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7" r:id="rId7"/>
    <p:sldId id="268" r:id="rId8"/>
    <p:sldId id="269" r:id="rId9"/>
    <p:sldId id="270" r:id="rId10"/>
    <p:sldId id="271" r:id="rId11"/>
    <p:sldId id="264" r:id="rId12"/>
    <p:sldId id="272" r:id="rId13"/>
    <p:sldId id="273" r:id="rId14"/>
    <p:sldId id="274" r:id="rId15"/>
    <p:sldId id="275" r:id="rId16"/>
    <p:sldId id="265" r:id="rId17"/>
    <p:sldId id="276" r:id="rId18"/>
    <p:sldId id="277" r:id="rId19"/>
    <p:sldId id="278" r:id="rId20"/>
    <p:sldId id="279" r:id="rId21"/>
    <p:sldId id="266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18" autoAdjust="0"/>
  </p:normalViewPr>
  <p:slideViewPr>
    <p:cSldViewPr snapToGrid="0" showGuides="1">
      <p:cViewPr varScale="1">
        <p:scale>
          <a:sx n="116" d="100"/>
          <a:sy n="116" d="100"/>
        </p:scale>
        <p:origin x="318" y="108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13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134" r="15892" b="7950"/>
          <a:stretch>
            <a:fillRect/>
          </a:stretch>
        </p:blipFill>
        <p:spPr>
          <a:xfrm rot="5400000" flipH="1">
            <a:off x="2667000" y="-2667000"/>
            <a:ext cx="68580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134" r="15892" b="7950"/>
          <a:stretch>
            <a:fillRect/>
          </a:stretch>
        </p:blipFill>
        <p:spPr>
          <a:xfrm rot="5400000" flipH="1">
            <a:off x="2667000" y="-2667000"/>
            <a:ext cx="68580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134" r="15892" b="7950"/>
          <a:stretch>
            <a:fillRect/>
          </a:stretch>
        </p:blipFill>
        <p:spPr>
          <a:xfrm rot="5400000" flipH="1">
            <a:off x="2667000" y="-2667000"/>
            <a:ext cx="68580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134" r="15892" b="7950"/>
          <a:stretch>
            <a:fillRect/>
          </a:stretch>
        </p:blipFill>
        <p:spPr>
          <a:xfrm rot="5400000" flipH="1">
            <a:off x="2667000" y="-2667000"/>
            <a:ext cx="68580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7728" r="18500" b="10544"/>
          <a:stretch>
            <a:fillRect/>
          </a:stretch>
        </p:blipFill>
        <p:spPr>
          <a:xfrm rot="5400000" flipH="1">
            <a:off x="2667000" y="-2667000"/>
            <a:ext cx="6858000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5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3" Type="http://schemas.openxmlformats.org/officeDocument/2006/relationships/image" Target="../media/image3.png"/><Relationship Id="rId2" Type="http://schemas.openxmlformats.org/officeDocument/2006/relationships/tags" Target="../tags/tag11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7" Type="http://schemas.openxmlformats.org/officeDocument/2006/relationships/notesSlide" Target="../notesSlides/notesSlide5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2222506"/>
            <a:ext cx="3198157" cy="4116777"/>
          </a:xfrm>
          <a:prstGeom prst="rect">
            <a:avLst/>
          </a:prstGeom>
        </p:spPr>
      </p:pic>
      <p:sp>
        <p:nvSpPr>
          <p:cNvPr id="6" name="PA_文本框 6"/>
          <p:cNvSpPr txBox="1"/>
          <p:nvPr>
            <p:custDataLst>
              <p:tags r:id="rId2"/>
            </p:custDataLst>
          </p:nvPr>
        </p:nvSpPr>
        <p:spPr>
          <a:xfrm>
            <a:off x="3762977" y="2549999"/>
            <a:ext cx="5724644" cy="10895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dirty="0" smtClean="0">
                <a:latin typeface="方正有猫在_GBK" panose="02000000000000000000" pitchFamily="2" charset="-122"/>
                <a:ea typeface="方正有猫在_GBK" panose="02000000000000000000" pitchFamily="2" charset="-122"/>
              </a:rPr>
              <a:t>儿童</a:t>
            </a:r>
            <a:r>
              <a:rPr lang="zh-CN" altLang="en-US" sz="5400" dirty="0">
                <a:latin typeface="方正有猫在_GBK" panose="02000000000000000000" pitchFamily="2" charset="-122"/>
                <a:ea typeface="方正有猫在_GBK" panose="02000000000000000000" pitchFamily="2" charset="-122"/>
              </a:rPr>
              <a:t>课件</a:t>
            </a:r>
            <a:r>
              <a:rPr lang="zh-CN" altLang="en-US" sz="5400" dirty="0" smtClean="0">
                <a:latin typeface="方正有猫在_GBK" panose="02000000000000000000" pitchFamily="2" charset="-122"/>
                <a:ea typeface="方正有猫在_GBK" panose="02000000000000000000" pitchFamily="2" charset="-122"/>
              </a:rPr>
              <a:t>通用</a:t>
            </a:r>
            <a:r>
              <a:rPr lang="zh-CN" altLang="en-US" sz="5400" dirty="0" smtClean="0"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模板</a:t>
            </a:r>
            <a:endParaRPr lang="zh-CN" altLang="en-US" sz="5400" dirty="0"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99752" y="4645673"/>
            <a:ext cx="20116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9B050E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日期：</a:t>
            </a:r>
            <a:r>
              <a:rPr lang="en-US" altLang="zh-CN" dirty="0" smtClean="0">
                <a:solidFill>
                  <a:srgbClr val="9B050E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2021/12/30</a:t>
            </a:r>
            <a:endParaRPr lang="zh-CN" altLang="en-US" dirty="0">
              <a:solidFill>
                <a:srgbClr val="9B050E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63" y="4307811"/>
            <a:ext cx="1666606" cy="16666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64" y="1252458"/>
            <a:ext cx="1899178" cy="1424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千图PPT彼岸天：ID 8661124库_组合 54"/>
          <p:cNvGrpSpPr/>
          <p:nvPr>
            <p:custDataLst>
              <p:tags r:id="rId1"/>
            </p:custDataLst>
          </p:nvPr>
        </p:nvGrpSpPr>
        <p:grpSpPr>
          <a:xfrm>
            <a:off x="2588578" y="3009146"/>
            <a:ext cx="1188526" cy="1371600"/>
            <a:chOff x="2588578" y="3009146"/>
            <a:chExt cx="1188526" cy="1371600"/>
          </a:xfrm>
        </p:grpSpPr>
        <p:grpSp>
          <p:nvGrpSpPr>
            <p:cNvPr id="10" name="Group 89"/>
            <p:cNvGrpSpPr/>
            <p:nvPr/>
          </p:nvGrpSpPr>
          <p:grpSpPr>
            <a:xfrm>
              <a:off x="3358004" y="3047244"/>
              <a:ext cx="419100" cy="1295400"/>
              <a:chOff x="2057400" y="2343150"/>
              <a:chExt cx="419100" cy="1295400"/>
            </a:xfrm>
          </p:grpSpPr>
          <p:sp>
            <p:nvSpPr>
              <p:cNvPr id="31" name="Oval 90"/>
              <p:cNvSpPr/>
              <p:nvPr/>
            </p:nvSpPr>
            <p:spPr bwMode="auto">
              <a:xfrm>
                <a:off x="2247900" y="287655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Oval 91"/>
              <p:cNvSpPr/>
              <p:nvPr/>
            </p:nvSpPr>
            <p:spPr bwMode="auto">
              <a:xfrm>
                <a:off x="2247900" y="234315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Oval 92"/>
              <p:cNvSpPr/>
              <p:nvPr/>
            </p:nvSpPr>
            <p:spPr bwMode="auto">
              <a:xfrm>
                <a:off x="2057400" y="260985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Oval 93"/>
              <p:cNvSpPr/>
              <p:nvPr/>
            </p:nvSpPr>
            <p:spPr bwMode="auto">
              <a:xfrm>
                <a:off x="2057400" y="314325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Oval 94"/>
              <p:cNvSpPr/>
              <p:nvPr/>
            </p:nvSpPr>
            <p:spPr bwMode="auto">
              <a:xfrm>
                <a:off x="2247900" y="340995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1" name="Group 95"/>
            <p:cNvGrpSpPr/>
            <p:nvPr/>
          </p:nvGrpSpPr>
          <p:grpSpPr>
            <a:xfrm flipH="1">
              <a:off x="2588578" y="3009146"/>
              <a:ext cx="571500" cy="1371600"/>
              <a:chOff x="1752600" y="2266950"/>
              <a:chExt cx="571500" cy="13716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7" name="Arrow: Right 96"/>
              <p:cNvSpPr/>
              <p:nvPr/>
            </p:nvSpPr>
            <p:spPr bwMode="auto">
              <a:xfrm>
                <a:off x="1752600" y="2266950"/>
                <a:ext cx="381000" cy="228600"/>
              </a:xfrm>
              <a:prstGeom prst="rightArrow">
                <a:avLst/>
              </a:prstGeom>
              <a:grpFill/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Arrow: Right 97"/>
              <p:cNvSpPr/>
              <p:nvPr/>
            </p:nvSpPr>
            <p:spPr bwMode="auto">
              <a:xfrm>
                <a:off x="1943100" y="2647950"/>
                <a:ext cx="381000" cy="228600"/>
              </a:xfrm>
              <a:prstGeom prst="rightArrow">
                <a:avLst/>
              </a:prstGeom>
              <a:grpFill/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Arrow: Right 98"/>
              <p:cNvSpPr/>
              <p:nvPr/>
            </p:nvSpPr>
            <p:spPr bwMode="auto">
              <a:xfrm>
                <a:off x="1943100" y="3028950"/>
                <a:ext cx="381000" cy="228600"/>
              </a:xfrm>
              <a:prstGeom prst="rightArrow">
                <a:avLst/>
              </a:prstGeom>
              <a:grpFill/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Arrow: Right 99"/>
              <p:cNvSpPr/>
              <p:nvPr/>
            </p:nvSpPr>
            <p:spPr bwMode="auto">
              <a:xfrm>
                <a:off x="1752600" y="3409950"/>
                <a:ext cx="381000" cy="228600"/>
              </a:xfrm>
              <a:prstGeom prst="rightArrow">
                <a:avLst/>
              </a:prstGeom>
              <a:grpFill/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8202181" y="3356992"/>
            <a:ext cx="2635136" cy="866137"/>
            <a:chOff x="8202181" y="3356992"/>
            <a:chExt cx="2635136" cy="866137"/>
          </a:xfrm>
        </p:grpSpPr>
        <p:sp>
          <p:nvSpPr>
            <p:cNvPr id="9" name="Oval 88"/>
            <p:cNvSpPr/>
            <p:nvPr/>
          </p:nvSpPr>
          <p:spPr bwMode="auto">
            <a:xfrm>
              <a:off x="8202181" y="3580644"/>
              <a:ext cx="228600" cy="228600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Group 6"/>
            <p:cNvGrpSpPr/>
            <p:nvPr/>
          </p:nvGrpSpPr>
          <p:grpSpPr>
            <a:xfrm>
              <a:off x="8643529" y="3356992"/>
              <a:ext cx="2193788" cy="866137"/>
              <a:chOff x="8643529" y="3356992"/>
              <a:chExt cx="2193788" cy="866137"/>
            </a:xfrm>
          </p:grpSpPr>
          <p:sp>
            <p:nvSpPr>
              <p:cNvPr id="17" name="TextBox 50"/>
              <p:cNvSpPr txBox="1"/>
              <p:nvPr/>
            </p:nvSpPr>
            <p:spPr bwMode="auto">
              <a:xfrm>
                <a:off x="8643529" y="3356992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b="1" dirty="0">
                    <a:solidFill>
                      <a:schemeClr val="accent5"/>
                    </a:solidFill>
                    <a:effectLst/>
                  </a:rPr>
                  <a:t>输入标题文本</a:t>
                </a:r>
                <a:endParaRPr lang="zh-CN" altLang="en-US" sz="1400" b="1" dirty="0">
                  <a:solidFill>
                    <a:schemeClr val="accent5"/>
                  </a:solidFill>
                  <a:effectLst/>
                </a:endParaRPr>
              </a:p>
            </p:txBody>
          </p:sp>
          <p:sp>
            <p:nvSpPr>
              <p:cNvPr id="18" name="TextBox 51"/>
              <p:cNvSpPr txBox="1"/>
              <p:nvPr/>
            </p:nvSpPr>
            <p:spPr bwMode="auto">
              <a:xfrm>
                <a:off x="8643529" y="3666950"/>
                <a:ext cx="2193788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51" name="千图PPT彼岸天：ID 8661124库_组合 50"/>
          <p:cNvGrpSpPr/>
          <p:nvPr>
            <p:custDataLst>
              <p:tags r:id="rId3"/>
            </p:custDataLst>
          </p:nvPr>
        </p:nvGrpSpPr>
        <p:grpSpPr>
          <a:xfrm>
            <a:off x="6236993" y="3392996"/>
            <a:ext cx="2193788" cy="1783746"/>
            <a:chOff x="6236993" y="3392996"/>
            <a:chExt cx="2193788" cy="1783746"/>
          </a:xfrm>
        </p:grpSpPr>
        <p:grpSp>
          <p:nvGrpSpPr>
            <p:cNvPr id="4" name="Group 68"/>
            <p:cNvGrpSpPr/>
            <p:nvPr/>
          </p:nvGrpSpPr>
          <p:grpSpPr>
            <a:xfrm rot="16200000" flipH="1">
              <a:off x="7197204" y="3119884"/>
              <a:ext cx="603897" cy="1150121"/>
              <a:chOff x="3070225" y="2066925"/>
              <a:chExt cx="3003550" cy="1009650"/>
            </a:xfrm>
            <a:effectLst/>
          </p:grpSpPr>
          <p:sp>
            <p:nvSpPr>
              <p:cNvPr id="48" name="Freeform: Shape 85"/>
              <p:cNvSpPr/>
              <p:nvPr/>
            </p:nvSpPr>
            <p:spPr bwMode="auto">
              <a:xfrm>
                <a:off x="3070225" y="2066925"/>
                <a:ext cx="3003550" cy="1009650"/>
              </a:xfrm>
              <a:custGeom>
                <a:avLst/>
                <a:gdLst/>
                <a:ahLst/>
                <a:cxnLst>
                  <a:cxn ang="0">
                    <a:pos x="24" y="114"/>
                  </a:cxn>
                  <a:cxn ang="0">
                    <a:pos x="26" y="112"/>
                  </a:cxn>
                  <a:cxn ang="0">
                    <a:pos x="37" y="102"/>
                  </a:cxn>
                  <a:cxn ang="0">
                    <a:pos x="80" y="83"/>
                  </a:cxn>
                  <a:cxn ang="0">
                    <a:pos x="235" y="50"/>
                  </a:cxn>
                  <a:cxn ang="0">
                    <a:pos x="747" y="21"/>
                  </a:cxn>
                  <a:cxn ang="0">
                    <a:pos x="747" y="21"/>
                  </a:cxn>
                  <a:cxn ang="0">
                    <a:pos x="1340" y="64"/>
                  </a:cxn>
                  <a:cxn ang="0">
                    <a:pos x="1440" y="93"/>
                  </a:cxn>
                  <a:cxn ang="0">
                    <a:pos x="1467" y="112"/>
                  </a:cxn>
                  <a:cxn ang="0">
                    <a:pos x="1472" y="124"/>
                  </a:cxn>
                  <a:cxn ang="0">
                    <a:pos x="1467" y="135"/>
                  </a:cxn>
                  <a:cxn ang="0">
                    <a:pos x="1456" y="146"/>
                  </a:cxn>
                  <a:cxn ang="0">
                    <a:pos x="1413" y="165"/>
                  </a:cxn>
                  <a:cxn ang="0">
                    <a:pos x="1258" y="197"/>
                  </a:cxn>
                  <a:cxn ang="0">
                    <a:pos x="747" y="227"/>
                  </a:cxn>
                  <a:cxn ang="0">
                    <a:pos x="153" y="183"/>
                  </a:cxn>
                  <a:cxn ang="0">
                    <a:pos x="53" y="154"/>
                  </a:cxn>
                  <a:cxn ang="0">
                    <a:pos x="26" y="135"/>
                  </a:cxn>
                  <a:cxn ang="0">
                    <a:pos x="24" y="133"/>
                  </a:cxn>
                  <a:cxn ang="0">
                    <a:pos x="21" y="124"/>
                  </a:cxn>
                  <a:cxn ang="0">
                    <a:pos x="21" y="124"/>
                  </a:cxn>
                  <a:cxn ang="0">
                    <a:pos x="24" y="114"/>
                  </a:cxn>
                  <a:cxn ang="0">
                    <a:pos x="748" y="0"/>
                  </a:cxn>
                  <a:cxn ang="0">
                    <a:pos x="748" y="0"/>
                  </a:cxn>
                  <a:cxn ang="0">
                    <a:pos x="643" y="1"/>
                  </a:cxn>
                  <a:cxn ang="0">
                    <a:pos x="88" y="66"/>
                  </a:cxn>
                  <a:cxn ang="0">
                    <a:pos x="12" y="102"/>
                  </a:cxn>
                  <a:cxn ang="0">
                    <a:pos x="0" y="124"/>
                  </a:cxn>
                  <a:cxn ang="0">
                    <a:pos x="7" y="140"/>
                  </a:cxn>
                  <a:cxn ang="0">
                    <a:pos x="355" y="473"/>
                  </a:cxn>
                  <a:cxn ang="0">
                    <a:pos x="355" y="473"/>
                  </a:cxn>
                  <a:cxn ang="0">
                    <a:pos x="359" y="475"/>
                  </a:cxn>
                  <a:cxn ang="0">
                    <a:pos x="369" y="478"/>
                  </a:cxn>
                  <a:cxn ang="0">
                    <a:pos x="404" y="482"/>
                  </a:cxn>
                  <a:cxn ang="0">
                    <a:pos x="510" y="491"/>
                  </a:cxn>
                  <a:cxn ang="0">
                    <a:pos x="721" y="500"/>
                  </a:cxn>
                  <a:cxn ang="0">
                    <a:pos x="751" y="500"/>
                  </a:cxn>
                  <a:cxn ang="0">
                    <a:pos x="751" y="500"/>
                  </a:cxn>
                  <a:cxn ang="0">
                    <a:pos x="1108" y="481"/>
                  </a:cxn>
                  <a:cxn ang="0">
                    <a:pos x="1130" y="476"/>
                  </a:cxn>
                  <a:cxn ang="0">
                    <a:pos x="1134" y="473"/>
                  </a:cxn>
                  <a:cxn ang="0">
                    <a:pos x="1134" y="473"/>
                  </a:cxn>
                  <a:cxn ang="0">
                    <a:pos x="1486" y="140"/>
                  </a:cxn>
                  <a:cxn ang="0">
                    <a:pos x="1493" y="124"/>
                  </a:cxn>
                  <a:cxn ang="0">
                    <a:pos x="1486" y="107"/>
                  </a:cxn>
                  <a:cxn ang="0">
                    <a:pos x="1401" y="65"/>
                  </a:cxn>
                  <a:cxn ang="0">
                    <a:pos x="1235" y="30"/>
                  </a:cxn>
                  <a:cxn ang="0">
                    <a:pos x="748" y="0"/>
                  </a:cxn>
                </a:cxnLst>
                <a:rect l="0" t="0" r="r" b="b"/>
                <a:pathLst>
                  <a:path w="1493" h="500">
                    <a:moveTo>
                      <a:pt x="24" y="114"/>
                    </a:moveTo>
                    <a:cubicBezTo>
                      <a:pt x="25" y="114"/>
                      <a:pt x="25" y="113"/>
                      <a:pt x="26" y="112"/>
                    </a:cubicBezTo>
                    <a:cubicBezTo>
                      <a:pt x="28" y="109"/>
                      <a:pt x="32" y="105"/>
                      <a:pt x="37" y="102"/>
                    </a:cubicBezTo>
                    <a:cubicBezTo>
                      <a:pt x="47" y="95"/>
                      <a:pt x="61" y="89"/>
                      <a:pt x="80" y="83"/>
                    </a:cubicBezTo>
                    <a:cubicBezTo>
                      <a:pt x="117" y="70"/>
                      <a:pt x="170" y="60"/>
                      <a:pt x="235" y="50"/>
                    </a:cubicBezTo>
                    <a:cubicBezTo>
                      <a:pt x="366" y="32"/>
                      <a:pt x="547" y="21"/>
                      <a:pt x="747" y="21"/>
                    </a:cubicBezTo>
                    <a:cubicBezTo>
                      <a:pt x="747" y="21"/>
                      <a:pt x="747" y="21"/>
                      <a:pt x="747" y="21"/>
                    </a:cubicBezTo>
                    <a:cubicBezTo>
                      <a:pt x="992" y="21"/>
                      <a:pt x="1209" y="38"/>
                      <a:pt x="1340" y="64"/>
                    </a:cubicBezTo>
                    <a:cubicBezTo>
                      <a:pt x="1384" y="73"/>
                      <a:pt x="1418" y="83"/>
                      <a:pt x="1440" y="93"/>
                    </a:cubicBezTo>
                    <a:cubicBezTo>
                      <a:pt x="1453" y="99"/>
                      <a:pt x="1462" y="105"/>
                      <a:pt x="1467" y="112"/>
                    </a:cubicBezTo>
                    <a:cubicBezTo>
                      <a:pt x="1470" y="116"/>
                      <a:pt x="1472" y="120"/>
                      <a:pt x="1472" y="124"/>
                    </a:cubicBezTo>
                    <a:cubicBezTo>
                      <a:pt x="1472" y="128"/>
                      <a:pt x="1470" y="132"/>
                      <a:pt x="1467" y="135"/>
                    </a:cubicBezTo>
                    <a:cubicBezTo>
                      <a:pt x="1465" y="139"/>
                      <a:pt x="1461" y="142"/>
                      <a:pt x="1456" y="146"/>
                    </a:cubicBezTo>
                    <a:cubicBezTo>
                      <a:pt x="1446" y="152"/>
                      <a:pt x="1432" y="159"/>
                      <a:pt x="1413" y="165"/>
                    </a:cubicBezTo>
                    <a:cubicBezTo>
                      <a:pt x="1377" y="177"/>
                      <a:pt x="1324" y="188"/>
                      <a:pt x="1258" y="197"/>
                    </a:cubicBezTo>
                    <a:cubicBezTo>
                      <a:pt x="1127" y="215"/>
                      <a:pt x="946" y="227"/>
                      <a:pt x="747" y="227"/>
                    </a:cubicBezTo>
                    <a:cubicBezTo>
                      <a:pt x="501" y="227"/>
                      <a:pt x="284" y="209"/>
                      <a:pt x="153" y="183"/>
                    </a:cubicBezTo>
                    <a:cubicBezTo>
                      <a:pt x="109" y="175"/>
                      <a:pt x="75" y="165"/>
                      <a:pt x="53" y="154"/>
                    </a:cubicBezTo>
                    <a:cubicBezTo>
                      <a:pt x="40" y="148"/>
                      <a:pt x="31" y="142"/>
                      <a:pt x="26" y="135"/>
                    </a:cubicBezTo>
                    <a:cubicBezTo>
                      <a:pt x="25" y="135"/>
                      <a:pt x="25" y="134"/>
                      <a:pt x="24" y="133"/>
                    </a:cubicBezTo>
                    <a:cubicBezTo>
                      <a:pt x="22" y="130"/>
                      <a:pt x="21" y="127"/>
                      <a:pt x="21" y="124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1" y="121"/>
                      <a:pt x="22" y="117"/>
                      <a:pt x="24" y="114"/>
                    </a:cubicBezTo>
                    <a:moveTo>
                      <a:pt x="748" y="0"/>
                    </a:moveTo>
                    <a:cubicBezTo>
                      <a:pt x="748" y="0"/>
                      <a:pt x="748" y="0"/>
                      <a:pt x="748" y="0"/>
                    </a:cubicBezTo>
                    <a:cubicBezTo>
                      <a:pt x="713" y="0"/>
                      <a:pt x="678" y="0"/>
                      <a:pt x="643" y="1"/>
                    </a:cubicBezTo>
                    <a:cubicBezTo>
                      <a:pt x="397" y="7"/>
                      <a:pt x="197" y="32"/>
                      <a:pt x="88" y="66"/>
                    </a:cubicBezTo>
                    <a:cubicBezTo>
                      <a:pt x="52" y="77"/>
                      <a:pt x="26" y="90"/>
                      <a:pt x="12" y="102"/>
                    </a:cubicBezTo>
                    <a:cubicBezTo>
                      <a:pt x="4" y="110"/>
                      <a:pt x="0" y="117"/>
                      <a:pt x="0" y="124"/>
                    </a:cubicBezTo>
                    <a:cubicBezTo>
                      <a:pt x="0" y="129"/>
                      <a:pt x="2" y="134"/>
                      <a:pt x="7" y="140"/>
                    </a:cubicBezTo>
                    <a:cubicBezTo>
                      <a:pt x="355" y="473"/>
                      <a:pt x="355" y="473"/>
                      <a:pt x="355" y="473"/>
                    </a:cubicBezTo>
                    <a:cubicBezTo>
                      <a:pt x="355" y="473"/>
                      <a:pt x="355" y="473"/>
                      <a:pt x="355" y="473"/>
                    </a:cubicBezTo>
                    <a:cubicBezTo>
                      <a:pt x="355" y="474"/>
                      <a:pt x="357" y="475"/>
                      <a:pt x="359" y="475"/>
                    </a:cubicBezTo>
                    <a:cubicBezTo>
                      <a:pt x="362" y="476"/>
                      <a:pt x="365" y="477"/>
                      <a:pt x="369" y="478"/>
                    </a:cubicBezTo>
                    <a:cubicBezTo>
                      <a:pt x="378" y="479"/>
                      <a:pt x="390" y="481"/>
                      <a:pt x="404" y="482"/>
                    </a:cubicBezTo>
                    <a:cubicBezTo>
                      <a:pt x="433" y="486"/>
                      <a:pt x="470" y="488"/>
                      <a:pt x="510" y="491"/>
                    </a:cubicBezTo>
                    <a:cubicBezTo>
                      <a:pt x="590" y="495"/>
                      <a:pt x="679" y="499"/>
                      <a:pt x="721" y="500"/>
                    </a:cubicBezTo>
                    <a:cubicBezTo>
                      <a:pt x="729" y="500"/>
                      <a:pt x="740" y="500"/>
                      <a:pt x="751" y="500"/>
                    </a:cubicBezTo>
                    <a:cubicBezTo>
                      <a:pt x="751" y="500"/>
                      <a:pt x="751" y="500"/>
                      <a:pt x="751" y="500"/>
                    </a:cubicBezTo>
                    <a:cubicBezTo>
                      <a:pt x="851" y="500"/>
                      <a:pt x="1037" y="492"/>
                      <a:pt x="1108" y="481"/>
                    </a:cubicBezTo>
                    <a:cubicBezTo>
                      <a:pt x="1118" y="479"/>
                      <a:pt x="1125" y="477"/>
                      <a:pt x="1130" y="476"/>
                    </a:cubicBezTo>
                    <a:cubicBezTo>
                      <a:pt x="1132" y="475"/>
                      <a:pt x="1134" y="474"/>
                      <a:pt x="1134" y="473"/>
                    </a:cubicBezTo>
                    <a:cubicBezTo>
                      <a:pt x="1134" y="473"/>
                      <a:pt x="1134" y="473"/>
                      <a:pt x="1134" y="473"/>
                    </a:cubicBezTo>
                    <a:cubicBezTo>
                      <a:pt x="1486" y="140"/>
                      <a:pt x="1486" y="140"/>
                      <a:pt x="1486" y="140"/>
                    </a:cubicBezTo>
                    <a:cubicBezTo>
                      <a:pt x="1491" y="134"/>
                      <a:pt x="1493" y="129"/>
                      <a:pt x="1493" y="124"/>
                    </a:cubicBezTo>
                    <a:cubicBezTo>
                      <a:pt x="1493" y="118"/>
                      <a:pt x="1491" y="113"/>
                      <a:pt x="1486" y="107"/>
                    </a:cubicBezTo>
                    <a:cubicBezTo>
                      <a:pt x="1473" y="92"/>
                      <a:pt x="1444" y="78"/>
                      <a:pt x="1401" y="65"/>
                    </a:cubicBezTo>
                    <a:cubicBezTo>
                      <a:pt x="1358" y="52"/>
                      <a:pt x="1301" y="40"/>
                      <a:pt x="1235" y="30"/>
                    </a:cubicBezTo>
                    <a:cubicBezTo>
                      <a:pt x="1103" y="11"/>
                      <a:pt x="931" y="0"/>
                      <a:pt x="748" y="0"/>
                    </a:cubicBezTo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86"/>
              <p:cNvSpPr/>
              <p:nvPr/>
            </p:nvSpPr>
            <p:spPr bwMode="auto">
              <a:xfrm>
                <a:off x="3113088" y="2297113"/>
                <a:ext cx="6350" cy="381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" y="19"/>
                  </a:cxn>
                  <a:cxn ang="0">
                    <a:pos x="1" y="10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1" y="10"/>
                  </a:cxn>
                  <a:cxn ang="0">
                    <a:pos x="3" y="0"/>
                  </a:cxn>
                </a:cxnLst>
                <a:rect l="0" t="0" r="r" b="b"/>
                <a:pathLst>
                  <a:path w="3" h="19">
                    <a:moveTo>
                      <a:pt x="3" y="0"/>
                    </a:moveTo>
                    <a:cubicBezTo>
                      <a:pt x="1" y="3"/>
                      <a:pt x="0" y="7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3"/>
                      <a:pt x="1" y="16"/>
                      <a:pt x="3" y="19"/>
                    </a:cubicBezTo>
                    <a:cubicBezTo>
                      <a:pt x="2" y="16"/>
                      <a:pt x="1" y="13"/>
                      <a:pt x="1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6"/>
                      <a:pt x="2" y="3"/>
                      <a:pt x="3" y="0"/>
                    </a:cubicBezTo>
                  </a:path>
                </a:pathLst>
              </a:custGeom>
              <a:solidFill>
                <a:srgbClr val="D1B4A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87"/>
              <p:cNvSpPr/>
              <p:nvPr/>
            </p:nvSpPr>
            <p:spPr bwMode="auto">
              <a:xfrm>
                <a:off x="3122613" y="2117725"/>
                <a:ext cx="2900363" cy="400050"/>
              </a:xfrm>
              <a:custGeom>
                <a:avLst/>
                <a:gdLst/>
                <a:ahLst/>
                <a:cxnLst>
                  <a:cxn ang="0">
                    <a:pos x="721" y="0"/>
                  </a:cxn>
                  <a:cxn ang="0">
                    <a:pos x="721" y="0"/>
                  </a:cxn>
                  <a:cxn ang="0">
                    <a:pos x="721" y="0"/>
                  </a:cxn>
                  <a:cxn ang="0">
                    <a:pos x="128" y="43"/>
                  </a:cxn>
                  <a:cxn ang="0">
                    <a:pos x="28" y="72"/>
                  </a:cxn>
                  <a:cxn ang="0">
                    <a:pos x="3" y="90"/>
                  </a:cxn>
                  <a:cxn ang="0">
                    <a:pos x="0" y="99"/>
                  </a:cxn>
                  <a:cxn ang="0">
                    <a:pos x="3" y="108"/>
                  </a:cxn>
                  <a:cxn ang="0">
                    <a:pos x="13" y="117"/>
                  </a:cxn>
                  <a:cxn ang="0">
                    <a:pos x="55" y="136"/>
                  </a:cxn>
                  <a:cxn ang="0">
                    <a:pos x="210" y="168"/>
                  </a:cxn>
                  <a:cxn ang="0">
                    <a:pos x="721" y="198"/>
                  </a:cxn>
                  <a:cxn ang="0">
                    <a:pos x="721" y="198"/>
                  </a:cxn>
                  <a:cxn ang="0">
                    <a:pos x="1314" y="154"/>
                  </a:cxn>
                  <a:cxn ang="0">
                    <a:pos x="1413" y="126"/>
                  </a:cxn>
                  <a:cxn ang="0">
                    <a:pos x="1438" y="108"/>
                  </a:cxn>
                  <a:cxn ang="0">
                    <a:pos x="1442" y="99"/>
                  </a:cxn>
                  <a:cxn ang="0">
                    <a:pos x="1438" y="90"/>
                  </a:cxn>
                  <a:cxn ang="0">
                    <a:pos x="1428" y="80"/>
                  </a:cxn>
                  <a:cxn ang="0">
                    <a:pos x="1386" y="61"/>
                  </a:cxn>
                  <a:cxn ang="0">
                    <a:pos x="1232" y="29"/>
                  </a:cxn>
                  <a:cxn ang="0">
                    <a:pos x="721" y="0"/>
                  </a:cxn>
                </a:cxnLst>
                <a:rect l="0" t="0" r="r" b="b"/>
                <a:pathLst>
                  <a:path w="1442" h="198">
                    <a:moveTo>
                      <a:pt x="721" y="0"/>
                    </a:moveTo>
                    <a:cubicBezTo>
                      <a:pt x="721" y="0"/>
                      <a:pt x="721" y="0"/>
                      <a:pt x="721" y="0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475" y="0"/>
                      <a:pt x="258" y="17"/>
                      <a:pt x="128" y="43"/>
                    </a:cubicBezTo>
                    <a:cubicBezTo>
                      <a:pt x="84" y="52"/>
                      <a:pt x="50" y="61"/>
                      <a:pt x="28" y="72"/>
                    </a:cubicBezTo>
                    <a:cubicBezTo>
                      <a:pt x="16" y="78"/>
                      <a:pt x="7" y="84"/>
                      <a:pt x="3" y="90"/>
                    </a:cubicBezTo>
                    <a:cubicBezTo>
                      <a:pt x="1" y="93"/>
                      <a:pt x="0" y="96"/>
                      <a:pt x="0" y="99"/>
                    </a:cubicBezTo>
                    <a:cubicBezTo>
                      <a:pt x="0" y="102"/>
                      <a:pt x="1" y="105"/>
                      <a:pt x="3" y="108"/>
                    </a:cubicBezTo>
                    <a:cubicBezTo>
                      <a:pt x="5" y="111"/>
                      <a:pt x="9" y="114"/>
                      <a:pt x="13" y="117"/>
                    </a:cubicBezTo>
                    <a:cubicBezTo>
                      <a:pt x="23" y="124"/>
                      <a:pt x="37" y="130"/>
                      <a:pt x="55" y="136"/>
                    </a:cubicBezTo>
                    <a:cubicBezTo>
                      <a:pt x="91" y="148"/>
                      <a:pt x="144" y="159"/>
                      <a:pt x="210" y="168"/>
                    </a:cubicBezTo>
                    <a:cubicBezTo>
                      <a:pt x="340" y="186"/>
                      <a:pt x="521" y="198"/>
                      <a:pt x="721" y="198"/>
                    </a:cubicBezTo>
                    <a:cubicBezTo>
                      <a:pt x="721" y="198"/>
                      <a:pt x="721" y="198"/>
                      <a:pt x="721" y="198"/>
                    </a:cubicBezTo>
                    <a:cubicBezTo>
                      <a:pt x="966" y="198"/>
                      <a:pt x="1183" y="180"/>
                      <a:pt x="1314" y="154"/>
                    </a:cubicBezTo>
                    <a:cubicBezTo>
                      <a:pt x="1357" y="146"/>
                      <a:pt x="1391" y="136"/>
                      <a:pt x="1413" y="126"/>
                    </a:cubicBezTo>
                    <a:cubicBezTo>
                      <a:pt x="1425" y="120"/>
                      <a:pt x="1434" y="114"/>
                      <a:pt x="1438" y="108"/>
                    </a:cubicBezTo>
                    <a:cubicBezTo>
                      <a:pt x="1440" y="105"/>
                      <a:pt x="1442" y="102"/>
                      <a:pt x="1442" y="99"/>
                    </a:cubicBezTo>
                    <a:cubicBezTo>
                      <a:pt x="1442" y="96"/>
                      <a:pt x="1440" y="93"/>
                      <a:pt x="1438" y="90"/>
                    </a:cubicBezTo>
                    <a:cubicBezTo>
                      <a:pt x="1436" y="86"/>
                      <a:pt x="1432" y="83"/>
                      <a:pt x="1428" y="80"/>
                    </a:cubicBezTo>
                    <a:cubicBezTo>
                      <a:pt x="1418" y="74"/>
                      <a:pt x="1404" y="67"/>
                      <a:pt x="1386" y="61"/>
                    </a:cubicBezTo>
                    <a:cubicBezTo>
                      <a:pt x="1350" y="49"/>
                      <a:pt x="1297" y="39"/>
                      <a:pt x="1232" y="29"/>
                    </a:cubicBezTo>
                    <a:cubicBezTo>
                      <a:pt x="1101" y="11"/>
                      <a:pt x="920" y="0"/>
                      <a:pt x="721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Group 5"/>
            <p:cNvGrpSpPr/>
            <p:nvPr/>
          </p:nvGrpSpPr>
          <p:grpSpPr>
            <a:xfrm>
              <a:off x="6236993" y="4310605"/>
              <a:ext cx="2193788" cy="866137"/>
              <a:chOff x="6236993" y="4310605"/>
              <a:chExt cx="2193788" cy="866137"/>
            </a:xfrm>
          </p:grpSpPr>
          <p:sp>
            <p:nvSpPr>
              <p:cNvPr id="19" name="TextBox 48"/>
              <p:cNvSpPr txBox="1"/>
              <p:nvPr/>
            </p:nvSpPr>
            <p:spPr bwMode="auto">
              <a:xfrm>
                <a:off x="6704399" y="431060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latinLnBrk="0"/>
                <a:r>
                  <a:rPr lang="zh-CN" altLang="en-US" sz="1400" b="1" dirty="0">
                    <a:solidFill>
                      <a:schemeClr val="accent4"/>
                    </a:solidFill>
                    <a:effectLst/>
                  </a:rPr>
                  <a:t>输入标题文本</a:t>
                </a:r>
                <a:endParaRPr lang="zh-CN" altLang="en-US" sz="1400" b="1" dirty="0">
                  <a:solidFill>
                    <a:schemeClr val="accent4"/>
                  </a:solidFill>
                  <a:effectLst/>
                </a:endParaRPr>
              </a:p>
            </p:txBody>
          </p:sp>
          <p:sp>
            <p:nvSpPr>
              <p:cNvPr id="20" name="TextBox 49"/>
              <p:cNvSpPr txBox="1"/>
              <p:nvPr/>
            </p:nvSpPr>
            <p:spPr bwMode="auto">
              <a:xfrm>
                <a:off x="6236993" y="4620563"/>
                <a:ext cx="2193788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5" name="千图PPT彼岸天：ID 8661124库_组合 69"/>
          <p:cNvGrpSpPr/>
          <p:nvPr>
            <p:custDataLst>
              <p:tags r:id="rId4"/>
            </p:custDataLst>
          </p:nvPr>
        </p:nvGrpSpPr>
        <p:grpSpPr>
          <a:xfrm rot="16200000" flipH="1">
            <a:off x="6347010" y="3117051"/>
            <a:ext cx="868617" cy="1155786"/>
            <a:chOff x="3070223" y="2066925"/>
            <a:chExt cx="3003550" cy="1009650"/>
          </a:xfrm>
          <a:effectLst/>
        </p:grpSpPr>
        <p:sp>
          <p:nvSpPr>
            <p:cNvPr id="45" name="Freeform: Shape 82"/>
            <p:cNvSpPr/>
            <p:nvPr/>
          </p:nvSpPr>
          <p:spPr bwMode="auto">
            <a:xfrm>
              <a:off x="3070223" y="2066925"/>
              <a:ext cx="3003550" cy="1009650"/>
            </a:xfrm>
            <a:custGeom>
              <a:avLst/>
              <a:gdLst/>
              <a:ahLst/>
              <a:cxnLst>
                <a:cxn ang="0">
                  <a:pos x="24" y="114"/>
                </a:cxn>
                <a:cxn ang="0">
                  <a:pos x="26" y="112"/>
                </a:cxn>
                <a:cxn ang="0">
                  <a:pos x="37" y="102"/>
                </a:cxn>
                <a:cxn ang="0">
                  <a:pos x="80" y="83"/>
                </a:cxn>
                <a:cxn ang="0">
                  <a:pos x="235" y="50"/>
                </a:cxn>
                <a:cxn ang="0">
                  <a:pos x="747" y="21"/>
                </a:cxn>
                <a:cxn ang="0">
                  <a:pos x="747" y="21"/>
                </a:cxn>
                <a:cxn ang="0">
                  <a:pos x="1340" y="64"/>
                </a:cxn>
                <a:cxn ang="0">
                  <a:pos x="1440" y="93"/>
                </a:cxn>
                <a:cxn ang="0">
                  <a:pos x="1467" y="112"/>
                </a:cxn>
                <a:cxn ang="0">
                  <a:pos x="1472" y="124"/>
                </a:cxn>
                <a:cxn ang="0">
                  <a:pos x="1467" y="135"/>
                </a:cxn>
                <a:cxn ang="0">
                  <a:pos x="1456" y="146"/>
                </a:cxn>
                <a:cxn ang="0">
                  <a:pos x="1413" y="165"/>
                </a:cxn>
                <a:cxn ang="0">
                  <a:pos x="1258" y="197"/>
                </a:cxn>
                <a:cxn ang="0">
                  <a:pos x="747" y="227"/>
                </a:cxn>
                <a:cxn ang="0">
                  <a:pos x="153" y="183"/>
                </a:cxn>
                <a:cxn ang="0">
                  <a:pos x="53" y="154"/>
                </a:cxn>
                <a:cxn ang="0">
                  <a:pos x="26" y="135"/>
                </a:cxn>
                <a:cxn ang="0">
                  <a:pos x="24" y="133"/>
                </a:cxn>
                <a:cxn ang="0">
                  <a:pos x="21" y="124"/>
                </a:cxn>
                <a:cxn ang="0">
                  <a:pos x="21" y="124"/>
                </a:cxn>
                <a:cxn ang="0">
                  <a:pos x="24" y="114"/>
                </a:cxn>
                <a:cxn ang="0">
                  <a:pos x="748" y="0"/>
                </a:cxn>
                <a:cxn ang="0">
                  <a:pos x="748" y="0"/>
                </a:cxn>
                <a:cxn ang="0">
                  <a:pos x="643" y="1"/>
                </a:cxn>
                <a:cxn ang="0">
                  <a:pos x="88" y="66"/>
                </a:cxn>
                <a:cxn ang="0">
                  <a:pos x="12" y="102"/>
                </a:cxn>
                <a:cxn ang="0">
                  <a:pos x="0" y="124"/>
                </a:cxn>
                <a:cxn ang="0">
                  <a:pos x="7" y="140"/>
                </a:cxn>
                <a:cxn ang="0">
                  <a:pos x="355" y="473"/>
                </a:cxn>
                <a:cxn ang="0">
                  <a:pos x="355" y="473"/>
                </a:cxn>
                <a:cxn ang="0">
                  <a:pos x="359" y="475"/>
                </a:cxn>
                <a:cxn ang="0">
                  <a:pos x="369" y="478"/>
                </a:cxn>
                <a:cxn ang="0">
                  <a:pos x="404" y="482"/>
                </a:cxn>
                <a:cxn ang="0">
                  <a:pos x="510" y="491"/>
                </a:cxn>
                <a:cxn ang="0">
                  <a:pos x="721" y="500"/>
                </a:cxn>
                <a:cxn ang="0">
                  <a:pos x="751" y="500"/>
                </a:cxn>
                <a:cxn ang="0">
                  <a:pos x="751" y="500"/>
                </a:cxn>
                <a:cxn ang="0">
                  <a:pos x="1108" y="481"/>
                </a:cxn>
                <a:cxn ang="0">
                  <a:pos x="1130" y="476"/>
                </a:cxn>
                <a:cxn ang="0">
                  <a:pos x="1134" y="473"/>
                </a:cxn>
                <a:cxn ang="0">
                  <a:pos x="1134" y="473"/>
                </a:cxn>
                <a:cxn ang="0">
                  <a:pos x="1486" y="140"/>
                </a:cxn>
                <a:cxn ang="0">
                  <a:pos x="1493" y="124"/>
                </a:cxn>
                <a:cxn ang="0">
                  <a:pos x="1486" y="107"/>
                </a:cxn>
                <a:cxn ang="0">
                  <a:pos x="1401" y="65"/>
                </a:cxn>
                <a:cxn ang="0">
                  <a:pos x="1235" y="30"/>
                </a:cxn>
                <a:cxn ang="0">
                  <a:pos x="748" y="0"/>
                </a:cxn>
              </a:cxnLst>
              <a:rect l="0" t="0" r="r" b="b"/>
              <a:pathLst>
                <a:path w="1493" h="500">
                  <a:moveTo>
                    <a:pt x="24" y="114"/>
                  </a:moveTo>
                  <a:cubicBezTo>
                    <a:pt x="25" y="114"/>
                    <a:pt x="25" y="113"/>
                    <a:pt x="26" y="112"/>
                  </a:cubicBezTo>
                  <a:cubicBezTo>
                    <a:pt x="28" y="109"/>
                    <a:pt x="32" y="105"/>
                    <a:pt x="37" y="102"/>
                  </a:cubicBezTo>
                  <a:cubicBezTo>
                    <a:pt x="47" y="95"/>
                    <a:pt x="61" y="89"/>
                    <a:pt x="80" y="83"/>
                  </a:cubicBezTo>
                  <a:cubicBezTo>
                    <a:pt x="117" y="70"/>
                    <a:pt x="170" y="60"/>
                    <a:pt x="235" y="50"/>
                  </a:cubicBezTo>
                  <a:cubicBezTo>
                    <a:pt x="366" y="32"/>
                    <a:pt x="547" y="21"/>
                    <a:pt x="747" y="21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992" y="21"/>
                    <a:pt x="1209" y="38"/>
                    <a:pt x="1340" y="64"/>
                  </a:cubicBezTo>
                  <a:cubicBezTo>
                    <a:pt x="1384" y="73"/>
                    <a:pt x="1418" y="83"/>
                    <a:pt x="1440" y="93"/>
                  </a:cubicBezTo>
                  <a:cubicBezTo>
                    <a:pt x="1453" y="99"/>
                    <a:pt x="1462" y="105"/>
                    <a:pt x="1467" y="112"/>
                  </a:cubicBezTo>
                  <a:cubicBezTo>
                    <a:pt x="1470" y="116"/>
                    <a:pt x="1472" y="120"/>
                    <a:pt x="1472" y="124"/>
                  </a:cubicBezTo>
                  <a:cubicBezTo>
                    <a:pt x="1472" y="128"/>
                    <a:pt x="1470" y="132"/>
                    <a:pt x="1467" y="135"/>
                  </a:cubicBezTo>
                  <a:cubicBezTo>
                    <a:pt x="1465" y="139"/>
                    <a:pt x="1461" y="142"/>
                    <a:pt x="1456" y="146"/>
                  </a:cubicBezTo>
                  <a:cubicBezTo>
                    <a:pt x="1446" y="152"/>
                    <a:pt x="1432" y="159"/>
                    <a:pt x="1413" y="165"/>
                  </a:cubicBezTo>
                  <a:cubicBezTo>
                    <a:pt x="1377" y="177"/>
                    <a:pt x="1324" y="188"/>
                    <a:pt x="1258" y="197"/>
                  </a:cubicBezTo>
                  <a:cubicBezTo>
                    <a:pt x="1127" y="215"/>
                    <a:pt x="946" y="227"/>
                    <a:pt x="747" y="227"/>
                  </a:cubicBezTo>
                  <a:cubicBezTo>
                    <a:pt x="501" y="227"/>
                    <a:pt x="284" y="209"/>
                    <a:pt x="153" y="183"/>
                  </a:cubicBezTo>
                  <a:cubicBezTo>
                    <a:pt x="109" y="175"/>
                    <a:pt x="75" y="165"/>
                    <a:pt x="53" y="154"/>
                  </a:cubicBezTo>
                  <a:cubicBezTo>
                    <a:pt x="40" y="148"/>
                    <a:pt x="31" y="142"/>
                    <a:pt x="26" y="135"/>
                  </a:cubicBezTo>
                  <a:cubicBezTo>
                    <a:pt x="25" y="135"/>
                    <a:pt x="25" y="134"/>
                    <a:pt x="24" y="133"/>
                  </a:cubicBezTo>
                  <a:cubicBezTo>
                    <a:pt x="22" y="130"/>
                    <a:pt x="21" y="127"/>
                    <a:pt x="21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21" y="121"/>
                    <a:pt x="22" y="117"/>
                    <a:pt x="24" y="114"/>
                  </a:cubicBezTo>
                  <a:moveTo>
                    <a:pt x="748" y="0"/>
                  </a:moveTo>
                  <a:cubicBezTo>
                    <a:pt x="748" y="0"/>
                    <a:pt x="748" y="0"/>
                    <a:pt x="748" y="0"/>
                  </a:cubicBezTo>
                  <a:cubicBezTo>
                    <a:pt x="713" y="0"/>
                    <a:pt x="678" y="0"/>
                    <a:pt x="643" y="1"/>
                  </a:cubicBezTo>
                  <a:cubicBezTo>
                    <a:pt x="397" y="7"/>
                    <a:pt x="197" y="32"/>
                    <a:pt x="88" y="66"/>
                  </a:cubicBezTo>
                  <a:cubicBezTo>
                    <a:pt x="52" y="77"/>
                    <a:pt x="26" y="90"/>
                    <a:pt x="12" y="102"/>
                  </a:cubicBezTo>
                  <a:cubicBezTo>
                    <a:pt x="4" y="110"/>
                    <a:pt x="0" y="117"/>
                    <a:pt x="0" y="124"/>
                  </a:cubicBezTo>
                  <a:cubicBezTo>
                    <a:pt x="0" y="129"/>
                    <a:pt x="2" y="134"/>
                    <a:pt x="7" y="140"/>
                  </a:cubicBezTo>
                  <a:cubicBezTo>
                    <a:pt x="355" y="473"/>
                    <a:pt x="355" y="473"/>
                    <a:pt x="355" y="473"/>
                  </a:cubicBezTo>
                  <a:cubicBezTo>
                    <a:pt x="355" y="473"/>
                    <a:pt x="355" y="473"/>
                    <a:pt x="355" y="473"/>
                  </a:cubicBezTo>
                  <a:cubicBezTo>
                    <a:pt x="355" y="474"/>
                    <a:pt x="357" y="475"/>
                    <a:pt x="359" y="475"/>
                  </a:cubicBezTo>
                  <a:cubicBezTo>
                    <a:pt x="362" y="476"/>
                    <a:pt x="365" y="477"/>
                    <a:pt x="369" y="478"/>
                  </a:cubicBezTo>
                  <a:cubicBezTo>
                    <a:pt x="378" y="479"/>
                    <a:pt x="390" y="481"/>
                    <a:pt x="404" y="482"/>
                  </a:cubicBezTo>
                  <a:cubicBezTo>
                    <a:pt x="433" y="486"/>
                    <a:pt x="470" y="488"/>
                    <a:pt x="510" y="491"/>
                  </a:cubicBezTo>
                  <a:cubicBezTo>
                    <a:pt x="590" y="495"/>
                    <a:pt x="679" y="499"/>
                    <a:pt x="721" y="500"/>
                  </a:cubicBezTo>
                  <a:cubicBezTo>
                    <a:pt x="729" y="500"/>
                    <a:pt x="740" y="500"/>
                    <a:pt x="751" y="500"/>
                  </a:cubicBezTo>
                  <a:cubicBezTo>
                    <a:pt x="751" y="500"/>
                    <a:pt x="751" y="500"/>
                    <a:pt x="751" y="500"/>
                  </a:cubicBezTo>
                  <a:cubicBezTo>
                    <a:pt x="851" y="500"/>
                    <a:pt x="1037" y="492"/>
                    <a:pt x="1108" y="481"/>
                  </a:cubicBezTo>
                  <a:cubicBezTo>
                    <a:pt x="1118" y="479"/>
                    <a:pt x="1125" y="477"/>
                    <a:pt x="1130" y="476"/>
                  </a:cubicBezTo>
                  <a:cubicBezTo>
                    <a:pt x="1132" y="475"/>
                    <a:pt x="1134" y="474"/>
                    <a:pt x="1134" y="473"/>
                  </a:cubicBezTo>
                  <a:cubicBezTo>
                    <a:pt x="1134" y="473"/>
                    <a:pt x="1134" y="473"/>
                    <a:pt x="1134" y="473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91" y="134"/>
                    <a:pt x="1493" y="129"/>
                    <a:pt x="1493" y="124"/>
                  </a:cubicBezTo>
                  <a:cubicBezTo>
                    <a:pt x="1493" y="118"/>
                    <a:pt x="1491" y="113"/>
                    <a:pt x="1486" y="107"/>
                  </a:cubicBezTo>
                  <a:cubicBezTo>
                    <a:pt x="1473" y="92"/>
                    <a:pt x="1444" y="78"/>
                    <a:pt x="1401" y="65"/>
                  </a:cubicBezTo>
                  <a:cubicBezTo>
                    <a:pt x="1358" y="52"/>
                    <a:pt x="1301" y="40"/>
                    <a:pt x="1235" y="30"/>
                  </a:cubicBezTo>
                  <a:cubicBezTo>
                    <a:pt x="1103" y="11"/>
                    <a:pt x="931" y="0"/>
                    <a:pt x="748" y="0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Freeform: Shape 83"/>
            <p:cNvSpPr/>
            <p:nvPr/>
          </p:nvSpPr>
          <p:spPr bwMode="auto">
            <a:xfrm>
              <a:off x="3113088" y="2297113"/>
              <a:ext cx="6350" cy="381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3" y="19"/>
                </a:cxn>
                <a:cxn ang="0">
                  <a:pos x="1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1" y="10"/>
                </a:cxn>
                <a:cxn ang="0">
                  <a:pos x="3" y="0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"/>
                    <a:pt x="1" y="16"/>
                    <a:pt x="3" y="19"/>
                  </a:cubicBezTo>
                  <a:cubicBezTo>
                    <a:pt x="2" y="16"/>
                    <a:pt x="1" y="13"/>
                    <a:pt x="1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2" y="3"/>
                    <a:pt x="3" y="0"/>
                  </a:cubicBezTo>
                </a:path>
              </a:pathLst>
            </a:custGeom>
            <a:solidFill>
              <a:srgbClr val="D1B4A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Freeform: Shape 84"/>
            <p:cNvSpPr/>
            <p:nvPr/>
          </p:nvSpPr>
          <p:spPr bwMode="auto">
            <a:xfrm>
              <a:off x="3122613" y="2117725"/>
              <a:ext cx="2900363" cy="400050"/>
            </a:xfrm>
            <a:custGeom>
              <a:avLst/>
              <a:gdLst/>
              <a:ahLst/>
              <a:cxnLst>
                <a:cxn ang="0">
                  <a:pos x="721" y="0"/>
                </a:cxn>
                <a:cxn ang="0">
                  <a:pos x="721" y="0"/>
                </a:cxn>
                <a:cxn ang="0">
                  <a:pos x="721" y="0"/>
                </a:cxn>
                <a:cxn ang="0">
                  <a:pos x="128" y="43"/>
                </a:cxn>
                <a:cxn ang="0">
                  <a:pos x="28" y="72"/>
                </a:cxn>
                <a:cxn ang="0">
                  <a:pos x="3" y="90"/>
                </a:cxn>
                <a:cxn ang="0">
                  <a:pos x="0" y="99"/>
                </a:cxn>
                <a:cxn ang="0">
                  <a:pos x="3" y="108"/>
                </a:cxn>
                <a:cxn ang="0">
                  <a:pos x="13" y="117"/>
                </a:cxn>
                <a:cxn ang="0">
                  <a:pos x="55" y="136"/>
                </a:cxn>
                <a:cxn ang="0">
                  <a:pos x="210" y="168"/>
                </a:cxn>
                <a:cxn ang="0">
                  <a:pos x="721" y="198"/>
                </a:cxn>
                <a:cxn ang="0">
                  <a:pos x="721" y="198"/>
                </a:cxn>
                <a:cxn ang="0">
                  <a:pos x="1314" y="154"/>
                </a:cxn>
                <a:cxn ang="0">
                  <a:pos x="1413" y="126"/>
                </a:cxn>
                <a:cxn ang="0">
                  <a:pos x="1438" y="108"/>
                </a:cxn>
                <a:cxn ang="0">
                  <a:pos x="1442" y="99"/>
                </a:cxn>
                <a:cxn ang="0">
                  <a:pos x="1438" y="90"/>
                </a:cxn>
                <a:cxn ang="0">
                  <a:pos x="1428" y="80"/>
                </a:cxn>
                <a:cxn ang="0">
                  <a:pos x="1386" y="61"/>
                </a:cxn>
                <a:cxn ang="0">
                  <a:pos x="1232" y="29"/>
                </a:cxn>
                <a:cxn ang="0">
                  <a:pos x="721" y="0"/>
                </a:cxn>
              </a:cxnLst>
              <a:rect l="0" t="0" r="r" b="b"/>
              <a:pathLst>
                <a:path w="1442" h="198">
                  <a:moveTo>
                    <a:pt x="721" y="0"/>
                  </a:moveTo>
                  <a:cubicBezTo>
                    <a:pt x="721" y="0"/>
                    <a:pt x="721" y="0"/>
                    <a:pt x="721" y="0"/>
                  </a:cubicBezTo>
                  <a:cubicBezTo>
                    <a:pt x="721" y="0"/>
                    <a:pt x="721" y="0"/>
                    <a:pt x="721" y="0"/>
                  </a:cubicBezTo>
                  <a:cubicBezTo>
                    <a:pt x="475" y="0"/>
                    <a:pt x="258" y="17"/>
                    <a:pt x="128" y="43"/>
                  </a:cubicBezTo>
                  <a:cubicBezTo>
                    <a:pt x="84" y="52"/>
                    <a:pt x="50" y="61"/>
                    <a:pt x="28" y="72"/>
                  </a:cubicBezTo>
                  <a:cubicBezTo>
                    <a:pt x="16" y="78"/>
                    <a:pt x="7" y="84"/>
                    <a:pt x="3" y="90"/>
                  </a:cubicBezTo>
                  <a:cubicBezTo>
                    <a:pt x="1" y="93"/>
                    <a:pt x="0" y="96"/>
                    <a:pt x="0" y="99"/>
                  </a:cubicBezTo>
                  <a:cubicBezTo>
                    <a:pt x="0" y="102"/>
                    <a:pt x="1" y="105"/>
                    <a:pt x="3" y="108"/>
                  </a:cubicBezTo>
                  <a:cubicBezTo>
                    <a:pt x="5" y="111"/>
                    <a:pt x="9" y="114"/>
                    <a:pt x="13" y="117"/>
                  </a:cubicBezTo>
                  <a:cubicBezTo>
                    <a:pt x="23" y="124"/>
                    <a:pt x="37" y="130"/>
                    <a:pt x="55" y="136"/>
                  </a:cubicBezTo>
                  <a:cubicBezTo>
                    <a:pt x="91" y="148"/>
                    <a:pt x="144" y="159"/>
                    <a:pt x="210" y="168"/>
                  </a:cubicBezTo>
                  <a:cubicBezTo>
                    <a:pt x="340" y="186"/>
                    <a:pt x="521" y="198"/>
                    <a:pt x="721" y="198"/>
                  </a:cubicBezTo>
                  <a:cubicBezTo>
                    <a:pt x="721" y="198"/>
                    <a:pt x="721" y="198"/>
                    <a:pt x="721" y="198"/>
                  </a:cubicBezTo>
                  <a:cubicBezTo>
                    <a:pt x="966" y="198"/>
                    <a:pt x="1183" y="180"/>
                    <a:pt x="1314" y="154"/>
                  </a:cubicBezTo>
                  <a:cubicBezTo>
                    <a:pt x="1357" y="146"/>
                    <a:pt x="1391" y="136"/>
                    <a:pt x="1413" y="126"/>
                  </a:cubicBezTo>
                  <a:cubicBezTo>
                    <a:pt x="1425" y="120"/>
                    <a:pt x="1434" y="114"/>
                    <a:pt x="1438" y="108"/>
                  </a:cubicBezTo>
                  <a:cubicBezTo>
                    <a:pt x="1440" y="105"/>
                    <a:pt x="1442" y="102"/>
                    <a:pt x="1442" y="99"/>
                  </a:cubicBezTo>
                  <a:cubicBezTo>
                    <a:pt x="1442" y="96"/>
                    <a:pt x="1440" y="93"/>
                    <a:pt x="1438" y="90"/>
                  </a:cubicBezTo>
                  <a:cubicBezTo>
                    <a:pt x="1436" y="86"/>
                    <a:pt x="1432" y="83"/>
                    <a:pt x="1428" y="80"/>
                  </a:cubicBezTo>
                  <a:cubicBezTo>
                    <a:pt x="1418" y="74"/>
                    <a:pt x="1404" y="67"/>
                    <a:pt x="1386" y="61"/>
                  </a:cubicBezTo>
                  <a:cubicBezTo>
                    <a:pt x="1350" y="49"/>
                    <a:pt x="1297" y="39"/>
                    <a:pt x="1232" y="29"/>
                  </a:cubicBezTo>
                  <a:cubicBezTo>
                    <a:pt x="1101" y="11"/>
                    <a:pt x="920" y="0"/>
                    <a:pt x="721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2" name="千图PPT彼岸天：ID 8661124库_组合 51"/>
          <p:cNvGrpSpPr/>
          <p:nvPr>
            <p:custDataLst>
              <p:tags r:id="rId5"/>
            </p:custDataLst>
          </p:nvPr>
        </p:nvGrpSpPr>
        <p:grpSpPr>
          <a:xfrm>
            <a:off x="5272420" y="1886776"/>
            <a:ext cx="2193788" cy="2386574"/>
            <a:chOff x="5272420" y="1886776"/>
            <a:chExt cx="2193788" cy="2386574"/>
          </a:xfrm>
        </p:grpSpPr>
        <p:grpSp>
          <p:nvGrpSpPr>
            <p:cNvPr id="6" name="Group 70"/>
            <p:cNvGrpSpPr/>
            <p:nvPr/>
          </p:nvGrpSpPr>
          <p:grpSpPr>
            <a:xfrm rot="16200000" flipH="1">
              <a:off x="5475448" y="3123850"/>
              <a:ext cx="1156810" cy="1142189"/>
              <a:chOff x="3070225" y="2066925"/>
              <a:chExt cx="3003550" cy="1009650"/>
            </a:xfrm>
            <a:effectLst/>
          </p:grpSpPr>
          <p:sp>
            <p:nvSpPr>
              <p:cNvPr id="42" name="Freeform: Shape 79"/>
              <p:cNvSpPr/>
              <p:nvPr/>
            </p:nvSpPr>
            <p:spPr bwMode="auto">
              <a:xfrm>
                <a:off x="3070225" y="2066925"/>
                <a:ext cx="3003550" cy="1009650"/>
              </a:xfrm>
              <a:custGeom>
                <a:avLst/>
                <a:gdLst/>
                <a:ahLst/>
                <a:cxnLst>
                  <a:cxn ang="0">
                    <a:pos x="24" y="114"/>
                  </a:cxn>
                  <a:cxn ang="0">
                    <a:pos x="26" y="112"/>
                  </a:cxn>
                  <a:cxn ang="0">
                    <a:pos x="37" y="102"/>
                  </a:cxn>
                  <a:cxn ang="0">
                    <a:pos x="80" y="83"/>
                  </a:cxn>
                  <a:cxn ang="0">
                    <a:pos x="235" y="50"/>
                  </a:cxn>
                  <a:cxn ang="0">
                    <a:pos x="747" y="21"/>
                  </a:cxn>
                  <a:cxn ang="0">
                    <a:pos x="747" y="21"/>
                  </a:cxn>
                  <a:cxn ang="0">
                    <a:pos x="1340" y="64"/>
                  </a:cxn>
                  <a:cxn ang="0">
                    <a:pos x="1440" y="93"/>
                  </a:cxn>
                  <a:cxn ang="0">
                    <a:pos x="1467" y="112"/>
                  </a:cxn>
                  <a:cxn ang="0">
                    <a:pos x="1472" y="124"/>
                  </a:cxn>
                  <a:cxn ang="0">
                    <a:pos x="1467" y="135"/>
                  </a:cxn>
                  <a:cxn ang="0">
                    <a:pos x="1456" y="146"/>
                  </a:cxn>
                  <a:cxn ang="0">
                    <a:pos x="1413" y="165"/>
                  </a:cxn>
                  <a:cxn ang="0">
                    <a:pos x="1258" y="197"/>
                  </a:cxn>
                  <a:cxn ang="0">
                    <a:pos x="747" y="227"/>
                  </a:cxn>
                  <a:cxn ang="0">
                    <a:pos x="153" y="183"/>
                  </a:cxn>
                  <a:cxn ang="0">
                    <a:pos x="53" y="154"/>
                  </a:cxn>
                  <a:cxn ang="0">
                    <a:pos x="26" y="135"/>
                  </a:cxn>
                  <a:cxn ang="0">
                    <a:pos x="24" y="133"/>
                  </a:cxn>
                  <a:cxn ang="0">
                    <a:pos x="21" y="124"/>
                  </a:cxn>
                  <a:cxn ang="0">
                    <a:pos x="21" y="124"/>
                  </a:cxn>
                  <a:cxn ang="0">
                    <a:pos x="24" y="114"/>
                  </a:cxn>
                  <a:cxn ang="0">
                    <a:pos x="748" y="0"/>
                  </a:cxn>
                  <a:cxn ang="0">
                    <a:pos x="748" y="0"/>
                  </a:cxn>
                  <a:cxn ang="0">
                    <a:pos x="643" y="1"/>
                  </a:cxn>
                  <a:cxn ang="0">
                    <a:pos x="88" y="66"/>
                  </a:cxn>
                  <a:cxn ang="0">
                    <a:pos x="12" y="102"/>
                  </a:cxn>
                  <a:cxn ang="0">
                    <a:pos x="0" y="124"/>
                  </a:cxn>
                  <a:cxn ang="0">
                    <a:pos x="7" y="140"/>
                  </a:cxn>
                  <a:cxn ang="0">
                    <a:pos x="355" y="473"/>
                  </a:cxn>
                  <a:cxn ang="0">
                    <a:pos x="355" y="473"/>
                  </a:cxn>
                  <a:cxn ang="0">
                    <a:pos x="359" y="475"/>
                  </a:cxn>
                  <a:cxn ang="0">
                    <a:pos x="369" y="478"/>
                  </a:cxn>
                  <a:cxn ang="0">
                    <a:pos x="404" y="482"/>
                  </a:cxn>
                  <a:cxn ang="0">
                    <a:pos x="510" y="491"/>
                  </a:cxn>
                  <a:cxn ang="0">
                    <a:pos x="721" y="500"/>
                  </a:cxn>
                  <a:cxn ang="0">
                    <a:pos x="751" y="500"/>
                  </a:cxn>
                  <a:cxn ang="0">
                    <a:pos x="751" y="500"/>
                  </a:cxn>
                  <a:cxn ang="0">
                    <a:pos x="1108" y="481"/>
                  </a:cxn>
                  <a:cxn ang="0">
                    <a:pos x="1130" y="476"/>
                  </a:cxn>
                  <a:cxn ang="0">
                    <a:pos x="1134" y="473"/>
                  </a:cxn>
                  <a:cxn ang="0">
                    <a:pos x="1134" y="473"/>
                  </a:cxn>
                  <a:cxn ang="0">
                    <a:pos x="1486" y="140"/>
                  </a:cxn>
                  <a:cxn ang="0">
                    <a:pos x="1493" y="124"/>
                  </a:cxn>
                  <a:cxn ang="0">
                    <a:pos x="1486" y="107"/>
                  </a:cxn>
                  <a:cxn ang="0">
                    <a:pos x="1401" y="65"/>
                  </a:cxn>
                  <a:cxn ang="0">
                    <a:pos x="1235" y="30"/>
                  </a:cxn>
                  <a:cxn ang="0">
                    <a:pos x="748" y="0"/>
                  </a:cxn>
                </a:cxnLst>
                <a:rect l="0" t="0" r="r" b="b"/>
                <a:pathLst>
                  <a:path w="1493" h="500">
                    <a:moveTo>
                      <a:pt x="24" y="114"/>
                    </a:moveTo>
                    <a:cubicBezTo>
                      <a:pt x="25" y="114"/>
                      <a:pt x="25" y="113"/>
                      <a:pt x="26" y="112"/>
                    </a:cubicBezTo>
                    <a:cubicBezTo>
                      <a:pt x="28" y="109"/>
                      <a:pt x="32" y="105"/>
                      <a:pt x="37" y="102"/>
                    </a:cubicBezTo>
                    <a:cubicBezTo>
                      <a:pt x="47" y="95"/>
                      <a:pt x="61" y="89"/>
                      <a:pt x="80" y="83"/>
                    </a:cubicBezTo>
                    <a:cubicBezTo>
                      <a:pt x="117" y="70"/>
                      <a:pt x="170" y="60"/>
                      <a:pt x="235" y="50"/>
                    </a:cubicBezTo>
                    <a:cubicBezTo>
                      <a:pt x="366" y="32"/>
                      <a:pt x="547" y="21"/>
                      <a:pt x="747" y="21"/>
                    </a:cubicBezTo>
                    <a:cubicBezTo>
                      <a:pt x="747" y="21"/>
                      <a:pt x="747" y="21"/>
                      <a:pt x="747" y="21"/>
                    </a:cubicBezTo>
                    <a:cubicBezTo>
                      <a:pt x="992" y="21"/>
                      <a:pt x="1209" y="38"/>
                      <a:pt x="1340" y="64"/>
                    </a:cubicBezTo>
                    <a:cubicBezTo>
                      <a:pt x="1384" y="73"/>
                      <a:pt x="1418" y="83"/>
                      <a:pt x="1440" y="93"/>
                    </a:cubicBezTo>
                    <a:cubicBezTo>
                      <a:pt x="1453" y="99"/>
                      <a:pt x="1462" y="105"/>
                      <a:pt x="1467" y="112"/>
                    </a:cubicBezTo>
                    <a:cubicBezTo>
                      <a:pt x="1470" y="116"/>
                      <a:pt x="1472" y="120"/>
                      <a:pt x="1472" y="124"/>
                    </a:cubicBezTo>
                    <a:cubicBezTo>
                      <a:pt x="1472" y="128"/>
                      <a:pt x="1470" y="132"/>
                      <a:pt x="1467" y="135"/>
                    </a:cubicBezTo>
                    <a:cubicBezTo>
                      <a:pt x="1465" y="139"/>
                      <a:pt x="1461" y="142"/>
                      <a:pt x="1456" y="146"/>
                    </a:cubicBezTo>
                    <a:cubicBezTo>
                      <a:pt x="1446" y="152"/>
                      <a:pt x="1432" y="159"/>
                      <a:pt x="1413" y="165"/>
                    </a:cubicBezTo>
                    <a:cubicBezTo>
                      <a:pt x="1377" y="177"/>
                      <a:pt x="1324" y="188"/>
                      <a:pt x="1258" y="197"/>
                    </a:cubicBezTo>
                    <a:cubicBezTo>
                      <a:pt x="1127" y="215"/>
                      <a:pt x="946" y="227"/>
                      <a:pt x="747" y="227"/>
                    </a:cubicBezTo>
                    <a:cubicBezTo>
                      <a:pt x="501" y="227"/>
                      <a:pt x="284" y="209"/>
                      <a:pt x="153" y="183"/>
                    </a:cubicBezTo>
                    <a:cubicBezTo>
                      <a:pt x="109" y="175"/>
                      <a:pt x="75" y="165"/>
                      <a:pt x="53" y="154"/>
                    </a:cubicBezTo>
                    <a:cubicBezTo>
                      <a:pt x="40" y="148"/>
                      <a:pt x="31" y="142"/>
                      <a:pt x="26" y="135"/>
                    </a:cubicBezTo>
                    <a:cubicBezTo>
                      <a:pt x="25" y="135"/>
                      <a:pt x="25" y="134"/>
                      <a:pt x="24" y="133"/>
                    </a:cubicBezTo>
                    <a:cubicBezTo>
                      <a:pt x="22" y="130"/>
                      <a:pt x="21" y="127"/>
                      <a:pt x="21" y="124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1" y="121"/>
                      <a:pt x="22" y="117"/>
                      <a:pt x="24" y="114"/>
                    </a:cubicBezTo>
                    <a:moveTo>
                      <a:pt x="748" y="0"/>
                    </a:moveTo>
                    <a:cubicBezTo>
                      <a:pt x="748" y="0"/>
                      <a:pt x="748" y="0"/>
                      <a:pt x="748" y="0"/>
                    </a:cubicBezTo>
                    <a:cubicBezTo>
                      <a:pt x="713" y="0"/>
                      <a:pt x="678" y="0"/>
                      <a:pt x="643" y="1"/>
                    </a:cubicBezTo>
                    <a:cubicBezTo>
                      <a:pt x="397" y="7"/>
                      <a:pt x="197" y="32"/>
                      <a:pt x="88" y="66"/>
                    </a:cubicBezTo>
                    <a:cubicBezTo>
                      <a:pt x="52" y="77"/>
                      <a:pt x="26" y="90"/>
                      <a:pt x="12" y="102"/>
                    </a:cubicBezTo>
                    <a:cubicBezTo>
                      <a:pt x="4" y="110"/>
                      <a:pt x="0" y="117"/>
                      <a:pt x="0" y="124"/>
                    </a:cubicBezTo>
                    <a:cubicBezTo>
                      <a:pt x="0" y="129"/>
                      <a:pt x="2" y="134"/>
                      <a:pt x="7" y="140"/>
                    </a:cubicBezTo>
                    <a:cubicBezTo>
                      <a:pt x="355" y="473"/>
                      <a:pt x="355" y="473"/>
                      <a:pt x="355" y="473"/>
                    </a:cubicBezTo>
                    <a:cubicBezTo>
                      <a:pt x="355" y="473"/>
                      <a:pt x="355" y="473"/>
                      <a:pt x="355" y="473"/>
                    </a:cubicBezTo>
                    <a:cubicBezTo>
                      <a:pt x="355" y="474"/>
                      <a:pt x="357" y="475"/>
                      <a:pt x="359" y="475"/>
                    </a:cubicBezTo>
                    <a:cubicBezTo>
                      <a:pt x="362" y="476"/>
                      <a:pt x="365" y="477"/>
                      <a:pt x="369" y="478"/>
                    </a:cubicBezTo>
                    <a:cubicBezTo>
                      <a:pt x="378" y="479"/>
                      <a:pt x="390" y="481"/>
                      <a:pt x="404" y="482"/>
                    </a:cubicBezTo>
                    <a:cubicBezTo>
                      <a:pt x="433" y="486"/>
                      <a:pt x="470" y="488"/>
                      <a:pt x="510" y="491"/>
                    </a:cubicBezTo>
                    <a:cubicBezTo>
                      <a:pt x="590" y="495"/>
                      <a:pt x="679" y="499"/>
                      <a:pt x="721" y="500"/>
                    </a:cubicBezTo>
                    <a:cubicBezTo>
                      <a:pt x="729" y="500"/>
                      <a:pt x="740" y="500"/>
                      <a:pt x="751" y="500"/>
                    </a:cubicBezTo>
                    <a:cubicBezTo>
                      <a:pt x="751" y="500"/>
                      <a:pt x="751" y="500"/>
                      <a:pt x="751" y="500"/>
                    </a:cubicBezTo>
                    <a:cubicBezTo>
                      <a:pt x="851" y="500"/>
                      <a:pt x="1037" y="492"/>
                      <a:pt x="1108" y="481"/>
                    </a:cubicBezTo>
                    <a:cubicBezTo>
                      <a:pt x="1118" y="479"/>
                      <a:pt x="1125" y="477"/>
                      <a:pt x="1130" y="476"/>
                    </a:cubicBezTo>
                    <a:cubicBezTo>
                      <a:pt x="1132" y="475"/>
                      <a:pt x="1134" y="474"/>
                      <a:pt x="1134" y="473"/>
                    </a:cubicBezTo>
                    <a:cubicBezTo>
                      <a:pt x="1134" y="473"/>
                      <a:pt x="1134" y="473"/>
                      <a:pt x="1134" y="473"/>
                    </a:cubicBezTo>
                    <a:cubicBezTo>
                      <a:pt x="1486" y="140"/>
                      <a:pt x="1486" y="140"/>
                      <a:pt x="1486" y="140"/>
                    </a:cubicBezTo>
                    <a:cubicBezTo>
                      <a:pt x="1491" y="134"/>
                      <a:pt x="1493" y="129"/>
                      <a:pt x="1493" y="124"/>
                    </a:cubicBezTo>
                    <a:cubicBezTo>
                      <a:pt x="1493" y="118"/>
                      <a:pt x="1491" y="113"/>
                      <a:pt x="1486" y="107"/>
                    </a:cubicBezTo>
                    <a:cubicBezTo>
                      <a:pt x="1473" y="92"/>
                      <a:pt x="1444" y="78"/>
                      <a:pt x="1401" y="65"/>
                    </a:cubicBezTo>
                    <a:cubicBezTo>
                      <a:pt x="1358" y="52"/>
                      <a:pt x="1301" y="40"/>
                      <a:pt x="1235" y="30"/>
                    </a:cubicBezTo>
                    <a:cubicBezTo>
                      <a:pt x="1103" y="11"/>
                      <a:pt x="931" y="0"/>
                      <a:pt x="748" y="0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80"/>
              <p:cNvSpPr/>
              <p:nvPr/>
            </p:nvSpPr>
            <p:spPr bwMode="auto">
              <a:xfrm>
                <a:off x="3113088" y="2297113"/>
                <a:ext cx="6350" cy="381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" y="19"/>
                  </a:cxn>
                  <a:cxn ang="0">
                    <a:pos x="1" y="10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1" y="10"/>
                  </a:cxn>
                  <a:cxn ang="0">
                    <a:pos x="3" y="0"/>
                  </a:cxn>
                </a:cxnLst>
                <a:rect l="0" t="0" r="r" b="b"/>
                <a:pathLst>
                  <a:path w="3" h="19">
                    <a:moveTo>
                      <a:pt x="3" y="0"/>
                    </a:moveTo>
                    <a:cubicBezTo>
                      <a:pt x="1" y="3"/>
                      <a:pt x="0" y="7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3"/>
                      <a:pt x="1" y="16"/>
                      <a:pt x="3" y="19"/>
                    </a:cubicBezTo>
                    <a:cubicBezTo>
                      <a:pt x="2" y="16"/>
                      <a:pt x="1" y="13"/>
                      <a:pt x="1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6"/>
                      <a:pt x="2" y="3"/>
                      <a:pt x="3" y="0"/>
                    </a:cubicBezTo>
                  </a:path>
                </a:pathLst>
              </a:custGeom>
              <a:solidFill>
                <a:srgbClr val="D1B4A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81"/>
              <p:cNvSpPr/>
              <p:nvPr/>
            </p:nvSpPr>
            <p:spPr bwMode="auto">
              <a:xfrm>
                <a:off x="3122613" y="2117725"/>
                <a:ext cx="2900363" cy="400050"/>
              </a:xfrm>
              <a:custGeom>
                <a:avLst/>
                <a:gdLst/>
                <a:ahLst/>
                <a:cxnLst>
                  <a:cxn ang="0">
                    <a:pos x="721" y="0"/>
                  </a:cxn>
                  <a:cxn ang="0">
                    <a:pos x="721" y="0"/>
                  </a:cxn>
                  <a:cxn ang="0">
                    <a:pos x="721" y="0"/>
                  </a:cxn>
                  <a:cxn ang="0">
                    <a:pos x="128" y="43"/>
                  </a:cxn>
                  <a:cxn ang="0">
                    <a:pos x="28" y="72"/>
                  </a:cxn>
                  <a:cxn ang="0">
                    <a:pos x="3" y="90"/>
                  </a:cxn>
                  <a:cxn ang="0">
                    <a:pos x="0" y="99"/>
                  </a:cxn>
                  <a:cxn ang="0">
                    <a:pos x="3" y="108"/>
                  </a:cxn>
                  <a:cxn ang="0">
                    <a:pos x="13" y="117"/>
                  </a:cxn>
                  <a:cxn ang="0">
                    <a:pos x="55" y="136"/>
                  </a:cxn>
                  <a:cxn ang="0">
                    <a:pos x="210" y="168"/>
                  </a:cxn>
                  <a:cxn ang="0">
                    <a:pos x="721" y="198"/>
                  </a:cxn>
                  <a:cxn ang="0">
                    <a:pos x="721" y="198"/>
                  </a:cxn>
                  <a:cxn ang="0">
                    <a:pos x="1314" y="154"/>
                  </a:cxn>
                  <a:cxn ang="0">
                    <a:pos x="1413" y="126"/>
                  </a:cxn>
                  <a:cxn ang="0">
                    <a:pos x="1438" y="108"/>
                  </a:cxn>
                  <a:cxn ang="0">
                    <a:pos x="1442" y="99"/>
                  </a:cxn>
                  <a:cxn ang="0">
                    <a:pos x="1438" y="90"/>
                  </a:cxn>
                  <a:cxn ang="0">
                    <a:pos x="1428" y="80"/>
                  </a:cxn>
                  <a:cxn ang="0">
                    <a:pos x="1386" y="61"/>
                  </a:cxn>
                  <a:cxn ang="0">
                    <a:pos x="1232" y="29"/>
                  </a:cxn>
                  <a:cxn ang="0">
                    <a:pos x="721" y="0"/>
                  </a:cxn>
                </a:cxnLst>
                <a:rect l="0" t="0" r="r" b="b"/>
                <a:pathLst>
                  <a:path w="1442" h="198">
                    <a:moveTo>
                      <a:pt x="721" y="0"/>
                    </a:moveTo>
                    <a:cubicBezTo>
                      <a:pt x="721" y="0"/>
                      <a:pt x="721" y="0"/>
                      <a:pt x="721" y="0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475" y="0"/>
                      <a:pt x="258" y="17"/>
                      <a:pt x="128" y="43"/>
                    </a:cubicBezTo>
                    <a:cubicBezTo>
                      <a:pt x="84" y="52"/>
                      <a:pt x="50" y="61"/>
                      <a:pt x="28" y="72"/>
                    </a:cubicBezTo>
                    <a:cubicBezTo>
                      <a:pt x="16" y="78"/>
                      <a:pt x="7" y="84"/>
                      <a:pt x="3" y="90"/>
                    </a:cubicBezTo>
                    <a:cubicBezTo>
                      <a:pt x="1" y="93"/>
                      <a:pt x="0" y="96"/>
                      <a:pt x="0" y="99"/>
                    </a:cubicBezTo>
                    <a:cubicBezTo>
                      <a:pt x="0" y="102"/>
                      <a:pt x="1" y="105"/>
                      <a:pt x="3" y="108"/>
                    </a:cubicBezTo>
                    <a:cubicBezTo>
                      <a:pt x="5" y="111"/>
                      <a:pt x="9" y="114"/>
                      <a:pt x="13" y="117"/>
                    </a:cubicBezTo>
                    <a:cubicBezTo>
                      <a:pt x="23" y="124"/>
                      <a:pt x="37" y="130"/>
                      <a:pt x="55" y="136"/>
                    </a:cubicBezTo>
                    <a:cubicBezTo>
                      <a:pt x="91" y="148"/>
                      <a:pt x="144" y="159"/>
                      <a:pt x="210" y="168"/>
                    </a:cubicBezTo>
                    <a:cubicBezTo>
                      <a:pt x="340" y="186"/>
                      <a:pt x="521" y="198"/>
                      <a:pt x="721" y="198"/>
                    </a:cubicBezTo>
                    <a:cubicBezTo>
                      <a:pt x="721" y="198"/>
                      <a:pt x="721" y="198"/>
                      <a:pt x="721" y="198"/>
                    </a:cubicBezTo>
                    <a:cubicBezTo>
                      <a:pt x="966" y="198"/>
                      <a:pt x="1183" y="180"/>
                      <a:pt x="1314" y="154"/>
                    </a:cubicBezTo>
                    <a:cubicBezTo>
                      <a:pt x="1357" y="146"/>
                      <a:pt x="1391" y="136"/>
                      <a:pt x="1413" y="126"/>
                    </a:cubicBezTo>
                    <a:cubicBezTo>
                      <a:pt x="1425" y="120"/>
                      <a:pt x="1434" y="114"/>
                      <a:pt x="1438" y="108"/>
                    </a:cubicBezTo>
                    <a:cubicBezTo>
                      <a:pt x="1440" y="105"/>
                      <a:pt x="1442" y="102"/>
                      <a:pt x="1442" y="99"/>
                    </a:cubicBezTo>
                    <a:cubicBezTo>
                      <a:pt x="1442" y="96"/>
                      <a:pt x="1440" y="93"/>
                      <a:pt x="1438" y="90"/>
                    </a:cubicBezTo>
                    <a:cubicBezTo>
                      <a:pt x="1436" y="86"/>
                      <a:pt x="1432" y="83"/>
                      <a:pt x="1428" y="80"/>
                    </a:cubicBezTo>
                    <a:cubicBezTo>
                      <a:pt x="1418" y="74"/>
                      <a:pt x="1404" y="67"/>
                      <a:pt x="1386" y="61"/>
                    </a:cubicBezTo>
                    <a:cubicBezTo>
                      <a:pt x="1350" y="49"/>
                      <a:pt x="1297" y="39"/>
                      <a:pt x="1232" y="29"/>
                    </a:cubicBezTo>
                    <a:cubicBezTo>
                      <a:pt x="1101" y="11"/>
                      <a:pt x="920" y="0"/>
                      <a:pt x="721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4" name="Group 3"/>
            <p:cNvGrpSpPr/>
            <p:nvPr/>
          </p:nvGrpSpPr>
          <p:grpSpPr>
            <a:xfrm>
              <a:off x="5272420" y="1886776"/>
              <a:ext cx="2193788" cy="866137"/>
              <a:chOff x="5272420" y="1886776"/>
              <a:chExt cx="2193788" cy="866137"/>
            </a:xfrm>
          </p:grpSpPr>
          <p:sp>
            <p:nvSpPr>
              <p:cNvPr id="21" name="TextBox 46"/>
              <p:cNvSpPr txBox="1"/>
              <p:nvPr/>
            </p:nvSpPr>
            <p:spPr bwMode="auto">
              <a:xfrm>
                <a:off x="5739826" y="1886776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latinLnBrk="0"/>
                <a:r>
                  <a:rPr lang="zh-CN" altLang="en-US" sz="1400" b="1" dirty="0">
                    <a:solidFill>
                      <a:schemeClr val="accent3"/>
                    </a:solidFill>
                    <a:effectLst/>
                  </a:rPr>
                  <a:t>输入标题文本</a:t>
                </a:r>
                <a:endParaRPr lang="zh-CN" altLang="en-US" sz="1400" b="1" dirty="0">
                  <a:solidFill>
                    <a:schemeClr val="accent3"/>
                  </a:solidFill>
                  <a:effectLst/>
                </a:endParaRPr>
              </a:p>
            </p:txBody>
          </p:sp>
          <p:sp>
            <p:nvSpPr>
              <p:cNvPr id="22" name="TextBox 47"/>
              <p:cNvSpPr txBox="1"/>
              <p:nvPr/>
            </p:nvSpPr>
            <p:spPr bwMode="auto">
              <a:xfrm>
                <a:off x="5272420" y="2196734"/>
                <a:ext cx="2193788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6"/>
            </p:custDataLst>
          </p:nvPr>
        </p:nvGrpSpPr>
        <p:grpSpPr>
          <a:xfrm>
            <a:off x="2984417" y="2934266"/>
            <a:ext cx="2936861" cy="2991937"/>
            <a:chOff x="2984417" y="2934266"/>
            <a:chExt cx="2936861" cy="2991937"/>
          </a:xfrm>
        </p:grpSpPr>
        <p:grpSp>
          <p:nvGrpSpPr>
            <p:cNvPr id="7" name="Group 71"/>
            <p:cNvGrpSpPr/>
            <p:nvPr/>
          </p:nvGrpSpPr>
          <p:grpSpPr>
            <a:xfrm rot="16200000" flipH="1">
              <a:off x="4591204" y="3125550"/>
              <a:ext cx="1521358" cy="1138790"/>
              <a:chOff x="3070225" y="2066925"/>
              <a:chExt cx="3003550" cy="1009650"/>
            </a:xfrm>
            <a:effectLst/>
          </p:grpSpPr>
          <p:sp>
            <p:nvSpPr>
              <p:cNvPr id="39" name="Freeform: Shape 76"/>
              <p:cNvSpPr/>
              <p:nvPr/>
            </p:nvSpPr>
            <p:spPr bwMode="auto">
              <a:xfrm>
                <a:off x="3070225" y="2066925"/>
                <a:ext cx="3003550" cy="1009650"/>
              </a:xfrm>
              <a:custGeom>
                <a:avLst/>
                <a:gdLst/>
                <a:ahLst/>
                <a:cxnLst>
                  <a:cxn ang="0">
                    <a:pos x="24" y="114"/>
                  </a:cxn>
                  <a:cxn ang="0">
                    <a:pos x="26" y="112"/>
                  </a:cxn>
                  <a:cxn ang="0">
                    <a:pos x="37" y="102"/>
                  </a:cxn>
                  <a:cxn ang="0">
                    <a:pos x="80" y="83"/>
                  </a:cxn>
                  <a:cxn ang="0">
                    <a:pos x="235" y="50"/>
                  </a:cxn>
                  <a:cxn ang="0">
                    <a:pos x="747" y="21"/>
                  </a:cxn>
                  <a:cxn ang="0">
                    <a:pos x="747" y="21"/>
                  </a:cxn>
                  <a:cxn ang="0">
                    <a:pos x="1340" y="64"/>
                  </a:cxn>
                  <a:cxn ang="0">
                    <a:pos x="1440" y="93"/>
                  </a:cxn>
                  <a:cxn ang="0">
                    <a:pos x="1467" y="112"/>
                  </a:cxn>
                  <a:cxn ang="0">
                    <a:pos x="1472" y="124"/>
                  </a:cxn>
                  <a:cxn ang="0">
                    <a:pos x="1467" y="135"/>
                  </a:cxn>
                  <a:cxn ang="0">
                    <a:pos x="1456" y="146"/>
                  </a:cxn>
                  <a:cxn ang="0">
                    <a:pos x="1413" y="165"/>
                  </a:cxn>
                  <a:cxn ang="0">
                    <a:pos x="1258" y="197"/>
                  </a:cxn>
                  <a:cxn ang="0">
                    <a:pos x="747" y="227"/>
                  </a:cxn>
                  <a:cxn ang="0">
                    <a:pos x="153" y="183"/>
                  </a:cxn>
                  <a:cxn ang="0">
                    <a:pos x="53" y="154"/>
                  </a:cxn>
                  <a:cxn ang="0">
                    <a:pos x="26" y="135"/>
                  </a:cxn>
                  <a:cxn ang="0">
                    <a:pos x="24" y="133"/>
                  </a:cxn>
                  <a:cxn ang="0">
                    <a:pos x="21" y="124"/>
                  </a:cxn>
                  <a:cxn ang="0">
                    <a:pos x="21" y="124"/>
                  </a:cxn>
                  <a:cxn ang="0">
                    <a:pos x="24" y="114"/>
                  </a:cxn>
                  <a:cxn ang="0">
                    <a:pos x="748" y="0"/>
                  </a:cxn>
                  <a:cxn ang="0">
                    <a:pos x="748" y="0"/>
                  </a:cxn>
                  <a:cxn ang="0">
                    <a:pos x="643" y="1"/>
                  </a:cxn>
                  <a:cxn ang="0">
                    <a:pos x="88" y="66"/>
                  </a:cxn>
                  <a:cxn ang="0">
                    <a:pos x="12" y="102"/>
                  </a:cxn>
                  <a:cxn ang="0">
                    <a:pos x="0" y="124"/>
                  </a:cxn>
                  <a:cxn ang="0">
                    <a:pos x="7" y="140"/>
                  </a:cxn>
                  <a:cxn ang="0">
                    <a:pos x="355" y="473"/>
                  </a:cxn>
                  <a:cxn ang="0">
                    <a:pos x="355" y="473"/>
                  </a:cxn>
                  <a:cxn ang="0">
                    <a:pos x="359" y="475"/>
                  </a:cxn>
                  <a:cxn ang="0">
                    <a:pos x="369" y="478"/>
                  </a:cxn>
                  <a:cxn ang="0">
                    <a:pos x="404" y="482"/>
                  </a:cxn>
                  <a:cxn ang="0">
                    <a:pos x="510" y="491"/>
                  </a:cxn>
                  <a:cxn ang="0">
                    <a:pos x="721" y="500"/>
                  </a:cxn>
                  <a:cxn ang="0">
                    <a:pos x="751" y="500"/>
                  </a:cxn>
                  <a:cxn ang="0">
                    <a:pos x="751" y="500"/>
                  </a:cxn>
                  <a:cxn ang="0">
                    <a:pos x="1108" y="481"/>
                  </a:cxn>
                  <a:cxn ang="0">
                    <a:pos x="1130" y="476"/>
                  </a:cxn>
                  <a:cxn ang="0">
                    <a:pos x="1134" y="473"/>
                  </a:cxn>
                  <a:cxn ang="0">
                    <a:pos x="1134" y="473"/>
                  </a:cxn>
                  <a:cxn ang="0">
                    <a:pos x="1486" y="140"/>
                  </a:cxn>
                  <a:cxn ang="0">
                    <a:pos x="1493" y="124"/>
                  </a:cxn>
                  <a:cxn ang="0">
                    <a:pos x="1486" y="107"/>
                  </a:cxn>
                  <a:cxn ang="0">
                    <a:pos x="1401" y="65"/>
                  </a:cxn>
                  <a:cxn ang="0">
                    <a:pos x="1235" y="30"/>
                  </a:cxn>
                  <a:cxn ang="0">
                    <a:pos x="748" y="0"/>
                  </a:cxn>
                </a:cxnLst>
                <a:rect l="0" t="0" r="r" b="b"/>
                <a:pathLst>
                  <a:path w="1493" h="500">
                    <a:moveTo>
                      <a:pt x="24" y="114"/>
                    </a:moveTo>
                    <a:cubicBezTo>
                      <a:pt x="25" y="114"/>
                      <a:pt x="25" y="113"/>
                      <a:pt x="26" y="112"/>
                    </a:cubicBezTo>
                    <a:cubicBezTo>
                      <a:pt x="28" y="109"/>
                      <a:pt x="32" y="105"/>
                      <a:pt x="37" y="102"/>
                    </a:cubicBezTo>
                    <a:cubicBezTo>
                      <a:pt x="47" y="95"/>
                      <a:pt x="61" y="89"/>
                      <a:pt x="80" y="83"/>
                    </a:cubicBezTo>
                    <a:cubicBezTo>
                      <a:pt x="117" y="70"/>
                      <a:pt x="170" y="60"/>
                      <a:pt x="235" y="50"/>
                    </a:cubicBezTo>
                    <a:cubicBezTo>
                      <a:pt x="366" y="32"/>
                      <a:pt x="547" y="21"/>
                      <a:pt x="747" y="21"/>
                    </a:cubicBezTo>
                    <a:cubicBezTo>
                      <a:pt x="747" y="21"/>
                      <a:pt x="747" y="21"/>
                      <a:pt x="747" y="21"/>
                    </a:cubicBezTo>
                    <a:cubicBezTo>
                      <a:pt x="992" y="21"/>
                      <a:pt x="1209" y="38"/>
                      <a:pt x="1340" y="64"/>
                    </a:cubicBezTo>
                    <a:cubicBezTo>
                      <a:pt x="1384" y="73"/>
                      <a:pt x="1418" y="83"/>
                      <a:pt x="1440" y="93"/>
                    </a:cubicBezTo>
                    <a:cubicBezTo>
                      <a:pt x="1453" y="99"/>
                      <a:pt x="1462" y="105"/>
                      <a:pt x="1467" y="112"/>
                    </a:cubicBezTo>
                    <a:cubicBezTo>
                      <a:pt x="1470" y="116"/>
                      <a:pt x="1472" y="120"/>
                      <a:pt x="1472" y="124"/>
                    </a:cubicBezTo>
                    <a:cubicBezTo>
                      <a:pt x="1472" y="128"/>
                      <a:pt x="1470" y="132"/>
                      <a:pt x="1467" y="135"/>
                    </a:cubicBezTo>
                    <a:cubicBezTo>
                      <a:pt x="1465" y="139"/>
                      <a:pt x="1461" y="142"/>
                      <a:pt x="1456" y="146"/>
                    </a:cubicBezTo>
                    <a:cubicBezTo>
                      <a:pt x="1446" y="152"/>
                      <a:pt x="1432" y="159"/>
                      <a:pt x="1413" y="165"/>
                    </a:cubicBezTo>
                    <a:cubicBezTo>
                      <a:pt x="1377" y="177"/>
                      <a:pt x="1324" y="188"/>
                      <a:pt x="1258" y="197"/>
                    </a:cubicBezTo>
                    <a:cubicBezTo>
                      <a:pt x="1127" y="215"/>
                      <a:pt x="946" y="227"/>
                      <a:pt x="747" y="227"/>
                    </a:cubicBezTo>
                    <a:cubicBezTo>
                      <a:pt x="501" y="227"/>
                      <a:pt x="284" y="209"/>
                      <a:pt x="153" y="183"/>
                    </a:cubicBezTo>
                    <a:cubicBezTo>
                      <a:pt x="109" y="175"/>
                      <a:pt x="75" y="165"/>
                      <a:pt x="53" y="154"/>
                    </a:cubicBezTo>
                    <a:cubicBezTo>
                      <a:pt x="40" y="148"/>
                      <a:pt x="31" y="142"/>
                      <a:pt x="26" y="135"/>
                    </a:cubicBezTo>
                    <a:cubicBezTo>
                      <a:pt x="25" y="135"/>
                      <a:pt x="25" y="134"/>
                      <a:pt x="24" y="133"/>
                    </a:cubicBezTo>
                    <a:cubicBezTo>
                      <a:pt x="22" y="130"/>
                      <a:pt x="21" y="127"/>
                      <a:pt x="21" y="124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1" y="121"/>
                      <a:pt x="22" y="117"/>
                      <a:pt x="24" y="114"/>
                    </a:cubicBezTo>
                    <a:moveTo>
                      <a:pt x="748" y="0"/>
                    </a:moveTo>
                    <a:cubicBezTo>
                      <a:pt x="748" y="0"/>
                      <a:pt x="748" y="0"/>
                      <a:pt x="748" y="0"/>
                    </a:cubicBezTo>
                    <a:cubicBezTo>
                      <a:pt x="713" y="0"/>
                      <a:pt x="678" y="0"/>
                      <a:pt x="643" y="1"/>
                    </a:cubicBezTo>
                    <a:cubicBezTo>
                      <a:pt x="397" y="7"/>
                      <a:pt x="197" y="32"/>
                      <a:pt x="88" y="66"/>
                    </a:cubicBezTo>
                    <a:cubicBezTo>
                      <a:pt x="52" y="77"/>
                      <a:pt x="26" y="90"/>
                      <a:pt x="12" y="102"/>
                    </a:cubicBezTo>
                    <a:cubicBezTo>
                      <a:pt x="4" y="110"/>
                      <a:pt x="0" y="117"/>
                      <a:pt x="0" y="124"/>
                    </a:cubicBezTo>
                    <a:cubicBezTo>
                      <a:pt x="0" y="129"/>
                      <a:pt x="2" y="134"/>
                      <a:pt x="7" y="140"/>
                    </a:cubicBezTo>
                    <a:cubicBezTo>
                      <a:pt x="355" y="473"/>
                      <a:pt x="355" y="473"/>
                      <a:pt x="355" y="473"/>
                    </a:cubicBezTo>
                    <a:cubicBezTo>
                      <a:pt x="355" y="473"/>
                      <a:pt x="355" y="473"/>
                      <a:pt x="355" y="473"/>
                    </a:cubicBezTo>
                    <a:cubicBezTo>
                      <a:pt x="355" y="474"/>
                      <a:pt x="357" y="475"/>
                      <a:pt x="359" y="475"/>
                    </a:cubicBezTo>
                    <a:cubicBezTo>
                      <a:pt x="362" y="476"/>
                      <a:pt x="365" y="477"/>
                      <a:pt x="369" y="478"/>
                    </a:cubicBezTo>
                    <a:cubicBezTo>
                      <a:pt x="378" y="479"/>
                      <a:pt x="390" y="481"/>
                      <a:pt x="404" y="482"/>
                    </a:cubicBezTo>
                    <a:cubicBezTo>
                      <a:pt x="433" y="486"/>
                      <a:pt x="470" y="488"/>
                      <a:pt x="510" y="491"/>
                    </a:cubicBezTo>
                    <a:cubicBezTo>
                      <a:pt x="590" y="495"/>
                      <a:pt x="679" y="499"/>
                      <a:pt x="721" y="500"/>
                    </a:cubicBezTo>
                    <a:cubicBezTo>
                      <a:pt x="729" y="500"/>
                      <a:pt x="740" y="500"/>
                      <a:pt x="751" y="500"/>
                    </a:cubicBezTo>
                    <a:cubicBezTo>
                      <a:pt x="751" y="500"/>
                      <a:pt x="751" y="500"/>
                      <a:pt x="751" y="500"/>
                    </a:cubicBezTo>
                    <a:cubicBezTo>
                      <a:pt x="851" y="500"/>
                      <a:pt x="1037" y="492"/>
                      <a:pt x="1108" y="481"/>
                    </a:cubicBezTo>
                    <a:cubicBezTo>
                      <a:pt x="1118" y="479"/>
                      <a:pt x="1125" y="477"/>
                      <a:pt x="1130" y="476"/>
                    </a:cubicBezTo>
                    <a:cubicBezTo>
                      <a:pt x="1132" y="475"/>
                      <a:pt x="1134" y="474"/>
                      <a:pt x="1134" y="473"/>
                    </a:cubicBezTo>
                    <a:cubicBezTo>
                      <a:pt x="1134" y="473"/>
                      <a:pt x="1134" y="473"/>
                      <a:pt x="1134" y="473"/>
                    </a:cubicBezTo>
                    <a:cubicBezTo>
                      <a:pt x="1486" y="140"/>
                      <a:pt x="1486" y="140"/>
                      <a:pt x="1486" y="140"/>
                    </a:cubicBezTo>
                    <a:cubicBezTo>
                      <a:pt x="1491" y="134"/>
                      <a:pt x="1493" y="129"/>
                      <a:pt x="1493" y="124"/>
                    </a:cubicBezTo>
                    <a:cubicBezTo>
                      <a:pt x="1493" y="118"/>
                      <a:pt x="1491" y="113"/>
                      <a:pt x="1486" y="107"/>
                    </a:cubicBezTo>
                    <a:cubicBezTo>
                      <a:pt x="1473" y="92"/>
                      <a:pt x="1444" y="78"/>
                      <a:pt x="1401" y="65"/>
                    </a:cubicBezTo>
                    <a:cubicBezTo>
                      <a:pt x="1358" y="52"/>
                      <a:pt x="1301" y="40"/>
                      <a:pt x="1235" y="30"/>
                    </a:cubicBezTo>
                    <a:cubicBezTo>
                      <a:pt x="1103" y="11"/>
                      <a:pt x="931" y="0"/>
                      <a:pt x="748" y="0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77"/>
              <p:cNvSpPr/>
              <p:nvPr/>
            </p:nvSpPr>
            <p:spPr bwMode="auto">
              <a:xfrm>
                <a:off x="3113088" y="2297113"/>
                <a:ext cx="6350" cy="381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" y="19"/>
                  </a:cxn>
                  <a:cxn ang="0">
                    <a:pos x="1" y="10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1" y="10"/>
                  </a:cxn>
                  <a:cxn ang="0">
                    <a:pos x="3" y="0"/>
                  </a:cxn>
                </a:cxnLst>
                <a:rect l="0" t="0" r="r" b="b"/>
                <a:pathLst>
                  <a:path w="3" h="19">
                    <a:moveTo>
                      <a:pt x="3" y="0"/>
                    </a:moveTo>
                    <a:cubicBezTo>
                      <a:pt x="1" y="3"/>
                      <a:pt x="0" y="7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3"/>
                      <a:pt x="1" y="16"/>
                      <a:pt x="3" y="19"/>
                    </a:cubicBezTo>
                    <a:cubicBezTo>
                      <a:pt x="2" y="16"/>
                      <a:pt x="1" y="13"/>
                      <a:pt x="1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6"/>
                      <a:pt x="2" y="3"/>
                      <a:pt x="3" y="0"/>
                    </a:cubicBezTo>
                  </a:path>
                </a:pathLst>
              </a:custGeom>
              <a:solidFill>
                <a:srgbClr val="D1B4A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78"/>
              <p:cNvSpPr/>
              <p:nvPr/>
            </p:nvSpPr>
            <p:spPr bwMode="auto">
              <a:xfrm>
                <a:off x="3122613" y="2117725"/>
                <a:ext cx="2900363" cy="400050"/>
              </a:xfrm>
              <a:custGeom>
                <a:avLst/>
                <a:gdLst/>
                <a:ahLst/>
                <a:cxnLst>
                  <a:cxn ang="0">
                    <a:pos x="721" y="0"/>
                  </a:cxn>
                  <a:cxn ang="0">
                    <a:pos x="721" y="0"/>
                  </a:cxn>
                  <a:cxn ang="0">
                    <a:pos x="721" y="0"/>
                  </a:cxn>
                  <a:cxn ang="0">
                    <a:pos x="128" y="43"/>
                  </a:cxn>
                  <a:cxn ang="0">
                    <a:pos x="28" y="72"/>
                  </a:cxn>
                  <a:cxn ang="0">
                    <a:pos x="3" y="90"/>
                  </a:cxn>
                  <a:cxn ang="0">
                    <a:pos x="0" y="99"/>
                  </a:cxn>
                  <a:cxn ang="0">
                    <a:pos x="3" y="108"/>
                  </a:cxn>
                  <a:cxn ang="0">
                    <a:pos x="13" y="117"/>
                  </a:cxn>
                  <a:cxn ang="0">
                    <a:pos x="55" y="136"/>
                  </a:cxn>
                  <a:cxn ang="0">
                    <a:pos x="210" y="168"/>
                  </a:cxn>
                  <a:cxn ang="0">
                    <a:pos x="721" y="198"/>
                  </a:cxn>
                  <a:cxn ang="0">
                    <a:pos x="721" y="198"/>
                  </a:cxn>
                  <a:cxn ang="0">
                    <a:pos x="1314" y="154"/>
                  </a:cxn>
                  <a:cxn ang="0">
                    <a:pos x="1413" y="126"/>
                  </a:cxn>
                  <a:cxn ang="0">
                    <a:pos x="1438" y="108"/>
                  </a:cxn>
                  <a:cxn ang="0">
                    <a:pos x="1442" y="99"/>
                  </a:cxn>
                  <a:cxn ang="0">
                    <a:pos x="1438" y="90"/>
                  </a:cxn>
                  <a:cxn ang="0">
                    <a:pos x="1428" y="80"/>
                  </a:cxn>
                  <a:cxn ang="0">
                    <a:pos x="1386" y="61"/>
                  </a:cxn>
                  <a:cxn ang="0">
                    <a:pos x="1232" y="29"/>
                  </a:cxn>
                  <a:cxn ang="0">
                    <a:pos x="721" y="0"/>
                  </a:cxn>
                </a:cxnLst>
                <a:rect l="0" t="0" r="r" b="b"/>
                <a:pathLst>
                  <a:path w="1442" h="198">
                    <a:moveTo>
                      <a:pt x="721" y="0"/>
                    </a:moveTo>
                    <a:cubicBezTo>
                      <a:pt x="721" y="0"/>
                      <a:pt x="721" y="0"/>
                      <a:pt x="721" y="0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475" y="0"/>
                      <a:pt x="258" y="17"/>
                      <a:pt x="128" y="43"/>
                    </a:cubicBezTo>
                    <a:cubicBezTo>
                      <a:pt x="84" y="52"/>
                      <a:pt x="50" y="61"/>
                      <a:pt x="28" y="72"/>
                    </a:cubicBezTo>
                    <a:cubicBezTo>
                      <a:pt x="16" y="78"/>
                      <a:pt x="7" y="84"/>
                      <a:pt x="3" y="90"/>
                    </a:cubicBezTo>
                    <a:cubicBezTo>
                      <a:pt x="1" y="93"/>
                      <a:pt x="0" y="96"/>
                      <a:pt x="0" y="99"/>
                    </a:cubicBezTo>
                    <a:cubicBezTo>
                      <a:pt x="0" y="102"/>
                      <a:pt x="1" y="105"/>
                      <a:pt x="3" y="108"/>
                    </a:cubicBezTo>
                    <a:cubicBezTo>
                      <a:pt x="5" y="111"/>
                      <a:pt x="9" y="114"/>
                      <a:pt x="13" y="117"/>
                    </a:cubicBezTo>
                    <a:cubicBezTo>
                      <a:pt x="23" y="124"/>
                      <a:pt x="37" y="130"/>
                      <a:pt x="55" y="136"/>
                    </a:cubicBezTo>
                    <a:cubicBezTo>
                      <a:pt x="91" y="148"/>
                      <a:pt x="144" y="159"/>
                      <a:pt x="210" y="168"/>
                    </a:cubicBezTo>
                    <a:cubicBezTo>
                      <a:pt x="340" y="186"/>
                      <a:pt x="521" y="198"/>
                      <a:pt x="721" y="198"/>
                    </a:cubicBezTo>
                    <a:cubicBezTo>
                      <a:pt x="721" y="198"/>
                      <a:pt x="721" y="198"/>
                      <a:pt x="721" y="198"/>
                    </a:cubicBezTo>
                    <a:cubicBezTo>
                      <a:pt x="966" y="198"/>
                      <a:pt x="1183" y="180"/>
                      <a:pt x="1314" y="154"/>
                    </a:cubicBezTo>
                    <a:cubicBezTo>
                      <a:pt x="1357" y="146"/>
                      <a:pt x="1391" y="136"/>
                      <a:pt x="1413" y="126"/>
                    </a:cubicBezTo>
                    <a:cubicBezTo>
                      <a:pt x="1425" y="120"/>
                      <a:pt x="1434" y="114"/>
                      <a:pt x="1438" y="108"/>
                    </a:cubicBezTo>
                    <a:cubicBezTo>
                      <a:pt x="1440" y="105"/>
                      <a:pt x="1442" y="102"/>
                      <a:pt x="1442" y="99"/>
                    </a:cubicBezTo>
                    <a:cubicBezTo>
                      <a:pt x="1442" y="96"/>
                      <a:pt x="1440" y="93"/>
                      <a:pt x="1438" y="90"/>
                    </a:cubicBezTo>
                    <a:cubicBezTo>
                      <a:pt x="1436" y="86"/>
                      <a:pt x="1432" y="83"/>
                      <a:pt x="1428" y="80"/>
                    </a:cubicBezTo>
                    <a:cubicBezTo>
                      <a:pt x="1418" y="74"/>
                      <a:pt x="1404" y="67"/>
                      <a:pt x="1386" y="61"/>
                    </a:cubicBezTo>
                    <a:cubicBezTo>
                      <a:pt x="1350" y="49"/>
                      <a:pt x="1297" y="39"/>
                      <a:pt x="1232" y="29"/>
                    </a:cubicBezTo>
                    <a:cubicBezTo>
                      <a:pt x="1101" y="11"/>
                      <a:pt x="920" y="0"/>
                      <a:pt x="72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2984417" y="5060066"/>
              <a:ext cx="2193788" cy="866137"/>
              <a:chOff x="2984417" y="5060066"/>
              <a:chExt cx="2193788" cy="866137"/>
            </a:xfrm>
          </p:grpSpPr>
          <p:sp>
            <p:nvSpPr>
              <p:cNvPr id="23" name="TextBox 44"/>
              <p:cNvSpPr txBox="1"/>
              <p:nvPr/>
            </p:nvSpPr>
            <p:spPr bwMode="auto">
              <a:xfrm>
                <a:off x="3451823" y="5060066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latinLnBrk="0"/>
                <a:r>
                  <a:rPr lang="zh-CN" altLang="en-US" sz="1400" b="1" dirty="0">
                    <a:solidFill>
                      <a:schemeClr val="accent2"/>
                    </a:solidFill>
                    <a:effectLst/>
                  </a:rPr>
                  <a:t>输入标题文本</a:t>
                </a:r>
                <a:endParaRPr lang="zh-CN" altLang="en-US" sz="1400" b="1" dirty="0">
                  <a:solidFill>
                    <a:schemeClr val="accent2"/>
                  </a:solidFill>
                  <a:effectLst/>
                </a:endParaRPr>
              </a:p>
            </p:txBody>
          </p:sp>
          <p:sp>
            <p:nvSpPr>
              <p:cNvPr id="24" name="TextBox 45"/>
              <p:cNvSpPr txBox="1"/>
              <p:nvPr/>
            </p:nvSpPr>
            <p:spPr bwMode="auto">
              <a:xfrm>
                <a:off x="2984417" y="5370024"/>
                <a:ext cx="2193788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7"/>
            </p:custDataLst>
          </p:nvPr>
        </p:nvGrpSpPr>
        <p:grpSpPr>
          <a:xfrm>
            <a:off x="1583316" y="1633741"/>
            <a:ext cx="3628212" cy="3068590"/>
            <a:chOff x="1583316" y="1633741"/>
            <a:chExt cx="3628212" cy="3068590"/>
          </a:xfrm>
        </p:grpSpPr>
        <p:grpSp>
          <p:nvGrpSpPr>
            <p:cNvPr id="8" name="Group 72"/>
            <p:cNvGrpSpPr/>
            <p:nvPr/>
          </p:nvGrpSpPr>
          <p:grpSpPr>
            <a:xfrm rot="16200000" flipH="1">
              <a:off x="3629855" y="3120658"/>
              <a:ext cx="2014771" cy="1148575"/>
              <a:chOff x="3070225" y="2066925"/>
              <a:chExt cx="3003550" cy="1009650"/>
            </a:xfrm>
            <a:effectLst/>
          </p:grpSpPr>
          <p:sp>
            <p:nvSpPr>
              <p:cNvPr id="36" name="Freeform: Shape 73"/>
              <p:cNvSpPr/>
              <p:nvPr/>
            </p:nvSpPr>
            <p:spPr bwMode="auto">
              <a:xfrm>
                <a:off x="3070225" y="2066925"/>
                <a:ext cx="3003550" cy="1009650"/>
              </a:xfrm>
              <a:custGeom>
                <a:avLst/>
                <a:gdLst/>
                <a:ahLst/>
                <a:cxnLst>
                  <a:cxn ang="0">
                    <a:pos x="24" y="114"/>
                  </a:cxn>
                  <a:cxn ang="0">
                    <a:pos x="26" y="112"/>
                  </a:cxn>
                  <a:cxn ang="0">
                    <a:pos x="37" y="102"/>
                  </a:cxn>
                  <a:cxn ang="0">
                    <a:pos x="80" y="83"/>
                  </a:cxn>
                  <a:cxn ang="0">
                    <a:pos x="235" y="50"/>
                  </a:cxn>
                  <a:cxn ang="0">
                    <a:pos x="747" y="21"/>
                  </a:cxn>
                  <a:cxn ang="0">
                    <a:pos x="747" y="21"/>
                  </a:cxn>
                  <a:cxn ang="0">
                    <a:pos x="1340" y="64"/>
                  </a:cxn>
                  <a:cxn ang="0">
                    <a:pos x="1440" y="93"/>
                  </a:cxn>
                  <a:cxn ang="0">
                    <a:pos x="1467" y="112"/>
                  </a:cxn>
                  <a:cxn ang="0">
                    <a:pos x="1472" y="124"/>
                  </a:cxn>
                  <a:cxn ang="0">
                    <a:pos x="1467" y="135"/>
                  </a:cxn>
                  <a:cxn ang="0">
                    <a:pos x="1456" y="146"/>
                  </a:cxn>
                  <a:cxn ang="0">
                    <a:pos x="1413" y="165"/>
                  </a:cxn>
                  <a:cxn ang="0">
                    <a:pos x="1258" y="197"/>
                  </a:cxn>
                  <a:cxn ang="0">
                    <a:pos x="747" y="227"/>
                  </a:cxn>
                  <a:cxn ang="0">
                    <a:pos x="153" y="183"/>
                  </a:cxn>
                  <a:cxn ang="0">
                    <a:pos x="53" y="154"/>
                  </a:cxn>
                  <a:cxn ang="0">
                    <a:pos x="26" y="135"/>
                  </a:cxn>
                  <a:cxn ang="0">
                    <a:pos x="24" y="133"/>
                  </a:cxn>
                  <a:cxn ang="0">
                    <a:pos x="21" y="124"/>
                  </a:cxn>
                  <a:cxn ang="0">
                    <a:pos x="21" y="124"/>
                  </a:cxn>
                  <a:cxn ang="0">
                    <a:pos x="24" y="114"/>
                  </a:cxn>
                  <a:cxn ang="0">
                    <a:pos x="748" y="0"/>
                  </a:cxn>
                  <a:cxn ang="0">
                    <a:pos x="748" y="0"/>
                  </a:cxn>
                  <a:cxn ang="0">
                    <a:pos x="643" y="1"/>
                  </a:cxn>
                  <a:cxn ang="0">
                    <a:pos x="88" y="66"/>
                  </a:cxn>
                  <a:cxn ang="0">
                    <a:pos x="12" y="102"/>
                  </a:cxn>
                  <a:cxn ang="0">
                    <a:pos x="0" y="124"/>
                  </a:cxn>
                  <a:cxn ang="0">
                    <a:pos x="7" y="140"/>
                  </a:cxn>
                  <a:cxn ang="0">
                    <a:pos x="355" y="473"/>
                  </a:cxn>
                  <a:cxn ang="0">
                    <a:pos x="355" y="473"/>
                  </a:cxn>
                  <a:cxn ang="0">
                    <a:pos x="359" y="475"/>
                  </a:cxn>
                  <a:cxn ang="0">
                    <a:pos x="369" y="478"/>
                  </a:cxn>
                  <a:cxn ang="0">
                    <a:pos x="404" y="482"/>
                  </a:cxn>
                  <a:cxn ang="0">
                    <a:pos x="510" y="491"/>
                  </a:cxn>
                  <a:cxn ang="0">
                    <a:pos x="721" y="500"/>
                  </a:cxn>
                  <a:cxn ang="0">
                    <a:pos x="751" y="500"/>
                  </a:cxn>
                  <a:cxn ang="0">
                    <a:pos x="751" y="500"/>
                  </a:cxn>
                  <a:cxn ang="0">
                    <a:pos x="1108" y="481"/>
                  </a:cxn>
                  <a:cxn ang="0">
                    <a:pos x="1130" y="476"/>
                  </a:cxn>
                  <a:cxn ang="0">
                    <a:pos x="1134" y="473"/>
                  </a:cxn>
                  <a:cxn ang="0">
                    <a:pos x="1134" y="473"/>
                  </a:cxn>
                  <a:cxn ang="0">
                    <a:pos x="1486" y="140"/>
                  </a:cxn>
                  <a:cxn ang="0">
                    <a:pos x="1493" y="124"/>
                  </a:cxn>
                  <a:cxn ang="0">
                    <a:pos x="1486" y="107"/>
                  </a:cxn>
                  <a:cxn ang="0">
                    <a:pos x="1401" y="65"/>
                  </a:cxn>
                  <a:cxn ang="0">
                    <a:pos x="1235" y="30"/>
                  </a:cxn>
                  <a:cxn ang="0">
                    <a:pos x="748" y="0"/>
                  </a:cxn>
                </a:cxnLst>
                <a:rect l="0" t="0" r="r" b="b"/>
                <a:pathLst>
                  <a:path w="1493" h="500">
                    <a:moveTo>
                      <a:pt x="24" y="114"/>
                    </a:moveTo>
                    <a:cubicBezTo>
                      <a:pt x="25" y="114"/>
                      <a:pt x="25" y="113"/>
                      <a:pt x="26" y="112"/>
                    </a:cubicBezTo>
                    <a:cubicBezTo>
                      <a:pt x="28" y="109"/>
                      <a:pt x="32" y="105"/>
                      <a:pt x="37" y="102"/>
                    </a:cubicBezTo>
                    <a:cubicBezTo>
                      <a:pt x="47" y="95"/>
                      <a:pt x="61" y="89"/>
                      <a:pt x="80" y="83"/>
                    </a:cubicBezTo>
                    <a:cubicBezTo>
                      <a:pt x="117" y="70"/>
                      <a:pt x="170" y="60"/>
                      <a:pt x="235" y="50"/>
                    </a:cubicBezTo>
                    <a:cubicBezTo>
                      <a:pt x="366" y="32"/>
                      <a:pt x="547" y="21"/>
                      <a:pt x="747" y="21"/>
                    </a:cubicBezTo>
                    <a:cubicBezTo>
                      <a:pt x="747" y="21"/>
                      <a:pt x="747" y="21"/>
                      <a:pt x="747" y="21"/>
                    </a:cubicBezTo>
                    <a:cubicBezTo>
                      <a:pt x="992" y="21"/>
                      <a:pt x="1209" y="38"/>
                      <a:pt x="1340" y="64"/>
                    </a:cubicBezTo>
                    <a:cubicBezTo>
                      <a:pt x="1384" y="73"/>
                      <a:pt x="1418" y="83"/>
                      <a:pt x="1440" y="93"/>
                    </a:cubicBezTo>
                    <a:cubicBezTo>
                      <a:pt x="1453" y="99"/>
                      <a:pt x="1462" y="105"/>
                      <a:pt x="1467" y="112"/>
                    </a:cubicBezTo>
                    <a:cubicBezTo>
                      <a:pt x="1470" y="116"/>
                      <a:pt x="1472" y="120"/>
                      <a:pt x="1472" y="124"/>
                    </a:cubicBezTo>
                    <a:cubicBezTo>
                      <a:pt x="1472" y="128"/>
                      <a:pt x="1470" y="132"/>
                      <a:pt x="1467" y="135"/>
                    </a:cubicBezTo>
                    <a:cubicBezTo>
                      <a:pt x="1465" y="139"/>
                      <a:pt x="1461" y="142"/>
                      <a:pt x="1456" y="146"/>
                    </a:cubicBezTo>
                    <a:cubicBezTo>
                      <a:pt x="1446" y="152"/>
                      <a:pt x="1432" y="159"/>
                      <a:pt x="1413" y="165"/>
                    </a:cubicBezTo>
                    <a:cubicBezTo>
                      <a:pt x="1377" y="177"/>
                      <a:pt x="1324" y="188"/>
                      <a:pt x="1258" y="197"/>
                    </a:cubicBezTo>
                    <a:cubicBezTo>
                      <a:pt x="1127" y="215"/>
                      <a:pt x="946" y="227"/>
                      <a:pt x="747" y="227"/>
                    </a:cubicBezTo>
                    <a:cubicBezTo>
                      <a:pt x="501" y="227"/>
                      <a:pt x="284" y="209"/>
                      <a:pt x="153" y="183"/>
                    </a:cubicBezTo>
                    <a:cubicBezTo>
                      <a:pt x="109" y="175"/>
                      <a:pt x="75" y="165"/>
                      <a:pt x="53" y="154"/>
                    </a:cubicBezTo>
                    <a:cubicBezTo>
                      <a:pt x="40" y="148"/>
                      <a:pt x="31" y="142"/>
                      <a:pt x="26" y="135"/>
                    </a:cubicBezTo>
                    <a:cubicBezTo>
                      <a:pt x="25" y="135"/>
                      <a:pt x="25" y="134"/>
                      <a:pt x="24" y="133"/>
                    </a:cubicBezTo>
                    <a:cubicBezTo>
                      <a:pt x="22" y="130"/>
                      <a:pt x="21" y="127"/>
                      <a:pt x="21" y="124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1" y="121"/>
                      <a:pt x="22" y="117"/>
                      <a:pt x="24" y="114"/>
                    </a:cubicBezTo>
                    <a:moveTo>
                      <a:pt x="748" y="0"/>
                    </a:moveTo>
                    <a:cubicBezTo>
                      <a:pt x="748" y="0"/>
                      <a:pt x="748" y="0"/>
                      <a:pt x="748" y="0"/>
                    </a:cubicBezTo>
                    <a:cubicBezTo>
                      <a:pt x="713" y="0"/>
                      <a:pt x="678" y="0"/>
                      <a:pt x="643" y="1"/>
                    </a:cubicBezTo>
                    <a:cubicBezTo>
                      <a:pt x="397" y="7"/>
                      <a:pt x="197" y="32"/>
                      <a:pt x="88" y="66"/>
                    </a:cubicBezTo>
                    <a:cubicBezTo>
                      <a:pt x="52" y="77"/>
                      <a:pt x="26" y="90"/>
                      <a:pt x="12" y="102"/>
                    </a:cubicBezTo>
                    <a:cubicBezTo>
                      <a:pt x="4" y="110"/>
                      <a:pt x="0" y="117"/>
                      <a:pt x="0" y="124"/>
                    </a:cubicBezTo>
                    <a:cubicBezTo>
                      <a:pt x="0" y="129"/>
                      <a:pt x="2" y="134"/>
                      <a:pt x="7" y="140"/>
                    </a:cubicBezTo>
                    <a:cubicBezTo>
                      <a:pt x="355" y="473"/>
                      <a:pt x="355" y="473"/>
                      <a:pt x="355" y="473"/>
                    </a:cubicBezTo>
                    <a:cubicBezTo>
                      <a:pt x="355" y="473"/>
                      <a:pt x="355" y="473"/>
                      <a:pt x="355" y="473"/>
                    </a:cubicBezTo>
                    <a:cubicBezTo>
                      <a:pt x="355" y="474"/>
                      <a:pt x="357" y="475"/>
                      <a:pt x="359" y="475"/>
                    </a:cubicBezTo>
                    <a:cubicBezTo>
                      <a:pt x="362" y="476"/>
                      <a:pt x="365" y="477"/>
                      <a:pt x="369" y="478"/>
                    </a:cubicBezTo>
                    <a:cubicBezTo>
                      <a:pt x="378" y="479"/>
                      <a:pt x="390" y="481"/>
                      <a:pt x="404" y="482"/>
                    </a:cubicBezTo>
                    <a:cubicBezTo>
                      <a:pt x="433" y="486"/>
                      <a:pt x="470" y="488"/>
                      <a:pt x="510" y="491"/>
                    </a:cubicBezTo>
                    <a:cubicBezTo>
                      <a:pt x="590" y="495"/>
                      <a:pt x="679" y="499"/>
                      <a:pt x="721" y="500"/>
                    </a:cubicBezTo>
                    <a:cubicBezTo>
                      <a:pt x="729" y="500"/>
                      <a:pt x="740" y="500"/>
                      <a:pt x="751" y="500"/>
                    </a:cubicBezTo>
                    <a:cubicBezTo>
                      <a:pt x="751" y="500"/>
                      <a:pt x="751" y="500"/>
                      <a:pt x="751" y="500"/>
                    </a:cubicBezTo>
                    <a:cubicBezTo>
                      <a:pt x="851" y="500"/>
                      <a:pt x="1037" y="492"/>
                      <a:pt x="1108" y="481"/>
                    </a:cubicBezTo>
                    <a:cubicBezTo>
                      <a:pt x="1118" y="479"/>
                      <a:pt x="1125" y="477"/>
                      <a:pt x="1130" y="476"/>
                    </a:cubicBezTo>
                    <a:cubicBezTo>
                      <a:pt x="1132" y="475"/>
                      <a:pt x="1134" y="474"/>
                      <a:pt x="1134" y="473"/>
                    </a:cubicBezTo>
                    <a:cubicBezTo>
                      <a:pt x="1134" y="473"/>
                      <a:pt x="1134" y="473"/>
                      <a:pt x="1134" y="473"/>
                    </a:cubicBezTo>
                    <a:cubicBezTo>
                      <a:pt x="1486" y="140"/>
                      <a:pt x="1486" y="140"/>
                      <a:pt x="1486" y="140"/>
                    </a:cubicBezTo>
                    <a:cubicBezTo>
                      <a:pt x="1491" y="134"/>
                      <a:pt x="1493" y="129"/>
                      <a:pt x="1493" y="124"/>
                    </a:cubicBezTo>
                    <a:cubicBezTo>
                      <a:pt x="1493" y="118"/>
                      <a:pt x="1491" y="113"/>
                      <a:pt x="1486" y="107"/>
                    </a:cubicBezTo>
                    <a:cubicBezTo>
                      <a:pt x="1473" y="92"/>
                      <a:pt x="1444" y="78"/>
                      <a:pt x="1401" y="65"/>
                    </a:cubicBezTo>
                    <a:cubicBezTo>
                      <a:pt x="1358" y="52"/>
                      <a:pt x="1301" y="40"/>
                      <a:pt x="1235" y="30"/>
                    </a:cubicBezTo>
                    <a:cubicBezTo>
                      <a:pt x="1103" y="11"/>
                      <a:pt x="931" y="0"/>
                      <a:pt x="748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74"/>
              <p:cNvSpPr/>
              <p:nvPr/>
            </p:nvSpPr>
            <p:spPr bwMode="auto">
              <a:xfrm>
                <a:off x="3113088" y="2297113"/>
                <a:ext cx="6350" cy="381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" y="19"/>
                  </a:cxn>
                  <a:cxn ang="0">
                    <a:pos x="1" y="10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1" y="10"/>
                  </a:cxn>
                  <a:cxn ang="0">
                    <a:pos x="3" y="0"/>
                  </a:cxn>
                </a:cxnLst>
                <a:rect l="0" t="0" r="r" b="b"/>
                <a:pathLst>
                  <a:path w="3" h="19">
                    <a:moveTo>
                      <a:pt x="3" y="0"/>
                    </a:moveTo>
                    <a:cubicBezTo>
                      <a:pt x="1" y="3"/>
                      <a:pt x="0" y="7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3"/>
                      <a:pt x="1" y="16"/>
                      <a:pt x="3" y="19"/>
                    </a:cubicBezTo>
                    <a:cubicBezTo>
                      <a:pt x="2" y="16"/>
                      <a:pt x="1" y="13"/>
                      <a:pt x="1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6"/>
                      <a:pt x="2" y="3"/>
                      <a:pt x="3" y="0"/>
                    </a:cubicBezTo>
                  </a:path>
                </a:pathLst>
              </a:custGeom>
              <a:solidFill>
                <a:srgbClr val="D1B4A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75"/>
              <p:cNvSpPr/>
              <p:nvPr/>
            </p:nvSpPr>
            <p:spPr bwMode="auto">
              <a:xfrm>
                <a:off x="3122613" y="2117725"/>
                <a:ext cx="2900363" cy="400050"/>
              </a:xfrm>
              <a:custGeom>
                <a:avLst/>
                <a:gdLst/>
                <a:ahLst/>
                <a:cxnLst>
                  <a:cxn ang="0">
                    <a:pos x="721" y="0"/>
                  </a:cxn>
                  <a:cxn ang="0">
                    <a:pos x="721" y="0"/>
                  </a:cxn>
                  <a:cxn ang="0">
                    <a:pos x="721" y="0"/>
                  </a:cxn>
                  <a:cxn ang="0">
                    <a:pos x="128" y="43"/>
                  </a:cxn>
                  <a:cxn ang="0">
                    <a:pos x="28" y="72"/>
                  </a:cxn>
                  <a:cxn ang="0">
                    <a:pos x="3" y="90"/>
                  </a:cxn>
                  <a:cxn ang="0">
                    <a:pos x="0" y="99"/>
                  </a:cxn>
                  <a:cxn ang="0">
                    <a:pos x="3" y="108"/>
                  </a:cxn>
                  <a:cxn ang="0">
                    <a:pos x="13" y="117"/>
                  </a:cxn>
                  <a:cxn ang="0">
                    <a:pos x="55" y="136"/>
                  </a:cxn>
                  <a:cxn ang="0">
                    <a:pos x="210" y="168"/>
                  </a:cxn>
                  <a:cxn ang="0">
                    <a:pos x="721" y="198"/>
                  </a:cxn>
                  <a:cxn ang="0">
                    <a:pos x="721" y="198"/>
                  </a:cxn>
                  <a:cxn ang="0">
                    <a:pos x="1314" y="154"/>
                  </a:cxn>
                  <a:cxn ang="0">
                    <a:pos x="1413" y="126"/>
                  </a:cxn>
                  <a:cxn ang="0">
                    <a:pos x="1438" y="108"/>
                  </a:cxn>
                  <a:cxn ang="0">
                    <a:pos x="1442" y="99"/>
                  </a:cxn>
                  <a:cxn ang="0">
                    <a:pos x="1438" y="90"/>
                  </a:cxn>
                  <a:cxn ang="0">
                    <a:pos x="1428" y="80"/>
                  </a:cxn>
                  <a:cxn ang="0">
                    <a:pos x="1386" y="61"/>
                  </a:cxn>
                  <a:cxn ang="0">
                    <a:pos x="1232" y="29"/>
                  </a:cxn>
                  <a:cxn ang="0">
                    <a:pos x="721" y="0"/>
                  </a:cxn>
                </a:cxnLst>
                <a:rect l="0" t="0" r="r" b="b"/>
                <a:pathLst>
                  <a:path w="1442" h="198">
                    <a:moveTo>
                      <a:pt x="721" y="0"/>
                    </a:moveTo>
                    <a:cubicBezTo>
                      <a:pt x="721" y="0"/>
                      <a:pt x="721" y="0"/>
                      <a:pt x="721" y="0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475" y="0"/>
                      <a:pt x="258" y="17"/>
                      <a:pt x="128" y="43"/>
                    </a:cubicBezTo>
                    <a:cubicBezTo>
                      <a:pt x="84" y="52"/>
                      <a:pt x="50" y="61"/>
                      <a:pt x="28" y="72"/>
                    </a:cubicBezTo>
                    <a:cubicBezTo>
                      <a:pt x="16" y="78"/>
                      <a:pt x="7" y="84"/>
                      <a:pt x="3" y="90"/>
                    </a:cubicBezTo>
                    <a:cubicBezTo>
                      <a:pt x="1" y="93"/>
                      <a:pt x="0" y="96"/>
                      <a:pt x="0" y="99"/>
                    </a:cubicBezTo>
                    <a:cubicBezTo>
                      <a:pt x="0" y="102"/>
                      <a:pt x="1" y="105"/>
                      <a:pt x="3" y="108"/>
                    </a:cubicBezTo>
                    <a:cubicBezTo>
                      <a:pt x="5" y="111"/>
                      <a:pt x="9" y="114"/>
                      <a:pt x="13" y="117"/>
                    </a:cubicBezTo>
                    <a:cubicBezTo>
                      <a:pt x="23" y="124"/>
                      <a:pt x="37" y="130"/>
                      <a:pt x="55" y="136"/>
                    </a:cubicBezTo>
                    <a:cubicBezTo>
                      <a:pt x="91" y="148"/>
                      <a:pt x="144" y="159"/>
                      <a:pt x="210" y="168"/>
                    </a:cubicBezTo>
                    <a:cubicBezTo>
                      <a:pt x="340" y="186"/>
                      <a:pt x="521" y="198"/>
                      <a:pt x="721" y="198"/>
                    </a:cubicBezTo>
                    <a:cubicBezTo>
                      <a:pt x="721" y="198"/>
                      <a:pt x="721" y="198"/>
                      <a:pt x="721" y="198"/>
                    </a:cubicBezTo>
                    <a:cubicBezTo>
                      <a:pt x="966" y="198"/>
                      <a:pt x="1183" y="180"/>
                      <a:pt x="1314" y="154"/>
                    </a:cubicBezTo>
                    <a:cubicBezTo>
                      <a:pt x="1357" y="146"/>
                      <a:pt x="1391" y="136"/>
                      <a:pt x="1413" y="126"/>
                    </a:cubicBezTo>
                    <a:cubicBezTo>
                      <a:pt x="1425" y="120"/>
                      <a:pt x="1434" y="114"/>
                      <a:pt x="1438" y="108"/>
                    </a:cubicBezTo>
                    <a:cubicBezTo>
                      <a:pt x="1440" y="105"/>
                      <a:pt x="1442" y="102"/>
                      <a:pt x="1442" y="99"/>
                    </a:cubicBezTo>
                    <a:cubicBezTo>
                      <a:pt x="1442" y="96"/>
                      <a:pt x="1440" y="93"/>
                      <a:pt x="1438" y="90"/>
                    </a:cubicBezTo>
                    <a:cubicBezTo>
                      <a:pt x="1436" y="86"/>
                      <a:pt x="1432" y="83"/>
                      <a:pt x="1428" y="80"/>
                    </a:cubicBezTo>
                    <a:cubicBezTo>
                      <a:pt x="1418" y="74"/>
                      <a:pt x="1404" y="67"/>
                      <a:pt x="1386" y="61"/>
                    </a:cubicBezTo>
                    <a:cubicBezTo>
                      <a:pt x="1350" y="49"/>
                      <a:pt x="1297" y="39"/>
                      <a:pt x="1232" y="29"/>
                    </a:cubicBezTo>
                    <a:cubicBezTo>
                      <a:pt x="1101" y="11"/>
                      <a:pt x="920" y="0"/>
                      <a:pt x="721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2"/>
            <p:cNvGrpSpPr/>
            <p:nvPr/>
          </p:nvGrpSpPr>
          <p:grpSpPr>
            <a:xfrm>
              <a:off x="1583316" y="1633741"/>
              <a:ext cx="2193788" cy="866137"/>
              <a:chOff x="1583316" y="1633741"/>
              <a:chExt cx="2193788" cy="866137"/>
            </a:xfrm>
          </p:grpSpPr>
          <p:sp>
            <p:nvSpPr>
              <p:cNvPr id="25" name="TextBox 42"/>
              <p:cNvSpPr txBox="1"/>
              <p:nvPr/>
            </p:nvSpPr>
            <p:spPr bwMode="auto">
              <a:xfrm>
                <a:off x="2050722" y="1633741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latinLnBrk="0"/>
                <a:r>
                  <a:rPr lang="zh-CN" altLang="en-US" sz="1400" b="1" dirty="0">
                    <a:solidFill>
                      <a:schemeClr val="accent1"/>
                    </a:solidFill>
                    <a:effectLst/>
                  </a:rPr>
                  <a:t>输入标题文本</a:t>
                </a:r>
                <a:endParaRPr lang="zh-CN" altLang="en-US" sz="1400" b="1" dirty="0">
                  <a:solidFill>
                    <a:schemeClr val="accent1"/>
                  </a:solidFill>
                  <a:effectLst/>
                </a:endParaRPr>
              </a:p>
            </p:txBody>
          </p:sp>
          <p:sp>
            <p:nvSpPr>
              <p:cNvPr id="26" name="TextBox 43"/>
              <p:cNvSpPr txBox="1"/>
              <p:nvPr/>
            </p:nvSpPr>
            <p:spPr bwMode="auto">
              <a:xfrm>
                <a:off x="1583316" y="1943699"/>
                <a:ext cx="2193788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千图PPT彼岸天：ID 8661124库_直接连接符 38"/>
          <p:cNvCxnSpPr/>
          <p:nvPr>
            <p:custDataLst>
              <p:tags r:id="rId1"/>
            </p:custDataLst>
          </p:nvPr>
        </p:nvCxnSpPr>
        <p:spPr>
          <a:xfrm flipH="1">
            <a:off x="5769735" y="2552485"/>
            <a:ext cx="30038" cy="456824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千图PPT彼岸天：ID 8661124库_组合 46"/>
          <p:cNvGrpSpPr/>
          <p:nvPr>
            <p:custDataLst>
              <p:tags r:id="rId2"/>
            </p:custDataLst>
          </p:nvPr>
        </p:nvGrpSpPr>
        <p:grpSpPr>
          <a:xfrm>
            <a:off x="5733326" y="3298825"/>
            <a:ext cx="3754758" cy="1530351"/>
            <a:chOff x="5733326" y="3298825"/>
            <a:chExt cx="3754758" cy="1530351"/>
          </a:xfrm>
        </p:grpSpPr>
        <p:sp>
          <p:nvSpPr>
            <p:cNvPr id="5" name="Straight Connector 52"/>
            <p:cNvSpPr/>
            <p:nvPr/>
          </p:nvSpPr>
          <p:spPr bwMode="auto">
            <a:xfrm flipH="1">
              <a:off x="5795237" y="4165600"/>
              <a:ext cx="2367283" cy="0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Oval 53"/>
            <p:cNvSpPr/>
            <p:nvPr/>
          </p:nvSpPr>
          <p:spPr bwMode="auto">
            <a:xfrm>
              <a:off x="5733326" y="4103688"/>
              <a:ext cx="123825" cy="1238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7" name="Group 2"/>
            <p:cNvGrpSpPr/>
            <p:nvPr/>
          </p:nvGrpSpPr>
          <p:grpSpPr>
            <a:xfrm>
              <a:off x="8162521" y="3503613"/>
              <a:ext cx="1325563" cy="1325563"/>
              <a:chOff x="7346226" y="3503613"/>
              <a:chExt cx="1325563" cy="1325563"/>
            </a:xfrm>
          </p:grpSpPr>
          <p:sp>
            <p:nvSpPr>
              <p:cNvPr id="43" name="Oval 51"/>
              <p:cNvSpPr/>
              <p:nvPr/>
            </p:nvSpPr>
            <p:spPr bwMode="auto">
              <a:xfrm>
                <a:off x="7346226" y="3503613"/>
                <a:ext cx="1325563" cy="1325563"/>
              </a:xfrm>
              <a:prstGeom prst="ellipse">
                <a:avLst/>
              </a:prstGeom>
              <a:noFill/>
              <a:ln w="19050" cap="rnd">
                <a:solidFill>
                  <a:schemeClr val="accent3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54"/>
              <p:cNvSpPr/>
              <p:nvPr/>
            </p:nvSpPr>
            <p:spPr bwMode="auto">
              <a:xfrm>
                <a:off x="7818258" y="3871791"/>
                <a:ext cx="473212" cy="587618"/>
              </a:xfrm>
              <a:custGeom>
                <a:avLst/>
                <a:gdLst>
                  <a:gd name="T0" fmla="*/ 381 w 400"/>
                  <a:gd name="T1" fmla="*/ 124 h 498"/>
                  <a:gd name="T2" fmla="*/ 381 w 400"/>
                  <a:gd name="T3" fmla="*/ 124 h 498"/>
                  <a:gd name="T4" fmla="*/ 231 w 400"/>
                  <a:gd name="T5" fmla="*/ 9 h 498"/>
                  <a:gd name="T6" fmla="*/ 115 w 400"/>
                  <a:gd name="T7" fmla="*/ 151 h 498"/>
                  <a:gd name="T8" fmla="*/ 133 w 400"/>
                  <a:gd name="T9" fmla="*/ 213 h 498"/>
                  <a:gd name="T10" fmla="*/ 9 w 400"/>
                  <a:gd name="T11" fmla="*/ 407 h 498"/>
                  <a:gd name="T12" fmla="*/ 0 w 400"/>
                  <a:gd name="T13" fmla="*/ 434 h 498"/>
                  <a:gd name="T14" fmla="*/ 9 w 400"/>
                  <a:gd name="T15" fmla="*/ 478 h 498"/>
                  <a:gd name="T16" fmla="*/ 27 w 400"/>
                  <a:gd name="T17" fmla="*/ 497 h 498"/>
                  <a:gd name="T18" fmla="*/ 62 w 400"/>
                  <a:gd name="T19" fmla="*/ 487 h 498"/>
                  <a:gd name="T20" fmla="*/ 89 w 400"/>
                  <a:gd name="T21" fmla="*/ 470 h 498"/>
                  <a:gd name="T22" fmla="*/ 142 w 400"/>
                  <a:gd name="T23" fmla="*/ 390 h 498"/>
                  <a:gd name="T24" fmla="*/ 142 w 400"/>
                  <a:gd name="T25" fmla="*/ 390 h 498"/>
                  <a:gd name="T26" fmla="*/ 177 w 400"/>
                  <a:gd name="T27" fmla="*/ 381 h 498"/>
                  <a:gd name="T28" fmla="*/ 231 w 400"/>
                  <a:gd name="T29" fmla="*/ 284 h 498"/>
                  <a:gd name="T30" fmla="*/ 293 w 400"/>
                  <a:gd name="T31" fmla="*/ 284 h 498"/>
                  <a:gd name="T32" fmla="*/ 381 w 400"/>
                  <a:gd name="T33" fmla="*/ 124 h 498"/>
                  <a:gd name="T34" fmla="*/ 319 w 400"/>
                  <a:gd name="T35" fmla="*/ 159 h 498"/>
                  <a:gd name="T36" fmla="*/ 319 w 400"/>
                  <a:gd name="T37" fmla="*/ 159 h 498"/>
                  <a:gd name="T38" fmla="*/ 256 w 400"/>
                  <a:gd name="T39" fmla="*/ 142 h 498"/>
                  <a:gd name="T40" fmla="*/ 221 w 400"/>
                  <a:gd name="T41" fmla="*/ 80 h 498"/>
                  <a:gd name="T42" fmla="*/ 310 w 400"/>
                  <a:gd name="T43" fmla="*/ 71 h 498"/>
                  <a:gd name="T44" fmla="*/ 319 w 400"/>
                  <a:gd name="T45" fmla="*/ 159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0" h="498">
                    <a:moveTo>
                      <a:pt x="381" y="124"/>
                    </a:moveTo>
                    <a:lnTo>
                      <a:pt x="381" y="124"/>
                    </a:lnTo>
                    <a:cubicBezTo>
                      <a:pt x="372" y="44"/>
                      <a:pt x="301" y="0"/>
                      <a:pt x="231" y="9"/>
                    </a:cubicBezTo>
                    <a:cubicBezTo>
                      <a:pt x="159" y="27"/>
                      <a:pt x="106" y="80"/>
                      <a:pt x="115" y="151"/>
                    </a:cubicBezTo>
                    <a:cubicBezTo>
                      <a:pt x="115" y="168"/>
                      <a:pt x="124" y="195"/>
                      <a:pt x="133" y="213"/>
                    </a:cubicBezTo>
                    <a:cubicBezTo>
                      <a:pt x="9" y="407"/>
                      <a:pt x="9" y="407"/>
                      <a:pt x="9" y="407"/>
                    </a:cubicBezTo>
                    <a:cubicBezTo>
                      <a:pt x="0" y="407"/>
                      <a:pt x="0" y="425"/>
                      <a:pt x="0" y="434"/>
                    </a:cubicBezTo>
                    <a:cubicBezTo>
                      <a:pt x="9" y="478"/>
                      <a:pt x="9" y="478"/>
                      <a:pt x="9" y="478"/>
                    </a:cubicBezTo>
                    <a:cubicBezTo>
                      <a:pt x="9" y="487"/>
                      <a:pt x="18" y="497"/>
                      <a:pt x="27" y="497"/>
                    </a:cubicBezTo>
                    <a:cubicBezTo>
                      <a:pt x="62" y="487"/>
                      <a:pt x="62" y="487"/>
                      <a:pt x="62" y="487"/>
                    </a:cubicBezTo>
                    <a:cubicBezTo>
                      <a:pt x="71" y="487"/>
                      <a:pt x="80" y="478"/>
                      <a:pt x="89" y="470"/>
                    </a:cubicBezTo>
                    <a:cubicBezTo>
                      <a:pt x="142" y="390"/>
                      <a:pt x="142" y="390"/>
                      <a:pt x="142" y="390"/>
                    </a:cubicBezTo>
                    <a:lnTo>
                      <a:pt x="142" y="390"/>
                    </a:lnTo>
                    <a:cubicBezTo>
                      <a:pt x="177" y="381"/>
                      <a:pt x="177" y="381"/>
                      <a:pt x="177" y="381"/>
                    </a:cubicBezTo>
                    <a:cubicBezTo>
                      <a:pt x="231" y="284"/>
                      <a:pt x="231" y="284"/>
                      <a:pt x="231" y="284"/>
                    </a:cubicBezTo>
                    <a:cubicBezTo>
                      <a:pt x="248" y="293"/>
                      <a:pt x="284" y="284"/>
                      <a:pt x="293" y="284"/>
                    </a:cubicBezTo>
                    <a:cubicBezTo>
                      <a:pt x="363" y="275"/>
                      <a:pt x="399" y="195"/>
                      <a:pt x="381" y="124"/>
                    </a:cubicBezTo>
                    <a:close/>
                    <a:moveTo>
                      <a:pt x="319" y="159"/>
                    </a:moveTo>
                    <a:lnTo>
                      <a:pt x="319" y="159"/>
                    </a:lnTo>
                    <a:cubicBezTo>
                      <a:pt x="301" y="187"/>
                      <a:pt x="284" y="168"/>
                      <a:pt x="256" y="142"/>
                    </a:cubicBezTo>
                    <a:cubicBezTo>
                      <a:pt x="231" y="124"/>
                      <a:pt x="203" y="115"/>
                      <a:pt x="221" y="80"/>
                    </a:cubicBezTo>
                    <a:cubicBezTo>
                      <a:pt x="240" y="53"/>
                      <a:pt x="284" y="44"/>
                      <a:pt x="310" y="71"/>
                    </a:cubicBezTo>
                    <a:cubicBezTo>
                      <a:pt x="337" y="89"/>
                      <a:pt x="346" y="133"/>
                      <a:pt x="319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0" name="Group 75"/>
            <p:cNvGrpSpPr/>
            <p:nvPr/>
          </p:nvGrpSpPr>
          <p:grpSpPr>
            <a:xfrm>
              <a:off x="5888526" y="3298825"/>
              <a:ext cx="2475726" cy="780221"/>
              <a:chOff x="9784347" y="2299562"/>
              <a:chExt cx="2475726" cy="780221"/>
            </a:xfrm>
          </p:grpSpPr>
          <p:sp>
            <p:nvSpPr>
              <p:cNvPr id="33" name="TextBox 76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4" name="TextBox 77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216000" tIns="0" rIns="216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9" name="千图PPT彼岸天：ID 8661124库_组合 48"/>
          <p:cNvGrpSpPr/>
          <p:nvPr>
            <p:custDataLst>
              <p:tags r:id="rId3"/>
            </p:custDataLst>
          </p:nvPr>
        </p:nvGrpSpPr>
        <p:grpSpPr>
          <a:xfrm>
            <a:off x="1511369" y="4320796"/>
            <a:ext cx="4345782" cy="1567242"/>
            <a:chOff x="1511369" y="4320796"/>
            <a:chExt cx="4345782" cy="1567242"/>
          </a:xfrm>
        </p:grpSpPr>
        <p:sp>
          <p:nvSpPr>
            <p:cNvPr id="11" name="Straight Connector 62"/>
            <p:cNvSpPr/>
            <p:nvPr/>
          </p:nvSpPr>
          <p:spPr bwMode="auto">
            <a:xfrm>
              <a:off x="2994094" y="5153025"/>
              <a:ext cx="2813844" cy="0"/>
            </a:xfrm>
            <a:prstGeom prst="line">
              <a:avLst/>
            </a:prstGeom>
            <a:noFill/>
            <a:ln w="190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Oval 63"/>
            <p:cNvSpPr/>
            <p:nvPr/>
          </p:nvSpPr>
          <p:spPr bwMode="auto">
            <a:xfrm>
              <a:off x="5733326" y="5091113"/>
              <a:ext cx="123825" cy="12382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3" name="Group 6"/>
            <p:cNvGrpSpPr/>
            <p:nvPr/>
          </p:nvGrpSpPr>
          <p:grpSpPr>
            <a:xfrm>
              <a:off x="1511369" y="4403725"/>
              <a:ext cx="1482725" cy="1484313"/>
              <a:chOff x="1507401" y="4403725"/>
              <a:chExt cx="1482725" cy="1484313"/>
            </a:xfrm>
          </p:grpSpPr>
          <p:sp>
            <p:nvSpPr>
              <p:cNvPr id="39" name="Oval 61"/>
              <p:cNvSpPr/>
              <p:nvPr/>
            </p:nvSpPr>
            <p:spPr bwMode="auto">
              <a:xfrm>
                <a:off x="1507401" y="4403725"/>
                <a:ext cx="1482725" cy="1484313"/>
              </a:xfrm>
              <a:prstGeom prst="ellipse">
                <a:avLst/>
              </a:prstGeom>
              <a:noFill/>
              <a:ln w="19050" cap="rnd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64"/>
              <p:cNvSpPr/>
              <p:nvPr/>
            </p:nvSpPr>
            <p:spPr bwMode="auto">
              <a:xfrm>
                <a:off x="1923716" y="4866861"/>
                <a:ext cx="675852" cy="604078"/>
              </a:xfrm>
              <a:custGeom>
                <a:avLst/>
                <a:gdLst>
                  <a:gd name="T0" fmla="*/ 80 w 498"/>
                  <a:gd name="T1" fmla="*/ 151 h 445"/>
                  <a:gd name="T2" fmla="*/ 80 w 498"/>
                  <a:gd name="T3" fmla="*/ 151 h 445"/>
                  <a:gd name="T4" fmla="*/ 142 w 498"/>
                  <a:gd name="T5" fmla="*/ 169 h 445"/>
                  <a:gd name="T6" fmla="*/ 151 w 498"/>
                  <a:gd name="T7" fmla="*/ 169 h 445"/>
                  <a:gd name="T8" fmla="*/ 195 w 498"/>
                  <a:gd name="T9" fmla="*/ 134 h 445"/>
                  <a:gd name="T10" fmla="*/ 195 w 498"/>
                  <a:gd name="T11" fmla="*/ 125 h 445"/>
                  <a:gd name="T12" fmla="*/ 178 w 498"/>
                  <a:gd name="T13" fmla="*/ 107 h 445"/>
                  <a:gd name="T14" fmla="*/ 275 w 498"/>
                  <a:gd name="T15" fmla="*/ 10 h 445"/>
                  <a:gd name="T16" fmla="*/ 195 w 498"/>
                  <a:gd name="T17" fmla="*/ 0 h 445"/>
                  <a:gd name="T18" fmla="*/ 107 w 498"/>
                  <a:gd name="T19" fmla="*/ 54 h 445"/>
                  <a:gd name="T20" fmla="*/ 72 w 498"/>
                  <a:gd name="T21" fmla="*/ 81 h 445"/>
                  <a:gd name="T22" fmla="*/ 53 w 498"/>
                  <a:gd name="T23" fmla="*/ 116 h 445"/>
                  <a:gd name="T24" fmla="*/ 18 w 498"/>
                  <a:gd name="T25" fmla="*/ 125 h 445"/>
                  <a:gd name="T26" fmla="*/ 0 w 498"/>
                  <a:gd name="T27" fmla="*/ 143 h 445"/>
                  <a:gd name="T28" fmla="*/ 0 w 498"/>
                  <a:gd name="T29" fmla="*/ 151 h 445"/>
                  <a:gd name="T30" fmla="*/ 36 w 498"/>
                  <a:gd name="T31" fmla="*/ 187 h 445"/>
                  <a:gd name="T32" fmla="*/ 53 w 498"/>
                  <a:gd name="T33" fmla="*/ 196 h 445"/>
                  <a:gd name="T34" fmla="*/ 72 w 498"/>
                  <a:gd name="T35" fmla="*/ 178 h 445"/>
                  <a:gd name="T36" fmla="*/ 80 w 498"/>
                  <a:gd name="T37" fmla="*/ 151 h 445"/>
                  <a:gd name="T38" fmla="*/ 222 w 498"/>
                  <a:gd name="T39" fmla="*/ 160 h 445"/>
                  <a:gd name="T40" fmla="*/ 222 w 498"/>
                  <a:gd name="T41" fmla="*/ 160 h 445"/>
                  <a:gd name="T42" fmla="*/ 213 w 498"/>
                  <a:gd name="T43" fmla="*/ 160 h 445"/>
                  <a:gd name="T44" fmla="*/ 178 w 498"/>
                  <a:gd name="T45" fmla="*/ 187 h 445"/>
                  <a:gd name="T46" fmla="*/ 169 w 498"/>
                  <a:gd name="T47" fmla="*/ 204 h 445"/>
                  <a:gd name="T48" fmla="*/ 381 w 498"/>
                  <a:gd name="T49" fmla="*/ 435 h 445"/>
                  <a:gd name="T50" fmla="*/ 399 w 498"/>
                  <a:gd name="T51" fmla="*/ 435 h 445"/>
                  <a:gd name="T52" fmla="*/ 426 w 498"/>
                  <a:gd name="T53" fmla="*/ 417 h 445"/>
                  <a:gd name="T54" fmla="*/ 426 w 498"/>
                  <a:gd name="T55" fmla="*/ 400 h 445"/>
                  <a:gd name="T56" fmla="*/ 222 w 498"/>
                  <a:gd name="T57" fmla="*/ 160 h 445"/>
                  <a:gd name="T58" fmla="*/ 497 w 498"/>
                  <a:gd name="T59" fmla="*/ 63 h 445"/>
                  <a:gd name="T60" fmla="*/ 497 w 498"/>
                  <a:gd name="T61" fmla="*/ 63 h 445"/>
                  <a:gd name="T62" fmla="*/ 479 w 498"/>
                  <a:gd name="T63" fmla="*/ 54 h 445"/>
                  <a:gd name="T64" fmla="*/ 461 w 498"/>
                  <a:gd name="T65" fmla="*/ 89 h 445"/>
                  <a:gd name="T66" fmla="*/ 408 w 498"/>
                  <a:gd name="T67" fmla="*/ 107 h 445"/>
                  <a:gd name="T68" fmla="*/ 399 w 498"/>
                  <a:gd name="T69" fmla="*/ 63 h 445"/>
                  <a:gd name="T70" fmla="*/ 417 w 498"/>
                  <a:gd name="T71" fmla="*/ 19 h 445"/>
                  <a:gd name="T72" fmla="*/ 408 w 498"/>
                  <a:gd name="T73" fmla="*/ 10 h 445"/>
                  <a:gd name="T74" fmla="*/ 337 w 498"/>
                  <a:gd name="T75" fmla="*/ 72 h 445"/>
                  <a:gd name="T76" fmla="*/ 319 w 498"/>
                  <a:gd name="T77" fmla="*/ 151 h 445"/>
                  <a:gd name="T78" fmla="*/ 284 w 498"/>
                  <a:gd name="T79" fmla="*/ 187 h 445"/>
                  <a:gd name="T80" fmla="*/ 319 w 498"/>
                  <a:gd name="T81" fmla="*/ 231 h 445"/>
                  <a:gd name="T82" fmla="*/ 364 w 498"/>
                  <a:gd name="T83" fmla="*/ 187 h 445"/>
                  <a:gd name="T84" fmla="*/ 408 w 498"/>
                  <a:gd name="T85" fmla="*/ 178 h 445"/>
                  <a:gd name="T86" fmla="*/ 488 w 498"/>
                  <a:gd name="T87" fmla="*/ 143 h 445"/>
                  <a:gd name="T88" fmla="*/ 497 w 498"/>
                  <a:gd name="T89" fmla="*/ 63 h 445"/>
                  <a:gd name="T90" fmla="*/ 72 w 498"/>
                  <a:gd name="T91" fmla="*/ 400 h 445"/>
                  <a:gd name="T92" fmla="*/ 72 w 498"/>
                  <a:gd name="T93" fmla="*/ 400 h 445"/>
                  <a:gd name="T94" fmla="*/ 72 w 498"/>
                  <a:gd name="T95" fmla="*/ 417 h 445"/>
                  <a:gd name="T96" fmla="*/ 89 w 498"/>
                  <a:gd name="T97" fmla="*/ 444 h 445"/>
                  <a:gd name="T98" fmla="*/ 107 w 498"/>
                  <a:gd name="T99" fmla="*/ 435 h 445"/>
                  <a:gd name="T100" fmla="*/ 231 w 498"/>
                  <a:gd name="T101" fmla="*/ 320 h 445"/>
                  <a:gd name="T102" fmla="*/ 195 w 498"/>
                  <a:gd name="T103" fmla="*/ 275 h 445"/>
                  <a:gd name="T104" fmla="*/ 72 w 498"/>
                  <a:gd name="T105" fmla="*/ 40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98" h="445">
                    <a:moveTo>
                      <a:pt x="80" y="151"/>
                    </a:moveTo>
                    <a:lnTo>
                      <a:pt x="80" y="151"/>
                    </a:lnTo>
                    <a:cubicBezTo>
                      <a:pt x="97" y="134"/>
                      <a:pt x="116" y="143"/>
                      <a:pt x="142" y="169"/>
                    </a:cubicBezTo>
                    <a:cubicBezTo>
                      <a:pt x="151" y="178"/>
                      <a:pt x="151" y="169"/>
                      <a:pt x="151" y="169"/>
                    </a:cubicBezTo>
                    <a:cubicBezTo>
                      <a:pt x="160" y="169"/>
                      <a:pt x="186" y="134"/>
                      <a:pt x="195" y="134"/>
                    </a:cubicBezTo>
                    <a:cubicBezTo>
                      <a:pt x="195" y="134"/>
                      <a:pt x="195" y="134"/>
                      <a:pt x="195" y="125"/>
                    </a:cubicBezTo>
                    <a:cubicBezTo>
                      <a:pt x="186" y="125"/>
                      <a:pt x="178" y="116"/>
                      <a:pt x="178" y="107"/>
                    </a:cubicBezTo>
                    <a:cubicBezTo>
                      <a:pt x="133" y="45"/>
                      <a:pt x="301" y="10"/>
                      <a:pt x="275" y="10"/>
                    </a:cubicBezTo>
                    <a:cubicBezTo>
                      <a:pt x="257" y="0"/>
                      <a:pt x="204" y="0"/>
                      <a:pt x="195" y="0"/>
                    </a:cubicBezTo>
                    <a:cubicBezTo>
                      <a:pt x="169" y="10"/>
                      <a:pt x="125" y="36"/>
                      <a:pt x="107" y="54"/>
                    </a:cubicBezTo>
                    <a:cubicBezTo>
                      <a:pt x="80" y="72"/>
                      <a:pt x="72" y="81"/>
                      <a:pt x="72" y="81"/>
                    </a:cubicBezTo>
                    <a:cubicBezTo>
                      <a:pt x="62" y="89"/>
                      <a:pt x="72" y="107"/>
                      <a:pt x="53" y="116"/>
                    </a:cubicBezTo>
                    <a:cubicBezTo>
                      <a:pt x="36" y="125"/>
                      <a:pt x="27" y="116"/>
                      <a:pt x="18" y="125"/>
                    </a:cubicBezTo>
                    <a:cubicBezTo>
                      <a:pt x="18" y="134"/>
                      <a:pt x="9" y="134"/>
                      <a:pt x="0" y="143"/>
                    </a:cubicBezTo>
                    <a:lnTo>
                      <a:pt x="0" y="151"/>
                    </a:lnTo>
                    <a:lnTo>
                      <a:pt x="36" y="187"/>
                    </a:lnTo>
                    <a:cubicBezTo>
                      <a:pt x="36" y="196"/>
                      <a:pt x="44" y="196"/>
                      <a:pt x="53" y="196"/>
                    </a:cubicBezTo>
                    <a:cubicBezTo>
                      <a:pt x="53" y="187"/>
                      <a:pt x="62" y="178"/>
                      <a:pt x="72" y="178"/>
                    </a:cubicBezTo>
                    <a:cubicBezTo>
                      <a:pt x="72" y="178"/>
                      <a:pt x="72" y="151"/>
                      <a:pt x="80" y="151"/>
                    </a:cubicBezTo>
                    <a:close/>
                    <a:moveTo>
                      <a:pt x="222" y="160"/>
                    </a:moveTo>
                    <a:lnTo>
                      <a:pt x="222" y="160"/>
                    </a:lnTo>
                    <a:cubicBezTo>
                      <a:pt x="213" y="160"/>
                      <a:pt x="213" y="160"/>
                      <a:pt x="213" y="160"/>
                    </a:cubicBezTo>
                    <a:cubicBezTo>
                      <a:pt x="178" y="187"/>
                      <a:pt x="178" y="187"/>
                      <a:pt x="178" y="187"/>
                    </a:cubicBezTo>
                    <a:cubicBezTo>
                      <a:pt x="169" y="196"/>
                      <a:pt x="169" y="196"/>
                      <a:pt x="169" y="204"/>
                    </a:cubicBezTo>
                    <a:cubicBezTo>
                      <a:pt x="381" y="435"/>
                      <a:pt x="381" y="435"/>
                      <a:pt x="381" y="435"/>
                    </a:cubicBezTo>
                    <a:cubicBezTo>
                      <a:pt x="381" y="444"/>
                      <a:pt x="391" y="444"/>
                      <a:pt x="399" y="435"/>
                    </a:cubicBezTo>
                    <a:cubicBezTo>
                      <a:pt x="426" y="417"/>
                      <a:pt x="426" y="417"/>
                      <a:pt x="426" y="417"/>
                    </a:cubicBezTo>
                    <a:cubicBezTo>
                      <a:pt x="426" y="408"/>
                      <a:pt x="426" y="400"/>
                      <a:pt x="426" y="400"/>
                    </a:cubicBezTo>
                    <a:lnTo>
                      <a:pt x="222" y="160"/>
                    </a:lnTo>
                    <a:close/>
                    <a:moveTo>
                      <a:pt x="497" y="63"/>
                    </a:moveTo>
                    <a:lnTo>
                      <a:pt x="497" y="63"/>
                    </a:lnTo>
                    <a:cubicBezTo>
                      <a:pt x="488" y="45"/>
                      <a:pt x="488" y="54"/>
                      <a:pt x="479" y="54"/>
                    </a:cubicBezTo>
                    <a:cubicBezTo>
                      <a:pt x="479" y="63"/>
                      <a:pt x="461" y="81"/>
                      <a:pt x="461" y="89"/>
                    </a:cubicBezTo>
                    <a:cubicBezTo>
                      <a:pt x="452" y="107"/>
                      <a:pt x="435" y="125"/>
                      <a:pt x="408" y="107"/>
                    </a:cubicBezTo>
                    <a:cubicBezTo>
                      <a:pt x="381" y="81"/>
                      <a:pt x="391" y="72"/>
                      <a:pt x="399" y="63"/>
                    </a:cubicBezTo>
                    <a:cubicBezTo>
                      <a:pt x="399" y="54"/>
                      <a:pt x="417" y="28"/>
                      <a:pt x="417" y="19"/>
                    </a:cubicBezTo>
                    <a:cubicBezTo>
                      <a:pt x="426" y="19"/>
                      <a:pt x="417" y="10"/>
                      <a:pt x="408" y="10"/>
                    </a:cubicBezTo>
                    <a:cubicBezTo>
                      <a:pt x="399" y="19"/>
                      <a:pt x="346" y="36"/>
                      <a:pt x="337" y="72"/>
                    </a:cubicBezTo>
                    <a:cubicBezTo>
                      <a:pt x="328" y="98"/>
                      <a:pt x="346" y="125"/>
                      <a:pt x="319" y="151"/>
                    </a:cubicBezTo>
                    <a:cubicBezTo>
                      <a:pt x="284" y="187"/>
                      <a:pt x="284" y="187"/>
                      <a:pt x="284" y="187"/>
                    </a:cubicBezTo>
                    <a:cubicBezTo>
                      <a:pt x="319" y="231"/>
                      <a:pt x="319" y="231"/>
                      <a:pt x="319" y="231"/>
                    </a:cubicBezTo>
                    <a:cubicBezTo>
                      <a:pt x="364" y="187"/>
                      <a:pt x="364" y="187"/>
                      <a:pt x="364" y="187"/>
                    </a:cubicBezTo>
                    <a:cubicBezTo>
                      <a:pt x="372" y="178"/>
                      <a:pt x="391" y="169"/>
                      <a:pt x="408" y="178"/>
                    </a:cubicBezTo>
                    <a:cubicBezTo>
                      <a:pt x="452" y="187"/>
                      <a:pt x="470" y="169"/>
                      <a:pt x="488" y="143"/>
                    </a:cubicBezTo>
                    <a:cubicBezTo>
                      <a:pt x="497" y="116"/>
                      <a:pt x="497" y="72"/>
                      <a:pt x="497" y="63"/>
                    </a:cubicBezTo>
                    <a:close/>
                    <a:moveTo>
                      <a:pt x="72" y="400"/>
                    </a:moveTo>
                    <a:lnTo>
                      <a:pt x="72" y="400"/>
                    </a:lnTo>
                    <a:cubicBezTo>
                      <a:pt x="62" y="408"/>
                      <a:pt x="62" y="417"/>
                      <a:pt x="72" y="417"/>
                    </a:cubicBezTo>
                    <a:cubicBezTo>
                      <a:pt x="89" y="444"/>
                      <a:pt x="89" y="444"/>
                      <a:pt x="89" y="444"/>
                    </a:cubicBezTo>
                    <a:cubicBezTo>
                      <a:pt x="97" y="444"/>
                      <a:pt x="107" y="444"/>
                      <a:pt x="107" y="435"/>
                    </a:cubicBezTo>
                    <a:cubicBezTo>
                      <a:pt x="231" y="320"/>
                      <a:pt x="231" y="320"/>
                      <a:pt x="231" y="320"/>
                    </a:cubicBezTo>
                    <a:cubicBezTo>
                      <a:pt x="195" y="275"/>
                      <a:pt x="195" y="275"/>
                      <a:pt x="195" y="275"/>
                    </a:cubicBezTo>
                    <a:lnTo>
                      <a:pt x="72" y="4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1" name="Group 78"/>
            <p:cNvGrpSpPr/>
            <p:nvPr/>
          </p:nvGrpSpPr>
          <p:grpSpPr>
            <a:xfrm>
              <a:off x="3294009" y="4320796"/>
              <a:ext cx="2475726" cy="780221"/>
              <a:chOff x="9784347" y="2299562"/>
              <a:chExt cx="2475726" cy="780221"/>
            </a:xfrm>
          </p:grpSpPr>
          <p:sp>
            <p:nvSpPr>
              <p:cNvPr id="31" name="TextBox 79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144000" tIns="0" rIns="216000" bIns="0" anchor="ctr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2" name="TextBox 80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144000" tIns="0" rIns="21600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8" name="千图PPT彼岸天：ID 8661124库_组合 47"/>
          <p:cNvGrpSpPr/>
          <p:nvPr>
            <p:custDataLst>
              <p:tags r:id="rId4"/>
            </p:custDataLst>
          </p:nvPr>
        </p:nvGrpSpPr>
        <p:grpSpPr>
          <a:xfrm>
            <a:off x="1104568" y="2282825"/>
            <a:ext cx="4752583" cy="2005013"/>
            <a:chOff x="1104568" y="2282825"/>
            <a:chExt cx="4752583" cy="2005013"/>
          </a:xfrm>
        </p:grpSpPr>
        <p:sp>
          <p:nvSpPr>
            <p:cNvPr id="14" name="Straight Connector 67"/>
            <p:cNvSpPr/>
            <p:nvPr/>
          </p:nvSpPr>
          <p:spPr bwMode="auto">
            <a:xfrm>
              <a:off x="3111169" y="3286125"/>
              <a:ext cx="2690420" cy="0"/>
            </a:xfrm>
            <a:prstGeom prst="line">
              <a:avLst/>
            </a:prstGeom>
            <a:noFill/>
            <a:ln w="19050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Oval 68"/>
            <p:cNvSpPr/>
            <p:nvPr/>
          </p:nvSpPr>
          <p:spPr bwMode="auto">
            <a:xfrm>
              <a:off x="5733326" y="3236913"/>
              <a:ext cx="123825" cy="1238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Group 5"/>
            <p:cNvGrpSpPr/>
            <p:nvPr/>
          </p:nvGrpSpPr>
          <p:grpSpPr>
            <a:xfrm>
              <a:off x="1104568" y="2282825"/>
              <a:ext cx="2006600" cy="2005013"/>
              <a:chOff x="2423388" y="2282825"/>
              <a:chExt cx="2006600" cy="2005013"/>
            </a:xfrm>
          </p:grpSpPr>
          <p:sp>
            <p:nvSpPr>
              <p:cNvPr id="37" name="Oval 66"/>
              <p:cNvSpPr/>
              <p:nvPr/>
            </p:nvSpPr>
            <p:spPr bwMode="auto">
              <a:xfrm>
                <a:off x="2423388" y="2282825"/>
                <a:ext cx="2006600" cy="2005013"/>
              </a:xfrm>
              <a:prstGeom prst="ellipse">
                <a:avLst/>
              </a:pr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69"/>
              <p:cNvSpPr/>
              <p:nvPr/>
            </p:nvSpPr>
            <p:spPr bwMode="auto">
              <a:xfrm>
                <a:off x="3016930" y="2970248"/>
                <a:ext cx="791241" cy="609183"/>
              </a:xfrm>
              <a:custGeom>
                <a:avLst/>
                <a:gdLst>
                  <a:gd name="T0" fmla="*/ 80 w 497"/>
                  <a:gd name="T1" fmla="*/ 248 h 382"/>
                  <a:gd name="T2" fmla="*/ 80 w 497"/>
                  <a:gd name="T3" fmla="*/ 248 h 382"/>
                  <a:gd name="T4" fmla="*/ 159 w 497"/>
                  <a:gd name="T5" fmla="*/ 328 h 382"/>
                  <a:gd name="T6" fmla="*/ 248 w 497"/>
                  <a:gd name="T7" fmla="*/ 381 h 382"/>
                  <a:gd name="T8" fmla="*/ 337 w 497"/>
                  <a:gd name="T9" fmla="*/ 337 h 382"/>
                  <a:gd name="T10" fmla="*/ 390 w 497"/>
                  <a:gd name="T11" fmla="*/ 258 h 382"/>
                  <a:gd name="T12" fmla="*/ 248 w 497"/>
                  <a:gd name="T13" fmla="*/ 328 h 382"/>
                  <a:gd name="T14" fmla="*/ 80 w 497"/>
                  <a:gd name="T15" fmla="*/ 248 h 382"/>
                  <a:gd name="T16" fmla="*/ 487 w 497"/>
                  <a:gd name="T17" fmla="*/ 124 h 382"/>
                  <a:gd name="T18" fmla="*/ 487 w 497"/>
                  <a:gd name="T19" fmla="*/ 124 h 382"/>
                  <a:gd name="T20" fmla="*/ 274 w 497"/>
                  <a:gd name="T21" fmla="*/ 9 h 382"/>
                  <a:gd name="T22" fmla="*/ 221 w 497"/>
                  <a:gd name="T23" fmla="*/ 9 h 382"/>
                  <a:gd name="T24" fmla="*/ 9 w 497"/>
                  <a:gd name="T25" fmla="*/ 124 h 382"/>
                  <a:gd name="T26" fmla="*/ 9 w 497"/>
                  <a:gd name="T27" fmla="*/ 160 h 382"/>
                  <a:gd name="T28" fmla="*/ 221 w 497"/>
                  <a:gd name="T29" fmla="*/ 275 h 382"/>
                  <a:gd name="T30" fmla="*/ 274 w 497"/>
                  <a:gd name="T31" fmla="*/ 275 h 382"/>
                  <a:gd name="T32" fmla="*/ 408 w 497"/>
                  <a:gd name="T33" fmla="*/ 195 h 382"/>
                  <a:gd name="T34" fmla="*/ 266 w 497"/>
                  <a:gd name="T35" fmla="*/ 160 h 382"/>
                  <a:gd name="T36" fmla="*/ 248 w 497"/>
                  <a:gd name="T37" fmla="*/ 168 h 382"/>
                  <a:gd name="T38" fmla="*/ 203 w 497"/>
                  <a:gd name="T39" fmla="*/ 133 h 382"/>
                  <a:gd name="T40" fmla="*/ 248 w 497"/>
                  <a:gd name="T41" fmla="*/ 107 h 382"/>
                  <a:gd name="T42" fmla="*/ 293 w 497"/>
                  <a:gd name="T43" fmla="*/ 124 h 382"/>
                  <a:gd name="T44" fmla="*/ 443 w 497"/>
                  <a:gd name="T45" fmla="*/ 177 h 382"/>
                  <a:gd name="T46" fmla="*/ 487 w 497"/>
                  <a:gd name="T47" fmla="*/ 160 h 382"/>
                  <a:gd name="T48" fmla="*/ 487 w 497"/>
                  <a:gd name="T49" fmla="*/ 124 h 382"/>
                  <a:gd name="T50" fmla="*/ 425 w 497"/>
                  <a:gd name="T51" fmla="*/ 346 h 382"/>
                  <a:gd name="T52" fmla="*/ 425 w 497"/>
                  <a:gd name="T53" fmla="*/ 346 h 382"/>
                  <a:gd name="T54" fmla="*/ 461 w 497"/>
                  <a:gd name="T55" fmla="*/ 337 h 382"/>
                  <a:gd name="T56" fmla="*/ 443 w 497"/>
                  <a:gd name="T57" fmla="*/ 177 h 382"/>
                  <a:gd name="T58" fmla="*/ 408 w 497"/>
                  <a:gd name="T59" fmla="*/ 195 h 382"/>
                  <a:gd name="T60" fmla="*/ 425 w 497"/>
                  <a:gd name="T61" fmla="*/ 346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7" h="382">
                    <a:moveTo>
                      <a:pt x="80" y="248"/>
                    </a:moveTo>
                    <a:lnTo>
                      <a:pt x="80" y="248"/>
                    </a:lnTo>
                    <a:cubicBezTo>
                      <a:pt x="97" y="293"/>
                      <a:pt x="106" y="311"/>
                      <a:pt x="159" y="328"/>
                    </a:cubicBezTo>
                    <a:cubicBezTo>
                      <a:pt x="203" y="355"/>
                      <a:pt x="230" y="381"/>
                      <a:pt x="248" y="381"/>
                    </a:cubicBezTo>
                    <a:cubicBezTo>
                      <a:pt x="266" y="381"/>
                      <a:pt x="293" y="355"/>
                      <a:pt x="337" y="337"/>
                    </a:cubicBezTo>
                    <a:cubicBezTo>
                      <a:pt x="390" y="311"/>
                      <a:pt x="372" y="311"/>
                      <a:pt x="390" y="258"/>
                    </a:cubicBezTo>
                    <a:cubicBezTo>
                      <a:pt x="248" y="328"/>
                      <a:pt x="248" y="328"/>
                      <a:pt x="248" y="328"/>
                    </a:cubicBezTo>
                    <a:lnTo>
                      <a:pt x="80" y="248"/>
                    </a:lnTo>
                    <a:close/>
                    <a:moveTo>
                      <a:pt x="487" y="124"/>
                    </a:moveTo>
                    <a:lnTo>
                      <a:pt x="487" y="124"/>
                    </a:lnTo>
                    <a:cubicBezTo>
                      <a:pt x="274" y="9"/>
                      <a:pt x="274" y="9"/>
                      <a:pt x="274" y="9"/>
                    </a:cubicBezTo>
                    <a:cubicBezTo>
                      <a:pt x="266" y="0"/>
                      <a:pt x="239" y="0"/>
                      <a:pt x="221" y="9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0" y="133"/>
                      <a:pt x="0" y="142"/>
                      <a:pt x="9" y="160"/>
                    </a:cubicBezTo>
                    <a:cubicBezTo>
                      <a:pt x="221" y="275"/>
                      <a:pt x="221" y="275"/>
                      <a:pt x="221" y="275"/>
                    </a:cubicBezTo>
                    <a:cubicBezTo>
                      <a:pt x="239" y="284"/>
                      <a:pt x="266" y="284"/>
                      <a:pt x="274" y="275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266" y="160"/>
                      <a:pt x="266" y="160"/>
                      <a:pt x="266" y="160"/>
                    </a:cubicBezTo>
                    <a:cubicBezTo>
                      <a:pt x="257" y="160"/>
                      <a:pt x="257" y="168"/>
                      <a:pt x="248" y="168"/>
                    </a:cubicBezTo>
                    <a:cubicBezTo>
                      <a:pt x="221" y="168"/>
                      <a:pt x="203" y="151"/>
                      <a:pt x="203" y="133"/>
                    </a:cubicBezTo>
                    <a:cubicBezTo>
                      <a:pt x="203" y="124"/>
                      <a:pt x="221" y="107"/>
                      <a:pt x="248" y="107"/>
                    </a:cubicBezTo>
                    <a:cubicBezTo>
                      <a:pt x="266" y="107"/>
                      <a:pt x="284" y="115"/>
                      <a:pt x="293" y="124"/>
                    </a:cubicBezTo>
                    <a:cubicBezTo>
                      <a:pt x="443" y="177"/>
                      <a:pt x="443" y="177"/>
                      <a:pt x="443" y="177"/>
                    </a:cubicBezTo>
                    <a:cubicBezTo>
                      <a:pt x="487" y="160"/>
                      <a:pt x="487" y="160"/>
                      <a:pt x="487" y="160"/>
                    </a:cubicBezTo>
                    <a:cubicBezTo>
                      <a:pt x="496" y="142"/>
                      <a:pt x="496" y="133"/>
                      <a:pt x="487" y="124"/>
                    </a:cubicBezTo>
                    <a:close/>
                    <a:moveTo>
                      <a:pt x="425" y="346"/>
                    </a:moveTo>
                    <a:lnTo>
                      <a:pt x="425" y="346"/>
                    </a:lnTo>
                    <a:cubicBezTo>
                      <a:pt x="416" y="355"/>
                      <a:pt x="452" y="364"/>
                      <a:pt x="461" y="337"/>
                    </a:cubicBezTo>
                    <a:cubicBezTo>
                      <a:pt x="469" y="213"/>
                      <a:pt x="443" y="177"/>
                      <a:pt x="443" y="177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8" y="195"/>
                      <a:pt x="443" y="222"/>
                      <a:pt x="425" y="3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2" name="Group 87"/>
            <p:cNvGrpSpPr/>
            <p:nvPr/>
          </p:nvGrpSpPr>
          <p:grpSpPr>
            <a:xfrm>
              <a:off x="3260234" y="2432755"/>
              <a:ext cx="2475726" cy="780221"/>
              <a:chOff x="9784347" y="2299562"/>
              <a:chExt cx="2475726" cy="780221"/>
            </a:xfrm>
          </p:grpSpPr>
          <p:sp>
            <p:nvSpPr>
              <p:cNvPr id="29" name="TextBox 88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144000" tIns="0" rIns="216000" bIns="0" anchor="ctr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0" name="TextBox 89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144000" tIns="0" rIns="21600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6" name="千图PPT彼岸天：ID 8661124库_组合 45"/>
          <p:cNvGrpSpPr/>
          <p:nvPr>
            <p:custDataLst>
              <p:tags r:id="rId5"/>
            </p:custDataLst>
          </p:nvPr>
        </p:nvGrpSpPr>
        <p:grpSpPr>
          <a:xfrm>
            <a:off x="5744901" y="1646238"/>
            <a:ext cx="5220261" cy="1857375"/>
            <a:chOff x="5744901" y="1646238"/>
            <a:chExt cx="5220261" cy="1857375"/>
          </a:xfrm>
        </p:grpSpPr>
        <p:sp>
          <p:nvSpPr>
            <p:cNvPr id="8" name="Straight Connector 57"/>
            <p:cNvSpPr/>
            <p:nvPr/>
          </p:nvSpPr>
          <p:spPr bwMode="auto">
            <a:xfrm flipH="1">
              <a:off x="5819512" y="2573338"/>
              <a:ext cx="3312442" cy="0"/>
            </a:xfrm>
            <a:prstGeom prst="line">
              <a:avLst/>
            </a:prstGeom>
            <a:noFill/>
            <a:ln w="19050" cap="rnd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Oval 58"/>
            <p:cNvSpPr/>
            <p:nvPr/>
          </p:nvSpPr>
          <p:spPr bwMode="auto">
            <a:xfrm>
              <a:off x="5744901" y="2511425"/>
              <a:ext cx="123825" cy="1222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0" name="Group 4"/>
            <p:cNvGrpSpPr/>
            <p:nvPr/>
          </p:nvGrpSpPr>
          <p:grpSpPr>
            <a:xfrm>
              <a:off x="9106199" y="1646238"/>
              <a:ext cx="1858963" cy="1857375"/>
              <a:chOff x="8376976" y="1646238"/>
              <a:chExt cx="1858963" cy="1857375"/>
            </a:xfrm>
          </p:grpSpPr>
          <p:sp>
            <p:nvSpPr>
              <p:cNvPr id="41" name="Oval 56"/>
              <p:cNvSpPr/>
              <p:nvPr/>
            </p:nvSpPr>
            <p:spPr bwMode="auto">
              <a:xfrm>
                <a:off x="8376976" y="1646238"/>
                <a:ext cx="1858963" cy="1857375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59"/>
              <p:cNvSpPr/>
              <p:nvPr/>
            </p:nvSpPr>
            <p:spPr bwMode="auto">
              <a:xfrm>
                <a:off x="8932970" y="2233704"/>
                <a:ext cx="772731" cy="663319"/>
              </a:xfrm>
              <a:custGeom>
                <a:avLst/>
                <a:gdLst>
                  <a:gd name="T0" fmla="*/ 230 w 497"/>
                  <a:gd name="T1" fmla="*/ 231 h 426"/>
                  <a:gd name="T2" fmla="*/ 230 w 497"/>
                  <a:gd name="T3" fmla="*/ 231 h 426"/>
                  <a:gd name="T4" fmla="*/ 274 w 497"/>
                  <a:gd name="T5" fmla="*/ 231 h 426"/>
                  <a:gd name="T6" fmla="*/ 274 w 497"/>
                  <a:gd name="T7" fmla="*/ 275 h 426"/>
                  <a:gd name="T8" fmla="*/ 496 w 497"/>
                  <a:gd name="T9" fmla="*/ 275 h 426"/>
                  <a:gd name="T10" fmla="*/ 487 w 497"/>
                  <a:gd name="T11" fmla="*/ 133 h 426"/>
                  <a:gd name="T12" fmla="*/ 443 w 497"/>
                  <a:gd name="T13" fmla="*/ 80 h 426"/>
                  <a:gd name="T14" fmla="*/ 363 w 497"/>
                  <a:gd name="T15" fmla="*/ 80 h 426"/>
                  <a:gd name="T16" fmla="*/ 337 w 497"/>
                  <a:gd name="T17" fmla="*/ 27 h 426"/>
                  <a:gd name="T18" fmla="*/ 300 w 497"/>
                  <a:gd name="T19" fmla="*/ 0 h 426"/>
                  <a:gd name="T20" fmla="*/ 194 w 497"/>
                  <a:gd name="T21" fmla="*/ 0 h 426"/>
                  <a:gd name="T22" fmla="*/ 168 w 497"/>
                  <a:gd name="T23" fmla="*/ 27 h 426"/>
                  <a:gd name="T24" fmla="*/ 133 w 497"/>
                  <a:gd name="T25" fmla="*/ 80 h 426"/>
                  <a:gd name="T26" fmla="*/ 53 w 497"/>
                  <a:gd name="T27" fmla="*/ 80 h 426"/>
                  <a:gd name="T28" fmla="*/ 9 w 497"/>
                  <a:gd name="T29" fmla="*/ 133 h 426"/>
                  <a:gd name="T30" fmla="*/ 0 w 497"/>
                  <a:gd name="T31" fmla="*/ 275 h 426"/>
                  <a:gd name="T32" fmla="*/ 230 w 497"/>
                  <a:gd name="T33" fmla="*/ 275 h 426"/>
                  <a:gd name="T34" fmla="*/ 230 w 497"/>
                  <a:gd name="T35" fmla="*/ 231 h 426"/>
                  <a:gd name="T36" fmla="*/ 186 w 497"/>
                  <a:gd name="T37" fmla="*/ 53 h 426"/>
                  <a:gd name="T38" fmla="*/ 186 w 497"/>
                  <a:gd name="T39" fmla="*/ 53 h 426"/>
                  <a:gd name="T40" fmla="*/ 212 w 497"/>
                  <a:gd name="T41" fmla="*/ 36 h 426"/>
                  <a:gd name="T42" fmla="*/ 284 w 497"/>
                  <a:gd name="T43" fmla="*/ 36 h 426"/>
                  <a:gd name="T44" fmla="*/ 309 w 497"/>
                  <a:gd name="T45" fmla="*/ 53 h 426"/>
                  <a:gd name="T46" fmla="*/ 319 w 497"/>
                  <a:gd name="T47" fmla="*/ 80 h 426"/>
                  <a:gd name="T48" fmla="*/ 177 w 497"/>
                  <a:gd name="T49" fmla="*/ 80 h 426"/>
                  <a:gd name="T50" fmla="*/ 186 w 497"/>
                  <a:gd name="T51" fmla="*/ 53 h 426"/>
                  <a:gd name="T52" fmla="*/ 274 w 497"/>
                  <a:gd name="T53" fmla="*/ 355 h 426"/>
                  <a:gd name="T54" fmla="*/ 274 w 497"/>
                  <a:gd name="T55" fmla="*/ 355 h 426"/>
                  <a:gd name="T56" fmla="*/ 230 w 497"/>
                  <a:gd name="T57" fmla="*/ 355 h 426"/>
                  <a:gd name="T58" fmla="*/ 230 w 497"/>
                  <a:gd name="T59" fmla="*/ 302 h 426"/>
                  <a:gd name="T60" fmla="*/ 9 w 497"/>
                  <a:gd name="T61" fmla="*/ 302 h 426"/>
                  <a:gd name="T62" fmla="*/ 17 w 497"/>
                  <a:gd name="T63" fmla="*/ 381 h 426"/>
                  <a:gd name="T64" fmla="*/ 62 w 497"/>
                  <a:gd name="T65" fmla="*/ 425 h 426"/>
                  <a:gd name="T66" fmla="*/ 434 w 497"/>
                  <a:gd name="T67" fmla="*/ 425 h 426"/>
                  <a:gd name="T68" fmla="*/ 478 w 497"/>
                  <a:gd name="T69" fmla="*/ 381 h 426"/>
                  <a:gd name="T70" fmla="*/ 487 w 497"/>
                  <a:gd name="T71" fmla="*/ 302 h 426"/>
                  <a:gd name="T72" fmla="*/ 274 w 497"/>
                  <a:gd name="T73" fmla="*/ 302 h 426"/>
                  <a:gd name="T74" fmla="*/ 274 w 497"/>
                  <a:gd name="T75" fmla="*/ 355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7" h="426">
                    <a:moveTo>
                      <a:pt x="230" y="231"/>
                    </a:moveTo>
                    <a:lnTo>
                      <a:pt x="230" y="231"/>
                    </a:lnTo>
                    <a:cubicBezTo>
                      <a:pt x="274" y="231"/>
                      <a:pt x="274" y="231"/>
                      <a:pt x="274" y="231"/>
                    </a:cubicBezTo>
                    <a:cubicBezTo>
                      <a:pt x="274" y="275"/>
                      <a:pt x="274" y="275"/>
                      <a:pt x="274" y="275"/>
                    </a:cubicBezTo>
                    <a:cubicBezTo>
                      <a:pt x="496" y="275"/>
                      <a:pt x="496" y="275"/>
                      <a:pt x="496" y="275"/>
                    </a:cubicBezTo>
                    <a:cubicBezTo>
                      <a:pt x="496" y="275"/>
                      <a:pt x="496" y="168"/>
                      <a:pt x="487" y="133"/>
                    </a:cubicBezTo>
                    <a:cubicBezTo>
                      <a:pt x="487" y="97"/>
                      <a:pt x="478" y="80"/>
                      <a:pt x="443" y="80"/>
                    </a:cubicBezTo>
                    <a:cubicBezTo>
                      <a:pt x="363" y="80"/>
                      <a:pt x="363" y="80"/>
                      <a:pt x="363" y="80"/>
                    </a:cubicBezTo>
                    <a:cubicBezTo>
                      <a:pt x="345" y="53"/>
                      <a:pt x="337" y="27"/>
                      <a:pt x="337" y="27"/>
                    </a:cubicBezTo>
                    <a:cubicBezTo>
                      <a:pt x="328" y="9"/>
                      <a:pt x="319" y="0"/>
                      <a:pt x="300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77" y="0"/>
                      <a:pt x="168" y="9"/>
                      <a:pt x="168" y="27"/>
                    </a:cubicBezTo>
                    <a:cubicBezTo>
                      <a:pt x="159" y="27"/>
                      <a:pt x="150" y="53"/>
                      <a:pt x="133" y="80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17" y="80"/>
                      <a:pt x="9" y="97"/>
                      <a:pt x="9" y="133"/>
                    </a:cubicBezTo>
                    <a:cubicBezTo>
                      <a:pt x="0" y="168"/>
                      <a:pt x="0" y="275"/>
                      <a:pt x="0" y="275"/>
                    </a:cubicBezTo>
                    <a:cubicBezTo>
                      <a:pt x="230" y="275"/>
                      <a:pt x="230" y="275"/>
                      <a:pt x="230" y="275"/>
                    </a:cubicBezTo>
                    <a:lnTo>
                      <a:pt x="230" y="231"/>
                    </a:lnTo>
                    <a:close/>
                    <a:moveTo>
                      <a:pt x="186" y="53"/>
                    </a:moveTo>
                    <a:lnTo>
                      <a:pt x="186" y="53"/>
                    </a:lnTo>
                    <a:cubicBezTo>
                      <a:pt x="194" y="44"/>
                      <a:pt x="194" y="36"/>
                      <a:pt x="212" y="36"/>
                    </a:cubicBezTo>
                    <a:cubicBezTo>
                      <a:pt x="284" y="36"/>
                      <a:pt x="284" y="36"/>
                      <a:pt x="284" y="36"/>
                    </a:cubicBezTo>
                    <a:cubicBezTo>
                      <a:pt x="300" y="36"/>
                      <a:pt x="300" y="44"/>
                      <a:pt x="309" y="53"/>
                    </a:cubicBezTo>
                    <a:cubicBezTo>
                      <a:pt x="309" y="53"/>
                      <a:pt x="319" y="71"/>
                      <a:pt x="319" y="80"/>
                    </a:cubicBezTo>
                    <a:cubicBezTo>
                      <a:pt x="177" y="80"/>
                      <a:pt x="177" y="80"/>
                      <a:pt x="177" y="80"/>
                    </a:cubicBezTo>
                    <a:cubicBezTo>
                      <a:pt x="186" y="71"/>
                      <a:pt x="186" y="53"/>
                      <a:pt x="186" y="53"/>
                    </a:cubicBezTo>
                    <a:close/>
                    <a:moveTo>
                      <a:pt x="274" y="355"/>
                    </a:moveTo>
                    <a:lnTo>
                      <a:pt x="274" y="355"/>
                    </a:lnTo>
                    <a:cubicBezTo>
                      <a:pt x="230" y="355"/>
                      <a:pt x="230" y="355"/>
                      <a:pt x="230" y="355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9" y="302"/>
                      <a:pt x="9" y="302"/>
                      <a:pt x="9" y="302"/>
                    </a:cubicBezTo>
                    <a:cubicBezTo>
                      <a:pt x="9" y="302"/>
                      <a:pt x="17" y="346"/>
                      <a:pt x="17" y="381"/>
                    </a:cubicBezTo>
                    <a:cubicBezTo>
                      <a:pt x="17" y="399"/>
                      <a:pt x="26" y="425"/>
                      <a:pt x="62" y="425"/>
                    </a:cubicBezTo>
                    <a:cubicBezTo>
                      <a:pt x="434" y="425"/>
                      <a:pt x="434" y="425"/>
                      <a:pt x="434" y="425"/>
                    </a:cubicBezTo>
                    <a:cubicBezTo>
                      <a:pt x="469" y="425"/>
                      <a:pt x="478" y="399"/>
                      <a:pt x="478" y="381"/>
                    </a:cubicBezTo>
                    <a:cubicBezTo>
                      <a:pt x="478" y="346"/>
                      <a:pt x="487" y="302"/>
                      <a:pt x="487" y="302"/>
                    </a:cubicBezTo>
                    <a:cubicBezTo>
                      <a:pt x="274" y="302"/>
                      <a:pt x="274" y="302"/>
                      <a:pt x="274" y="302"/>
                    </a:cubicBezTo>
                    <a:lnTo>
                      <a:pt x="274" y="3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90"/>
            <p:cNvGrpSpPr/>
            <p:nvPr/>
          </p:nvGrpSpPr>
          <p:grpSpPr>
            <a:xfrm>
              <a:off x="5888526" y="1712675"/>
              <a:ext cx="2475726" cy="780221"/>
              <a:chOff x="9784347" y="2299562"/>
              <a:chExt cx="2475726" cy="780221"/>
            </a:xfrm>
          </p:grpSpPr>
          <p:sp>
            <p:nvSpPr>
              <p:cNvPr id="27" name="TextBox 91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TextBox 92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216000" tIns="0" rIns="216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0" name="千图PPT彼岸天：ID 8661124库_组合 49"/>
          <p:cNvGrpSpPr/>
          <p:nvPr>
            <p:custDataLst>
              <p:tags r:id="rId6"/>
            </p:custDataLst>
          </p:nvPr>
        </p:nvGrpSpPr>
        <p:grpSpPr>
          <a:xfrm>
            <a:off x="5722568" y="4761148"/>
            <a:ext cx="3597275" cy="1282465"/>
            <a:chOff x="5722568" y="4761148"/>
            <a:chExt cx="3597275" cy="1282465"/>
          </a:xfrm>
        </p:grpSpPr>
        <p:sp>
          <p:nvSpPr>
            <p:cNvPr id="18" name="Oval 73"/>
            <p:cNvSpPr/>
            <p:nvPr/>
          </p:nvSpPr>
          <p:spPr bwMode="auto">
            <a:xfrm>
              <a:off x="5722568" y="5540375"/>
              <a:ext cx="123825" cy="1238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790830" y="4761148"/>
              <a:ext cx="3529013" cy="1282465"/>
              <a:chOff x="5790830" y="4761148"/>
              <a:chExt cx="3529013" cy="1282465"/>
            </a:xfrm>
          </p:grpSpPr>
          <p:sp>
            <p:nvSpPr>
              <p:cNvPr id="17" name="Straight Connector 72"/>
              <p:cNvSpPr/>
              <p:nvPr/>
            </p:nvSpPr>
            <p:spPr bwMode="auto">
              <a:xfrm flipH="1">
                <a:off x="5790830" y="5605463"/>
                <a:ext cx="2662238" cy="0"/>
              </a:xfrm>
              <a:prstGeom prst="line">
                <a:avLst/>
              </a:prstGeom>
              <a:noFill/>
              <a:ln w="19050" cap="rnd">
                <a:solidFill>
                  <a:schemeClr val="accent5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19" name="Group 3"/>
              <p:cNvGrpSpPr/>
              <p:nvPr/>
            </p:nvGrpSpPr>
            <p:grpSpPr>
              <a:xfrm>
                <a:off x="8445130" y="5168900"/>
                <a:ext cx="874713" cy="874713"/>
                <a:chOff x="8445130" y="5168900"/>
                <a:chExt cx="874713" cy="874713"/>
              </a:xfrm>
            </p:grpSpPr>
            <p:sp>
              <p:nvSpPr>
                <p:cNvPr id="35" name="Oval 71"/>
                <p:cNvSpPr/>
                <p:nvPr/>
              </p:nvSpPr>
              <p:spPr bwMode="auto">
                <a:xfrm>
                  <a:off x="8445130" y="5168900"/>
                  <a:ext cx="874713" cy="874713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5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Freeform: Shape 74"/>
                <p:cNvSpPr/>
                <p:nvPr/>
              </p:nvSpPr>
              <p:spPr bwMode="auto">
                <a:xfrm>
                  <a:off x="8721443" y="5436515"/>
                  <a:ext cx="384756" cy="384755"/>
                </a:xfrm>
                <a:custGeom>
                  <a:avLst/>
                  <a:gdLst>
                    <a:gd name="T0" fmla="*/ 266 w 360"/>
                    <a:gd name="T1" fmla="*/ 360 h 360"/>
                    <a:gd name="T2" fmla="*/ 294 w 360"/>
                    <a:gd name="T3" fmla="*/ 331 h 360"/>
                    <a:gd name="T4" fmla="*/ 245 w 360"/>
                    <a:gd name="T5" fmla="*/ 155 h 360"/>
                    <a:gd name="T6" fmla="*/ 318 w 360"/>
                    <a:gd name="T7" fmla="*/ 82 h 360"/>
                    <a:gd name="T8" fmla="*/ 340 w 360"/>
                    <a:gd name="T9" fmla="*/ 19 h 360"/>
                    <a:gd name="T10" fmla="*/ 278 w 360"/>
                    <a:gd name="T11" fmla="*/ 42 h 360"/>
                    <a:gd name="T12" fmla="*/ 205 w 360"/>
                    <a:gd name="T13" fmla="*/ 115 h 360"/>
                    <a:gd name="T14" fmla="*/ 28 w 360"/>
                    <a:gd name="T15" fmla="*/ 65 h 360"/>
                    <a:gd name="T16" fmla="*/ 0 w 360"/>
                    <a:gd name="T17" fmla="*/ 94 h 360"/>
                    <a:gd name="T18" fmla="*/ 148 w 360"/>
                    <a:gd name="T19" fmla="*/ 172 h 360"/>
                    <a:gd name="T20" fmla="*/ 98 w 360"/>
                    <a:gd name="T21" fmla="*/ 222 h 360"/>
                    <a:gd name="T22" fmla="*/ 38 w 360"/>
                    <a:gd name="T23" fmla="*/ 226 h 360"/>
                    <a:gd name="T24" fmla="*/ 9 w 360"/>
                    <a:gd name="T25" fmla="*/ 254 h 360"/>
                    <a:gd name="T26" fmla="*/ 80 w 360"/>
                    <a:gd name="T27" fmla="*/ 280 h 360"/>
                    <a:gd name="T28" fmla="*/ 105 w 360"/>
                    <a:gd name="T29" fmla="*/ 350 h 360"/>
                    <a:gd name="T30" fmla="*/ 134 w 360"/>
                    <a:gd name="T31" fmla="*/ 322 h 360"/>
                    <a:gd name="T32" fmla="*/ 137 w 360"/>
                    <a:gd name="T33" fmla="*/ 262 h 360"/>
                    <a:gd name="T34" fmla="*/ 188 w 360"/>
                    <a:gd name="T35" fmla="*/ 211 h 360"/>
                    <a:gd name="T36" fmla="*/ 266 w 360"/>
                    <a:gd name="T37" fmla="*/ 36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0" h="360">
                      <a:moveTo>
                        <a:pt x="266" y="360"/>
                      </a:moveTo>
                      <a:cubicBezTo>
                        <a:pt x="294" y="331"/>
                        <a:pt x="294" y="331"/>
                        <a:pt x="294" y="331"/>
                      </a:cubicBezTo>
                      <a:cubicBezTo>
                        <a:pt x="245" y="155"/>
                        <a:pt x="245" y="155"/>
                        <a:pt x="245" y="155"/>
                      </a:cubicBezTo>
                      <a:cubicBezTo>
                        <a:pt x="318" y="82"/>
                        <a:pt x="318" y="82"/>
                        <a:pt x="318" y="82"/>
                      </a:cubicBezTo>
                      <a:cubicBezTo>
                        <a:pt x="318" y="82"/>
                        <a:pt x="360" y="39"/>
                        <a:pt x="340" y="19"/>
                      </a:cubicBezTo>
                      <a:cubicBezTo>
                        <a:pt x="320" y="0"/>
                        <a:pt x="278" y="42"/>
                        <a:pt x="278" y="42"/>
                      </a:cubicBezTo>
                      <a:cubicBezTo>
                        <a:pt x="205" y="115"/>
                        <a:pt x="205" y="115"/>
                        <a:pt x="205" y="11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148" y="172"/>
                        <a:pt x="148" y="172"/>
                        <a:pt x="148" y="172"/>
                      </a:cubicBezTo>
                      <a:cubicBezTo>
                        <a:pt x="98" y="222"/>
                        <a:pt x="98" y="222"/>
                        <a:pt x="98" y="222"/>
                      </a:cubicBezTo>
                      <a:cubicBezTo>
                        <a:pt x="38" y="226"/>
                        <a:pt x="38" y="226"/>
                        <a:pt x="38" y="226"/>
                      </a:cubicBezTo>
                      <a:cubicBezTo>
                        <a:pt x="9" y="254"/>
                        <a:pt x="9" y="254"/>
                        <a:pt x="9" y="254"/>
                      </a:cubicBezTo>
                      <a:cubicBezTo>
                        <a:pt x="80" y="280"/>
                        <a:pt x="80" y="280"/>
                        <a:pt x="80" y="280"/>
                      </a:cubicBezTo>
                      <a:cubicBezTo>
                        <a:pt x="105" y="350"/>
                        <a:pt x="105" y="350"/>
                        <a:pt x="105" y="350"/>
                      </a:cubicBezTo>
                      <a:cubicBezTo>
                        <a:pt x="134" y="322"/>
                        <a:pt x="134" y="322"/>
                        <a:pt x="134" y="322"/>
                      </a:cubicBezTo>
                      <a:cubicBezTo>
                        <a:pt x="137" y="262"/>
                        <a:pt x="137" y="262"/>
                        <a:pt x="137" y="262"/>
                      </a:cubicBezTo>
                      <a:cubicBezTo>
                        <a:pt x="188" y="211"/>
                        <a:pt x="188" y="211"/>
                        <a:pt x="188" y="211"/>
                      </a:cubicBezTo>
                      <a:lnTo>
                        <a:pt x="266" y="36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4" name="Group 93"/>
              <p:cNvGrpSpPr/>
              <p:nvPr/>
            </p:nvGrpSpPr>
            <p:grpSpPr>
              <a:xfrm>
                <a:off x="5888526" y="4761148"/>
                <a:ext cx="2475726" cy="780221"/>
                <a:chOff x="9784347" y="2299562"/>
                <a:chExt cx="2475726" cy="780221"/>
              </a:xfrm>
            </p:grpSpPr>
            <p:sp>
              <p:nvSpPr>
                <p:cNvPr id="25" name="TextBox 94"/>
                <p:cNvSpPr txBox="1"/>
                <p:nvPr/>
              </p:nvSpPr>
              <p:spPr>
                <a:xfrm>
                  <a:off x="9784347" y="2299562"/>
                  <a:ext cx="2475726" cy="214249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0">
                  <a:normAutofit/>
                </a:bodyPr>
                <a:lstStyle/>
                <a:p>
                  <a:r>
                    <a:rPr lang="zh-CN" altLang="en-US" sz="1400" b="1" dirty="0">
                      <a:solidFill>
                        <a:schemeClr val="accent5">
                          <a:lumMod val="100000"/>
                        </a:schemeClr>
                      </a:solidFill>
                    </a:rPr>
                    <a:t>输入标题文本</a:t>
                  </a:r>
                  <a:endParaRPr lang="zh-CN" altLang="en-US" sz="1400" b="1" dirty="0">
                    <a:solidFill>
                      <a:schemeClr val="accent5">
                        <a:lumMod val="100000"/>
                      </a:schemeClr>
                    </a:solidFill>
                  </a:endParaRPr>
                </a:p>
              </p:txBody>
            </p:sp>
            <p:sp>
              <p:nvSpPr>
                <p:cNvPr id="26" name="TextBox 95"/>
                <p:cNvSpPr txBox="1"/>
                <p:nvPr/>
              </p:nvSpPr>
              <p:spPr>
                <a:xfrm>
                  <a:off x="9784347" y="2513812"/>
                  <a:ext cx="2475725" cy="565971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chemeClr val="dk1">
                          <a:lumMod val="100000"/>
                        </a:schemeClr>
                      </a:solidFill>
                    </a:rPr>
                    <a:t>请替换文字内容复制你的内容到此 </a:t>
                  </a:r>
                  <a:br>
                    <a:rPr lang="zh-CN" altLang="en-US" sz="1050" dirty="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endParaRPr lang="zh-CN" altLang="en-US" sz="1050" dirty="0">
                    <a:solidFill>
                      <a:schemeClr val="dk1">
                        <a:lumMod val="100000"/>
                      </a:schemeClr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534476" y="1749266"/>
            <a:ext cx="5120792" cy="3484870"/>
            <a:chOff x="3534476" y="1749266"/>
            <a:chExt cx="5120792" cy="3484870"/>
          </a:xfrm>
        </p:grpSpPr>
        <p:sp>
          <p:nvSpPr>
            <p:cNvPr id="4" name="Freeform: Shape 97"/>
            <p:cNvSpPr/>
            <p:nvPr/>
          </p:nvSpPr>
          <p:spPr bwMode="auto">
            <a:xfrm>
              <a:off x="4412705" y="2889049"/>
              <a:ext cx="914378" cy="1643756"/>
            </a:xfrm>
            <a:custGeom>
              <a:avLst/>
              <a:gdLst/>
              <a:ahLst/>
              <a:cxnLst>
                <a:cxn ang="0">
                  <a:pos x="318" y="410"/>
                </a:cxn>
                <a:cxn ang="0">
                  <a:pos x="318" y="101"/>
                </a:cxn>
                <a:cxn ang="0">
                  <a:pos x="76" y="0"/>
                </a:cxn>
                <a:cxn ang="0">
                  <a:pos x="33" y="0"/>
                </a:cxn>
                <a:cxn ang="0">
                  <a:pos x="0" y="181"/>
                </a:cxn>
                <a:cxn ang="0">
                  <a:pos x="172" y="249"/>
                </a:cxn>
                <a:cxn ang="0">
                  <a:pos x="173" y="250"/>
                </a:cxn>
                <a:cxn ang="0">
                  <a:pos x="180" y="368"/>
                </a:cxn>
                <a:cxn ang="0">
                  <a:pos x="176" y="369"/>
                </a:cxn>
                <a:cxn ang="0">
                  <a:pos x="17" y="454"/>
                </a:cxn>
                <a:cxn ang="0">
                  <a:pos x="75" y="630"/>
                </a:cxn>
                <a:cxn ang="0">
                  <a:pos x="259" y="607"/>
                </a:cxn>
                <a:cxn ang="0">
                  <a:pos x="260" y="606"/>
                </a:cxn>
                <a:cxn ang="0">
                  <a:pos x="324" y="706"/>
                </a:cxn>
                <a:cxn ang="0">
                  <a:pos x="320" y="710"/>
                </a:cxn>
                <a:cxn ang="0">
                  <a:pos x="222" y="861"/>
                </a:cxn>
                <a:cxn ang="0">
                  <a:pos x="300" y="933"/>
                </a:cxn>
                <a:cxn ang="0">
                  <a:pos x="518" y="727"/>
                </a:cxn>
                <a:cxn ang="0">
                  <a:pos x="318" y="410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98"/>
            <p:cNvSpPr/>
            <p:nvPr/>
          </p:nvSpPr>
          <p:spPr bwMode="auto">
            <a:xfrm>
              <a:off x="6067092" y="1749266"/>
              <a:ext cx="1471511" cy="1205705"/>
            </a:xfrm>
            <a:custGeom>
              <a:avLst/>
              <a:gdLst/>
              <a:ahLst/>
              <a:cxnLst>
                <a:cxn ang="0">
                  <a:pos x="547" y="684"/>
                </a:cxn>
                <a:cxn ang="0">
                  <a:pos x="834" y="605"/>
                </a:cxn>
                <a:cxn ang="0">
                  <a:pos x="811" y="534"/>
                </a:cxn>
                <a:cxn ang="0">
                  <a:pos x="627" y="557"/>
                </a:cxn>
                <a:cxn ang="0">
                  <a:pos x="563" y="456"/>
                </a:cxn>
                <a:cxn ang="0">
                  <a:pos x="566" y="453"/>
                </a:cxn>
                <a:cxn ang="0">
                  <a:pos x="664" y="303"/>
                </a:cxn>
                <a:cxn ang="0">
                  <a:pos x="529" y="177"/>
                </a:cxn>
                <a:cxn ang="0">
                  <a:pos x="379" y="285"/>
                </a:cxn>
                <a:cxn ang="0">
                  <a:pos x="275" y="227"/>
                </a:cxn>
                <a:cxn ang="0">
                  <a:pos x="276" y="224"/>
                </a:cxn>
                <a:cxn ang="0">
                  <a:pos x="289" y="45"/>
                </a:cxn>
                <a:cxn ang="0">
                  <a:pos x="110" y="0"/>
                </a:cxn>
                <a:cxn ang="0">
                  <a:pos x="30" y="166"/>
                </a:cxn>
                <a:cxn ang="0">
                  <a:pos x="0" y="163"/>
                </a:cxn>
                <a:cxn ang="0">
                  <a:pos x="0" y="290"/>
                </a:cxn>
                <a:cxn ang="0">
                  <a:pos x="547" y="684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99"/>
            <p:cNvSpPr/>
            <p:nvPr/>
          </p:nvSpPr>
          <p:spPr bwMode="auto">
            <a:xfrm>
              <a:off x="4752939" y="1755644"/>
              <a:ext cx="1222716" cy="1220589"/>
            </a:xfrm>
            <a:custGeom>
              <a:avLst/>
              <a:gdLst/>
              <a:ahLst/>
              <a:cxnLst>
                <a:cxn ang="0">
                  <a:pos x="566" y="305"/>
                </a:cxn>
                <a:cxn ang="0">
                  <a:pos x="694" y="286"/>
                </a:cxn>
                <a:cxn ang="0">
                  <a:pos x="694" y="159"/>
                </a:cxn>
                <a:cxn ang="0">
                  <a:pos x="655" y="163"/>
                </a:cxn>
                <a:cxn ang="0">
                  <a:pos x="654" y="160"/>
                </a:cxn>
                <a:cxn ang="0">
                  <a:pos x="584" y="0"/>
                </a:cxn>
                <a:cxn ang="0">
                  <a:pos x="405" y="46"/>
                </a:cxn>
                <a:cxn ang="0">
                  <a:pos x="415" y="227"/>
                </a:cxn>
                <a:cxn ang="0">
                  <a:pos x="280" y="305"/>
                </a:cxn>
                <a:cxn ang="0">
                  <a:pos x="278" y="302"/>
                </a:cxn>
                <a:cxn ang="0">
                  <a:pos x="128" y="201"/>
                </a:cxn>
                <a:cxn ang="0">
                  <a:pos x="0" y="334"/>
                </a:cxn>
                <a:cxn ang="0">
                  <a:pos x="106" y="484"/>
                </a:cxn>
                <a:cxn ang="0">
                  <a:pos x="24" y="642"/>
                </a:cxn>
                <a:cxn ang="0">
                  <a:pos x="24" y="642"/>
                </a:cxn>
                <a:cxn ang="0">
                  <a:pos x="141" y="692"/>
                </a:cxn>
                <a:cxn ang="0">
                  <a:pos x="566" y="305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100"/>
            <p:cNvSpPr/>
            <p:nvPr/>
          </p:nvSpPr>
          <p:spPr bwMode="auto">
            <a:xfrm>
              <a:off x="5008114" y="4226593"/>
              <a:ext cx="1720308" cy="714491"/>
            </a:xfrm>
            <a:custGeom>
              <a:avLst/>
              <a:gdLst/>
              <a:ahLst/>
              <a:cxnLst>
                <a:cxn ang="0">
                  <a:pos x="728" y="92"/>
                </a:cxn>
                <a:cxn ang="0">
                  <a:pos x="222" y="0"/>
                </a:cxn>
                <a:cxn ang="0">
                  <a:pos x="0" y="210"/>
                </a:cxn>
                <a:cxn ang="0">
                  <a:pos x="19" y="227"/>
                </a:cxn>
                <a:cxn ang="0">
                  <a:pos x="169" y="119"/>
                </a:cxn>
                <a:cxn ang="0">
                  <a:pos x="171" y="117"/>
                </a:cxn>
                <a:cxn ang="0">
                  <a:pos x="274" y="174"/>
                </a:cxn>
                <a:cxn ang="0">
                  <a:pos x="272" y="180"/>
                </a:cxn>
                <a:cxn ang="0">
                  <a:pos x="259" y="359"/>
                </a:cxn>
                <a:cxn ang="0">
                  <a:pos x="438" y="405"/>
                </a:cxn>
                <a:cxn ang="0">
                  <a:pos x="517" y="237"/>
                </a:cxn>
                <a:cxn ang="0">
                  <a:pos x="530" y="232"/>
                </a:cxn>
                <a:cxn ang="0">
                  <a:pos x="661" y="228"/>
                </a:cxn>
                <a:cxn ang="0">
                  <a:pos x="663" y="235"/>
                </a:cxn>
                <a:cxn ang="0">
                  <a:pos x="706" y="383"/>
                </a:cxn>
                <a:cxn ang="0">
                  <a:pos x="884" y="337"/>
                </a:cxn>
                <a:cxn ang="0">
                  <a:pos x="876" y="163"/>
                </a:cxn>
                <a:cxn ang="0">
                  <a:pos x="877" y="166"/>
                </a:cxn>
                <a:cxn ang="0">
                  <a:pos x="976" y="115"/>
                </a:cxn>
                <a:cxn ang="0">
                  <a:pos x="908" y="13"/>
                </a:cxn>
                <a:cxn ang="0">
                  <a:pos x="728" y="92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101"/>
            <p:cNvSpPr/>
            <p:nvPr/>
          </p:nvSpPr>
          <p:spPr bwMode="auto">
            <a:xfrm>
              <a:off x="6683766" y="2901808"/>
              <a:ext cx="946276" cy="1675652"/>
            </a:xfrm>
            <a:custGeom>
              <a:avLst/>
              <a:gdLst/>
              <a:ahLst/>
              <a:cxnLst>
                <a:cxn ang="0">
                  <a:pos x="364" y="260"/>
                </a:cxn>
                <a:cxn ang="0">
                  <a:pos x="357" y="142"/>
                </a:cxn>
                <a:cxn ang="0">
                  <a:pos x="361" y="140"/>
                </a:cxn>
                <a:cxn ang="0">
                  <a:pos x="519" y="55"/>
                </a:cxn>
                <a:cxn ang="0">
                  <a:pos x="501" y="0"/>
                </a:cxn>
                <a:cxn ang="0">
                  <a:pos x="214" y="80"/>
                </a:cxn>
                <a:cxn ang="0">
                  <a:pos x="219" y="95"/>
                </a:cxn>
                <a:cxn ang="0">
                  <a:pos x="0" y="735"/>
                </a:cxn>
                <a:cxn ang="0">
                  <a:pos x="85" y="862"/>
                </a:cxn>
                <a:cxn ang="0">
                  <a:pos x="215" y="951"/>
                </a:cxn>
                <a:cxn ang="0">
                  <a:pos x="343" y="818"/>
                </a:cxn>
                <a:cxn ang="0">
                  <a:pos x="237" y="666"/>
                </a:cxn>
                <a:cxn ang="0">
                  <a:pos x="236" y="665"/>
                </a:cxn>
                <a:cxn ang="0">
                  <a:pos x="318" y="507"/>
                </a:cxn>
                <a:cxn ang="0">
                  <a:pos x="324" y="508"/>
                </a:cxn>
                <a:cxn ang="0">
                  <a:pos x="503" y="510"/>
                </a:cxn>
                <a:cxn ang="0">
                  <a:pos x="537" y="328"/>
                </a:cxn>
                <a:cxn ang="0">
                  <a:pos x="365" y="260"/>
                </a:cxn>
                <a:cxn ang="0">
                  <a:pos x="364" y="260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103"/>
            <p:cNvSpPr/>
            <p:nvPr/>
          </p:nvSpPr>
          <p:spPr bwMode="auto">
            <a:xfrm>
              <a:off x="4925182" y="2248983"/>
              <a:ext cx="2192382" cy="2192383"/>
            </a:xfrm>
            <a:custGeom>
              <a:avLst/>
              <a:gdLst/>
              <a:ahLst/>
              <a:cxnLst>
                <a:cxn ang="0">
                  <a:pos x="1116" y="391"/>
                </a:cxn>
                <a:cxn ang="0">
                  <a:pos x="391" y="127"/>
                </a:cxn>
                <a:cxn ang="0">
                  <a:pos x="127" y="851"/>
                </a:cxn>
                <a:cxn ang="0">
                  <a:pos x="851" y="1115"/>
                </a:cxn>
                <a:cxn ang="0">
                  <a:pos x="1116" y="391"/>
                </a:cxn>
              </a:cxnLst>
              <a:rect l="0" t="0" r="r" b="b"/>
              <a:pathLst>
                <a:path w="1243" h="1243">
                  <a:moveTo>
                    <a:pt x="1116" y="391"/>
                  </a:moveTo>
                  <a:cubicBezTo>
                    <a:pt x="989" y="118"/>
                    <a:pt x="664" y="0"/>
                    <a:pt x="391" y="127"/>
                  </a:cubicBezTo>
                  <a:cubicBezTo>
                    <a:pt x="118" y="254"/>
                    <a:pt x="0" y="578"/>
                    <a:pt x="127" y="851"/>
                  </a:cubicBezTo>
                  <a:cubicBezTo>
                    <a:pt x="254" y="1124"/>
                    <a:pt x="579" y="1243"/>
                    <a:pt x="851" y="1115"/>
                  </a:cubicBezTo>
                  <a:cubicBezTo>
                    <a:pt x="1124" y="988"/>
                    <a:pt x="1243" y="664"/>
                    <a:pt x="1116" y="3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0" name="Group 163"/>
            <p:cNvGrpSpPr/>
            <p:nvPr/>
          </p:nvGrpSpPr>
          <p:grpSpPr>
            <a:xfrm>
              <a:off x="5432136" y="2788567"/>
              <a:ext cx="1178473" cy="1113213"/>
              <a:chOff x="2338388" y="4194175"/>
              <a:chExt cx="487363" cy="46037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1" name="Freeform: Shape 164"/>
              <p:cNvSpPr/>
              <p:nvPr/>
            </p:nvSpPr>
            <p:spPr bwMode="auto">
              <a:xfrm>
                <a:off x="2354263" y="4194175"/>
                <a:ext cx="471488" cy="296863"/>
              </a:xfrm>
              <a:custGeom>
                <a:avLst/>
                <a:gdLst/>
                <a:ahLst/>
                <a:cxnLst>
                  <a:cxn ang="0">
                    <a:pos x="880" y="447"/>
                  </a:cxn>
                  <a:cxn ang="0">
                    <a:pos x="879" y="427"/>
                  </a:cxn>
                  <a:cxn ang="0">
                    <a:pos x="431" y="0"/>
                  </a:cxn>
                  <a:cxn ang="0">
                    <a:pos x="3" y="317"/>
                  </a:cxn>
                  <a:cxn ang="0">
                    <a:pos x="0" y="326"/>
                  </a:cxn>
                  <a:cxn ang="0">
                    <a:pos x="108" y="326"/>
                  </a:cxn>
                  <a:cxn ang="0">
                    <a:pos x="109" y="322"/>
                  </a:cxn>
                  <a:cxn ang="0">
                    <a:pos x="431" y="102"/>
                  </a:cxn>
                  <a:cxn ang="0">
                    <a:pos x="776" y="424"/>
                  </a:cxn>
                  <a:cxn ang="0">
                    <a:pos x="778" y="447"/>
                  </a:cxn>
                  <a:cxn ang="0">
                    <a:pos x="729" y="447"/>
                  </a:cxn>
                  <a:cxn ang="0">
                    <a:pos x="826" y="580"/>
                  </a:cxn>
                  <a:cxn ang="0">
                    <a:pos x="921" y="447"/>
                  </a:cxn>
                  <a:cxn ang="0">
                    <a:pos x="880" y="447"/>
                  </a:cxn>
                </a:cxnLst>
                <a:rect l="0" t="0" r="r" b="b"/>
                <a:pathLst>
                  <a:path w="921" h="580">
                    <a:moveTo>
                      <a:pt x="880" y="447"/>
                    </a:moveTo>
                    <a:cubicBezTo>
                      <a:pt x="879" y="427"/>
                      <a:pt x="879" y="427"/>
                      <a:pt x="879" y="427"/>
                    </a:cubicBezTo>
                    <a:cubicBezTo>
                      <a:pt x="867" y="187"/>
                      <a:pt x="670" y="0"/>
                      <a:pt x="431" y="0"/>
                    </a:cubicBezTo>
                    <a:cubicBezTo>
                      <a:pt x="236" y="0"/>
                      <a:pt x="60" y="130"/>
                      <a:pt x="3" y="317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108" y="326"/>
                      <a:pt x="108" y="326"/>
                      <a:pt x="108" y="326"/>
                    </a:cubicBezTo>
                    <a:cubicBezTo>
                      <a:pt x="109" y="322"/>
                      <a:pt x="109" y="322"/>
                      <a:pt x="109" y="322"/>
                    </a:cubicBezTo>
                    <a:cubicBezTo>
                      <a:pt x="162" y="188"/>
                      <a:pt x="288" y="102"/>
                      <a:pt x="431" y="102"/>
                    </a:cubicBezTo>
                    <a:cubicBezTo>
                      <a:pt x="612" y="102"/>
                      <a:pt x="763" y="244"/>
                      <a:pt x="776" y="424"/>
                    </a:cubicBezTo>
                    <a:cubicBezTo>
                      <a:pt x="778" y="447"/>
                      <a:pt x="778" y="447"/>
                      <a:pt x="778" y="447"/>
                    </a:cubicBezTo>
                    <a:cubicBezTo>
                      <a:pt x="729" y="447"/>
                      <a:pt x="729" y="447"/>
                      <a:pt x="729" y="447"/>
                    </a:cubicBezTo>
                    <a:cubicBezTo>
                      <a:pt x="826" y="580"/>
                      <a:pt x="826" y="580"/>
                      <a:pt x="826" y="580"/>
                    </a:cubicBezTo>
                    <a:cubicBezTo>
                      <a:pt x="921" y="447"/>
                      <a:pt x="921" y="447"/>
                      <a:pt x="921" y="447"/>
                    </a:cubicBezTo>
                    <a:lnTo>
                      <a:pt x="880" y="4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165"/>
              <p:cNvSpPr/>
              <p:nvPr/>
            </p:nvSpPr>
            <p:spPr bwMode="auto">
              <a:xfrm>
                <a:off x="2338388" y="4430713"/>
                <a:ext cx="428625" cy="223838"/>
              </a:xfrm>
              <a:custGeom>
                <a:avLst/>
                <a:gdLst/>
                <a:ahLst/>
                <a:cxnLst>
                  <a:cxn ang="0">
                    <a:pos x="704" y="235"/>
                  </a:cxn>
                  <a:cxn ang="0">
                    <a:pos x="462" y="334"/>
                  </a:cxn>
                  <a:cxn ang="0">
                    <a:pos x="166" y="166"/>
                  </a:cxn>
                  <a:cxn ang="0">
                    <a:pos x="147" y="134"/>
                  </a:cxn>
                  <a:cxn ang="0">
                    <a:pos x="192" y="134"/>
                  </a:cxn>
                  <a:cxn ang="0">
                    <a:pos x="95" y="0"/>
                  </a:cxn>
                  <a:cxn ang="0">
                    <a:pos x="0" y="134"/>
                  </a:cxn>
                  <a:cxn ang="0">
                    <a:pos x="38" y="134"/>
                  </a:cxn>
                  <a:cxn ang="0">
                    <a:pos x="43" y="147"/>
                  </a:cxn>
                  <a:cxn ang="0">
                    <a:pos x="462" y="436"/>
                  </a:cxn>
                  <a:cxn ang="0">
                    <a:pos x="830" y="244"/>
                  </a:cxn>
                  <a:cxn ang="0">
                    <a:pos x="838" y="233"/>
                  </a:cxn>
                  <a:cxn ang="0">
                    <a:pos x="706" y="233"/>
                  </a:cxn>
                  <a:cxn ang="0">
                    <a:pos x="704" y="235"/>
                  </a:cxn>
                </a:cxnLst>
                <a:rect l="0" t="0" r="r" b="b"/>
                <a:pathLst>
                  <a:path w="838" h="436">
                    <a:moveTo>
                      <a:pt x="704" y="235"/>
                    </a:moveTo>
                    <a:cubicBezTo>
                      <a:pt x="640" y="298"/>
                      <a:pt x="551" y="334"/>
                      <a:pt x="462" y="334"/>
                    </a:cubicBezTo>
                    <a:cubicBezTo>
                      <a:pt x="342" y="334"/>
                      <a:pt x="228" y="270"/>
                      <a:pt x="166" y="166"/>
                    </a:cubicBezTo>
                    <a:cubicBezTo>
                      <a:pt x="147" y="134"/>
                      <a:pt x="147" y="134"/>
                      <a:pt x="147" y="134"/>
                    </a:cubicBezTo>
                    <a:cubicBezTo>
                      <a:pt x="192" y="134"/>
                      <a:pt x="192" y="134"/>
                      <a:pt x="192" y="134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43" y="147"/>
                      <a:pt x="43" y="147"/>
                      <a:pt x="43" y="147"/>
                    </a:cubicBezTo>
                    <a:cubicBezTo>
                      <a:pt x="109" y="320"/>
                      <a:pt x="278" y="436"/>
                      <a:pt x="462" y="436"/>
                    </a:cubicBezTo>
                    <a:cubicBezTo>
                      <a:pt x="609" y="436"/>
                      <a:pt x="746" y="364"/>
                      <a:pt x="830" y="244"/>
                    </a:cubicBezTo>
                    <a:cubicBezTo>
                      <a:pt x="838" y="233"/>
                      <a:pt x="838" y="233"/>
                      <a:pt x="838" y="233"/>
                    </a:cubicBezTo>
                    <a:cubicBezTo>
                      <a:pt x="706" y="233"/>
                      <a:pt x="706" y="233"/>
                      <a:pt x="706" y="233"/>
                    </a:cubicBezTo>
                    <a:lnTo>
                      <a:pt x="704" y="2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166"/>
              <p:cNvSpPr/>
              <p:nvPr/>
            </p:nvSpPr>
            <p:spPr bwMode="auto">
              <a:xfrm>
                <a:off x="2428876" y="4286250"/>
                <a:ext cx="288925" cy="280988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0" y="327"/>
                  </a:cxn>
                  <a:cxn ang="0">
                    <a:pos x="46" y="327"/>
                  </a:cxn>
                  <a:cxn ang="0">
                    <a:pos x="80" y="407"/>
                  </a:cxn>
                  <a:cxn ang="0">
                    <a:pos x="48" y="439"/>
                  </a:cxn>
                  <a:cxn ang="0">
                    <a:pos x="119" y="510"/>
                  </a:cxn>
                  <a:cxn ang="0">
                    <a:pos x="151" y="478"/>
                  </a:cxn>
                  <a:cxn ang="0">
                    <a:pos x="230" y="511"/>
                  </a:cxn>
                  <a:cxn ang="0">
                    <a:pos x="230" y="550"/>
                  </a:cxn>
                  <a:cxn ang="0">
                    <a:pos x="330" y="550"/>
                  </a:cxn>
                  <a:cxn ang="0">
                    <a:pos x="330" y="512"/>
                  </a:cxn>
                  <a:cxn ang="0">
                    <a:pos x="414" y="478"/>
                  </a:cxn>
                  <a:cxn ang="0">
                    <a:pos x="444" y="509"/>
                  </a:cxn>
                  <a:cxn ang="0">
                    <a:pos x="515" y="438"/>
                  </a:cxn>
                  <a:cxn ang="0">
                    <a:pos x="485" y="408"/>
                  </a:cxn>
                  <a:cxn ang="0">
                    <a:pos x="520" y="327"/>
                  </a:cxn>
                  <a:cxn ang="0">
                    <a:pos x="564" y="327"/>
                  </a:cxn>
                  <a:cxn ang="0">
                    <a:pos x="564" y="227"/>
                  </a:cxn>
                  <a:cxn ang="0">
                    <a:pos x="521" y="227"/>
                  </a:cxn>
                  <a:cxn ang="0">
                    <a:pos x="486" y="143"/>
                  </a:cxn>
                  <a:cxn ang="0">
                    <a:pos x="518" y="111"/>
                  </a:cxn>
                  <a:cxn ang="0">
                    <a:pos x="447" y="40"/>
                  </a:cxn>
                  <a:cxn ang="0">
                    <a:pos x="415" y="72"/>
                  </a:cxn>
                  <a:cxn ang="0">
                    <a:pos x="330" y="38"/>
                  </a:cxn>
                  <a:cxn ang="0">
                    <a:pos x="330" y="0"/>
                  </a:cxn>
                  <a:cxn ang="0">
                    <a:pos x="230" y="0"/>
                  </a:cxn>
                  <a:cxn ang="0">
                    <a:pos x="230" y="39"/>
                  </a:cxn>
                  <a:cxn ang="0">
                    <a:pos x="150" y="73"/>
                  </a:cxn>
                  <a:cxn ang="0">
                    <a:pos x="116" y="39"/>
                  </a:cxn>
                  <a:cxn ang="0">
                    <a:pos x="45" y="110"/>
                  </a:cxn>
                  <a:cxn ang="0">
                    <a:pos x="79" y="144"/>
                  </a:cxn>
                  <a:cxn ang="0">
                    <a:pos x="45" y="227"/>
                  </a:cxn>
                  <a:cxn ang="0">
                    <a:pos x="0" y="227"/>
                  </a:cxn>
                  <a:cxn ang="0">
                    <a:pos x="283" y="104"/>
                  </a:cxn>
                  <a:cxn ang="0">
                    <a:pos x="456" y="275"/>
                  </a:cxn>
                  <a:cxn ang="0">
                    <a:pos x="283" y="446"/>
                  </a:cxn>
                  <a:cxn ang="0">
                    <a:pos x="110" y="275"/>
                  </a:cxn>
                  <a:cxn ang="0">
                    <a:pos x="283" y="104"/>
                  </a:cxn>
                </a:cxnLst>
                <a:rect l="0" t="0" r="r" b="b"/>
                <a:pathLst>
                  <a:path w="564" h="550">
                    <a:moveTo>
                      <a:pt x="0" y="227"/>
                    </a:moveTo>
                    <a:cubicBezTo>
                      <a:pt x="0" y="327"/>
                      <a:pt x="0" y="327"/>
                      <a:pt x="0" y="327"/>
                    </a:cubicBezTo>
                    <a:cubicBezTo>
                      <a:pt x="46" y="327"/>
                      <a:pt x="46" y="327"/>
                      <a:pt x="46" y="327"/>
                    </a:cubicBezTo>
                    <a:cubicBezTo>
                      <a:pt x="52" y="356"/>
                      <a:pt x="64" y="383"/>
                      <a:pt x="80" y="407"/>
                    </a:cubicBezTo>
                    <a:cubicBezTo>
                      <a:pt x="48" y="439"/>
                      <a:pt x="48" y="439"/>
                      <a:pt x="48" y="439"/>
                    </a:cubicBezTo>
                    <a:cubicBezTo>
                      <a:pt x="119" y="510"/>
                      <a:pt x="119" y="510"/>
                      <a:pt x="119" y="510"/>
                    </a:cubicBezTo>
                    <a:cubicBezTo>
                      <a:pt x="151" y="478"/>
                      <a:pt x="151" y="478"/>
                      <a:pt x="151" y="478"/>
                    </a:cubicBezTo>
                    <a:cubicBezTo>
                      <a:pt x="175" y="493"/>
                      <a:pt x="202" y="504"/>
                      <a:pt x="230" y="511"/>
                    </a:cubicBezTo>
                    <a:cubicBezTo>
                      <a:pt x="230" y="550"/>
                      <a:pt x="230" y="550"/>
                      <a:pt x="230" y="550"/>
                    </a:cubicBezTo>
                    <a:cubicBezTo>
                      <a:pt x="330" y="550"/>
                      <a:pt x="330" y="550"/>
                      <a:pt x="330" y="550"/>
                    </a:cubicBezTo>
                    <a:cubicBezTo>
                      <a:pt x="330" y="512"/>
                      <a:pt x="330" y="512"/>
                      <a:pt x="330" y="512"/>
                    </a:cubicBezTo>
                    <a:cubicBezTo>
                      <a:pt x="360" y="506"/>
                      <a:pt x="389" y="494"/>
                      <a:pt x="414" y="478"/>
                    </a:cubicBezTo>
                    <a:cubicBezTo>
                      <a:pt x="444" y="509"/>
                      <a:pt x="444" y="509"/>
                      <a:pt x="444" y="509"/>
                    </a:cubicBezTo>
                    <a:cubicBezTo>
                      <a:pt x="515" y="438"/>
                      <a:pt x="515" y="438"/>
                      <a:pt x="515" y="438"/>
                    </a:cubicBezTo>
                    <a:cubicBezTo>
                      <a:pt x="485" y="408"/>
                      <a:pt x="485" y="408"/>
                      <a:pt x="485" y="408"/>
                    </a:cubicBezTo>
                    <a:cubicBezTo>
                      <a:pt x="502" y="384"/>
                      <a:pt x="514" y="356"/>
                      <a:pt x="520" y="327"/>
                    </a:cubicBezTo>
                    <a:cubicBezTo>
                      <a:pt x="564" y="327"/>
                      <a:pt x="564" y="327"/>
                      <a:pt x="564" y="327"/>
                    </a:cubicBezTo>
                    <a:cubicBezTo>
                      <a:pt x="564" y="227"/>
                      <a:pt x="564" y="227"/>
                      <a:pt x="564" y="227"/>
                    </a:cubicBezTo>
                    <a:cubicBezTo>
                      <a:pt x="521" y="227"/>
                      <a:pt x="521" y="227"/>
                      <a:pt x="521" y="227"/>
                    </a:cubicBezTo>
                    <a:cubicBezTo>
                      <a:pt x="515" y="196"/>
                      <a:pt x="503" y="168"/>
                      <a:pt x="486" y="143"/>
                    </a:cubicBezTo>
                    <a:cubicBezTo>
                      <a:pt x="518" y="111"/>
                      <a:pt x="518" y="111"/>
                      <a:pt x="518" y="111"/>
                    </a:cubicBezTo>
                    <a:cubicBezTo>
                      <a:pt x="447" y="40"/>
                      <a:pt x="447" y="40"/>
                      <a:pt x="447" y="40"/>
                    </a:cubicBezTo>
                    <a:cubicBezTo>
                      <a:pt x="415" y="72"/>
                      <a:pt x="415" y="72"/>
                      <a:pt x="415" y="72"/>
                    </a:cubicBezTo>
                    <a:cubicBezTo>
                      <a:pt x="389" y="56"/>
                      <a:pt x="361" y="44"/>
                      <a:pt x="330" y="38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01" y="46"/>
                      <a:pt x="174" y="57"/>
                      <a:pt x="150" y="73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63" y="169"/>
                      <a:pt x="51" y="197"/>
                      <a:pt x="45" y="227"/>
                    </a:cubicBezTo>
                    <a:lnTo>
                      <a:pt x="0" y="227"/>
                    </a:lnTo>
                    <a:close/>
                    <a:moveTo>
                      <a:pt x="283" y="104"/>
                    </a:moveTo>
                    <a:cubicBezTo>
                      <a:pt x="378" y="104"/>
                      <a:pt x="456" y="181"/>
                      <a:pt x="456" y="275"/>
                    </a:cubicBezTo>
                    <a:cubicBezTo>
                      <a:pt x="456" y="369"/>
                      <a:pt x="378" y="446"/>
                      <a:pt x="283" y="446"/>
                    </a:cubicBezTo>
                    <a:cubicBezTo>
                      <a:pt x="188" y="446"/>
                      <a:pt x="110" y="369"/>
                      <a:pt x="110" y="275"/>
                    </a:cubicBezTo>
                    <a:cubicBezTo>
                      <a:pt x="110" y="181"/>
                      <a:pt x="188" y="104"/>
                      <a:pt x="283" y="10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167"/>
              <p:cNvSpPr/>
              <p:nvPr/>
            </p:nvSpPr>
            <p:spPr bwMode="auto">
              <a:xfrm>
                <a:off x="2505076" y="4360863"/>
                <a:ext cx="134938" cy="131763"/>
              </a:xfrm>
              <a:custGeom>
                <a:avLst/>
                <a:gdLst/>
                <a:ahLst/>
                <a:cxnLst>
                  <a:cxn ang="0">
                    <a:pos x="131" y="259"/>
                  </a:cxn>
                  <a:cxn ang="0">
                    <a:pos x="261" y="129"/>
                  </a:cxn>
                  <a:cxn ang="0">
                    <a:pos x="131" y="0"/>
                  </a:cxn>
                  <a:cxn ang="0">
                    <a:pos x="0" y="129"/>
                  </a:cxn>
                  <a:cxn ang="0">
                    <a:pos x="131" y="259"/>
                  </a:cxn>
                  <a:cxn ang="0">
                    <a:pos x="131" y="42"/>
                  </a:cxn>
                  <a:cxn ang="0">
                    <a:pos x="219" y="129"/>
                  </a:cxn>
                  <a:cxn ang="0">
                    <a:pos x="131" y="217"/>
                  </a:cxn>
                  <a:cxn ang="0">
                    <a:pos x="42" y="129"/>
                  </a:cxn>
                  <a:cxn ang="0">
                    <a:pos x="131" y="42"/>
                  </a:cxn>
                </a:cxnLst>
                <a:rect l="0" t="0" r="r" b="b"/>
                <a:pathLst>
                  <a:path w="261" h="259">
                    <a:moveTo>
                      <a:pt x="131" y="259"/>
                    </a:moveTo>
                    <a:cubicBezTo>
                      <a:pt x="203" y="259"/>
                      <a:pt x="261" y="201"/>
                      <a:pt x="261" y="129"/>
                    </a:cubicBezTo>
                    <a:cubicBezTo>
                      <a:pt x="261" y="58"/>
                      <a:pt x="203" y="0"/>
                      <a:pt x="131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31" y="259"/>
                    </a:cubicBezTo>
                    <a:close/>
                    <a:moveTo>
                      <a:pt x="131" y="42"/>
                    </a:moveTo>
                    <a:cubicBezTo>
                      <a:pt x="179" y="42"/>
                      <a:pt x="219" y="81"/>
                      <a:pt x="219" y="129"/>
                    </a:cubicBezTo>
                    <a:cubicBezTo>
                      <a:pt x="219" y="177"/>
                      <a:pt x="179" y="217"/>
                      <a:pt x="131" y="217"/>
                    </a:cubicBezTo>
                    <a:cubicBezTo>
                      <a:pt x="82" y="217"/>
                      <a:pt x="42" y="177"/>
                      <a:pt x="42" y="129"/>
                    </a:cubicBezTo>
                    <a:cubicBezTo>
                      <a:pt x="42" y="81"/>
                      <a:pt x="82" y="42"/>
                      <a:pt x="131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Oval 168"/>
              <p:cNvSpPr/>
              <p:nvPr/>
            </p:nvSpPr>
            <p:spPr bwMode="auto">
              <a:xfrm>
                <a:off x="2549526" y="4403725"/>
                <a:ext cx="47625" cy="460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1" name="Group 169"/>
            <p:cNvGrpSpPr/>
            <p:nvPr/>
          </p:nvGrpSpPr>
          <p:grpSpPr>
            <a:xfrm flipH="1">
              <a:off x="3738616" y="1853861"/>
              <a:ext cx="1165574" cy="395635"/>
              <a:chOff x="1772832" y="1350170"/>
              <a:chExt cx="1122768" cy="381000"/>
            </a:xfrm>
          </p:grpSpPr>
          <p:cxnSp>
            <p:nvCxnSpPr>
              <p:cNvPr id="39" name="Straight Connector 170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171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72"/>
            <p:cNvGrpSpPr/>
            <p:nvPr/>
          </p:nvGrpSpPr>
          <p:grpSpPr>
            <a:xfrm>
              <a:off x="7068655" y="1815585"/>
              <a:ext cx="1165574" cy="395635"/>
              <a:chOff x="1772832" y="1350170"/>
              <a:chExt cx="1122768" cy="381000"/>
            </a:xfrm>
          </p:grpSpPr>
          <p:cxnSp>
            <p:nvCxnSpPr>
              <p:cNvPr id="37" name="Straight Connector 173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174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75"/>
            <p:cNvGrpSpPr/>
            <p:nvPr/>
          </p:nvGrpSpPr>
          <p:grpSpPr>
            <a:xfrm>
              <a:off x="7489694" y="3270085"/>
              <a:ext cx="1165574" cy="395635"/>
              <a:chOff x="1772832" y="1350170"/>
              <a:chExt cx="1122768" cy="381000"/>
            </a:xfrm>
          </p:grpSpPr>
          <p:cxnSp>
            <p:nvCxnSpPr>
              <p:cNvPr id="35" name="Straight Connector 176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77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78"/>
            <p:cNvGrpSpPr/>
            <p:nvPr/>
          </p:nvGrpSpPr>
          <p:grpSpPr>
            <a:xfrm flipV="1">
              <a:off x="5716225" y="4838501"/>
              <a:ext cx="1165574" cy="395635"/>
              <a:chOff x="1772832" y="1350170"/>
              <a:chExt cx="1122768" cy="381000"/>
            </a:xfrm>
          </p:grpSpPr>
          <p:cxnSp>
            <p:nvCxnSpPr>
              <p:cNvPr id="33" name="Straight Connector 179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180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81"/>
            <p:cNvGrpSpPr/>
            <p:nvPr/>
          </p:nvGrpSpPr>
          <p:grpSpPr>
            <a:xfrm flipH="1" flipV="1">
              <a:off x="3534476" y="3817799"/>
              <a:ext cx="1165574" cy="395635"/>
              <a:chOff x="1772832" y="1350170"/>
              <a:chExt cx="1122768" cy="381000"/>
            </a:xfrm>
          </p:grpSpPr>
          <p:cxnSp>
            <p:nvCxnSpPr>
              <p:cNvPr id="31" name="Straight Connector 182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183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千图PPT彼岸天：ID 8661124库_组合 45"/>
          <p:cNvGrpSpPr/>
          <p:nvPr>
            <p:custDataLst>
              <p:tags r:id="rId2"/>
            </p:custDataLst>
          </p:nvPr>
        </p:nvGrpSpPr>
        <p:grpSpPr>
          <a:xfrm>
            <a:off x="8544272" y="3078078"/>
            <a:ext cx="2417619" cy="856637"/>
            <a:chOff x="9055244" y="2552129"/>
            <a:chExt cx="2030438" cy="856637"/>
          </a:xfrm>
        </p:grpSpPr>
        <p:sp>
          <p:nvSpPr>
            <p:cNvPr id="29" name="TextBox 46"/>
            <p:cNvSpPr txBox="1"/>
            <p:nvPr/>
          </p:nvSpPr>
          <p:spPr bwMode="auto">
            <a:xfrm>
              <a:off x="9055244" y="2552129"/>
              <a:ext cx="203043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30" name="TextBox 47"/>
            <p:cNvSpPr txBox="1"/>
            <p:nvPr/>
          </p:nvSpPr>
          <p:spPr bwMode="auto">
            <a:xfrm>
              <a:off x="9055244" y="2852587"/>
              <a:ext cx="203043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7" name="千图PPT彼岸天：ID 8661124库_组合 48"/>
          <p:cNvGrpSpPr/>
          <p:nvPr>
            <p:custDataLst>
              <p:tags r:id="rId3"/>
            </p:custDataLst>
          </p:nvPr>
        </p:nvGrpSpPr>
        <p:grpSpPr>
          <a:xfrm>
            <a:off x="8234229" y="1669756"/>
            <a:ext cx="2519081" cy="856637"/>
            <a:chOff x="1415480" y="1651350"/>
            <a:chExt cx="2913191" cy="856637"/>
          </a:xfrm>
        </p:grpSpPr>
        <p:sp>
          <p:nvSpPr>
            <p:cNvPr id="27" name="TextBox 49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8" name="TextBox 50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8" name="千图PPT彼岸天：ID 8661124库_组合 51"/>
          <p:cNvGrpSpPr/>
          <p:nvPr>
            <p:custDataLst>
              <p:tags r:id="rId4"/>
            </p:custDataLst>
          </p:nvPr>
        </p:nvGrpSpPr>
        <p:grpSpPr>
          <a:xfrm>
            <a:off x="1021677" y="4041068"/>
            <a:ext cx="2512799" cy="866137"/>
            <a:chOff x="793990" y="1227225"/>
            <a:chExt cx="2299240" cy="866137"/>
          </a:xfrm>
        </p:grpSpPr>
        <p:sp>
          <p:nvSpPr>
            <p:cNvPr id="25" name="TextBox 52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6" name="TextBox 53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" name="千图PPT彼岸天：ID 8661124库_组合 54"/>
          <p:cNvGrpSpPr/>
          <p:nvPr>
            <p:custDataLst>
              <p:tags r:id="rId5"/>
            </p:custDataLst>
          </p:nvPr>
        </p:nvGrpSpPr>
        <p:grpSpPr>
          <a:xfrm>
            <a:off x="1129671" y="1711853"/>
            <a:ext cx="2608945" cy="866137"/>
            <a:chOff x="793990" y="1227225"/>
            <a:chExt cx="2299240" cy="866137"/>
          </a:xfrm>
        </p:grpSpPr>
        <p:sp>
          <p:nvSpPr>
            <p:cNvPr id="23" name="TextBox 55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4" name="TextBox 56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0" name="千图PPT彼岸天：ID 8661124库_组合 57"/>
          <p:cNvGrpSpPr/>
          <p:nvPr>
            <p:custDataLst>
              <p:tags r:id="rId6"/>
            </p:custDataLst>
          </p:nvPr>
        </p:nvGrpSpPr>
        <p:grpSpPr>
          <a:xfrm>
            <a:off x="6881799" y="5038084"/>
            <a:ext cx="2417619" cy="856637"/>
            <a:chOff x="9055244" y="2552129"/>
            <a:chExt cx="2030438" cy="856637"/>
          </a:xfrm>
        </p:grpSpPr>
        <p:sp>
          <p:nvSpPr>
            <p:cNvPr id="21" name="TextBox 58"/>
            <p:cNvSpPr txBox="1"/>
            <p:nvPr/>
          </p:nvSpPr>
          <p:spPr bwMode="auto">
            <a:xfrm>
              <a:off x="9055244" y="2552129"/>
              <a:ext cx="203043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2" name="TextBox 59"/>
            <p:cNvSpPr txBox="1"/>
            <p:nvPr/>
          </p:nvSpPr>
          <p:spPr bwMode="auto">
            <a:xfrm>
              <a:off x="9055244" y="2852587"/>
              <a:ext cx="203043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千图PPT彼岸天：ID 8661124库_组合 18"/>
          <p:cNvGrpSpPr/>
          <p:nvPr>
            <p:custDataLst>
              <p:tags r:id="rId1"/>
            </p:custDataLst>
          </p:nvPr>
        </p:nvGrpSpPr>
        <p:grpSpPr>
          <a:xfrm>
            <a:off x="8242714" y="2644043"/>
            <a:ext cx="3230146" cy="646332"/>
            <a:chOff x="8242717" y="2504341"/>
            <a:chExt cx="3230146" cy="646332"/>
          </a:xfrm>
        </p:grpSpPr>
        <p:sp>
          <p:nvSpPr>
            <p:cNvPr id="29" name="TextBox 10"/>
            <p:cNvSpPr txBox="1"/>
            <p:nvPr/>
          </p:nvSpPr>
          <p:spPr>
            <a:xfrm>
              <a:off x="8242717" y="2504341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200" b="1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8242717" y="2689008"/>
              <a:ext cx="323014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</a:br>
              <a:endParaRPr lang="zh-CN" altLang="en-US" sz="10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千图PPT彼岸天：ID 8661124库_组合 21"/>
          <p:cNvGrpSpPr/>
          <p:nvPr>
            <p:custDataLst>
              <p:tags r:id="rId2"/>
            </p:custDataLst>
          </p:nvPr>
        </p:nvGrpSpPr>
        <p:grpSpPr>
          <a:xfrm>
            <a:off x="719139" y="2636459"/>
            <a:ext cx="3418463" cy="646332"/>
            <a:chOff x="719138" y="2496757"/>
            <a:chExt cx="3418463" cy="646332"/>
          </a:xfrm>
        </p:grpSpPr>
        <p:sp>
          <p:nvSpPr>
            <p:cNvPr id="27" name="TextBox 13"/>
            <p:cNvSpPr txBox="1"/>
            <p:nvPr/>
          </p:nvSpPr>
          <p:spPr>
            <a:xfrm>
              <a:off x="3214271" y="249675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6"/>
                  </a:solidFill>
                </a:rPr>
                <a:t>输入标题文本</a:t>
              </a:r>
              <a:endParaRPr lang="zh-CN" altLang="en-U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28" name="TextBox 14"/>
            <p:cNvSpPr txBox="1"/>
            <p:nvPr/>
          </p:nvSpPr>
          <p:spPr>
            <a:xfrm>
              <a:off x="719138" y="2681424"/>
              <a:ext cx="3418463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</a:br>
              <a:endParaRPr lang="zh-CN" altLang="en-US" sz="10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千图PPT彼岸天：ID 8661124库_组合 30"/>
          <p:cNvGrpSpPr/>
          <p:nvPr>
            <p:custDataLst>
              <p:tags r:id="rId3"/>
            </p:custDataLst>
          </p:nvPr>
        </p:nvGrpSpPr>
        <p:grpSpPr>
          <a:xfrm>
            <a:off x="8054401" y="3913572"/>
            <a:ext cx="3418463" cy="646332"/>
            <a:chOff x="8054399" y="3773870"/>
            <a:chExt cx="3418463" cy="646332"/>
          </a:xfrm>
        </p:grpSpPr>
        <p:sp>
          <p:nvSpPr>
            <p:cNvPr id="25" name="TextBox 16"/>
            <p:cNvSpPr txBox="1"/>
            <p:nvPr/>
          </p:nvSpPr>
          <p:spPr>
            <a:xfrm>
              <a:off x="8054399" y="3773870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</a:rPr>
                <a:t>输入标题文本</a:t>
              </a:r>
              <a:endParaRPr lang="zh-CN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26" name="TextBox 17"/>
            <p:cNvSpPr txBox="1"/>
            <p:nvPr/>
          </p:nvSpPr>
          <p:spPr>
            <a:xfrm>
              <a:off x="8054399" y="3958537"/>
              <a:ext cx="3418463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千图PPT彼岸天：ID 8661124库_组合 29"/>
          <p:cNvGrpSpPr/>
          <p:nvPr>
            <p:custDataLst>
              <p:tags r:id="rId4"/>
            </p:custDataLst>
          </p:nvPr>
        </p:nvGrpSpPr>
        <p:grpSpPr>
          <a:xfrm>
            <a:off x="719139" y="3829179"/>
            <a:ext cx="3418463" cy="646332"/>
            <a:chOff x="719138" y="3689477"/>
            <a:chExt cx="3418463" cy="646332"/>
          </a:xfrm>
        </p:grpSpPr>
        <p:sp>
          <p:nvSpPr>
            <p:cNvPr id="23" name="TextBox 19"/>
            <p:cNvSpPr txBox="1"/>
            <p:nvPr/>
          </p:nvSpPr>
          <p:spPr>
            <a:xfrm>
              <a:off x="3214271" y="368947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24" name="TextBox 20"/>
            <p:cNvSpPr txBox="1"/>
            <p:nvPr/>
          </p:nvSpPr>
          <p:spPr>
            <a:xfrm>
              <a:off x="719138" y="3874144"/>
              <a:ext cx="3418463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千图PPT彼岸天：ID 8661124库_组合 12"/>
          <p:cNvGrpSpPr/>
          <p:nvPr>
            <p:custDataLst>
              <p:tags r:id="rId5"/>
            </p:custDataLst>
          </p:nvPr>
        </p:nvGrpSpPr>
        <p:grpSpPr>
          <a:xfrm>
            <a:off x="5073940" y="1434775"/>
            <a:ext cx="2044120" cy="632608"/>
            <a:chOff x="5073940" y="1295074"/>
            <a:chExt cx="2044120" cy="632608"/>
          </a:xfrm>
        </p:grpSpPr>
        <p:sp>
          <p:nvSpPr>
            <p:cNvPr id="21" name="TextBox 22"/>
            <p:cNvSpPr txBox="1"/>
            <p:nvPr/>
          </p:nvSpPr>
          <p:spPr>
            <a:xfrm>
              <a:off x="5634335" y="1295074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5073940" y="1466018"/>
              <a:ext cx="2044120" cy="461664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  <a:t>请替换文字内容复制你的内容到此 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4237463" y="2120333"/>
            <a:ext cx="3717074" cy="4279674"/>
            <a:chOff x="4237463" y="1980633"/>
            <a:chExt cx="3717074" cy="4279674"/>
          </a:xfrm>
        </p:grpSpPr>
        <p:sp>
          <p:nvSpPr>
            <p:cNvPr id="4" name="Oval 2"/>
            <p:cNvSpPr/>
            <p:nvPr/>
          </p:nvSpPr>
          <p:spPr>
            <a:xfrm>
              <a:off x="6580385" y="2284526"/>
              <a:ext cx="1374152" cy="137414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Oval 3"/>
            <p:cNvSpPr/>
            <p:nvPr/>
          </p:nvSpPr>
          <p:spPr>
            <a:xfrm>
              <a:off x="4237463" y="2284526"/>
              <a:ext cx="1374152" cy="1374149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5173138" y="2888490"/>
              <a:ext cx="1845725" cy="3371817"/>
            </a:xfrm>
            <a:custGeom>
              <a:avLst/>
              <a:gdLst/>
              <a:ahLst/>
              <a:cxnLst>
                <a:cxn ang="0">
                  <a:pos x="173" y="908"/>
                </a:cxn>
                <a:cxn ang="0">
                  <a:pos x="187" y="613"/>
                </a:cxn>
                <a:cxn ang="0">
                  <a:pos x="0" y="357"/>
                </a:cxn>
                <a:cxn ang="0">
                  <a:pos x="0" y="357"/>
                </a:cxn>
                <a:cxn ang="0">
                  <a:pos x="203" y="547"/>
                </a:cxn>
                <a:cxn ang="0">
                  <a:pos x="230" y="0"/>
                </a:cxn>
                <a:cxn ang="0">
                  <a:pos x="255" y="237"/>
                </a:cxn>
                <a:cxn ang="0">
                  <a:pos x="271" y="439"/>
                </a:cxn>
                <a:cxn ang="0">
                  <a:pos x="496" y="295"/>
                </a:cxn>
                <a:cxn ang="0">
                  <a:pos x="496" y="295"/>
                </a:cxn>
                <a:cxn ang="0">
                  <a:pos x="291" y="500"/>
                </a:cxn>
                <a:cxn ang="0">
                  <a:pos x="282" y="660"/>
                </a:cxn>
                <a:cxn ang="0">
                  <a:pos x="307" y="905"/>
                </a:cxn>
                <a:cxn ang="0">
                  <a:pos x="173" y="908"/>
                </a:cxn>
              </a:cxnLst>
              <a:rect l="0" t="0" r="r" b="b"/>
              <a:pathLst>
                <a:path w="496" h="908">
                  <a:moveTo>
                    <a:pt x="173" y="908"/>
                  </a:moveTo>
                  <a:cubicBezTo>
                    <a:pt x="173" y="908"/>
                    <a:pt x="208" y="680"/>
                    <a:pt x="187" y="613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203" y="547"/>
                    <a:pt x="203" y="547"/>
                    <a:pt x="203" y="547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55" y="237"/>
                    <a:pt x="255" y="237"/>
                    <a:pt x="255" y="237"/>
                  </a:cubicBezTo>
                  <a:cubicBezTo>
                    <a:pt x="271" y="439"/>
                    <a:pt x="271" y="439"/>
                    <a:pt x="271" y="439"/>
                  </a:cubicBezTo>
                  <a:cubicBezTo>
                    <a:pt x="496" y="295"/>
                    <a:pt x="496" y="295"/>
                    <a:pt x="496" y="295"/>
                  </a:cubicBezTo>
                  <a:cubicBezTo>
                    <a:pt x="496" y="295"/>
                    <a:pt x="496" y="295"/>
                    <a:pt x="496" y="295"/>
                  </a:cubicBezTo>
                  <a:cubicBezTo>
                    <a:pt x="291" y="500"/>
                    <a:pt x="291" y="500"/>
                    <a:pt x="291" y="500"/>
                  </a:cubicBezTo>
                  <a:cubicBezTo>
                    <a:pt x="291" y="500"/>
                    <a:pt x="268" y="500"/>
                    <a:pt x="282" y="660"/>
                  </a:cubicBezTo>
                  <a:cubicBezTo>
                    <a:pt x="295" y="819"/>
                    <a:pt x="307" y="905"/>
                    <a:pt x="307" y="905"/>
                  </a:cubicBezTo>
                  <a:lnTo>
                    <a:pt x="173" y="90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Oval 6"/>
            <p:cNvSpPr/>
            <p:nvPr/>
          </p:nvSpPr>
          <p:spPr>
            <a:xfrm>
              <a:off x="5173138" y="1980633"/>
              <a:ext cx="1788893" cy="1788891"/>
            </a:xfrm>
            <a:prstGeom prst="ellipse">
              <a:avLst/>
            </a:prstGeom>
            <a:solidFill>
              <a:schemeClr val="accent2"/>
            </a:solidFill>
            <a:ln w="38100" cmpd="sng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Oval 7"/>
            <p:cNvSpPr/>
            <p:nvPr/>
          </p:nvSpPr>
          <p:spPr>
            <a:xfrm>
              <a:off x="6339023" y="3282781"/>
              <a:ext cx="1459644" cy="1459644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Oval 8"/>
            <p:cNvSpPr/>
            <p:nvPr/>
          </p:nvSpPr>
          <p:spPr>
            <a:xfrm>
              <a:off x="4379102" y="3282781"/>
              <a:ext cx="1459644" cy="14596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24"/>
            <p:cNvSpPr/>
            <p:nvPr/>
          </p:nvSpPr>
          <p:spPr bwMode="auto">
            <a:xfrm>
              <a:off x="4850533" y="3680041"/>
              <a:ext cx="516785" cy="665123"/>
            </a:xfrm>
            <a:custGeom>
              <a:avLst/>
              <a:gdLst/>
              <a:ahLst/>
              <a:cxnLst>
                <a:cxn ang="0">
                  <a:pos x="25" y="46"/>
                </a:cxn>
                <a:cxn ang="0">
                  <a:pos x="1" y="64"/>
                </a:cxn>
                <a:cxn ang="0">
                  <a:pos x="0" y="62"/>
                </a:cxn>
                <a:cxn ang="0">
                  <a:pos x="1" y="61"/>
                </a:cxn>
                <a:cxn ang="0">
                  <a:pos x="22" y="46"/>
                </a:cxn>
                <a:cxn ang="0">
                  <a:pos x="1" y="36"/>
                </a:cxn>
                <a:cxn ang="0">
                  <a:pos x="24" y="41"/>
                </a:cxn>
                <a:cxn ang="0">
                  <a:pos x="27" y="31"/>
                </a:cxn>
                <a:cxn ang="0">
                  <a:pos x="7" y="18"/>
                </a:cxn>
                <a:cxn ang="0">
                  <a:pos x="27" y="28"/>
                </a:cxn>
                <a:cxn ang="0">
                  <a:pos x="28" y="21"/>
                </a:cxn>
                <a:cxn ang="0">
                  <a:pos x="23" y="0"/>
                </a:cxn>
                <a:cxn ang="0">
                  <a:pos x="31" y="21"/>
                </a:cxn>
                <a:cxn ang="0">
                  <a:pos x="31" y="25"/>
                </a:cxn>
                <a:cxn ang="0">
                  <a:pos x="48" y="18"/>
                </a:cxn>
                <a:cxn ang="0">
                  <a:pos x="30" y="32"/>
                </a:cxn>
                <a:cxn ang="0">
                  <a:pos x="27" y="42"/>
                </a:cxn>
                <a:cxn ang="0">
                  <a:pos x="50" y="39"/>
                </a:cxn>
                <a:cxn ang="0">
                  <a:pos x="25" y="46"/>
                </a:cxn>
              </a:cxnLst>
              <a:rect l="0" t="0" r="r" b="b"/>
              <a:pathLst>
                <a:path w="50" h="64">
                  <a:moveTo>
                    <a:pt x="25" y="46"/>
                  </a:moveTo>
                  <a:cubicBezTo>
                    <a:pt x="20" y="57"/>
                    <a:pt x="11" y="64"/>
                    <a:pt x="1" y="64"/>
                  </a:cubicBezTo>
                  <a:cubicBezTo>
                    <a:pt x="0" y="64"/>
                    <a:pt x="0" y="63"/>
                    <a:pt x="0" y="62"/>
                  </a:cubicBezTo>
                  <a:cubicBezTo>
                    <a:pt x="0" y="61"/>
                    <a:pt x="0" y="61"/>
                    <a:pt x="1" y="61"/>
                  </a:cubicBezTo>
                  <a:cubicBezTo>
                    <a:pt x="10" y="61"/>
                    <a:pt x="17" y="55"/>
                    <a:pt x="22" y="46"/>
                  </a:cubicBezTo>
                  <a:cubicBezTo>
                    <a:pt x="17" y="48"/>
                    <a:pt x="6" y="50"/>
                    <a:pt x="1" y="36"/>
                  </a:cubicBezTo>
                  <a:cubicBezTo>
                    <a:pt x="15" y="30"/>
                    <a:pt x="22" y="37"/>
                    <a:pt x="24" y="41"/>
                  </a:cubicBezTo>
                  <a:cubicBezTo>
                    <a:pt x="25" y="38"/>
                    <a:pt x="26" y="35"/>
                    <a:pt x="27" y="31"/>
                  </a:cubicBezTo>
                  <a:cubicBezTo>
                    <a:pt x="27" y="31"/>
                    <a:pt x="9" y="34"/>
                    <a:pt x="7" y="18"/>
                  </a:cubicBezTo>
                  <a:cubicBezTo>
                    <a:pt x="23" y="12"/>
                    <a:pt x="27" y="28"/>
                    <a:pt x="27" y="28"/>
                  </a:cubicBezTo>
                  <a:cubicBezTo>
                    <a:pt x="27" y="26"/>
                    <a:pt x="28" y="21"/>
                    <a:pt x="28" y="21"/>
                  </a:cubicBezTo>
                  <a:cubicBezTo>
                    <a:pt x="28" y="21"/>
                    <a:pt x="14" y="12"/>
                    <a:pt x="23" y="0"/>
                  </a:cubicBezTo>
                  <a:cubicBezTo>
                    <a:pt x="39" y="5"/>
                    <a:pt x="31" y="21"/>
                    <a:pt x="31" y="21"/>
                  </a:cubicBezTo>
                  <a:cubicBezTo>
                    <a:pt x="31" y="21"/>
                    <a:pt x="31" y="24"/>
                    <a:pt x="31" y="25"/>
                  </a:cubicBezTo>
                  <a:cubicBezTo>
                    <a:pt x="31" y="25"/>
                    <a:pt x="37" y="14"/>
                    <a:pt x="48" y="18"/>
                  </a:cubicBezTo>
                  <a:cubicBezTo>
                    <a:pt x="48" y="35"/>
                    <a:pt x="30" y="32"/>
                    <a:pt x="30" y="32"/>
                  </a:cubicBezTo>
                  <a:cubicBezTo>
                    <a:pt x="29" y="35"/>
                    <a:pt x="29" y="39"/>
                    <a:pt x="27" y="42"/>
                  </a:cubicBezTo>
                  <a:cubicBezTo>
                    <a:pt x="27" y="42"/>
                    <a:pt x="38" y="30"/>
                    <a:pt x="50" y="39"/>
                  </a:cubicBezTo>
                  <a:cubicBezTo>
                    <a:pt x="43" y="57"/>
                    <a:pt x="25" y="46"/>
                    <a:pt x="25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25"/>
            <p:cNvSpPr/>
            <p:nvPr/>
          </p:nvSpPr>
          <p:spPr bwMode="auto">
            <a:xfrm>
              <a:off x="6826572" y="3745653"/>
              <a:ext cx="484547" cy="533900"/>
            </a:xfrm>
            <a:custGeom>
              <a:avLst/>
              <a:gdLst/>
              <a:ahLst/>
              <a:cxnLst>
                <a:cxn ang="0">
                  <a:pos x="40" y="55"/>
                </a:cxn>
                <a:cxn ang="0">
                  <a:pos x="32" y="51"/>
                </a:cxn>
                <a:cxn ang="0">
                  <a:pos x="4" y="24"/>
                </a:cxn>
                <a:cxn ang="0">
                  <a:pos x="0" y="14"/>
                </a:cxn>
                <a:cxn ang="0">
                  <a:pos x="13" y="0"/>
                </a:cxn>
                <a:cxn ang="0">
                  <a:pos x="23" y="5"/>
                </a:cxn>
                <a:cxn ang="0">
                  <a:pos x="45" y="26"/>
                </a:cxn>
                <a:cxn ang="0">
                  <a:pos x="45" y="27"/>
                </a:cxn>
                <a:cxn ang="0">
                  <a:pos x="42" y="30"/>
                </a:cxn>
                <a:cxn ang="0">
                  <a:pos x="42" y="29"/>
                </a:cxn>
                <a:cxn ang="0">
                  <a:pos x="20" y="8"/>
                </a:cxn>
                <a:cxn ang="0">
                  <a:pos x="13" y="5"/>
                </a:cxn>
                <a:cxn ang="0">
                  <a:pos x="4" y="14"/>
                </a:cxn>
                <a:cxn ang="0">
                  <a:pos x="7" y="21"/>
                </a:cxn>
                <a:cxn ang="0">
                  <a:pos x="35" y="48"/>
                </a:cxn>
                <a:cxn ang="0">
                  <a:pos x="40" y="50"/>
                </a:cxn>
                <a:cxn ang="0">
                  <a:pos x="45" y="45"/>
                </a:cxn>
                <a:cxn ang="0">
                  <a:pos x="43" y="40"/>
                </a:cxn>
                <a:cxn ang="0">
                  <a:pos x="22" y="19"/>
                </a:cxn>
                <a:cxn ang="0">
                  <a:pos x="20" y="18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33" y="38"/>
                </a:cxn>
                <a:cxn ang="0">
                  <a:pos x="34" y="38"/>
                </a:cxn>
                <a:cxn ang="0">
                  <a:pos x="31" y="41"/>
                </a:cxn>
                <a:cxn ang="0">
                  <a:pos x="30" y="41"/>
                </a:cxn>
                <a:cxn ang="0">
                  <a:pos x="16" y="26"/>
                </a:cxn>
                <a:cxn ang="0">
                  <a:pos x="13" y="21"/>
                </a:cxn>
                <a:cxn ang="0">
                  <a:pos x="20" y="14"/>
                </a:cxn>
                <a:cxn ang="0">
                  <a:pos x="26" y="16"/>
                </a:cxn>
                <a:cxn ang="0">
                  <a:pos x="46" y="37"/>
                </a:cxn>
                <a:cxn ang="0">
                  <a:pos x="50" y="45"/>
                </a:cxn>
                <a:cxn ang="0">
                  <a:pos x="40" y="55"/>
                </a:cxn>
              </a:cxnLst>
              <a:rect l="0" t="0" r="r" b="b"/>
              <a:pathLst>
                <a:path w="50" h="55">
                  <a:moveTo>
                    <a:pt x="40" y="55"/>
                  </a:moveTo>
                  <a:cubicBezTo>
                    <a:pt x="37" y="55"/>
                    <a:pt x="34" y="54"/>
                    <a:pt x="32" y="5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21"/>
                    <a:pt x="0" y="18"/>
                    <a:pt x="0" y="14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17" y="0"/>
                    <a:pt x="21" y="2"/>
                    <a:pt x="23" y="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7"/>
                    <a:pt x="45" y="27"/>
                  </a:cubicBezTo>
                  <a:cubicBezTo>
                    <a:pt x="45" y="28"/>
                    <a:pt x="43" y="30"/>
                    <a:pt x="42" y="30"/>
                  </a:cubicBezTo>
                  <a:cubicBezTo>
                    <a:pt x="42" y="30"/>
                    <a:pt x="42" y="30"/>
                    <a:pt x="42" y="2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6"/>
                    <a:pt x="16" y="5"/>
                    <a:pt x="13" y="5"/>
                  </a:cubicBezTo>
                  <a:cubicBezTo>
                    <a:pt x="8" y="5"/>
                    <a:pt x="4" y="9"/>
                    <a:pt x="4" y="14"/>
                  </a:cubicBezTo>
                  <a:cubicBezTo>
                    <a:pt x="4" y="16"/>
                    <a:pt x="5" y="19"/>
                    <a:pt x="7" y="21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50"/>
                    <a:pt x="38" y="50"/>
                    <a:pt x="40" y="50"/>
                  </a:cubicBezTo>
                  <a:cubicBezTo>
                    <a:pt x="43" y="50"/>
                    <a:pt x="45" y="48"/>
                    <a:pt x="45" y="45"/>
                  </a:cubicBezTo>
                  <a:cubicBezTo>
                    <a:pt x="45" y="43"/>
                    <a:pt x="44" y="41"/>
                    <a:pt x="43" y="4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8"/>
                    <a:pt x="20" y="18"/>
                  </a:cubicBezTo>
                  <a:cubicBezTo>
                    <a:pt x="19" y="18"/>
                    <a:pt x="18" y="19"/>
                    <a:pt x="18" y="21"/>
                  </a:cubicBezTo>
                  <a:cubicBezTo>
                    <a:pt x="18" y="22"/>
                    <a:pt x="18" y="22"/>
                    <a:pt x="19" y="2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9"/>
                    <a:pt x="32" y="41"/>
                    <a:pt x="31" y="41"/>
                  </a:cubicBezTo>
                  <a:cubicBezTo>
                    <a:pt x="31" y="41"/>
                    <a:pt x="30" y="41"/>
                    <a:pt x="30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5"/>
                    <a:pt x="13" y="23"/>
                    <a:pt x="13" y="21"/>
                  </a:cubicBezTo>
                  <a:cubicBezTo>
                    <a:pt x="13" y="17"/>
                    <a:pt x="16" y="14"/>
                    <a:pt x="20" y="14"/>
                  </a:cubicBezTo>
                  <a:cubicBezTo>
                    <a:pt x="22" y="14"/>
                    <a:pt x="24" y="15"/>
                    <a:pt x="26" y="1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9" y="39"/>
                    <a:pt x="50" y="42"/>
                    <a:pt x="50" y="45"/>
                  </a:cubicBezTo>
                  <a:cubicBezTo>
                    <a:pt x="50" y="51"/>
                    <a:pt x="46" y="55"/>
                    <a:pt x="40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26"/>
            <p:cNvSpPr/>
            <p:nvPr/>
          </p:nvSpPr>
          <p:spPr bwMode="auto">
            <a:xfrm>
              <a:off x="7026621" y="2730759"/>
              <a:ext cx="481684" cy="48168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27"/>
            <p:cNvSpPr/>
            <p:nvPr/>
          </p:nvSpPr>
          <p:spPr bwMode="auto">
            <a:xfrm>
              <a:off x="4711309" y="2730760"/>
              <a:ext cx="406139" cy="441043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28"/>
            <p:cNvSpPr/>
            <p:nvPr/>
          </p:nvSpPr>
          <p:spPr bwMode="auto">
            <a:xfrm>
              <a:off x="5652497" y="2459993"/>
              <a:ext cx="830177" cy="830177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908558"/>
            <a:ext cx="4362450" cy="5787517"/>
          </a:xfrm>
          <a:prstGeom prst="rect">
            <a:avLst/>
          </a:prstGeom>
        </p:spPr>
      </p:pic>
      <p:sp>
        <p:nvSpPr>
          <p:cNvPr id="4" name="TextBox 48"/>
          <p:cNvSpPr txBox="1"/>
          <p:nvPr/>
        </p:nvSpPr>
        <p:spPr>
          <a:xfrm>
            <a:off x="3066521" y="2662860"/>
            <a:ext cx="3754576" cy="635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130" dirty="0">
                <a:solidFill>
                  <a:sysClr val="windowText" lastClr="00000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请替换文字内容</a:t>
            </a:r>
            <a:endParaRPr lang="en-GB" altLang="zh-CN" sz="4130" dirty="0">
              <a:solidFill>
                <a:sysClr val="windowText" lastClr="000000"/>
              </a:solidFill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5" name="TextBox 49"/>
          <p:cNvSpPr txBox="1"/>
          <p:nvPr/>
        </p:nvSpPr>
        <p:spPr>
          <a:xfrm>
            <a:off x="3066521" y="3429000"/>
            <a:ext cx="41773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ysClr val="windowText" lastClr="00000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sysClr val="windowText" lastClr="000000"/>
              </a:solidFill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882650" y="2416281"/>
            <a:ext cx="2082271" cy="176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88" tIns="43344" rIns="86688" bIns="433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900" cap="all" spc="284" dirty="0">
                <a:solidFill>
                  <a:schemeClr val="accent1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Arial" panose="020B0604020202020204" pitchFamily="34" charset="0"/>
              </a:rPr>
              <a:t>03</a:t>
            </a:r>
            <a:endParaRPr lang="zh-CN" altLang="en-US" sz="10900" cap="all" spc="284" dirty="0">
              <a:solidFill>
                <a:schemeClr val="accent1"/>
              </a:solidFill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 rot="1436964">
            <a:off x="1994399" y="3406655"/>
            <a:ext cx="8203202" cy="728170"/>
            <a:chOff x="1994399" y="2022749"/>
            <a:chExt cx="8203202" cy="728170"/>
          </a:xfrm>
        </p:grpSpPr>
        <p:grpSp>
          <p:nvGrpSpPr>
            <p:cNvPr id="40" name="Group 5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60" name="Freeform: Shape 25"/>
              <p:cNvSpPr/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Rectangle 26"/>
              <p:cNvSpPr/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Freeform: Shape 27"/>
              <p:cNvSpPr/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1" name="Group 6"/>
            <p:cNvGrpSpPr/>
            <p:nvPr/>
          </p:nvGrpSpPr>
          <p:grpSpPr>
            <a:xfrm>
              <a:off x="2584201" y="2022749"/>
              <a:ext cx="1013398" cy="728170"/>
              <a:chOff x="4530194" y="4285619"/>
              <a:chExt cx="382215" cy="532444"/>
            </a:xfrm>
          </p:grpSpPr>
          <p:sp>
            <p:nvSpPr>
              <p:cNvPr id="58" name="Rectangle 23"/>
              <p:cNvSpPr/>
              <p:nvPr/>
            </p:nvSpPr>
            <p:spPr bwMode="auto">
              <a:xfrm>
                <a:off x="4530194" y="4285619"/>
                <a:ext cx="382215" cy="5324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Rectangle 24"/>
              <p:cNvSpPr/>
              <p:nvPr/>
            </p:nvSpPr>
            <p:spPr bwMode="auto">
              <a:xfrm>
                <a:off x="4530194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2" name="Group 7"/>
            <p:cNvGrpSpPr/>
            <p:nvPr/>
          </p:nvGrpSpPr>
          <p:grpSpPr>
            <a:xfrm>
              <a:off x="3597599" y="2022749"/>
              <a:ext cx="1423542" cy="728170"/>
              <a:chOff x="4912409" y="4285619"/>
              <a:chExt cx="382215" cy="532444"/>
            </a:xfrm>
          </p:grpSpPr>
          <p:sp>
            <p:nvSpPr>
              <p:cNvPr id="56" name="Rectangle 21"/>
              <p:cNvSpPr/>
              <p:nvPr/>
            </p:nvSpPr>
            <p:spPr bwMode="auto">
              <a:xfrm>
                <a:off x="4912409" y="4285619"/>
                <a:ext cx="382215" cy="53244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Rectangle 22"/>
              <p:cNvSpPr/>
              <p:nvPr/>
            </p:nvSpPr>
            <p:spPr bwMode="auto">
              <a:xfrm>
                <a:off x="4912409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3" name="Group 8"/>
            <p:cNvGrpSpPr/>
            <p:nvPr/>
          </p:nvGrpSpPr>
          <p:grpSpPr>
            <a:xfrm>
              <a:off x="5021141" y="2022749"/>
              <a:ext cx="2091097" cy="728170"/>
              <a:chOff x="5294624" y="4285619"/>
              <a:chExt cx="383237" cy="532444"/>
            </a:xfrm>
          </p:grpSpPr>
          <p:sp>
            <p:nvSpPr>
              <p:cNvPr id="54" name="Rectangle 19"/>
              <p:cNvSpPr/>
              <p:nvPr/>
            </p:nvSpPr>
            <p:spPr bwMode="auto">
              <a:xfrm>
                <a:off x="5294624" y="4285619"/>
                <a:ext cx="383237" cy="5324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Rectangle 20"/>
              <p:cNvSpPr/>
              <p:nvPr/>
            </p:nvSpPr>
            <p:spPr bwMode="auto">
              <a:xfrm>
                <a:off x="5294624" y="4552352"/>
                <a:ext cx="383237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4" name="Group 9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52" name="Rectangle 17"/>
              <p:cNvSpPr/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Rectangle 18"/>
              <p:cNvSpPr/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5" name="Group 10"/>
            <p:cNvGrpSpPr/>
            <p:nvPr/>
          </p:nvGrpSpPr>
          <p:grpSpPr>
            <a:xfrm>
              <a:off x="8522469" y="2022749"/>
              <a:ext cx="1013398" cy="728170"/>
              <a:chOff x="6060077" y="4285619"/>
              <a:chExt cx="382215" cy="532444"/>
            </a:xfrm>
          </p:grpSpPr>
          <p:sp>
            <p:nvSpPr>
              <p:cNvPr id="50" name="Rectangle 15"/>
              <p:cNvSpPr/>
              <p:nvPr/>
            </p:nvSpPr>
            <p:spPr bwMode="auto">
              <a:xfrm>
                <a:off x="6060077" y="4285619"/>
                <a:ext cx="382215" cy="53244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Rectangle 16"/>
              <p:cNvSpPr/>
              <p:nvPr/>
            </p:nvSpPr>
            <p:spPr bwMode="auto">
              <a:xfrm>
                <a:off x="6060077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6" name="Group 11"/>
            <p:cNvGrpSpPr/>
            <p:nvPr/>
          </p:nvGrpSpPr>
          <p:grpSpPr>
            <a:xfrm>
              <a:off x="9535867" y="2022749"/>
              <a:ext cx="661734" cy="728170"/>
              <a:chOff x="7739063" y="3990975"/>
              <a:chExt cx="414338" cy="827088"/>
            </a:xfrm>
          </p:grpSpPr>
          <p:sp>
            <p:nvSpPr>
              <p:cNvPr id="47" name="Freeform: Shape 12"/>
              <p:cNvSpPr/>
              <p:nvPr/>
            </p:nvSpPr>
            <p:spPr bwMode="auto">
              <a:xfrm>
                <a:off x="7739063" y="399097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13"/>
              <p:cNvSpPr/>
              <p:nvPr/>
            </p:nvSpPr>
            <p:spPr bwMode="auto">
              <a:xfrm>
                <a:off x="8027988" y="4283075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14"/>
              <p:cNvSpPr/>
              <p:nvPr/>
            </p:nvSpPr>
            <p:spPr bwMode="auto">
              <a:xfrm>
                <a:off x="7739063" y="4405313"/>
                <a:ext cx="414338" cy="412750"/>
              </a:xfrm>
              <a:custGeom>
                <a:avLst/>
                <a:gdLst>
                  <a:gd name="T0" fmla="*/ 261 w 261"/>
                  <a:gd name="T1" fmla="*/ 0 h 260"/>
                  <a:gd name="T2" fmla="*/ 0 w 261"/>
                  <a:gd name="T3" fmla="*/ 260 h 260"/>
                  <a:gd name="T4" fmla="*/ 0 w 261"/>
                  <a:gd name="T5" fmla="*/ 0 h 260"/>
                  <a:gd name="T6" fmla="*/ 261 w 261"/>
                  <a:gd name="T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260">
                    <a:moveTo>
                      <a:pt x="261" y="0"/>
                    </a:moveTo>
                    <a:lnTo>
                      <a:pt x="0" y="260"/>
                    </a:lnTo>
                    <a:lnTo>
                      <a:pt x="0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64" name="千图PPT彼岸天：ID 8661124库_组合 63"/>
          <p:cNvGrpSpPr/>
          <p:nvPr>
            <p:custDataLst>
              <p:tags r:id="rId2"/>
            </p:custDataLst>
          </p:nvPr>
        </p:nvGrpSpPr>
        <p:grpSpPr>
          <a:xfrm>
            <a:off x="3952373" y="1519300"/>
            <a:ext cx="2675059" cy="1904030"/>
            <a:chOff x="3952373" y="1519300"/>
            <a:chExt cx="2675059" cy="1904030"/>
          </a:xfrm>
        </p:grpSpPr>
        <p:grpSp>
          <p:nvGrpSpPr>
            <p:cNvPr id="7" name="Group 44"/>
            <p:cNvGrpSpPr/>
            <p:nvPr/>
          </p:nvGrpSpPr>
          <p:grpSpPr>
            <a:xfrm rot="5400000">
              <a:off x="5700413" y="2496310"/>
              <a:ext cx="999502" cy="854537"/>
              <a:chOff x="1985980" y="2906793"/>
              <a:chExt cx="999502" cy="854537"/>
            </a:xfrm>
          </p:grpSpPr>
          <p:sp>
            <p:nvSpPr>
              <p:cNvPr id="31" name="Freeform: Shape 45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46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Oval 47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Group 1"/>
            <p:cNvGrpSpPr/>
            <p:nvPr/>
          </p:nvGrpSpPr>
          <p:grpSpPr>
            <a:xfrm>
              <a:off x="3952373" y="1519300"/>
              <a:ext cx="2322052" cy="767261"/>
              <a:chOff x="4012199" y="1347816"/>
              <a:chExt cx="2322052" cy="767261"/>
            </a:xfrm>
          </p:grpSpPr>
          <p:sp>
            <p:nvSpPr>
              <p:cNvPr id="29" name="TextBox 48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30" name="TextBox 49"/>
              <p:cNvSpPr txBox="1"/>
              <p:nvPr/>
            </p:nvSpPr>
            <p:spPr>
              <a:xfrm>
                <a:off x="5103145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65" name="千图PPT彼岸天：ID 8661124库_组合 64"/>
          <p:cNvGrpSpPr/>
          <p:nvPr>
            <p:custDataLst>
              <p:tags r:id="rId3"/>
            </p:custDataLst>
          </p:nvPr>
        </p:nvGrpSpPr>
        <p:grpSpPr>
          <a:xfrm>
            <a:off x="6892466" y="2129285"/>
            <a:ext cx="2322052" cy="1871187"/>
            <a:chOff x="6892466" y="2129285"/>
            <a:chExt cx="2322052" cy="1871187"/>
          </a:xfrm>
        </p:grpSpPr>
        <p:grpSp>
          <p:nvGrpSpPr>
            <p:cNvPr id="9" name="Group 50"/>
            <p:cNvGrpSpPr/>
            <p:nvPr/>
          </p:nvGrpSpPr>
          <p:grpSpPr>
            <a:xfrm rot="16200000" flipH="1">
              <a:off x="7765772" y="3073452"/>
              <a:ext cx="999502" cy="854537"/>
              <a:chOff x="1985980" y="2906793"/>
              <a:chExt cx="999502" cy="854537"/>
            </a:xfrm>
          </p:grpSpPr>
          <p:sp>
            <p:nvSpPr>
              <p:cNvPr id="26" name="Freeform: Shape 51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Freeform: Shape 52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Oval 53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1" name="Group 58"/>
            <p:cNvGrpSpPr/>
            <p:nvPr/>
          </p:nvGrpSpPr>
          <p:grpSpPr>
            <a:xfrm>
              <a:off x="6892466" y="2129285"/>
              <a:ext cx="2322052" cy="767261"/>
              <a:chOff x="4012199" y="1347816"/>
              <a:chExt cx="2322052" cy="767261"/>
            </a:xfrm>
          </p:grpSpPr>
          <p:sp>
            <p:nvSpPr>
              <p:cNvPr id="21" name="TextBox 59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2" name="TextBox 60"/>
              <p:cNvSpPr txBox="1"/>
              <p:nvPr/>
            </p:nvSpPr>
            <p:spPr>
              <a:xfrm>
                <a:off x="4012199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66" name="千图PPT彼岸天：ID 8661124库_组合 65"/>
          <p:cNvGrpSpPr/>
          <p:nvPr>
            <p:custDataLst>
              <p:tags r:id="rId4"/>
            </p:custDataLst>
          </p:nvPr>
        </p:nvGrpSpPr>
        <p:grpSpPr>
          <a:xfrm>
            <a:off x="9075641" y="2690386"/>
            <a:ext cx="2399223" cy="1885122"/>
            <a:chOff x="9075641" y="2690386"/>
            <a:chExt cx="2399223" cy="1885122"/>
          </a:xfrm>
        </p:grpSpPr>
        <p:grpSp>
          <p:nvGrpSpPr>
            <p:cNvPr id="10" name="Group 54"/>
            <p:cNvGrpSpPr/>
            <p:nvPr/>
          </p:nvGrpSpPr>
          <p:grpSpPr>
            <a:xfrm rot="16200000" flipH="1">
              <a:off x="9003159" y="3648488"/>
              <a:ext cx="999502" cy="854537"/>
              <a:chOff x="1985980" y="2906793"/>
              <a:chExt cx="999502" cy="854537"/>
            </a:xfrm>
          </p:grpSpPr>
          <p:sp>
            <p:nvSpPr>
              <p:cNvPr id="23" name="Freeform: Shape 55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Freeform: Shape 56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Oval 57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61"/>
            <p:cNvGrpSpPr/>
            <p:nvPr/>
          </p:nvGrpSpPr>
          <p:grpSpPr>
            <a:xfrm>
              <a:off x="9152812" y="2690386"/>
              <a:ext cx="2322052" cy="767261"/>
              <a:chOff x="4012199" y="1347816"/>
              <a:chExt cx="2322052" cy="767261"/>
            </a:xfrm>
          </p:grpSpPr>
          <p:sp>
            <p:nvSpPr>
              <p:cNvPr id="19" name="TextBox 62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0" name="TextBox 63"/>
              <p:cNvSpPr txBox="1"/>
              <p:nvPr/>
            </p:nvSpPr>
            <p:spPr>
              <a:xfrm>
                <a:off x="4012199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6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6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735399" y="2997920"/>
            <a:ext cx="2322052" cy="1901711"/>
            <a:chOff x="735399" y="2997920"/>
            <a:chExt cx="2322052" cy="1901711"/>
          </a:xfrm>
        </p:grpSpPr>
        <p:grpSp>
          <p:nvGrpSpPr>
            <p:cNvPr id="5" name="Group 28"/>
            <p:cNvGrpSpPr/>
            <p:nvPr/>
          </p:nvGrpSpPr>
          <p:grpSpPr>
            <a:xfrm rot="16200000" flipV="1">
              <a:off x="2118822" y="3070402"/>
              <a:ext cx="999502" cy="854537"/>
              <a:chOff x="1985980" y="2906793"/>
              <a:chExt cx="999502" cy="854537"/>
            </a:xfrm>
          </p:grpSpPr>
          <p:sp>
            <p:nvSpPr>
              <p:cNvPr id="37" name="Freeform: Shape 29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30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Oval 31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Group 64"/>
            <p:cNvGrpSpPr/>
            <p:nvPr/>
          </p:nvGrpSpPr>
          <p:grpSpPr>
            <a:xfrm>
              <a:off x="735399" y="4132370"/>
              <a:ext cx="2322052" cy="767261"/>
              <a:chOff x="4012199" y="1347816"/>
              <a:chExt cx="2322052" cy="767261"/>
            </a:xfrm>
          </p:grpSpPr>
          <p:sp>
            <p:nvSpPr>
              <p:cNvPr id="17" name="TextBox 65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18" name="TextBox 66"/>
              <p:cNvSpPr txBox="1"/>
              <p:nvPr/>
            </p:nvSpPr>
            <p:spPr>
              <a:xfrm>
                <a:off x="5103145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63" name="千图PPT彼岸天：ID 8661124库_组合 62"/>
          <p:cNvGrpSpPr/>
          <p:nvPr>
            <p:custDataLst>
              <p:tags r:id="rId6"/>
            </p:custDataLst>
          </p:nvPr>
        </p:nvGrpSpPr>
        <p:grpSpPr>
          <a:xfrm>
            <a:off x="3349626" y="3569770"/>
            <a:ext cx="2322052" cy="1941949"/>
            <a:chOff x="3349626" y="3569770"/>
            <a:chExt cx="2322052" cy="1941949"/>
          </a:xfrm>
        </p:grpSpPr>
        <p:grpSp>
          <p:nvGrpSpPr>
            <p:cNvPr id="6" name="Group 32"/>
            <p:cNvGrpSpPr/>
            <p:nvPr/>
          </p:nvGrpSpPr>
          <p:grpSpPr>
            <a:xfrm rot="16200000" flipV="1">
              <a:off x="3441655" y="3642252"/>
              <a:ext cx="999502" cy="854537"/>
              <a:chOff x="1985980" y="2906793"/>
              <a:chExt cx="999502" cy="854537"/>
            </a:xfrm>
          </p:grpSpPr>
          <p:sp>
            <p:nvSpPr>
              <p:cNvPr id="34" name="Freeform: Shape 33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4" name="Group 67"/>
            <p:cNvGrpSpPr/>
            <p:nvPr/>
          </p:nvGrpSpPr>
          <p:grpSpPr>
            <a:xfrm>
              <a:off x="3349626" y="4744458"/>
              <a:ext cx="2322052" cy="767261"/>
              <a:chOff x="4012199" y="1347816"/>
              <a:chExt cx="2322052" cy="767261"/>
            </a:xfrm>
          </p:grpSpPr>
          <p:sp>
            <p:nvSpPr>
              <p:cNvPr id="15" name="TextBox 68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16" name="TextBox 69"/>
              <p:cNvSpPr txBox="1"/>
              <p:nvPr/>
            </p:nvSpPr>
            <p:spPr>
              <a:xfrm>
                <a:off x="4012199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千图PPT彼岸天：ID 8661124库_直接连接符 33"/>
          <p:cNvCxnSpPr/>
          <p:nvPr>
            <p:custDataLst>
              <p:tags r:id="rId1"/>
            </p:custDataLst>
          </p:nvPr>
        </p:nvCxnSpPr>
        <p:spPr>
          <a:xfrm>
            <a:off x="5951984" y="0"/>
            <a:ext cx="14881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千图PPT彼岸天：ID 8661124库_组合 36"/>
          <p:cNvGrpSpPr/>
          <p:nvPr>
            <p:custDataLst>
              <p:tags r:id="rId2"/>
            </p:custDataLst>
          </p:nvPr>
        </p:nvGrpSpPr>
        <p:grpSpPr>
          <a:xfrm>
            <a:off x="2326831" y="4029384"/>
            <a:ext cx="4000373" cy="1379836"/>
            <a:chOff x="2326831" y="4029384"/>
            <a:chExt cx="4000373" cy="1379836"/>
          </a:xfrm>
        </p:grpSpPr>
        <p:grpSp>
          <p:nvGrpSpPr>
            <p:cNvPr id="8" name="Group 53"/>
            <p:cNvGrpSpPr/>
            <p:nvPr/>
          </p:nvGrpSpPr>
          <p:grpSpPr>
            <a:xfrm>
              <a:off x="2326831" y="4029384"/>
              <a:ext cx="4000373" cy="812073"/>
              <a:chOff x="2411730" y="4029384"/>
              <a:chExt cx="3779313" cy="812073"/>
            </a:xfrm>
          </p:grpSpPr>
          <p:sp>
            <p:nvSpPr>
              <p:cNvPr id="27" name="Freeform: Shape 54"/>
              <p:cNvSpPr/>
              <p:nvPr/>
            </p:nvSpPr>
            <p:spPr bwMode="auto">
              <a:xfrm>
                <a:off x="2411730" y="4029384"/>
                <a:ext cx="3779313" cy="812073"/>
              </a:xfrm>
              <a:custGeom>
                <a:avLst/>
                <a:gdLst>
                  <a:gd name="T0" fmla="*/ 381 w 425"/>
                  <a:gd name="T1" fmla="*/ 0 h 89"/>
                  <a:gd name="T2" fmla="*/ 337 w 425"/>
                  <a:gd name="T3" fmla="*/ 39 h 89"/>
                  <a:gd name="T4" fmla="*/ 337 w 425"/>
                  <a:gd name="T5" fmla="*/ 39 h 89"/>
                  <a:gd name="T6" fmla="*/ 23 w 425"/>
                  <a:gd name="T7" fmla="*/ 40 h 89"/>
                  <a:gd name="T8" fmla="*/ 12 w 425"/>
                  <a:gd name="T9" fmla="*/ 32 h 89"/>
                  <a:gd name="T10" fmla="*/ 0 w 425"/>
                  <a:gd name="T11" fmla="*/ 45 h 89"/>
                  <a:gd name="T12" fmla="*/ 12 w 425"/>
                  <a:gd name="T13" fmla="*/ 57 h 89"/>
                  <a:gd name="T14" fmla="*/ 23 w 425"/>
                  <a:gd name="T15" fmla="*/ 49 h 89"/>
                  <a:gd name="T16" fmla="*/ 337 w 425"/>
                  <a:gd name="T17" fmla="*/ 50 h 89"/>
                  <a:gd name="T18" fmla="*/ 337 w 425"/>
                  <a:gd name="T19" fmla="*/ 50 h 89"/>
                  <a:gd name="T20" fmla="*/ 381 w 425"/>
                  <a:gd name="T21" fmla="*/ 89 h 89"/>
                  <a:gd name="T22" fmla="*/ 425 w 425"/>
                  <a:gd name="T23" fmla="*/ 45 h 89"/>
                  <a:gd name="T24" fmla="*/ 381 w 425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5" h="89">
                    <a:moveTo>
                      <a:pt x="381" y="0"/>
                    </a:moveTo>
                    <a:cubicBezTo>
                      <a:pt x="358" y="0"/>
                      <a:pt x="340" y="17"/>
                      <a:pt x="337" y="39"/>
                    </a:cubicBezTo>
                    <a:cubicBezTo>
                      <a:pt x="337" y="39"/>
                      <a:pt x="337" y="39"/>
                      <a:pt x="337" y="39"/>
                    </a:cubicBezTo>
                    <a:cubicBezTo>
                      <a:pt x="276" y="44"/>
                      <a:pt x="95" y="45"/>
                      <a:pt x="23" y="40"/>
                    </a:cubicBezTo>
                    <a:cubicBezTo>
                      <a:pt x="21" y="35"/>
                      <a:pt x="17" y="32"/>
                      <a:pt x="12" y="32"/>
                    </a:cubicBezTo>
                    <a:cubicBezTo>
                      <a:pt x="5" y="32"/>
                      <a:pt x="0" y="38"/>
                      <a:pt x="0" y="45"/>
                    </a:cubicBezTo>
                    <a:cubicBezTo>
                      <a:pt x="0" y="51"/>
                      <a:pt x="5" y="57"/>
                      <a:pt x="12" y="57"/>
                    </a:cubicBezTo>
                    <a:cubicBezTo>
                      <a:pt x="17" y="57"/>
                      <a:pt x="21" y="54"/>
                      <a:pt x="23" y="49"/>
                    </a:cubicBezTo>
                    <a:cubicBezTo>
                      <a:pt x="104" y="45"/>
                      <a:pt x="267" y="45"/>
                      <a:pt x="337" y="50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40" y="72"/>
                      <a:pt x="358" y="89"/>
                      <a:pt x="381" y="89"/>
                    </a:cubicBezTo>
                    <a:cubicBezTo>
                      <a:pt x="406" y="89"/>
                      <a:pt x="425" y="69"/>
                      <a:pt x="425" y="45"/>
                    </a:cubicBezTo>
                    <a:cubicBezTo>
                      <a:pt x="425" y="20"/>
                      <a:pt x="406" y="0"/>
                      <a:pt x="3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Freeform: Shape 55"/>
              <p:cNvSpPr/>
              <p:nvPr/>
            </p:nvSpPr>
            <p:spPr bwMode="auto">
              <a:xfrm>
                <a:off x="5633073" y="4263676"/>
                <a:ext cx="383010" cy="257599"/>
              </a:xfrm>
              <a:custGeom>
                <a:avLst/>
                <a:gdLst>
                  <a:gd name="T0" fmla="*/ 203 w 497"/>
                  <a:gd name="T1" fmla="*/ 257 h 337"/>
                  <a:gd name="T2" fmla="*/ 203 w 497"/>
                  <a:gd name="T3" fmla="*/ 257 h 337"/>
                  <a:gd name="T4" fmla="*/ 221 w 497"/>
                  <a:gd name="T5" fmla="*/ 327 h 337"/>
                  <a:gd name="T6" fmla="*/ 283 w 497"/>
                  <a:gd name="T7" fmla="*/ 310 h 337"/>
                  <a:gd name="T8" fmla="*/ 398 w 497"/>
                  <a:gd name="T9" fmla="*/ 9 h 337"/>
                  <a:gd name="T10" fmla="*/ 203 w 497"/>
                  <a:gd name="T11" fmla="*/ 257 h 337"/>
                  <a:gd name="T12" fmla="*/ 248 w 497"/>
                  <a:gd name="T13" fmla="*/ 71 h 337"/>
                  <a:gd name="T14" fmla="*/ 248 w 497"/>
                  <a:gd name="T15" fmla="*/ 71 h 337"/>
                  <a:gd name="T16" fmla="*/ 274 w 497"/>
                  <a:gd name="T17" fmla="*/ 71 h 337"/>
                  <a:gd name="T18" fmla="*/ 310 w 497"/>
                  <a:gd name="T19" fmla="*/ 26 h 337"/>
                  <a:gd name="T20" fmla="*/ 248 w 497"/>
                  <a:gd name="T21" fmla="*/ 17 h 337"/>
                  <a:gd name="T22" fmla="*/ 0 w 497"/>
                  <a:gd name="T23" fmla="*/ 283 h 337"/>
                  <a:gd name="T24" fmla="*/ 0 w 497"/>
                  <a:gd name="T25" fmla="*/ 310 h 337"/>
                  <a:gd name="T26" fmla="*/ 26 w 497"/>
                  <a:gd name="T27" fmla="*/ 336 h 337"/>
                  <a:gd name="T28" fmla="*/ 53 w 497"/>
                  <a:gd name="T29" fmla="*/ 310 h 337"/>
                  <a:gd name="T30" fmla="*/ 53 w 497"/>
                  <a:gd name="T31" fmla="*/ 283 h 337"/>
                  <a:gd name="T32" fmla="*/ 248 w 497"/>
                  <a:gd name="T33" fmla="*/ 71 h 337"/>
                  <a:gd name="T34" fmla="*/ 425 w 497"/>
                  <a:gd name="T35" fmla="*/ 98 h 337"/>
                  <a:gd name="T36" fmla="*/ 425 w 497"/>
                  <a:gd name="T37" fmla="*/ 98 h 337"/>
                  <a:gd name="T38" fmla="*/ 407 w 497"/>
                  <a:gd name="T39" fmla="*/ 151 h 337"/>
                  <a:gd name="T40" fmla="*/ 442 w 497"/>
                  <a:gd name="T41" fmla="*/ 283 h 337"/>
                  <a:gd name="T42" fmla="*/ 442 w 497"/>
                  <a:gd name="T43" fmla="*/ 310 h 337"/>
                  <a:gd name="T44" fmla="*/ 469 w 497"/>
                  <a:gd name="T45" fmla="*/ 336 h 337"/>
                  <a:gd name="T46" fmla="*/ 469 w 497"/>
                  <a:gd name="T47" fmla="*/ 336 h 337"/>
                  <a:gd name="T48" fmla="*/ 496 w 497"/>
                  <a:gd name="T49" fmla="*/ 310 h 337"/>
                  <a:gd name="T50" fmla="*/ 496 w 497"/>
                  <a:gd name="T51" fmla="*/ 283 h 337"/>
                  <a:gd name="T52" fmla="*/ 425 w 497"/>
                  <a:gd name="T53" fmla="*/ 9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7" h="337">
                    <a:moveTo>
                      <a:pt x="203" y="257"/>
                    </a:moveTo>
                    <a:lnTo>
                      <a:pt x="203" y="257"/>
                    </a:lnTo>
                    <a:cubicBezTo>
                      <a:pt x="186" y="283"/>
                      <a:pt x="194" y="310"/>
                      <a:pt x="221" y="327"/>
                    </a:cubicBezTo>
                    <a:cubicBezTo>
                      <a:pt x="239" y="336"/>
                      <a:pt x="266" y="336"/>
                      <a:pt x="283" y="310"/>
                    </a:cubicBezTo>
                    <a:cubicBezTo>
                      <a:pt x="301" y="274"/>
                      <a:pt x="407" y="9"/>
                      <a:pt x="398" y="9"/>
                    </a:cubicBezTo>
                    <a:cubicBezTo>
                      <a:pt x="389" y="0"/>
                      <a:pt x="221" y="230"/>
                      <a:pt x="203" y="257"/>
                    </a:cubicBezTo>
                    <a:close/>
                    <a:moveTo>
                      <a:pt x="248" y="71"/>
                    </a:moveTo>
                    <a:lnTo>
                      <a:pt x="248" y="71"/>
                    </a:lnTo>
                    <a:cubicBezTo>
                      <a:pt x="257" y="71"/>
                      <a:pt x="266" y="71"/>
                      <a:pt x="274" y="71"/>
                    </a:cubicBezTo>
                    <a:cubicBezTo>
                      <a:pt x="292" y="53"/>
                      <a:pt x="301" y="44"/>
                      <a:pt x="310" y="26"/>
                    </a:cubicBezTo>
                    <a:cubicBezTo>
                      <a:pt x="292" y="17"/>
                      <a:pt x="274" y="17"/>
                      <a:pt x="248" y="17"/>
                    </a:cubicBezTo>
                    <a:cubicBezTo>
                      <a:pt x="106" y="17"/>
                      <a:pt x="0" y="133"/>
                      <a:pt x="0" y="283"/>
                    </a:cubicBezTo>
                    <a:cubicBezTo>
                      <a:pt x="0" y="292"/>
                      <a:pt x="0" y="301"/>
                      <a:pt x="0" y="310"/>
                    </a:cubicBezTo>
                    <a:cubicBezTo>
                      <a:pt x="0" y="327"/>
                      <a:pt x="17" y="336"/>
                      <a:pt x="26" y="336"/>
                    </a:cubicBezTo>
                    <a:cubicBezTo>
                      <a:pt x="44" y="336"/>
                      <a:pt x="53" y="319"/>
                      <a:pt x="53" y="310"/>
                    </a:cubicBezTo>
                    <a:cubicBezTo>
                      <a:pt x="53" y="301"/>
                      <a:pt x="53" y="292"/>
                      <a:pt x="53" y="283"/>
                    </a:cubicBezTo>
                    <a:cubicBezTo>
                      <a:pt x="53" y="160"/>
                      <a:pt x="132" y="71"/>
                      <a:pt x="248" y="71"/>
                    </a:cubicBezTo>
                    <a:close/>
                    <a:moveTo>
                      <a:pt x="425" y="98"/>
                    </a:moveTo>
                    <a:lnTo>
                      <a:pt x="425" y="98"/>
                    </a:lnTo>
                    <a:cubicBezTo>
                      <a:pt x="416" y="115"/>
                      <a:pt x="416" y="133"/>
                      <a:pt x="407" y="151"/>
                    </a:cubicBezTo>
                    <a:cubicBezTo>
                      <a:pt x="433" y="186"/>
                      <a:pt x="442" y="239"/>
                      <a:pt x="442" y="283"/>
                    </a:cubicBezTo>
                    <a:cubicBezTo>
                      <a:pt x="442" y="292"/>
                      <a:pt x="442" y="301"/>
                      <a:pt x="442" y="310"/>
                    </a:cubicBezTo>
                    <a:cubicBezTo>
                      <a:pt x="442" y="319"/>
                      <a:pt x="451" y="336"/>
                      <a:pt x="469" y="336"/>
                    </a:cubicBezTo>
                    <a:lnTo>
                      <a:pt x="469" y="336"/>
                    </a:lnTo>
                    <a:cubicBezTo>
                      <a:pt x="478" y="336"/>
                      <a:pt x="496" y="327"/>
                      <a:pt x="496" y="310"/>
                    </a:cubicBezTo>
                    <a:cubicBezTo>
                      <a:pt x="496" y="301"/>
                      <a:pt x="496" y="292"/>
                      <a:pt x="496" y="283"/>
                    </a:cubicBezTo>
                    <a:cubicBezTo>
                      <a:pt x="496" y="213"/>
                      <a:pt x="469" y="151"/>
                      <a:pt x="425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2416275" y="4628999"/>
              <a:ext cx="2475726" cy="780221"/>
              <a:chOff x="9784347" y="2299562"/>
              <a:chExt cx="2475726" cy="780221"/>
            </a:xfrm>
          </p:grpSpPr>
          <p:sp>
            <p:nvSpPr>
              <p:cNvPr id="23" name="TextBox 31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144000" tIns="0" rIns="216000" bIns="0" anchor="b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TextBox 32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144000" tIns="0" rIns="216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6" name="千图PPT彼岸天：ID 8661124库_组合 35"/>
          <p:cNvGrpSpPr/>
          <p:nvPr>
            <p:custDataLst>
              <p:tags r:id="rId3"/>
            </p:custDataLst>
          </p:nvPr>
        </p:nvGrpSpPr>
        <p:grpSpPr>
          <a:xfrm>
            <a:off x="5514379" y="2820948"/>
            <a:ext cx="4000373" cy="1373984"/>
            <a:chOff x="5514379" y="2820948"/>
            <a:chExt cx="4000373" cy="1373984"/>
          </a:xfrm>
        </p:grpSpPr>
        <p:grpSp>
          <p:nvGrpSpPr>
            <p:cNvPr id="7" name="Group 50"/>
            <p:cNvGrpSpPr/>
            <p:nvPr/>
          </p:nvGrpSpPr>
          <p:grpSpPr>
            <a:xfrm>
              <a:off x="5514379" y="2820948"/>
              <a:ext cx="4000373" cy="812073"/>
              <a:chOff x="5377565" y="2820948"/>
              <a:chExt cx="3779313" cy="812073"/>
            </a:xfrm>
          </p:grpSpPr>
          <p:sp>
            <p:nvSpPr>
              <p:cNvPr id="29" name="Freeform: Shape 51"/>
              <p:cNvSpPr/>
              <p:nvPr/>
            </p:nvSpPr>
            <p:spPr bwMode="auto">
              <a:xfrm rot="10800000">
                <a:off x="5377565" y="2820948"/>
                <a:ext cx="3779313" cy="812073"/>
              </a:xfrm>
              <a:custGeom>
                <a:avLst/>
                <a:gdLst>
                  <a:gd name="T0" fmla="*/ 381 w 425"/>
                  <a:gd name="T1" fmla="*/ 0 h 89"/>
                  <a:gd name="T2" fmla="*/ 337 w 425"/>
                  <a:gd name="T3" fmla="*/ 39 h 89"/>
                  <a:gd name="T4" fmla="*/ 337 w 425"/>
                  <a:gd name="T5" fmla="*/ 39 h 89"/>
                  <a:gd name="T6" fmla="*/ 23 w 425"/>
                  <a:gd name="T7" fmla="*/ 40 h 89"/>
                  <a:gd name="T8" fmla="*/ 12 w 425"/>
                  <a:gd name="T9" fmla="*/ 32 h 89"/>
                  <a:gd name="T10" fmla="*/ 0 w 425"/>
                  <a:gd name="T11" fmla="*/ 45 h 89"/>
                  <a:gd name="T12" fmla="*/ 12 w 425"/>
                  <a:gd name="T13" fmla="*/ 57 h 89"/>
                  <a:gd name="T14" fmla="*/ 23 w 425"/>
                  <a:gd name="T15" fmla="*/ 49 h 89"/>
                  <a:gd name="T16" fmla="*/ 337 w 425"/>
                  <a:gd name="T17" fmla="*/ 50 h 89"/>
                  <a:gd name="T18" fmla="*/ 337 w 425"/>
                  <a:gd name="T19" fmla="*/ 50 h 89"/>
                  <a:gd name="T20" fmla="*/ 381 w 425"/>
                  <a:gd name="T21" fmla="*/ 89 h 89"/>
                  <a:gd name="T22" fmla="*/ 425 w 425"/>
                  <a:gd name="T23" fmla="*/ 45 h 89"/>
                  <a:gd name="T24" fmla="*/ 381 w 425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5" h="89">
                    <a:moveTo>
                      <a:pt x="381" y="0"/>
                    </a:moveTo>
                    <a:cubicBezTo>
                      <a:pt x="358" y="0"/>
                      <a:pt x="340" y="17"/>
                      <a:pt x="337" y="39"/>
                    </a:cubicBezTo>
                    <a:cubicBezTo>
                      <a:pt x="337" y="39"/>
                      <a:pt x="337" y="39"/>
                      <a:pt x="337" y="39"/>
                    </a:cubicBezTo>
                    <a:cubicBezTo>
                      <a:pt x="276" y="44"/>
                      <a:pt x="95" y="45"/>
                      <a:pt x="23" y="40"/>
                    </a:cubicBezTo>
                    <a:cubicBezTo>
                      <a:pt x="21" y="35"/>
                      <a:pt x="17" y="32"/>
                      <a:pt x="12" y="32"/>
                    </a:cubicBezTo>
                    <a:cubicBezTo>
                      <a:pt x="5" y="32"/>
                      <a:pt x="0" y="38"/>
                      <a:pt x="0" y="45"/>
                    </a:cubicBezTo>
                    <a:cubicBezTo>
                      <a:pt x="0" y="51"/>
                      <a:pt x="5" y="57"/>
                      <a:pt x="12" y="57"/>
                    </a:cubicBezTo>
                    <a:cubicBezTo>
                      <a:pt x="17" y="57"/>
                      <a:pt x="21" y="54"/>
                      <a:pt x="23" y="49"/>
                    </a:cubicBezTo>
                    <a:cubicBezTo>
                      <a:pt x="104" y="45"/>
                      <a:pt x="267" y="45"/>
                      <a:pt x="337" y="50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40" y="72"/>
                      <a:pt x="358" y="89"/>
                      <a:pt x="381" y="89"/>
                    </a:cubicBezTo>
                    <a:cubicBezTo>
                      <a:pt x="406" y="89"/>
                      <a:pt x="425" y="69"/>
                      <a:pt x="425" y="45"/>
                    </a:cubicBezTo>
                    <a:cubicBezTo>
                      <a:pt x="425" y="20"/>
                      <a:pt x="406" y="0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52"/>
              <p:cNvSpPr/>
              <p:nvPr/>
            </p:nvSpPr>
            <p:spPr bwMode="auto">
              <a:xfrm>
                <a:off x="5602985" y="3034022"/>
                <a:ext cx="298865" cy="386052"/>
              </a:xfrm>
              <a:custGeom>
                <a:avLst/>
                <a:gdLst>
                  <a:gd name="T0" fmla="*/ 88 w 302"/>
                  <a:gd name="T1" fmla="*/ 46 h 390"/>
                  <a:gd name="T2" fmla="*/ 88 w 302"/>
                  <a:gd name="T3" fmla="*/ 284 h 390"/>
                  <a:gd name="T4" fmla="*/ 45 w 302"/>
                  <a:gd name="T5" fmla="*/ 288 h 390"/>
                  <a:gd name="T6" fmla="*/ 9 w 302"/>
                  <a:gd name="T7" fmla="*/ 355 h 390"/>
                  <a:gd name="T8" fmla="*/ 77 w 302"/>
                  <a:gd name="T9" fmla="*/ 378 h 390"/>
                  <a:gd name="T10" fmla="*/ 124 w 302"/>
                  <a:gd name="T11" fmla="*/ 322 h 390"/>
                  <a:gd name="T12" fmla="*/ 124 w 302"/>
                  <a:gd name="T13" fmla="*/ 126 h 390"/>
                  <a:gd name="T14" fmla="*/ 266 w 302"/>
                  <a:gd name="T15" fmla="*/ 93 h 390"/>
                  <a:gd name="T16" fmla="*/ 266 w 302"/>
                  <a:gd name="T17" fmla="*/ 244 h 390"/>
                  <a:gd name="T18" fmla="*/ 223 w 302"/>
                  <a:gd name="T19" fmla="*/ 248 h 390"/>
                  <a:gd name="T20" fmla="*/ 187 w 302"/>
                  <a:gd name="T21" fmla="*/ 315 h 390"/>
                  <a:gd name="T22" fmla="*/ 255 w 302"/>
                  <a:gd name="T23" fmla="*/ 338 h 390"/>
                  <a:gd name="T24" fmla="*/ 302 w 302"/>
                  <a:gd name="T25" fmla="*/ 282 h 390"/>
                  <a:gd name="T26" fmla="*/ 302 w 302"/>
                  <a:gd name="T27" fmla="*/ 0 h 390"/>
                  <a:gd name="T28" fmla="*/ 88 w 302"/>
                  <a:gd name="T29" fmla="*/ 4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2" h="390">
                    <a:moveTo>
                      <a:pt x="88" y="46"/>
                    </a:moveTo>
                    <a:cubicBezTo>
                      <a:pt x="88" y="284"/>
                      <a:pt x="88" y="284"/>
                      <a:pt x="88" y="284"/>
                    </a:cubicBezTo>
                    <a:cubicBezTo>
                      <a:pt x="75" y="281"/>
                      <a:pt x="60" y="282"/>
                      <a:pt x="45" y="288"/>
                    </a:cubicBezTo>
                    <a:cubicBezTo>
                      <a:pt x="11" y="300"/>
                      <a:pt x="0" y="330"/>
                      <a:pt x="9" y="355"/>
                    </a:cubicBezTo>
                    <a:cubicBezTo>
                      <a:pt x="17" y="380"/>
                      <a:pt x="44" y="390"/>
                      <a:pt x="77" y="378"/>
                    </a:cubicBezTo>
                    <a:cubicBezTo>
                      <a:pt x="106" y="367"/>
                      <a:pt x="124" y="344"/>
                      <a:pt x="124" y="322"/>
                    </a:cubicBezTo>
                    <a:cubicBezTo>
                      <a:pt x="124" y="322"/>
                      <a:pt x="124" y="196"/>
                      <a:pt x="124" y="126"/>
                    </a:cubicBezTo>
                    <a:cubicBezTo>
                      <a:pt x="266" y="93"/>
                      <a:pt x="266" y="93"/>
                      <a:pt x="266" y="93"/>
                    </a:cubicBezTo>
                    <a:cubicBezTo>
                      <a:pt x="266" y="244"/>
                      <a:pt x="266" y="244"/>
                      <a:pt x="266" y="244"/>
                    </a:cubicBezTo>
                    <a:cubicBezTo>
                      <a:pt x="253" y="241"/>
                      <a:pt x="238" y="242"/>
                      <a:pt x="223" y="248"/>
                    </a:cubicBezTo>
                    <a:cubicBezTo>
                      <a:pt x="189" y="260"/>
                      <a:pt x="178" y="290"/>
                      <a:pt x="187" y="315"/>
                    </a:cubicBezTo>
                    <a:cubicBezTo>
                      <a:pt x="195" y="340"/>
                      <a:pt x="222" y="350"/>
                      <a:pt x="255" y="338"/>
                    </a:cubicBezTo>
                    <a:cubicBezTo>
                      <a:pt x="284" y="327"/>
                      <a:pt x="302" y="304"/>
                      <a:pt x="302" y="282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88" y="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1" name="Group 59"/>
            <p:cNvGrpSpPr/>
            <p:nvPr/>
          </p:nvGrpSpPr>
          <p:grpSpPr>
            <a:xfrm>
              <a:off x="6922464" y="3414711"/>
              <a:ext cx="2475726" cy="780221"/>
              <a:chOff x="9784347" y="2299562"/>
              <a:chExt cx="2475726" cy="780221"/>
            </a:xfrm>
          </p:grpSpPr>
          <p:sp>
            <p:nvSpPr>
              <p:cNvPr id="21" name="TextBox 60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TextBox 61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144000" tIns="0" rIns="14400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5" name="千图PPT彼岸天：ID 8661124库_组合 34"/>
          <p:cNvGrpSpPr/>
          <p:nvPr>
            <p:custDataLst>
              <p:tags r:id="rId4"/>
            </p:custDataLst>
          </p:nvPr>
        </p:nvGrpSpPr>
        <p:grpSpPr>
          <a:xfrm>
            <a:off x="2358906" y="1612512"/>
            <a:ext cx="4000373" cy="1379836"/>
            <a:chOff x="2358906" y="1612512"/>
            <a:chExt cx="4000373" cy="1379836"/>
          </a:xfrm>
        </p:grpSpPr>
        <p:grpSp>
          <p:nvGrpSpPr>
            <p:cNvPr id="6" name="Group 47"/>
            <p:cNvGrpSpPr/>
            <p:nvPr/>
          </p:nvGrpSpPr>
          <p:grpSpPr>
            <a:xfrm>
              <a:off x="2358906" y="1612512"/>
              <a:ext cx="4000373" cy="812073"/>
              <a:chOff x="2411730" y="1612512"/>
              <a:chExt cx="3779313" cy="812073"/>
            </a:xfrm>
          </p:grpSpPr>
          <p:sp>
            <p:nvSpPr>
              <p:cNvPr id="31" name="Freeform: Shape 48"/>
              <p:cNvSpPr/>
              <p:nvPr/>
            </p:nvSpPr>
            <p:spPr bwMode="auto">
              <a:xfrm>
                <a:off x="2411730" y="1612512"/>
                <a:ext cx="3779313" cy="812073"/>
              </a:xfrm>
              <a:custGeom>
                <a:avLst/>
                <a:gdLst>
                  <a:gd name="T0" fmla="*/ 381 w 425"/>
                  <a:gd name="T1" fmla="*/ 0 h 89"/>
                  <a:gd name="T2" fmla="*/ 337 w 425"/>
                  <a:gd name="T3" fmla="*/ 39 h 89"/>
                  <a:gd name="T4" fmla="*/ 337 w 425"/>
                  <a:gd name="T5" fmla="*/ 39 h 89"/>
                  <a:gd name="T6" fmla="*/ 23 w 425"/>
                  <a:gd name="T7" fmla="*/ 40 h 89"/>
                  <a:gd name="T8" fmla="*/ 12 w 425"/>
                  <a:gd name="T9" fmla="*/ 32 h 89"/>
                  <a:gd name="T10" fmla="*/ 0 w 425"/>
                  <a:gd name="T11" fmla="*/ 45 h 89"/>
                  <a:gd name="T12" fmla="*/ 12 w 425"/>
                  <a:gd name="T13" fmla="*/ 57 h 89"/>
                  <a:gd name="T14" fmla="*/ 23 w 425"/>
                  <a:gd name="T15" fmla="*/ 49 h 89"/>
                  <a:gd name="T16" fmla="*/ 337 w 425"/>
                  <a:gd name="T17" fmla="*/ 50 h 89"/>
                  <a:gd name="T18" fmla="*/ 337 w 425"/>
                  <a:gd name="T19" fmla="*/ 50 h 89"/>
                  <a:gd name="T20" fmla="*/ 381 w 425"/>
                  <a:gd name="T21" fmla="*/ 89 h 89"/>
                  <a:gd name="T22" fmla="*/ 425 w 425"/>
                  <a:gd name="T23" fmla="*/ 45 h 89"/>
                  <a:gd name="T24" fmla="*/ 381 w 425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5" h="89">
                    <a:moveTo>
                      <a:pt x="381" y="0"/>
                    </a:moveTo>
                    <a:cubicBezTo>
                      <a:pt x="358" y="0"/>
                      <a:pt x="340" y="17"/>
                      <a:pt x="337" y="39"/>
                    </a:cubicBezTo>
                    <a:cubicBezTo>
                      <a:pt x="337" y="39"/>
                      <a:pt x="337" y="39"/>
                      <a:pt x="337" y="39"/>
                    </a:cubicBezTo>
                    <a:cubicBezTo>
                      <a:pt x="276" y="44"/>
                      <a:pt x="95" y="45"/>
                      <a:pt x="23" y="40"/>
                    </a:cubicBezTo>
                    <a:cubicBezTo>
                      <a:pt x="21" y="35"/>
                      <a:pt x="17" y="32"/>
                      <a:pt x="12" y="32"/>
                    </a:cubicBezTo>
                    <a:cubicBezTo>
                      <a:pt x="5" y="32"/>
                      <a:pt x="0" y="38"/>
                      <a:pt x="0" y="45"/>
                    </a:cubicBezTo>
                    <a:cubicBezTo>
                      <a:pt x="0" y="51"/>
                      <a:pt x="5" y="57"/>
                      <a:pt x="12" y="57"/>
                    </a:cubicBezTo>
                    <a:cubicBezTo>
                      <a:pt x="17" y="57"/>
                      <a:pt x="21" y="54"/>
                      <a:pt x="23" y="49"/>
                    </a:cubicBezTo>
                    <a:cubicBezTo>
                      <a:pt x="104" y="45"/>
                      <a:pt x="267" y="45"/>
                      <a:pt x="337" y="50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40" y="72"/>
                      <a:pt x="358" y="89"/>
                      <a:pt x="381" y="89"/>
                    </a:cubicBezTo>
                    <a:cubicBezTo>
                      <a:pt x="406" y="89"/>
                      <a:pt x="425" y="69"/>
                      <a:pt x="425" y="45"/>
                    </a:cubicBezTo>
                    <a:cubicBezTo>
                      <a:pt x="425" y="20"/>
                      <a:pt x="406" y="0"/>
                      <a:pt x="3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49"/>
              <p:cNvSpPr/>
              <p:nvPr/>
            </p:nvSpPr>
            <p:spPr bwMode="auto">
              <a:xfrm>
                <a:off x="5620194" y="1845743"/>
                <a:ext cx="400239" cy="319852"/>
              </a:xfrm>
              <a:custGeom>
                <a:avLst/>
                <a:gdLst>
                  <a:gd name="T0" fmla="*/ 200 w 400"/>
                  <a:gd name="T1" fmla="*/ 120 h 320"/>
                  <a:gd name="T2" fmla="*/ 140 w 400"/>
                  <a:gd name="T3" fmla="*/ 180 h 320"/>
                  <a:gd name="T4" fmla="*/ 200 w 400"/>
                  <a:gd name="T5" fmla="*/ 240 h 320"/>
                  <a:gd name="T6" fmla="*/ 260 w 400"/>
                  <a:gd name="T7" fmla="*/ 180 h 320"/>
                  <a:gd name="T8" fmla="*/ 200 w 400"/>
                  <a:gd name="T9" fmla="*/ 120 h 320"/>
                  <a:gd name="T10" fmla="*/ 360 w 400"/>
                  <a:gd name="T11" fmla="*/ 60 h 320"/>
                  <a:gd name="T12" fmla="*/ 312 w 400"/>
                  <a:gd name="T13" fmla="*/ 60 h 320"/>
                  <a:gd name="T14" fmla="*/ 296 w 400"/>
                  <a:gd name="T15" fmla="*/ 49 h 320"/>
                  <a:gd name="T16" fmla="*/ 284 w 400"/>
                  <a:gd name="T17" fmla="*/ 11 h 320"/>
                  <a:gd name="T18" fmla="*/ 268 w 400"/>
                  <a:gd name="T19" fmla="*/ 0 h 320"/>
                  <a:gd name="T20" fmla="*/ 132 w 400"/>
                  <a:gd name="T21" fmla="*/ 0 h 320"/>
                  <a:gd name="T22" fmla="*/ 116 w 400"/>
                  <a:gd name="T23" fmla="*/ 11 h 320"/>
                  <a:gd name="T24" fmla="*/ 104 w 400"/>
                  <a:gd name="T25" fmla="*/ 49 h 320"/>
                  <a:gd name="T26" fmla="*/ 88 w 400"/>
                  <a:gd name="T27" fmla="*/ 60 h 320"/>
                  <a:gd name="T28" fmla="*/ 40 w 400"/>
                  <a:gd name="T29" fmla="*/ 60 h 320"/>
                  <a:gd name="T30" fmla="*/ 0 w 400"/>
                  <a:gd name="T31" fmla="*/ 100 h 320"/>
                  <a:gd name="T32" fmla="*/ 0 w 400"/>
                  <a:gd name="T33" fmla="*/ 280 h 320"/>
                  <a:gd name="T34" fmla="*/ 40 w 400"/>
                  <a:gd name="T35" fmla="*/ 320 h 320"/>
                  <a:gd name="T36" fmla="*/ 360 w 400"/>
                  <a:gd name="T37" fmla="*/ 320 h 320"/>
                  <a:gd name="T38" fmla="*/ 400 w 400"/>
                  <a:gd name="T39" fmla="*/ 280 h 320"/>
                  <a:gd name="T40" fmla="*/ 400 w 400"/>
                  <a:gd name="T41" fmla="*/ 100 h 320"/>
                  <a:gd name="T42" fmla="*/ 360 w 400"/>
                  <a:gd name="T43" fmla="*/ 60 h 320"/>
                  <a:gd name="T44" fmla="*/ 200 w 400"/>
                  <a:gd name="T45" fmla="*/ 280 h 320"/>
                  <a:gd name="T46" fmla="*/ 100 w 400"/>
                  <a:gd name="T47" fmla="*/ 180 h 320"/>
                  <a:gd name="T48" fmla="*/ 200 w 400"/>
                  <a:gd name="T49" fmla="*/ 80 h 320"/>
                  <a:gd name="T50" fmla="*/ 300 w 400"/>
                  <a:gd name="T51" fmla="*/ 180 h 320"/>
                  <a:gd name="T52" fmla="*/ 200 w 400"/>
                  <a:gd name="T53" fmla="*/ 280 h 320"/>
                  <a:gd name="T54" fmla="*/ 346 w 400"/>
                  <a:gd name="T55" fmla="*/ 128 h 320"/>
                  <a:gd name="T56" fmla="*/ 332 w 400"/>
                  <a:gd name="T57" fmla="*/ 114 h 320"/>
                  <a:gd name="T58" fmla="*/ 346 w 400"/>
                  <a:gd name="T59" fmla="*/ 100 h 320"/>
                  <a:gd name="T60" fmla="*/ 360 w 400"/>
                  <a:gd name="T61" fmla="*/ 114 h 320"/>
                  <a:gd name="T62" fmla="*/ 346 w 400"/>
                  <a:gd name="T63" fmla="*/ 12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320">
                    <a:moveTo>
                      <a:pt x="200" y="120"/>
                    </a:moveTo>
                    <a:cubicBezTo>
                      <a:pt x="167" y="120"/>
                      <a:pt x="140" y="147"/>
                      <a:pt x="140" y="180"/>
                    </a:cubicBezTo>
                    <a:cubicBezTo>
                      <a:pt x="140" y="213"/>
                      <a:pt x="167" y="240"/>
                      <a:pt x="200" y="240"/>
                    </a:cubicBezTo>
                    <a:cubicBezTo>
                      <a:pt x="233" y="240"/>
                      <a:pt x="260" y="213"/>
                      <a:pt x="260" y="180"/>
                    </a:cubicBezTo>
                    <a:cubicBezTo>
                      <a:pt x="260" y="147"/>
                      <a:pt x="233" y="120"/>
                      <a:pt x="200" y="120"/>
                    </a:cubicBezTo>
                    <a:close/>
                    <a:moveTo>
                      <a:pt x="360" y="60"/>
                    </a:moveTo>
                    <a:cubicBezTo>
                      <a:pt x="312" y="60"/>
                      <a:pt x="312" y="60"/>
                      <a:pt x="312" y="60"/>
                    </a:cubicBezTo>
                    <a:cubicBezTo>
                      <a:pt x="305" y="60"/>
                      <a:pt x="298" y="55"/>
                      <a:pt x="296" y="49"/>
                    </a:cubicBezTo>
                    <a:cubicBezTo>
                      <a:pt x="284" y="11"/>
                      <a:pt x="284" y="11"/>
                      <a:pt x="284" y="11"/>
                    </a:cubicBezTo>
                    <a:cubicBezTo>
                      <a:pt x="281" y="5"/>
                      <a:pt x="274" y="0"/>
                      <a:pt x="268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5" y="0"/>
                      <a:pt x="118" y="5"/>
                      <a:pt x="116" y="11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1" y="55"/>
                      <a:pt x="94" y="60"/>
                      <a:pt x="88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18" y="60"/>
                      <a:pt x="0" y="78"/>
                      <a:pt x="0" y="10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02"/>
                      <a:pt x="18" y="320"/>
                      <a:pt x="40" y="320"/>
                    </a:cubicBezTo>
                    <a:cubicBezTo>
                      <a:pt x="360" y="320"/>
                      <a:pt x="360" y="320"/>
                      <a:pt x="360" y="320"/>
                    </a:cubicBezTo>
                    <a:cubicBezTo>
                      <a:pt x="382" y="320"/>
                      <a:pt x="400" y="302"/>
                      <a:pt x="400" y="280"/>
                    </a:cubicBezTo>
                    <a:cubicBezTo>
                      <a:pt x="400" y="100"/>
                      <a:pt x="400" y="100"/>
                      <a:pt x="400" y="100"/>
                    </a:cubicBezTo>
                    <a:cubicBezTo>
                      <a:pt x="400" y="78"/>
                      <a:pt x="382" y="60"/>
                      <a:pt x="360" y="60"/>
                    </a:cubicBezTo>
                    <a:close/>
                    <a:moveTo>
                      <a:pt x="200" y="280"/>
                    </a:moveTo>
                    <a:cubicBezTo>
                      <a:pt x="145" y="280"/>
                      <a:pt x="100" y="235"/>
                      <a:pt x="100" y="180"/>
                    </a:cubicBezTo>
                    <a:cubicBezTo>
                      <a:pt x="100" y="125"/>
                      <a:pt x="145" y="80"/>
                      <a:pt x="200" y="80"/>
                    </a:cubicBezTo>
                    <a:cubicBezTo>
                      <a:pt x="255" y="80"/>
                      <a:pt x="300" y="125"/>
                      <a:pt x="300" y="180"/>
                    </a:cubicBezTo>
                    <a:cubicBezTo>
                      <a:pt x="300" y="235"/>
                      <a:pt x="255" y="280"/>
                      <a:pt x="200" y="280"/>
                    </a:cubicBezTo>
                    <a:close/>
                    <a:moveTo>
                      <a:pt x="346" y="128"/>
                    </a:moveTo>
                    <a:cubicBezTo>
                      <a:pt x="338" y="128"/>
                      <a:pt x="332" y="122"/>
                      <a:pt x="332" y="114"/>
                    </a:cubicBezTo>
                    <a:cubicBezTo>
                      <a:pt x="332" y="106"/>
                      <a:pt x="338" y="100"/>
                      <a:pt x="346" y="100"/>
                    </a:cubicBezTo>
                    <a:cubicBezTo>
                      <a:pt x="354" y="100"/>
                      <a:pt x="360" y="106"/>
                      <a:pt x="360" y="114"/>
                    </a:cubicBezTo>
                    <a:cubicBezTo>
                      <a:pt x="360" y="122"/>
                      <a:pt x="354" y="128"/>
                      <a:pt x="346" y="1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62"/>
            <p:cNvGrpSpPr/>
            <p:nvPr/>
          </p:nvGrpSpPr>
          <p:grpSpPr>
            <a:xfrm>
              <a:off x="2448350" y="2212127"/>
              <a:ext cx="2475726" cy="780221"/>
              <a:chOff x="9784347" y="2299562"/>
              <a:chExt cx="2475726" cy="780221"/>
            </a:xfrm>
          </p:grpSpPr>
          <p:sp>
            <p:nvSpPr>
              <p:cNvPr id="19" name="TextBox 63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144000" tIns="0" rIns="216000" bIns="0" anchor="b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6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6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TextBox 64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144000" tIns="0" rIns="216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8" name="千图PPT彼岸天：ID 8661124库_组合 37"/>
          <p:cNvGrpSpPr/>
          <p:nvPr>
            <p:custDataLst>
              <p:tags r:id="rId5"/>
            </p:custDataLst>
          </p:nvPr>
        </p:nvGrpSpPr>
        <p:grpSpPr>
          <a:xfrm>
            <a:off x="5527258" y="5237819"/>
            <a:ext cx="4000373" cy="1373985"/>
            <a:chOff x="5527258" y="5237819"/>
            <a:chExt cx="4000373" cy="1373985"/>
          </a:xfrm>
        </p:grpSpPr>
        <p:grpSp>
          <p:nvGrpSpPr>
            <p:cNvPr id="9" name="Group 56"/>
            <p:cNvGrpSpPr/>
            <p:nvPr/>
          </p:nvGrpSpPr>
          <p:grpSpPr>
            <a:xfrm>
              <a:off x="5527258" y="5237819"/>
              <a:ext cx="4000373" cy="812073"/>
              <a:chOff x="5390444" y="5237819"/>
              <a:chExt cx="3779313" cy="812073"/>
            </a:xfrm>
          </p:grpSpPr>
          <p:sp>
            <p:nvSpPr>
              <p:cNvPr id="25" name="Freeform: Shape 57"/>
              <p:cNvSpPr/>
              <p:nvPr/>
            </p:nvSpPr>
            <p:spPr bwMode="auto">
              <a:xfrm rot="10800000">
                <a:off x="5390444" y="5237819"/>
                <a:ext cx="3779313" cy="812073"/>
              </a:xfrm>
              <a:custGeom>
                <a:avLst/>
                <a:gdLst>
                  <a:gd name="T0" fmla="*/ 381 w 425"/>
                  <a:gd name="T1" fmla="*/ 0 h 89"/>
                  <a:gd name="T2" fmla="*/ 337 w 425"/>
                  <a:gd name="T3" fmla="*/ 39 h 89"/>
                  <a:gd name="T4" fmla="*/ 337 w 425"/>
                  <a:gd name="T5" fmla="*/ 39 h 89"/>
                  <a:gd name="T6" fmla="*/ 23 w 425"/>
                  <a:gd name="T7" fmla="*/ 40 h 89"/>
                  <a:gd name="T8" fmla="*/ 12 w 425"/>
                  <a:gd name="T9" fmla="*/ 32 h 89"/>
                  <a:gd name="T10" fmla="*/ 0 w 425"/>
                  <a:gd name="T11" fmla="*/ 45 h 89"/>
                  <a:gd name="T12" fmla="*/ 12 w 425"/>
                  <a:gd name="T13" fmla="*/ 57 h 89"/>
                  <a:gd name="T14" fmla="*/ 23 w 425"/>
                  <a:gd name="T15" fmla="*/ 49 h 89"/>
                  <a:gd name="T16" fmla="*/ 337 w 425"/>
                  <a:gd name="T17" fmla="*/ 50 h 89"/>
                  <a:gd name="T18" fmla="*/ 337 w 425"/>
                  <a:gd name="T19" fmla="*/ 50 h 89"/>
                  <a:gd name="T20" fmla="*/ 381 w 425"/>
                  <a:gd name="T21" fmla="*/ 89 h 89"/>
                  <a:gd name="T22" fmla="*/ 425 w 425"/>
                  <a:gd name="T23" fmla="*/ 45 h 89"/>
                  <a:gd name="T24" fmla="*/ 381 w 425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5" h="89">
                    <a:moveTo>
                      <a:pt x="381" y="0"/>
                    </a:moveTo>
                    <a:cubicBezTo>
                      <a:pt x="358" y="0"/>
                      <a:pt x="340" y="17"/>
                      <a:pt x="337" y="39"/>
                    </a:cubicBezTo>
                    <a:cubicBezTo>
                      <a:pt x="337" y="39"/>
                      <a:pt x="337" y="39"/>
                      <a:pt x="337" y="39"/>
                    </a:cubicBezTo>
                    <a:cubicBezTo>
                      <a:pt x="276" y="44"/>
                      <a:pt x="95" y="45"/>
                      <a:pt x="23" y="40"/>
                    </a:cubicBezTo>
                    <a:cubicBezTo>
                      <a:pt x="21" y="35"/>
                      <a:pt x="17" y="32"/>
                      <a:pt x="12" y="32"/>
                    </a:cubicBezTo>
                    <a:cubicBezTo>
                      <a:pt x="5" y="32"/>
                      <a:pt x="0" y="38"/>
                      <a:pt x="0" y="45"/>
                    </a:cubicBezTo>
                    <a:cubicBezTo>
                      <a:pt x="0" y="51"/>
                      <a:pt x="5" y="57"/>
                      <a:pt x="12" y="57"/>
                    </a:cubicBezTo>
                    <a:cubicBezTo>
                      <a:pt x="17" y="57"/>
                      <a:pt x="21" y="54"/>
                      <a:pt x="23" y="49"/>
                    </a:cubicBezTo>
                    <a:cubicBezTo>
                      <a:pt x="104" y="45"/>
                      <a:pt x="267" y="45"/>
                      <a:pt x="337" y="50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40" y="72"/>
                      <a:pt x="358" y="89"/>
                      <a:pt x="381" y="89"/>
                    </a:cubicBezTo>
                    <a:cubicBezTo>
                      <a:pt x="406" y="89"/>
                      <a:pt x="425" y="69"/>
                      <a:pt x="425" y="45"/>
                    </a:cubicBezTo>
                    <a:cubicBezTo>
                      <a:pt x="425" y="20"/>
                      <a:pt x="406" y="0"/>
                      <a:pt x="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Freeform: Shape 58"/>
              <p:cNvSpPr/>
              <p:nvPr/>
            </p:nvSpPr>
            <p:spPr bwMode="auto">
              <a:xfrm>
                <a:off x="5600613" y="5456128"/>
                <a:ext cx="368304" cy="375455"/>
              </a:xfrm>
              <a:custGeom>
                <a:avLst/>
                <a:gdLst>
                  <a:gd name="T0" fmla="*/ 275 w 452"/>
                  <a:gd name="T1" fmla="*/ 301 h 462"/>
                  <a:gd name="T2" fmla="*/ 275 w 452"/>
                  <a:gd name="T3" fmla="*/ 301 h 462"/>
                  <a:gd name="T4" fmla="*/ 434 w 452"/>
                  <a:gd name="T5" fmla="*/ 26 h 462"/>
                  <a:gd name="T6" fmla="*/ 434 w 452"/>
                  <a:gd name="T7" fmla="*/ 18 h 462"/>
                  <a:gd name="T8" fmla="*/ 425 w 452"/>
                  <a:gd name="T9" fmla="*/ 18 h 462"/>
                  <a:gd name="T10" fmla="*/ 159 w 452"/>
                  <a:gd name="T11" fmla="*/ 178 h 462"/>
                  <a:gd name="T12" fmla="*/ 9 w 452"/>
                  <a:gd name="T13" fmla="*/ 301 h 462"/>
                  <a:gd name="T14" fmla="*/ 35 w 452"/>
                  <a:gd name="T15" fmla="*/ 328 h 462"/>
                  <a:gd name="T16" fmla="*/ 88 w 452"/>
                  <a:gd name="T17" fmla="*/ 310 h 462"/>
                  <a:gd name="T18" fmla="*/ 151 w 452"/>
                  <a:gd name="T19" fmla="*/ 372 h 462"/>
                  <a:gd name="T20" fmla="*/ 133 w 452"/>
                  <a:gd name="T21" fmla="*/ 425 h 462"/>
                  <a:gd name="T22" fmla="*/ 151 w 452"/>
                  <a:gd name="T23" fmla="*/ 452 h 462"/>
                  <a:gd name="T24" fmla="*/ 275 w 452"/>
                  <a:gd name="T25" fmla="*/ 301 h 462"/>
                  <a:gd name="T26" fmla="*/ 301 w 452"/>
                  <a:gd name="T27" fmla="*/ 150 h 462"/>
                  <a:gd name="T28" fmla="*/ 301 w 452"/>
                  <a:gd name="T29" fmla="*/ 150 h 462"/>
                  <a:gd name="T30" fmla="*/ 301 w 452"/>
                  <a:gd name="T31" fmla="*/ 97 h 462"/>
                  <a:gd name="T32" fmla="*/ 354 w 452"/>
                  <a:gd name="T33" fmla="*/ 97 h 462"/>
                  <a:gd name="T34" fmla="*/ 354 w 452"/>
                  <a:gd name="T35" fmla="*/ 150 h 462"/>
                  <a:gd name="T36" fmla="*/ 301 w 452"/>
                  <a:gd name="T37" fmla="*/ 15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2" h="462">
                    <a:moveTo>
                      <a:pt x="275" y="301"/>
                    </a:moveTo>
                    <a:lnTo>
                      <a:pt x="275" y="301"/>
                    </a:lnTo>
                    <a:cubicBezTo>
                      <a:pt x="275" y="301"/>
                      <a:pt x="451" y="169"/>
                      <a:pt x="434" y="26"/>
                    </a:cubicBezTo>
                    <a:lnTo>
                      <a:pt x="434" y="18"/>
                    </a:lnTo>
                    <a:cubicBezTo>
                      <a:pt x="425" y="18"/>
                      <a:pt x="425" y="18"/>
                      <a:pt x="425" y="18"/>
                    </a:cubicBezTo>
                    <a:cubicBezTo>
                      <a:pt x="284" y="0"/>
                      <a:pt x="159" y="178"/>
                      <a:pt x="159" y="178"/>
                    </a:cubicBezTo>
                    <a:cubicBezTo>
                      <a:pt x="53" y="159"/>
                      <a:pt x="62" y="186"/>
                      <a:pt x="9" y="301"/>
                    </a:cubicBezTo>
                    <a:cubicBezTo>
                      <a:pt x="0" y="328"/>
                      <a:pt x="18" y="328"/>
                      <a:pt x="35" y="328"/>
                    </a:cubicBezTo>
                    <a:cubicBezTo>
                      <a:pt x="53" y="319"/>
                      <a:pt x="88" y="310"/>
                      <a:pt x="88" y="310"/>
                    </a:cubicBezTo>
                    <a:cubicBezTo>
                      <a:pt x="151" y="372"/>
                      <a:pt x="151" y="372"/>
                      <a:pt x="151" y="372"/>
                    </a:cubicBezTo>
                    <a:cubicBezTo>
                      <a:pt x="151" y="372"/>
                      <a:pt x="141" y="407"/>
                      <a:pt x="133" y="425"/>
                    </a:cubicBezTo>
                    <a:cubicBezTo>
                      <a:pt x="124" y="443"/>
                      <a:pt x="133" y="461"/>
                      <a:pt x="151" y="452"/>
                    </a:cubicBezTo>
                    <a:cubicBezTo>
                      <a:pt x="266" y="398"/>
                      <a:pt x="292" y="407"/>
                      <a:pt x="275" y="301"/>
                    </a:cubicBezTo>
                    <a:close/>
                    <a:moveTo>
                      <a:pt x="301" y="150"/>
                    </a:moveTo>
                    <a:lnTo>
                      <a:pt x="301" y="150"/>
                    </a:lnTo>
                    <a:cubicBezTo>
                      <a:pt x="284" y="133"/>
                      <a:pt x="284" y="115"/>
                      <a:pt x="301" y="97"/>
                    </a:cubicBezTo>
                    <a:cubicBezTo>
                      <a:pt x="319" y="80"/>
                      <a:pt x="345" y="80"/>
                      <a:pt x="354" y="97"/>
                    </a:cubicBezTo>
                    <a:cubicBezTo>
                      <a:pt x="372" y="115"/>
                      <a:pt x="372" y="133"/>
                      <a:pt x="354" y="150"/>
                    </a:cubicBezTo>
                    <a:cubicBezTo>
                      <a:pt x="345" y="169"/>
                      <a:pt x="319" y="169"/>
                      <a:pt x="301" y="1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Group 65"/>
            <p:cNvGrpSpPr/>
            <p:nvPr/>
          </p:nvGrpSpPr>
          <p:grpSpPr>
            <a:xfrm>
              <a:off x="6922464" y="5831583"/>
              <a:ext cx="2475726" cy="780221"/>
              <a:chOff x="9784347" y="2299562"/>
              <a:chExt cx="2475726" cy="780221"/>
            </a:xfrm>
          </p:grpSpPr>
          <p:sp>
            <p:nvSpPr>
              <p:cNvPr id="17" name="TextBox 66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TextBox 67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144000" tIns="0" rIns="14400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5527258" y="404076"/>
            <a:ext cx="4000373" cy="1392877"/>
            <a:chOff x="5527258" y="404076"/>
            <a:chExt cx="4000373" cy="1392877"/>
          </a:xfrm>
        </p:grpSpPr>
        <p:grpSp>
          <p:nvGrpSpPr>
            <p:cNvPr id="5" name="Group 44"/>
            <p:cNvGrpSpPr/>
            <p:nvPr/>
          </p:nvGrpSpPr>
          <p:grpSpPr>
            <a:xfrm>
              <a:off x="5527258" y="404076"/>
              <a:ext cx="4000373" cy="812073"/>
              <a:chOff x="5403323" y="404076"/>
              <a:chExt cx="3779313" cy="812073"/>
            </a:xfrm>
          </p:grpSpPr>
          <p:sp>
            <p:nvSpPr>
              <p:cNvPr id="33" name="Freeform: Shape 45"/>
              <p:cNvSpPr/>
              <p:nvPr/>
            </p:nvSpPr>
            <p:spPr bwMode="auto">
              <a:xfrm rot="10800000">
                <a:off x="5403323" y="404076"/>
                <a:ext cx="3779313" cy="812073"/>
              </a:xfrm>
              <a:custGeom>
                <a:avLst/>
                <a:gdLst>
                  <a:gd name="T0" fmla="*/ 381 w 425"/>
                  <a:gd name="T1" fmla="*/ 0 h 89"/>
                  <a:gd name="T2" fmla="*/ 337 w 425"/>
                  <a:gd name="T3" fmla="*/ 39 h 89"/>
                  <a:gd name="T4" fmla="*/ 337 w 425"/>
                  <a:gd name="T5" fmla="*/ 39 h 89"/>
                  <a:gd name="T6" fmla="*/ 23 w 425"/>
                  <a:gd name="T7" fmla="*/ 40 h 89"/>
                  <a:gd name="T8" fmla="*/ 12 w 425"/>
                  <a:gd name="T9" fmla="*/ 32 h 89"/>
                  <a:gd name="T10" fmla="*/ 0 w 425"/>
                  <a:gd name="T11" fmla="*/ 45 h 89"/>
                  <a:gd name="T12" fmla="*/ 12 w 425"/>
                  <a:gd name="T13" fmla="*/ 57 h 89"/>
                  <a:gd name="T14" fmla="*/ 23 w 425"/>
                  <a:gd name="T15" fmla="*/ 49 h 89"/>
                  <a:gd name="T16" fmla="*/ 337 w 425"/>
                  <a:gd name="T17" fmla="*/ 50 h 89"/>
                  <a:gd name="T18" fmla="*/ 337 w 425"/>
                  <a:gd name="T19" fmla="*/ 50 h 89"/>
                  <a:gd name="T20" fmla="*/ 381 w 425"/>
                  <a:gd name="T21" fmla="*/ 89 h 89"/>
                  <a:gd name="T22" fmla="*/ 425 w 425"/>
                  <a:gd name="T23" fmla="*/ 45 h 89"/>
                  <a:gd name="T24" fmla="*/ 381 w 425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5" h="89">
                    <a:moveTo>
                      <a:pt x="381" y="0"/>
                    </a:moveTo>
                    <a:cubicBezTo>
                      <a:pt x="358" y="0"/>
                      <a:pt x="340" y="17"/>
                      <a:pt x="337" y="39"/>
                    </a:cubicBezTo>
                    <a:cubicBezTo>
                      <a:pt x="337" y="39"/>
                      <a:pt x="337" y="39"/>
                      <a:pt x="337" y="39"/>
                    </a:cubicBezTo>
                    <a:cubicBezTo>
                      <a:pt x="276" y="44"/>
                      <a:pt x="95" y="45"/>
                      <a:pt x="23" y="40"/>
                    </a:cubicBezTo>
                    <a:cubicBezTo>
                      <a:pt x="21" y="35"/>
                      <a:pt x="17" y="32"/>
                      <a:pt x="12" y="32"/>
                    </a:cubicBezTo>
                    <a:cubicBezTo>
                      <a:pt x="5" y="32"/>
                      <a:pt x="0" y="38"/>
                      <a:pt x="0" y="45"/>
                    </a:cubicBezTo>
                    <a:cubicBezTo>
                      <a:pt x="0" y="51"/>
                      <a:pt x="5" y="57"/>
                      <a:pt x="12" y="57"/>
                    </a:cubicBezTo>
                    <a:cubicBezTo>
                      <a:pt x="17" y="57"/>
                      <a:pt x="21" y="54"/>
                      <a:pt x="23" y="49"/>
                    </a:cubicBezTo>
                    <a:cubicBezTo>
                      <a:pt x="104" y="45"/>
                      <a:pt x="267" y="45"/>
                      <a:pt x="337" y="50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40" y="72"/>
                      <a:pt x="358" y="89"/>
                      <a:pt x="381" y="89"/>
                    </a:cubicBezTo>
                    <a:cubicBezTo>
                      <a:pt x="406" y="89"/>
                      <a:pt x="425" y="69"/>
                      <a:pt x="425" y="45"/>
                    </a:cubicBezTo>
                    <a:cubicBezTo>
                      <a:pt x="425" y="20"/>
                      <a:pt x="406" y="0"/>
                      <a:pt x="3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46"/>
              <p:cNvSpPr/>
              <p:nvPr/>
            </p:nvSpPr>
            <p:spPr bwMode="auto">
              <a:xfrm>
                <a:off x="5589219" y="588890"/>
                <a:ext cx="415663" cy="415662"/>
              </a:xfrm>
              <a:custGeom>
                <a:avLst/>
                <a:gdLst>
                  <a:gd name="T0" fmla="*/ 266 w 360"/>
                  <a:gd name="T1" fmla="*/ 360 h 360"/>
                  <a:gd name="T2" fmla="*/ 294 w 360"/>
                  <a:gd name="T3" fmla="*/ 331 h 360"/>
                  <a:gd name="T4" fmla="*/ 245 w 360"/>
                  <a:gd name="T5" fmla="*/ 155 h 360"/>
                  <a:gd name="T6" fmla="*/ 318 w 360"/>
                  <a:gd name="T7" fmla="*/ 82 h 360"/>
                  <a:gd name="T8" fmla="*/ 340 w 360"/>
                  <a:gd name="T9" fmla="*/ 19 h 360"/>
                  <a:gd name="T10" fmla="*/ 278 w 360"/>
                  <a:gd name="T11" fmla="*/ 42 h 360"/>
                  <a:gd name="T12" fmla="*/ 205 w 360"/>
                  <a:gd name="T13" fmla="*/ 115 h 360"/>
                  <a:gd name="T14" fmla="*/ 28 w 360"/>
                  <a:gd name="T15" fmla="*/ 65 h 360"/>
                  <a:gd name="T16" fmla="*/ 0 w 360"/>
                  <a:gd name="T17" fmla="*/ 94 h 360"/>
                  <a:gd name="T18" fmla="*/ 148 w 360"/>
                  <a:gd name="T19" fmla="*/ 172 h 360"/>
                  <a:gd name="T20" fmla="*/ 98 w 360"/>
                  <a:gd name="T21" fmla="*/ 222 h 360"/>
                  <a:gd name="T22" fmla="*/ 38 w 360"/>
                  <a:gd name="T23" fmla="*/ 226 h 360"/>
                  <a:gd name="T24" fmla="*/ 9 w 360"/>
                  <a:gd name="T25" fmla="*/ 254 h 360"/>
                  <a:gd name="T26" fmla="*/ 80 w 360"/>
                  <a:gd name="T27" fmla="*/ 280 h 360"/>
                  <a:gd name="T28" fmla="*/ 105 w 360"/>
                  <a:gd name="T29" fmla="*/ 350 h 360"/>
                  <a:gd name="T30" fmla="*/ 134 w 360"/>
                  <a:gd name="T31" fmla="*/ 322 h 360"/>
                  <a:gd name="T32" fmla="*/ 137 w 360"/>
                  <a:gd name="T33" fmla="*/ 262 h 360"/>
                  <a:gd name="T34" fmla="*/ 188 w 360"/>
                  <a:gd name="T35" fmla="*/ 211 h 360"/>
                  <a:gd name="T36" fmla="*/ 266 w 360"/>
                  <a:gd name="T3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0" h="360">
                    <a:moveTo>
                      <a:pt x="266" y="360"/>
                    </a:moveTo>
                    <a:cubicBezTo>
                      <a:pt x="294" y="331"/>
                      <a:pt x="294" y="331"/>
                      <a:pt x="294" y="331"/>
                    </a:cubicBezTo>
                    <a:cubicBezTo>
                      <a:pt x="245" y="155"/>
                      <a:pt x="245" y="155"/>
                      <a:pt x="245" y="155"/>
                    </a:cubicBezTo>
                    <a:cubicBezTo>
                      <a:pt x="318" y="82"/>
                      <a:pt x="318" y="82"/>
                      <a:pt x="318" y="82"/>
                    </a:cubicBezTo>
                    <a:cubicBezTo>
                      <a:pt x="318" y="82"/>
                      <a:pt x="360" y="39"/>
                      <a:pt x="340" y="19"/>
                    </a:cubicBezTo>
                    <a:cubicBezTo>
                      <a:pt x="320" y="0"/>
                      <a:pt x="278" y="42"/>
                      <a:pt x="278" y="42"/>
                    </a:cubicBezTo>
                    <a:cubicBezTo>
                      <a:pt x="205" y="115"/>
                      <a:pt x="205" y="115"/>
                      <a:pt x="205" y="11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148" y="172"/>
                      <a:pt x="148" y="172"/>
                      <a:pt x="148" y="17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9" y="254"/>
                      <a:pt x="9" y="254"/>
                      <a:pt x="9" y="254"/>
                    </a:cubicBezTo>
                    <a:cubicBezTo>
                      <a:pt x="80" y="280"/>
                      <a:pt x="80" y="280"/>
                      <a:pt x="80" y="280"/>
                    </a:cubicBezTo>
                    <a:cubicBezTo>
                      <a:pt x="105" y="350"/>
                      <a:pt x="105" y="350"/>
                      <a:pt x="105" y="350"/>
                    </a:cubicBezTo>
                    <a:cubicBezTo>
                      <a:pt x="134" y="322"/>
                      <a:pt x="134" y="322"/>
                      <a:pt x="134" y="322"/>
                    </a:cubicBezTo>
                    <a:cubicBezTo>
                      <a:pt x="137" y="262"/>
                      <a:pt x="137" y="262"/>
                      <a:pt x="137" y="262"/>
                    </a:cubicBezTo>
                    <a:cubicBezTo>
                      <a:pt x="188" y="211"/>
                      <a:pt x="188" y="211"/>
                      <a:pt x="188" y="211"/>
                    </a:cubicBezTo>
                    <a:lnTo>
                      <a:pt x="266" y="3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4" name="Group 68"/>
            <p:cNvGrpSpPr/>
            <p:nvPr/>
          </p:nvGrpSpPr>
          <p:grpSpPr>
            <a:xfrm>
              <a:off x="6909585" y="1016732"/>
              <a:ext cx="2475726" cy="780221"/>
              <a:chOff x="9784347" y="2299562"/>
              <a:chExt cx="2475726" cy="780221"/>
            </a:xfrm>
          </p:grpSpPr>
          <p:sp>
            <p:nvSpPr>
              <p:cNvPr id="15" name="TextBox 69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TextBox 70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144000" tIns="0" rIns="14400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838239" y="1626737"/>
            <a:ext cx="2236788" cy="2025444"/>
            <a:chOff x="1838239" y="1626737"/>
            <a:chExt cx="2236788" cy="2025444"/>
          </a:xfrm>
        </p:grpSpPr>
        <p:sp>
          <p:nvSpPr>
            <p:cNvPr id="4" name="TextBox 1"/>
            <p:cNvSpPr txBox="1"/>
            <p:nvPr/>
          </p:nvSpPr>
          <p:spPr>
            <a:xfrm>
              <a:off x="2339843" y="2913023"/>
              <a:ext cx="1231106" cy="24622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</a:rPr>
                <a:t>输入标题文本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2"/>
            <p:cNvSpPr txBox="1"/>
            <p:nvPr/>
          </p:nvSpPr>
          <p:spPr>
            <a:xfrm>
              <a:off x="1838239" y="3267460"/>
              <a:ext cx="2236788" cy="3847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/>
                <a:t>请替换文字内容复制你的内容到此</a:t>
              </a:r>
              <a:br>
                <a:rPr lang="zh-CN" altLang="en-US" dirty="0"/>
              </a:br>
              <a:endParaRPr lang="zh-CN" altLang="en-US" dirty="0"/>
            </a:p>
          </p:txBody>
        </p:sp>
        <p:grpSp>
          <p:nvGrpSpPr>
            <p:cNvPr id="10" name="Group 7"/>
            <p:cNvGrpSpPr/>
            <p:nvPr/>
          </p:nvGrpSpPr>
          <p:grpSpPr>
            <a:xfrm>
              <a:off x="2436325" y="1626737"/>
              <a:ext cx="1040613" cy="1040613"/>
              <a:chOff x="2436325" y="1626737"/>
              <a:chExt cx="1040613" cy="1040613"/>
            </a:xfrm>
          </p:grpSpPr>
          <p:sp>
            <p:nvSpPr>
              <p:cNvPr id="27" name="Freeform: Shape 8"/>
              <p:cNvSpPr/>
              <p:nvPr/>
            </p:nvSpPr>
            <p:spPr>
              <a:xfrm>
                <a:off x="2436325" y="1626737"/>
                <a:ext cx="1040613" cy="1040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Freeform: Shape 9"/>
              <p:cNvSpPr/>
              <p:nvPr/>
            </p:nvSpPr>
            <p:spPr>
              <a:xfrm>
                <a:off x="2765345" y="1940764"/>
                <a:ext cx="382574" cy="384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68" y="0"/>
                    </a:moveTo>
                    <a:cubicBezTo>
                      <a:pt x="18873" y="0"/>
                      <a:pt x="18313" y="269"/>
                      <a:pt x="17885" y="655"/>
                    </a:cubicBezTo>
                    <a:lnTo>
                      <a:pt x="10142" y="7636"/>
                    </a:lnTo>
                    <a:cubicBezTo>
                      <a:pt x="9425" y="8286"/>
                      <a:pt x="9029" y="9229"/>
                      <a:pt x="9029" y="10192"/>
                    </a:cubicBezTo>
                    <a:cubicBezTo>
                      <a:pt x="9029" y="12219"/>
                      <a:pt x="10706" y="13948"/>
                      <a:pt x="12759" y="13948"/>
                    </a:cubicBezTo>
                    <a:cubicBezTo>
                      <a:pt x="13790" y="13948"/>
                      <a:pt x="14668" y="13545"/>
                      <a:pt x="15408" y="12857"/>
                    </a:cubicBezTo>
                    <a:cubicBezTo>
                      <a:pt x="16928" y="11472"/>
                      <a:pt x="20104" y="5573"/>
                      <a:pt x="21051" y="3787"/>
                    </a:cubicBezTo>
                    <a:cubicBezTo>
                      <a:pt x="21344" y="3221"/>
                      <a:pt x="21600" y="2603"/>
                      <a:pt x="21600" y="1964"/>
                    </a:cubicBezTo>
                    <a:cubicBezTo>
                      <a:pt x="21600" y="818"/>
                      <a:pt x="20573" y="0"/>
                      <a:pt x="19468" y="0"/>
                    </a:cubicBezTo>
                    <a:close/>
                    <a:moveTo>
                      <a:pt x="8574" y="12468"/>
                    </a:moveTo>
                    <a:cubicBezTo>
                      <a:pt x="5841" y="12587"/>
                      <a:pt x="4228" y="13063"/>
                      <a:pt x="3198" y="15740"/>
                    </a:cubicBezTo>
                    <a:cubicBezTo>
                      <a:pt x="3086" y="16015"/>
                      <a:pt x="2826" y="16192"/>
                      <a:pt x="2524" y="16192"/>
                    </a:cubicBezTo>
                    <a:cubicBezTo>
                      <a:pt x="2014" y="16192"/>
                      <a:pt x="449" y="14951"/>
                      <a:pt x="0" y="14649"/>
                    </a:cubicBezTo>
                    <a:cubicBezTo>
                      <a:pt x="0" y="18350"/>
                      <a:pt x="1777" y="21600"/>
                      <a:pt x="5894" y="21600"/>
                    </a:cubicBezTo>
                    <a:cubicBezTo>
                      <a:pt x="9368" y="21600"/>
                      <a:pt x="11781" y="19238"/>
                      <a:pt x="11709" y="15803"/>
                    </a:cubicBezTo>
                    <a:lnTo>
                      <a:pt x="11693" y="14945"/>
                    </a:lnTo>
                    <a:cubicBezTo>
                      <a:pt x="10357" y="14594"/>
                      <a:pt x="9206" y="13684"/>
                      <a:pt x="8574" y="124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29" name="千图PPT彼岸天：ID 8661124库_组合 28"/>
          <p:cNvGrpSpPr/>
          <p:nvPr>
            <p:custDataLst>
              <p:tags r:id="rId2"/>
            </p:custDataLst>
          </p:nvPr>
        </p:nvGrpSpPr>
        <p:grpSpPr>
          <a:xfrm>
            <a:off x="5064563" y="1626737"/>
            <a:ext cx="2010920" cy="2037164"/>
            <a:chOff x="5064563" y="1626737"/>
            <a:chExt cx="2010920" cy="2037164"/>
          </a:xfrm>
        </p:grpSpPr>
        <p:sp>
          <p:nvSpPr>
            <p:cNvPr id="6" name="Rectangle 3"/>
            <p:cNvSpPr/>
            <p:nvPr/>
          </p:nvSpPr>
          <p:spPr>
            <a:xfrm>
              <a:off x="5454470" y="2901266"/>
              <a:ext cx="1231106" cy="24622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/>
                <a:t>输入标题文本</a:t>
              </a:r>
              <a:endParaRPr lang="zh-CN" altLang="en-US" sz="16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549716" y="1626737"/>
              <a:ext cx="1040613" cy="1040613"/>
              <a:chOff x="5549716" y="1626737"/>
              <a:chExt cx="1040613" cy="1040613"/>
            </a:xfrm>
          </p:grpSpPr>
          <p:sp>
            <p:nvSpPr>
              <p:cNvPr id="25" name="Freeform: Shape 11"/>
              <p:cNvSpPr/>
              <p:nvPr/>
            </p:nvSpPr>
            <p:spPr>
              <a:xfrm>
                <a:off x="5549716" y="1626737"/>
                <a:ext cx="1040613" cy="1040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Freeform: Shape 12"/>
              <p:cNvSpPr/>
              <p:nvPr/>
            </p:nvSpPr>
            <p:spPr>
              <a:xfrm>
                <a:off x="5828920" y="1920262"/>
                <a:ext cx="482207" cy="407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0" y="17196"/>
                    </a:moveTo>
                    <a:lnTo>
                      <a:pt x="3439" y="17703"/>
                    </a:lnTo>
                    <a:cubicBezTo>
                      <a:pt x="3816" y="19374"/>
                      <a:pt x="5102" y="20618"/>
                      <a:pt x="6647" y="20618"/>
                    </a:cubicBezTo>
                    <a:lnTo>
                      <a:pt x="6647" y="21108"/>
                    </a:lnTo>
                    <a:cubicBezTo>
                      <a:pt x="6647" y="21386"/>
                      <a:pt x="6829" y="21600"/>
                      <a:pt x="7062" y="21600"/>
                    </a:cubicBezTo>
                    <a:lnTo>
                      <a:pt x="7891" y="21600"/>
                    </a:lnTo>
                    <a:cubicBezTo>
                      <a:pt x="8127" y="21600"/>
                      <a:pt x="8308" y="21386"/>
                      <a:pt x="8308" y="21108"/>
                    </a:cubicBezTo>
                    <a:lnTo>
                      <a:pt x="8308" y="12272"/>
                    </a:lnTo>
                    <a:cubicBezTo>
                      <a:pt x="8308" y="11995"/>
                      <a:pt x="8127" y="11781"/>
                      <a:pt x="7891" y="11781"/>
                    </a:cubicBezTo>
                    <a:lnTo>
                      <a:pt x="7062" y="11781"/>
                    </a:lnTo>
                    <a:cubicBezTo>
                      <a:pt x="6829" y="11781"/>
                      <a:pt x="6647" y="11995"/>
                      <a:pt x="6647" y="12272"/>
                    </a:cubicBezTo>
                    <a:lnTo>
                      <a:pt x="6647" y="12764"/>
                    </a:lnTo>
                    <a:cubicBezTo>
                      <a:pt x="5401" y="12764"/>
                      <a:pt x="4322" y="13576"/>
                      <a:pt x="3751" y="14773"/>
                    </a:cubicBezTo>
                    <a:lnTo>
                      <a:pt x="2868" y="14590"/>
                    </a:lnTo>
                    <a:cubicBezTo>
                      <a:pt x="2621" y="13637"/>
                      <a:pt x="2493" y="12656"/>
                      <a:pt x="2493" y="11627"/>
                    </a:cubicBezTo>
                    <a:cubicBezTo>
                      <a:pt x="2493" y="6995"/>
                      <a:pt x="6375" y="2946"/>
                      <a:pt x="10801" y="2946"/>
                    </a:cubicBezTo>
                    <a:cubicBezTo>
                      <a:pt x="15228" y="2946"/>
                      <a:pt x="19110" y="6995"/>
                      <a:pt x="19110" y="11627"/>
                    </a:cubicBezTo>
                    <a:cubicBezTo>
                      <a:pt x="19110" y="12656"/>
                      <a:pt x="18979" y="13637"/>
                      <a:pt x="18732" y="14590"/>
                    </a:cubicBezTo>
                    <a:lnTo>
                      <a:pt x="17849" y="14773"/>
                    </a:lnTo>
                    <a:cubicBezTo>
                      <a:pt x="17278" y="13576"/>
                      <a:pt x="16200" y="12764"/>
                      <a:pt x="14956" y="12764"/>
                    </a:cubicBezTo>
                    <a:lnTo>
                      <a:pt x="14956" y="12272"/>
                    </a:lnTo>
                    <a:cubicBezTo>
                      <a:pt x="14956" y="11995"/>
                      <a:pt x="14774" y="11781"/>
                      <a:pt x="14538" y="11781"/>
                    </a:cubicBezTo>
                    <a:lnTo>
                      <a:pt x="13709" y="11781"/>
                    </a:lnTo>
                    <a:cubicBezTo>
                      <a:pt x="13473" y="11781"/>
                      <a:pt x="13292" y="11995"/>
                      <a:pt x="13292" y="12272"/>
                    </a:cubicBezTo>
                    <a:lnTo>
                      <a:pt x="13292" y="21108"/>
                    </a:lnTo>
                    <a:cubicBezTo>
                      <a:pt x="13292" y="21386"/>
                      <a:pt x="13473" y="21600"/>
                      <a:pt x="13709" y="21600"/>
                    </a:cubicBezTo>
                    <a:lnTo>
                      <a:pt x="14538" y="21600"/>
                    </a:lnTo>
                    <a:cubicBezTo>
                      <a:pt x="14774" y="21600"/>
                      <a:pt x="14956" y="21386"/>
                      <a:pt x="14956" y="21108"/>
                    </a:cubicBezTo>
                    <a:lnTo>
                      <a:pt x="14956" y="20618"/>
                    </a:lnTo>
                    <a:cubicBezTo>
                      <a:pt x="16500" y="20618"/>
                      <a:pt x="17784" y="19374"/>
                      <a:pt x="18161" y="17703"/>
                    </a:cubicBezTo>
                    <a:lnTo>
                      <a:pt x="20564" y="17196"/>
                    </a:lnTo>
                    <a:lnTo>
                      <a:pt x="20822" y="16445"/>
                    </a:lnTo>
                    <a:cubicBezTo>
                      <a:pt x="21342" y="14926"/>
                      <a:pt x="21600" y="13300"/>
                      <a:pt x="21600" y="11627"/>
                    </a:cubicBezTo>
                    <a:cubicBezTo>
                      <a:pt x="21600" y="5323"/>
                      <a:pt x="16656" y="0"/>
                      <a:pt x="10801" y="0"/>
                    </a:cubicBezTo>
                    <a:cubicBezTo>
                      <a:pt x="4946" y="0"/>
                      <a:pt x="0" y="5323"/>
                      <a:pt x="0" y="11627"/>
                    </a:cubicBezTo>
                    <a:cubicBezTo>
                      <a:pt x="0" y="13300"/>
                      <a:pt x="258" y="14926"/>
                      <a:pt x="778" y="16445"/>
                    </a:cubicBezTo>
                    <a:cubicBezTo>
                      <a:pt x="778" y="16445"/>
                      <a:pt x="1040" y="17196"/>
                      <a:pt x="1040" y="171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2" name="Rectangle 13"/>
            <p:cNvSpPr/>
            <p:nvPr/>
          </p:nvSpPr>
          <p:spPr>
            <a:xfrm>
              <a:off x="5064563" y="3279180"/>
              <a:ext cx="2010920" cy="3847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3"/>
            </p:custDataLst>
          </p:nvPr>
        </p:nvGrpSpPr>
        <p:grpSpPr>
          <a:xfrm>
            <a:off x="8177954" y="1626737"/>
            <a:ext cx="2010920" cy="2037164"/>
            <a:chOff x="8177954" y="1626737"/>
            <a:chExt cx="2010920" cy="2037164"/>
          </a:xfrm>
        </p:grpSpPr>
        <p:sp>
          <p:nvSpPr>
            <p:cNvPr id="7" name="Rectangle 4"/>
            <p:cNvSpPr/>
            <p:nvPr/>
          </p:nvSpPr>
          <p:spPr>
            <a:xfrm>
              <a:off x="8567861" y="2901266"/>
              <a:ext cx="1231106" cy="24622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/>
                <a:t>输入标题文本</a:t>
              </a:r>
              <a:endParaRPr lang="zh-CN" altLang="en-US" sz="1600" dirty="0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8177954" y="3279180"/>
              <a:ext cx="2010920" cy="3847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" name="Group 17"/>
            <p:cNvGrpSpPr/>
            <p:nvPr/>
          </p:nvGrpSpPr>
          <p:grpSpPr>
            <a:xfrm>
              <a:off x="8663108" y="1626737"/>
              <a:ext cx="1040613" cy="1040613"/>
              <a:chOff x="8663108" y="1626737"/>
              <a:chExt cx="1040613" cy="1040613"/>
            </a:xfrm>
          </p:grpSpPr>
          <p:sp>
            <p:nvSpPr>
              <p:cNvPr id="23" name="Freeform: Shape 18"/>
              <p:cNvSpPr/>
              <p:nvPr/>
            </p:nvSpPr>
            <p:spPr>
              <a:xfrm>
                <a:off x="8663108" y="1626737"/>
                <a:ext cx="1040613" cy="1040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Freeform: Shape 19"/>
              <p:cNvSpPr/>
              <p:nvPr/>
            </p:nvSpPr>
            <p:spPr>
              <a:xfrm>
                <a:off x="8969980" y="1928598"/>
                <a:ext cx="426869" cy="405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74" y="0"/>
                    </a:moveTo>
                    <a:cubicBezTo>
                      <a:pt x="13246" y="0"/>
                      <a:pt x="13031" y="103"/>
                      <a:pt x="12870" y="273"/>
                    </a:cubicBezTo>
                    <a:cubicBezTo>
                      <a:pt x="12297" y="863"/>
                      <a:pt x="12138" y="1733"/>
                      <a:pt x="11990" y="2564"/>
                    </a:cubicBezTo>
                    <a:cubicBezTo>
                      <a:pt x="11829" y="3380"/>
                      <a:pt x="11683" y="4214"/>
                      <a:pt x="11162" y="4764"/>
                    </a:cubicBezTo>
                    <a:cubicBezTo>
                      <a:pt x="10747" y="5199"/>
                      <a:pt x="10282" y="5806"/>
                      <a:pt x="9799" y="6455"/>
                    </a:cubicBezTo>
                    <a:cubicBezTo>
                      <a:pt x="9212" y="7270"/>
                      <a:pt x="7930" y="8939"/>
                      <a:pt x="7436" y="8982"/>
                    </a:cubicBezTo>
                    <a:cubicBezTo>
                      <a:pt x="6994" y="9024"/>
                      <a:pt x="6625" y="9427"/>
                      <a:pt x="6625" y="9891"/>
                    </a:cubicBezTo>
                    <a:lnTo>
                      <a:pt x="6625" y="18909"/>
                    </a:lnTo>
                    <a:cubicBezTo>
                      <a:pt x="6625" y="19403"/>
                      <a:pt x="7035" y="19785"/>
                      <a:pt x="7488" y="19800"/>
                    </a:cubicBezTo>
                    <a:cubicBezTo>
                      <a:pt x="7957" y="19814"/>
                      <a:pt x="8750" y="20109"/>
                      <a:pt x="9592" y="20418"/>
                    </a:cubicBezTo>
                    <a:cubicBezTo>
                      <a:pt x="11036" y="20939"/>
                      <a:pt x="12839" y="21600"/>
                      <a:pt x="14751" y="21600"/>
                    </a:cubicBezTo>
                    <a:lnTo>
                      <a:pt x="16476" y="21600"/>
                    </a:lnTo>
                    <a:cubicBezTo>
                      <a:pt x="17651" y="21586"/>
                      <a:pt x="18543" y="21226"/>
                      <a:pt x="19116" y="20509"/>
                    </a:cubicBezTo>
                    <a:cubicBezTo>
                      <a:pt x="19624" y="19877"/>
                      <a:pt x="19850" y="19017"/>
                      <a:pt x="19771" y="17964"/>
                    </a:cubicBezTo>
                    <a:cubicBezTo>
                      <a:pt x="20104" y="17624"/>
                      <a:pt x="20344" y="17158"/>
                      <a:pt x="20479" y="16636"/>
                    </a:cubicBezTo>
                    <a:cubicBezTo>
                      <a:pt x="20625" y="16074"/>
                      <a:pt x="20625" y="15522"/>
                      <a:pt x="20479" y="15000"/>
                    </a:cubicBezTo>
                    <a:cubicBezTo>
                      <a:pt x="20879" y="14437"/>
                      <a:pt x="21093" y="13775"/>
                      <a:pt x="21065" y="13073"/>
                    </a:cubicBezTo>
                    <a:cubicBezTo>
                      <a:pt x="21065" y="12876"/>
                      <a:pt x="21006" y="12451"/>
                      <a:pt x="20858" y="12000"/>
                    </a:cubicBezTo>
                    <a:cubicBezTo>
                      <a:pt x="21313" y="11452"/>
                      <a:pt x="21600" y="10655"/>
                      <a:pt x="21600" y="9909"/>
                    </a:cubicBezTo>
                    <a:cubicBezTo>
                      <a:pt x="21600" y="8447"/>
                      <a:pt x="20420" y="7200"/>
                      <a:pt x="19029" y="7200"/>
                    </a:cubicBezTo>
                    <a:lnTo>
                      <a:pt x="15320" y="7200"/>
                    </a:lnTo>
                    <a:cubicBezTo>
                      <a:pt x="15427" y="6749"/>
                      <a:pt x="15569" y="6618"/>
                      <a:pt x="15717" y="6309"/>
                    </a:cubicBezTo>
                    <a:cubicBezTo>
                      <a:pt x="16078" y="5577"/>
                      <a:pt x="16459" y="4753"/>
                      <a:pt x="16459" y="3600"/>
                    </a:cubicBezTo>
                    <a:cubicBezTo>
                      <a:pt x="16459" y="2517"/>
                      <a:pt x="16467" y="0"/>
                      <a:pt x="13474" y="0"/>
                    </a:cubicBezTo>
                    <a:close/>
                    <a:moveTo>
                      <a:pt x="863" y="8727"/>
                    </a:moveTo>
                    <a:cubicBezTo>
                      <a:pt x="395" y="8727"/>
                      <a:pt x="0" y="9144"/>
                      <a:pt x="0" y="9636"/>
                    </a:cubicBezTo>
                    <a:lnTo>
                      <a:pt x="0" y="18636"/>
                    </a:lnTo>
                    <a:cubicBezTo>
                      <a:pt x="0" y="19130"/>
                      <a:pt x="395" y="19527"/>
                      <a:pt x="863" y="19527"/>
                    </a:cubicBezTo>
                    <a:cubicBezTo>
                      <a:pt x="863" y="19527"/>
                      <a:pt x="4710" y="19527"/>
                      <a:pt x="4710" y="19527"/>
                    </a:cubicBezTo>
                    <a:cubicBezTo>
                      <a:pt x="5178" y="19527"/>
                      <a:pt x="5555" y="19130"/>
                      <a:pt x="5555" y="18636"/>
                    </a:cubicBezTo>
                    <a:lnTo>
                      <a:pt x="5555" y="9636"/>
                    </a:lnTo>
                    <a:cubicBezTo>
                      <a:pt x="5555" y="9144"/>
                      <a:pt x="5178" y="8727"/>
                      <a:pt x="4710" y="8727"/>
                    </a:cubicBezTo>
                    <a:lnTo>
                      <a:pt x="863" y="8727"/>
                    </a:lnTo>
                    <a:close/>
                    <a:moveTo>
                      <a:pt x="2571" y="15927"/>
                    </a:moveTo>
                    <a:cubicBezTo>
                      <a:pt x="3039" y="15927"/>
                      <a:pt x="3416" y="16342"/>
                      <a:pt x="3416" y="16836"/>
                    </a:cubicBezTo>
                    <a:cubicBezTo>
                      <a:pt x="3416" y="17341"/>
                      <a:pt x="3039" y="17727"/>
                      <a:pt x="2571" y="17727"/>
                    </a:cubicBezTo>
                    <a:cubicBezTo>
                      <a:pt x="2090" y="17727"/>
                      <a:pt x="1708" y="17341"/>
                      <a:pt x="1708" y="16836"/>
                    </a:cubicBezTo>
                    <a:cubicBezTo>
                      <a:pt x="1708" y="16342"/>
                      <a:pt x="2090" y="15927"/>
                      <a:pt x="2571" y="159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32" name="千图PPT彼岸天：ID 8661124库_组合 31"/>
          <p:cNvGrpSpPr/>
          <p:nvPr>
            <p:custDataLst>
              <p:tags r:id="rId4"/>
            </p:custDataLst>
          </p:nvPr>
        </p:nvGrpSpPr>
        <p:grpSpPr>
          <a:xfrm>
            <a:off x="3507868" y="3660247"/>
            <a:ext cx="2010920" cy="2038979"/>
            <a:chOff x="3507868" y="3660247"/>
            <a:chExt cx="2010920" cy="2038979"/>
          </a:xfrm>
        </p:grpSpPr>
        <p:sp>
          <p:nvSpPr>
            <p:cNvPr id="8" name="Rectangle 5"/>
            <p:cNvSpPr/>
            <p:nvPr/>
          </p:nvSpPr>
          <p:spPr>
            <a:xfrm>
              <a:off x="3897774" y="4934775"/>
              <a:ext cx="1231106" cy="24622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/>
                <a:t>输入标题文本</a:t>
              </a:r>
              <a:endParaRPr lang="zh-CN" altLang="en-US" sz="1600" dirty="0"/>
            </a:p>
          </p:txBody>
        </p:sp>
        <p:sp>
          <p:nvSpPr>
            <p:cNvPr id="15" name="Rectangle 16"/>
            <p:cNvSpPr/>
            <p:nvPr/>
          </p:nvSpPr>
          <p:spPr>
            <a:xfrm>
              <a:off x="3507868" y="5314505"/>
              <a:ext cx="2010920" cy="3847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7" name="Group 20"/>
            <p:cNvGrpSpPr/>
            <p:nvPr/>
          </p:nvGrpSpPr>
          <p:grpSpPr>
            <a:xfrm>
              <a:off x="3993021" y="3660247"/>
              <a:ext cx="1040614" cy="1040613"/>
              <a:chOff x="3993021" y="3660247"/>
              <a:chExt cx="1040614" cy="1040613"/>
            </a:xfrm>
          </p:grpSpPr>
          <p:sp>
            <p:nvSpPr>
              <p:cNvPr id="21" name="Freeform: Shape 21"/>
              <p:cNvSpPr/>
              <p:nvPr/>
            </p:nvSpPr>
            <p:spPr>
              <a:xfrm>
                <a:off x="3993021" y="3660247"/>
                <a:ext cx="1040614" cy="1040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Freeform: Shape 22"/>
              <p:cNvSpPr/>
              <p:nvPr/>
            </p:nvSpPr>
            <p:spPr>
              <a:xfrm>
                <a:off x="4384940" y="3933933"/>
                <a:ext cx="256774" cy="493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3" h="21600" extrusionOk="0">
                    <a:moveTo>
                      <a:pt x="9405" y="21600"/>
                    </a:moveTo>
                    <a:lnTo>
                      <a:pt x="12523" y="21600"/>
                    </a:lnTo>
                    <a:cubicBezTo>
                      <a:pt x="12939" y="21600"/>
                      <a:pt x="13265" y="21433"/>
                      <a:pt x="13265" y="21216"/>
                    </a:cubicBezTo>
                    <a:lnTo>
                      <a:pt x="13265" y="19106"/>
                    </a:lnTo>
                    <a:cubicBezTo>
                      <a:pt x="18161" y="18684"/>
                      <a:pt x="21533" y="16742"/>
                      <a:pt x="21533" y="14283"/>
                    </a:cubicBezTo>
                    <a:cubicBezTo>
                      <a:pt x="21533" y="11378"/>
                      <a:pt x="16728" y="10402"/>
                      <a:pt x="12477" y="9546"/>
                    </a:cubicBezTo>
                    <a:cubicBezTo>
                      <a:pt x="9199" y="8883"/>
                      <a:pt x="6379" y="8318"/>
                      <a:pt x="6379" y="7039"/>
                    </a:cubicBezTo>
                    <a:cubicBezTo>
                      <a:pt x="6379" y="5941"/>
                      <a:pt x="8413" y="5184"/>
                      <a:pt x="11346" y="5184"/>
                    </a:cubicBezTo>
                    <a:cubicBezTo>
                      <a:pt x="14811" y="5184"/>
                      <a:pt x="17605" y="6471"/>
                      <a:pt x="17630" y="6485"/>
                    </a:cubicBezTo>
                    <a:cubicBezTo>
                      <a:pt x="17815" y="6556"/>
                      <a:pt x="18024" y="6594"/>
                      <a:pt x="18251" y="6569"/>
                    </a:cubicBezTo>
                    <a:cubicBezTo>
                      <a:pt x="18484" y="6556"/>
                      <a:pt x="18668" y="6485"/>
                      <a:pt x="18784" y="6377"/>
                    </a:cubicBezTo>
                    <a:lnTo>
                      <a:pt x="20656" y="4616"/>
                    </a:lnTo>
                    <a:cubicBezTo>
                      <a:pt x="20818" y="4472"/>
                      <a:pt x="20770" y="4291"/>
                      <a:pt x="20540" y="4158"/>
                    </a:cubicBezTo>
                    <a:cubicBezTo>
                      <a:pt x="20449" y="4109"/>
                      <a:pt x="17953" y="2783"/>
                      <a:pt x="13265" y="2506"/>
                    </a:cubicBezTo>
                    <a:lnTo>
                      <a:pt x="13265" y="385"/>
                    </a:lnTo>
                    <a:cubicBezTo>
                      <a:pt x="13265" y="167"/>
                      <a:pt x="12939" y="0"/>
                      <a:pt x="12523" y="0"/>
                    </a:cubicBezTo>
                    <a:lnTo>
                      <a:pt x="9405" y="0"/>
                    </a:lnTo>
                    <a:cubicBezTo>
                      <a:pt x="9011" y="0"/>
                      <a:pt x="8666" y="167"/>
                      <a:pt x="8666" y="385"/>
                    </a:cubicBezTo>
                    <a:lnTo>
                      <a:pt x="8666" y="2554"/>
                    </a:lnTo>
                    <a:cubicBezTo>
                      <a:pt x="3838" y="3037"/>
                      <a:pt x="511" y="4869"/>
                      <a:pt x="511" y="7086"/>
                    </a:cubicBezTo>
                    <a:cubicBezTo>
                      <a:pt x="511" y="10112"/>
                      <a:pt x="5687" y="11199"/>
                      <a:pt x="9845" y="12054"/>
                    </a:cubicBezTo>
                    <a:cubicBezTo>
                      <a:pt x="12962" y="12704"/>
                      <a:pt x="15691" y="13270"/>
                      <a:pt x="15691" y="14428"/>
                    </a:cubicBezTo>
                    <a:cubicBezTo>
                      <a:pt x="15691" y="15791"/>
                      <a:pt x="13240" y="16417"/>
                      <a:pt x="10977" y="16417"/>
                    </a:cubicBezTo>
                    <a:cubicBezTo>
                      <a:pt x="6887" y="16417"/>
                      <a:pt x="3654" y="14802"/>
                      <a:pt x="3608" y="14790"/>
                    </a:cubicBezTo>
                    <a:cubicBezTo>
                      <a:pt x="3469" y="14707"/>
                      <a:pt x="3263" y="14668"/>
                      <a:pt x="3052" y="14681"/>
                    </a:cubicBezTo>
                    <a:cubicBezTo>
                      <a:pt x="2843" y="14692"/>
                      <a:pt x="2639" y="14742"/>
                      <a:pt x="2522" y="14825"/>
                    </a:cubicBezTo>
                    <a:lnTo>
                      <a:pt x="143" y="16454"/>
                    </a:lnTo>
                    <a:cubicBezTo>
                      <a:pt x="-67" y="16598"/>
                      <a:pt x="-41" y="16804"/>
                      <a:pt x="188" y="16947"/>
                    </a:cubicBezTo>
                    <a:cubicBezTo>
                      <a:pt x="304" y="17019"/>
                      <a:pt x="3263" y="18707"/>
                      <a:pt x="8666" y="19106"/>
                    </a:cubicBezTo>
                    <a:lnTo>
                      <a:pt x="8666" y="21216"/>
                    </a:lnTo>
                    <a:cubicBezTo>
                      <a:pt x="8666" y="21433"/>
                      <a:pt x="9011" y="21600"/>
                      <a:pt x="9405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31" name="千图PPT彼岸天：ID 8661124库_组合 30"/>
          <p:cNvGrpSpPr/>
          <p:nvPr>
            <p:custDataLst>
              <p:tags r:id="rId5"/>
            </p:custDataLst>
          </p:nvPr>
        </p:nvGrpSpPr>
        <p:grpSpPr>
          <a:xfrm>
            <a:off x="6621259" y="3660247"/>
            <a:ext cx="2010920" cy="2038979"/>
            <a:chOff x="6621259" y="3660247"/>
            <a:chExt cx="2010920" cy="2038979"/>
          </a:xfrm>
        </p:grpSpPr>
        <p:sp>
          <p:nvSpPr>
            <p:cNvPr id="9" name="Rectangle 6"/>
            <p:cNvSpPr/>
            <p:nvPr/>
          </p:nvSpPr>
          <p:spPr>
            <a:xfrm>
              <a:off x="7011165" y="4934775"/>
              <a:ext cx="1231106" cy="24622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/>
                <a:t>输入标题文本</a:t>
              </a:r>
              <a:endParaRPr lang="zh-CN" altLang="en-US" sz="1600" dirty="0"/>
            </a:p>
          </p:txBody>
        </p:sp>
        <p:sp>
          <p:nvSpPr>
            <p:cNvPr id="14" name="Rectangle 15"/>
            <p:cNvSpPr/>
            <p:nvPr/>
          </p:nvSpPr>
          <p:spPr>
            <a:xfrm>
              <a:off x="6621259" y="5314505"/>
              <a:ext cx="2010920" cy="3847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" name="Group 23"/>
            <p:cNvGrpSpPr/>
            <p:nvPr/>
          </p:nvGrpSpPr>
          <p:grpSpPr>
            <a:xfrm>
              <a:off x="7106412" y="3660247"/>
              <a:ext cx="1040614" cy="1040613"/>
              <a:chOff x="7106412" y="3660247"/>
              <a:chExt cx="1040614" cy="1040613"/>
            </a:xfrm>
          </p:grpSpPr>
          <p:sp>
            <p:nvSpPr>
              <p:cNvPr id="19" name="Freeform: Shape 24"/>
              <p:cNvSpPr/>
              <p:nvPr/>
            </p:nvSpPr>
            <p:spPr>
              <a:xfrm>
                <a:off x="7106412" y="3660247"/>
                <a:ext cx="1040614" cy="1040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Freeform: Shape 25"/>
              <p:cNvSpPr/>
              <p:nvPr/>
            </p:nvSpPr>
            <p:spPr>
              <a:xfrm>
                <a:off x="7412558" y="3966558"/>
                <a:ext cx="428320" cy="427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09" y="13003"/>
                    </a:moveTo>
                    <a:cubicBezTo>
                      <a:pt x="16308" y="12716"/>
                      <a:pt x="15896" y="12541"/>
                      <a:pt x="15473" y="12541"/>
                    </a:cubicBezTo>
                    <a:cubicBezTo>
                      <a:pt x="14998" y="12541"/>
                      <a:pt x="14610" y="12740"/>
                      <a:pt x="14274" y="13078"/>
                    </a:cubicBezTo>
                    <a:lnTo>
                      <a:pt x="11080" y="9884"/>
                    </a:lnTo>
                    <a:lnTo>
                      <a:pt x="12652" y="8311"/>
                    </a:lnTo>
                    <a:cubicBezTo>
                      <a:pt x="12765" y="8199"/>
                      <a:pt x="12828" y="8049"/>
                      <a:pt x="12828" y="7887"/>
                    </a:cubicBezTo>
                    <a:cubicBezTo>
                      <a:pt x="12828" y="7724"/>
                      <a:pt x="12765" y="7574"/>
                      <a:pt x="12652" y="7463"/>
                    </a:cubicBezTo>
                    <a:cubicBezTo>
                      <a:pt x="13027" y="7837"/>
                      <a:pt x="13300" y="8186"/>
                      <a:pt x="13876" y="8186"/>
                    </a:cubicBezTo>
                    <a:cubicBezTo>
                      <a:pt x="14201" y="8186"/>
                      <a:pt x="14487" y="8061"/>
                      <a:pt x="14725" y="7837"/>
                    </a:cubicBezTo>
                    <a:cubicBezTo>
                      <a:pt x="15173" y="7413"/>
                      <a:pt x="15771" y="6964"/>
                      <a:pt x="15771" y="6290"/>
                    </a:cubicBezTo>
                    <a:cubicBezTo>
                      <a:pt x="15771" y="5978"/>
                      <a:pt x="15648" y="5665"/>
                      <a:pt x="15421" y="5441"/>
                    </a:cubicBezTo>
                    <a:lnTo>
                      <a:pt x="10332" y="349"/>
                    </a:lnTo>
                    <a:cubicBezTo>
                      <a:pt x="10108" y="124"/>
                      <a:pt x="9794" y="0"/>
                      <a:pt x="9483" y="0"/>
                    </a:cubicBezTo>
                    <a:cubicBezTo>
                      <a:pt x="8808" y="0"/>
                      <a:pt x="8360" y="599"/>
                      <a:pt x="7934" y="1049"/>
                    </a:cubicBezTo>
                    <a:cubicBezTo>
                      <a:pt x="7711" y="1285"/>
                      <a:pt x="7585" y="1573"/>
                      <a:pt x="7585" y="1897"/>
                    </a:cubicBezTo>
                    <a:cubicBezTo>
                      <a:pt x="7585" y="2471"/>
                      <a:pt x="7934" y="2746"/>
                      <a:pt x="8312" y="3120"/>
                    </a:cubicBezTo>
                    <a:cubicBezTo>
                      <a:pt x="8197" y="3007"/>
                      <a:pt x="8049" y="2945"/>
                      <a:pt x="7886" y="2945"/>
                    </a:cubicBezTo>
                    <a:cubicBezTo>
                      <a:pt x="7724" y="2945"/>
                      <a:pt x="7574" y="3007"/>
                      <a:pt x="7462" y="3120"/>
                    </a:cubicBezTo>
                    <a:lnTo>
                      <a:pt x="3118" y="7463"/>
                    </a:lnTo>
                    <a:cubicBezTo>
                      <a:pt x="3006" y="7574"/>
                      <a:pt x="2943" y="7724"/>
                      <a:pt x="2943" y="7887"/>
                    </a:cubicBezTo>
                    <a:cubicBezTo>
                      <a:pt x="2943" y="8049"/>
                      <a:pt x="3006" y="8199"/>
                      <a:pt x="3118" y="8311"/>
                    </a:cubicBezTo>
                    <a:cubicBezTo>
                      <a:pt x="2744" y="7937"/>
                      <a:pt x="2471" y="7587"/>
                      <a:pt x="1895" y="7587"/>
                    </a:cubicBezTo>
                    <a:cubicBezTo>
                      <a:pt x="1573" y="7587"/>
                      <a:pt x="1283" y="7711"/>
                      <a:pt x="1048" y="7937"/>
                    </a:cubicBezTo>
                    <a:cubicBezTo>
                      <a:pt x="598" y="8361"/>
                      <a:pt x="0" y="8810"/>
                      <a:pt x="0" y="9484"/>
                    </a:cubicBezTo>
                    <a:cubicBezTo>
                      <a:pt x="0" y="9796"/>
                      <a:pt x="123" y="10108"/>
                      <a:pt x="349" y="10332"/>
                    </a:cubicBezTo>
                    <a:lnTo>
                      <a:pt x="5439" y="15424"/>
                    </a:lnTo>
                    <a:cubicBezTo>
                      <a:pt x="5666" y="15649"/>
                      <a:pt x="5977" y="15774"/>
                      <a:pt x="6288" y="15774"/>
                    </a:cubicBezTo>
                    <a:cubicBezTo>
                      <a:pt x="6962" y="15774"/>
                      <a:pt x="7410" y="15174"/>
                      <a:pt x="7836" y="14725"/>
                    </a:cubicBezTo>
                    <a:cubicBezTo>
                      <a:pt x="8060" y="14489"/>
                      <a:pt x="8186" y="14201"/>
                      <a:pt x="8186" y="13876"/>
                    </a:cubicBezTo>
                    <a:cubicBezTo>
                      <a:pt x="8186" y="13302"/>
                      <a:pt x="7836" y="13028"/>
                      <a:pt x="7462" y="12653"/>
                    </a:cubicBezTo>
                    <a:cubicBezTo>
                      <a:pt x="7574" y="12765"/>
                      <a:pt x="7724" y="12828"/>
                      <a:pt x="7886" y="12828"/>
                    </a:cubicBezTo>
                    <a:cubicBezTo>
                      <a:pt x="8049" y="12828"/>
                      <a:pt x="8197" y="12765"/>
                      <a:pt x="8312" y="12653"/>
                    </a:cubicBezTo>
                    <a:lnTo>
                      <a:pt x="9881" y="11081"/>
                    </a:lnTo>
                    <a:lnTo>
                      <a:pt x="13076" y="14275"/>
                    </a:lnTo>
                    <a:cubicBezTo>
                      <a:pt x="12740" y="14612"/>
                      <a:pt x="12541" y="15000"/>
                      <a:pt x="12541" y="15473"/>
                    </a:cubicBezTo>
                    <a:cubicBezTo>
                      <a:pt x="12541" y="15897"/>
                      <a:pt x="12715" y="16308"/>
                      <a:pt x="13013" y="16597"/>
                    </a:cubicBezTo>
                    <a:lnTo>
                      <a:pt x="17543" y="21139"/>
                    </a:lnTo>
                    <a:cubicBezTo>
                      <a:pt x="17829" y="21426"/>
                      <a:pt x="18242" y="21600"/>
                      <a:pt x="18668" y="21600"/>
                    </a:cubicBezTo>
                    <a:cubicBezTo>
                      <a:pt x="19091" y="21600"/>
                      <a:pt x="19503" y="21426"/>
                      <a:pt x="19803" y="21139"/>
                    </a:cubicBezTo>
                    <a:lnTo>
                      <a:pt x="21139" y="19792"/>
                    </a:lnTo>
                    <a:cubicBezTo>
                      <a:pt x="21425" y="19505"/>
                      <a:pt x="21600" y="19092"/>
                      <a:pt x="21600" y="18668"/>
                    </a:cubicBezTo>
                    <a:cubicBezTo>
                      <a:pt x="21600" y="18244"/>
                      <a:pt x="21425" y="17832"/>
                      <a:pt x="21139" y="17532"/>
                    </a:cubicBezTo>
                    <a:cubicBezTo>
                      <a:pt x="21139" y="17532"/>
                      <a:pt x="16609" y="13003"/>
                      <a:pt x="16609" y="130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4403811" y="1700808"/>
            <a:ext cx="3257317" cy="3257680"/>
            <a:chOff x="3985198" y="1789259"/>
            <a:chExt cx="4204647" cy="4205113"/>
          </a:xfrm>
        </p:grpSpPr>
        <p:sp>
          <p:nvSpPr>
            <p:cNvPr id="17" name="Circle: Hollow 1"/>
            <p:cNvSpPr/>
            <p:nvPr/>
          </p:nvSpPr>
          <p:spPr>
            <a:xfrm>
              <a:off x="4375516" y="2199862"/>
              <a:ext cx="3403723" cy="3403719"/>
            </a:xfrm>
            <a:prstGeom prst="donut">
              <a:avLst>
                <a:gd name="adj" fmla="val 1772"/>
              </a:avLst>
            </a:prstGeom>
            <a:solidFill>
              <a:schemeClr val="bg1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</a:t>
              </a:r>
              <a:b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预设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6"/>
            <p:cNvSpPr/>
            <p:nvPr/>
          </p:nvSpPr>
          <p:spPr>
            <a:xfrm>
              <a:off x="5669091" y="1789259"/>
              <a:ext cx="816573" cy="816571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Oval 19"/>
            <p:cNvSpPr/>
            <p:nvPr/>
          </p:nvSpPr>
          <p:spPr>
            <a:xfrm>
              <a:off x="3985198" y="3493440"/>
              <a:ext cx="816573" cy="816571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Oval 22"/>
            <p:cNvSpPr/>
            <p:nvPr/>
          </p:nvSpPr>
          <p:spPr>
            <a:xfrm>
              <a:off x="5669091" y="5177801"/>
              <a:ext cx="816573" cy="816571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Oval 25"/>
            <p:cNvSpPr/>
            <p:nvPr/>
          </p:nvSpPr>
          <p:spPr>
            <a:xfrm>
              <a:off x="7373272" y="3493440"/>
              <a:ext cx="816573" cy="816571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千图PPT彼岸天：ID 8661124库_组合 17"/>
          <p:cNvGrpSpPr/>
          <p:nvPr>
            <p:custDataLst>
              <p:tags r:id="rId2"/>
            </p:custDataLst>
          </p:nvPr>
        </p:nvGrpSpPr>
        <p:grpSpPr>
          <a:xfrm>
            <a:off x="1467919" y="2941423"/>
            <a:ext cx="2935893" cy="1006991"/>
            <a:chOff x="8328246" y="2276873"/>
            <a:chExt cx="2198694" cy="1006991"/>
          </a:xfrm>
        </p:grpSpPr>
        <p:sp>
          <p:nvSpPr>
            <p:cNvPr id="15" name="TextBox 18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6" name="TextBox 20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千图PPT彼岸天：ID 8661124库_组合 21"/>
          <p:cNvGrpSpPr/>
          <p:nvPr>
            <p:custDataLst>
              <p:tags r:id="rId3"/>
            </p:custDataLst>
          </p:nvPr>
        </p:nvGrpSpPr>
        <p:grpSpPr>
          <a:xfrm>
            <a:off x="7661130" y="2941423"/>
            <a:ext cx="2823587" cy="1006991"/>
            <a:chOff x="1197898" y="2503545"/>
            <a:chExt cx="2198693" cy="1006991"/>
          </a:xfrm>
        </p:grpSpPr>
        <p:sp>
          <p:nvSpPr>
            <p:cNvPr id="13" name="TextBox 23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4" name="TextBox 24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千图PPT彼岸天：ID 8661124库_组合 26"/>
          <p:cNvGrpSpPr/>
          <p:nvPr>
            <p:custDataLst>
              <p:tags r:id="rId4"/>
            </p:custDataLst>
          </p:nvPr>
        </p:nvGrpSpPr>
        <p:grpSpPr>
          <a:xfrm>
            <a:off x="4612818" y="693817"/>
            <a:ext cx="2823587" cy="1006991"/>
            <a:chOff x="4685471" y="1120457"/>
            <a:chExt cx="2823587" cy="1006991"/>
          </a:xfrm>
        </p:grpSpPr>
        <p:sp>
          <p:nvSpPr>
            <p:cNvPr id="11" name="TextBox 37"/>
            <p:cNvSpPr txBox="1"/>
            <p:nvPr/>
          </p:nvSpPr>
          <p:spPr>
            <a:xfrm>
              <a:off x="4685471" y="1120457"/>
              <a:ext cx="2823587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2" name="TextBox 38"/>
            <p:cNvSpPr txBox="1"/>
            <p:nvPr/>
          </p:nvSpPr>
          <p:spPr>
            <a:xfrm>
              <a:off x="4685471" y="1508682"/>
              <a:ext cx="2823587" cy="618766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千图PPT彼岸天：ID 8661124库_组合 39"/>
          <p:cNvGrpSpPr/>
          <p:nvPr>
            <p:custDataLst>
              <p:tags r:id="rId5"/>
            </p:custDataLst>
          </p:nvPr>
        </p:nvGrpSpPr>
        <p:grpSpPr>
          <a:xfrm>
            <a:off x="4612818" y="4958488"/>
            <a:ext cx="2823587" cy="1006991"/>
            <a:chOff x="4685471" y="1120457"/>
            <a:chExt cx="2823587" cy="1006991"/>
          </a:xfrm>
        </p:grpSpPr>
        <p:sp>
          <p:nvSpPr>
            <p:cNvPr id="9" name="TextBox 40"/>
            <p:cNvSpPr txBox="1"/>
            <p:nvPr/>
          </p:nvSpPr>
          <p:spPr>
            <a:xfrm>
              <a:off x="4685471" y="1120457"/>
              <a:ext cx="2823587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" name="TextBox 41"/>
            <p:cNvSpPr txBox="1"/>
            <p:nvPr/>
          </p:nvSpPr>
          <p:spPr>
            <a:xfrm>
              <a:off x="4685471" y="1508682"/>
              <a:ext cx="2823587" cy="618766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4841"/>
          <a:stretch>
            <a:fillRect/>
          </a:stretch>
        </p:blipFill>
        <p:spPr>
          <a:xfrm>
            <a:off x="906305" y="1435101"/>
            <a:ext cx="3373595" cy="4686300"/>
          </a:xfrm>
          <a:prstGeom prst="rect">
            <a:avLst/>
          </a:prstGeom>
        </p:spPr>
      </p:pic>
      <p:sp>
        <p:nvSpPr>
          <p:cNvPr id="6" name="TextBox 48"/>
          <p:cNvSpPr txBox="1"/>
          <p:nvPr/>
        </p:nvSpPr>
        <p:spPr>
          <a:xfrm>
            <a:off x="6681103" y="2914797"/>
            <a:ext cx="3754576" cy="635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130" dirty="0">
                <a:solidFill>
                  <a:sysClr val="windowText" lastClr="00000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请替换文字内容</a:t>
            </a:r>
            <a:endParaRPr lang="en-GB" altLang="zh-CN" sz="4130" dirty="0">
              <a:solidFill>
                <a:sysClr val="windowText" lastClr="000000"/>
              </a:solidFill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6681103" y="3680937"/>
            <a:ext cx="41773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ysClr val="windowText" lastClr="00000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sysClr val="windowText" lastClr="000000"/>
              </a:solidFill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497232" y="2668218"/>
            <a:ext cx="2082271" cy="176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88" tIns="43344" rIns="86688" bIns="433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900" cap="all" spc="284" dirty="0">
                <a:solidFill>
                  <a:schemeClr val="accent1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Arial" panose="020B0604020202020204" pitchFamily="34" charset="0"/>
              </a:rPr>
              <a:t>04</a:t>
            </a:r>
            <a:endParaRPr lang="zh-CN" altLang="en-US" sz="10900" cap="all" spc="284" dirty="0">
              <a:solidFill>
                <a:schemeClr val="accent1"/>
              </a:solidFill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" y="2029110"/>
            <a:ext cx="3427673" cy="417747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027755" y="1458694"/>
            <a:ext cx="4517261" cy="988629"/>
            <a:chOff x="3974544" y="1008636"/>
            <a:chExt cx="3387946" cy="741472"/>
          </a:xfrm>
        </p:grpSpPr>
        <p:grpSp>
          <p:nvGrpSpPr>
            <p:cNvPr id="3" name="组合 2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Group 5"/>
            <p:cNvGrpSpPr/>
            <p:nvPr/>
          </p:nvGrpSpPr>
          <p:grpSpPr>
            <a:xfrm>
              <a:off x="4039521" y="1170991"/>
              <a:ext cx="3322969" cy="530915"/>
              <a:chOff x="1598315" y="1418185"/>
              <a:chExt cx="4430626" cy="707886"/>
            </a:xfrm>
          </p:grpSpPr>
          <p:sp>
            <p:nvSpPr>
              <p:cNvPr id="5" name="TextBox 6"/>
              <p:cNvSpPr txBox="1"/>
              <p:nvPr/>
            </p:nvSpPr>
            <p:spPr>
              <a:xfrm>
                <a:off x="1598315" y="1418185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汉仪乐喵体简" panose="00020600040101010101" pitchFamily="18" charset="-122"/>
                    <a:ea typeface="汉仪乐喵体简" panose="00020600040101010101" pitchFamily="18" charset="-122"/>
                    <a:cs typeface="+mn-ea"/>
                    <a:sym typeface="+mn-lt"/>
                  </a:rPr>
                  <a:t>01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endParaRP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2066367" y="1529264"/>
                <a:ext cx="3962574" cy="563232"/>
                <a:chOff x="3943834" y="704409"/>
                <a:chExt cx="3962574" cy="563232"/>
              </a:xfrm>
            </p:grpSpPr>
            <p:sp>
              <p:nvSpPr>
                <p:cNvPr id="7" name="TextBox 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汉仪乐喵体简" panose="00020600040101010101" pitchFamily="18" charset="-122"/>
                      <a:ea typeface="汉仪乐喵体简" panose="00020600040101010101" pitchFamily="18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汉仪乐喵体简" panose="00020600040101010101" pitchFamily="18" charset="-122"/>
                    <a:ea typeface="汉仪乐喵体简" panose="00020600040101010101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TextBox 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汉仪乐喵体简" panose="00020600040101010101" pitchFamily="18" charset="-122"/>
                      <a:ea typeface="汉仪乐喵体简" panose="00020600040101010101" pitchFamily="18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汉仪乐喵体简" panose="00020600040101010101" pitchFamily="18" charset="-122"/>
                    <a:ea typeface="汉仪乐喵体简" panose="00020600040101010101" pitchFamily="18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6027755" y="2575862"/>
            <a:ext cx="4517261" cy="988629"/>
            <a:chOff x="3974544" y="1846512"/>
            <a:chExt cx="3387946" cy="741472"/>
          </a:xfrm>
        </p:grpSpPr>
        <p:grpSp>
          <p:nvGrpSpPr>
            <p:cNvPr id="12" name="组合 11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4039521" y="2008868"/>
              <a:ext cx="3322969" cy="530915"/>
              <a:chOff x="1598315" y="2786337"/>
              <a:chExt cx="4430626" cy="707886"/>
            </a:xfrm>
          </p:grpSpPr>
          <p:sp>
            <p:nvSpPr>
              <p:cNvPr id="14" name="TextBox 11"/>
              <p:cNvSpPr txBox="1"/>
              <p:nvPr/>
            </p:nvSpPr>
            <p:spPr>
              <a:xfrm>
                <a:off x="1598315" y="2786337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汉仪乐喵体简" panose="00020600040101010101" pitchFamily="18" charset="-122"/>
                    <a:ea typeface="汉仪乐喵体简" panose="00020600040101010101" pitchFamily="18" charset="-122"/>
                    <a:cs typeface="+mn-ea"/>
                    <a:sym typeface="+mn-lt"/>
                  </a:rPr>
                  <a:t>02</a:t>
                </a:r>
                <a:endParaRPr kumimoji="0" lang="en-US" altLang="zh-CN" sz="5335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endParaRPr>
              </a:p>
            </p:txBody>
          </p:sp>
          <p:grpSp>
            <p:nvGrpSpPr>
              <p:cNvPr id="15" name="Group 12"/>
              <p:cNvGrpSpPr/>
              <p:nvPr/>
            </p:nvGrpSpPr>
            <p:grpSpPr>
              <a:xfrm>
                <a:off x="2066367" y="2897416"/>
                <a:ext cx="3962574" cy="563232"/>
                <a:chOff x="3943834" y="704409"/>
                <a:chExt cx="3962574" cy="563232"/>
              </a:xfrm>
            </p:grpSpPr>
            <p:sp>
              <p:nvSpPr>
                <p:cNvPr id="16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汉仪乐喵体简" panose="00020600040101010101" pitchFamily="18" charset="-122"/>
                      <a:ea typeface="汉仪乐喵体简" panose="00020600040101010101" pitchFamily="18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汉仪乐喵体简" panose="00020600040101010101" pitchFamily="18" charset="-122"/>
                    <a:ea typeface="汉仪乐喵体简" panose="00020600040101010101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汉仪乐喵体简" panose="00020600040101010101" pitchFamily="18" charset="-122"/>
                      <a:ea typeface="汉仪乐喵体简" panose="00020600040101010101" pitchFamily="18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汉仪乐喵体简" panose="00020600040101010101" pitchFamily="18" charset="-122"/>
                    <a:ea typeface="汉仪乐喵体简" panose="00020600040101010101" pitchFamily="18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0" name="组合 19"/>
          <p:cNvGrpSpPr/>
          <p:nvPr/>
        </p:nvGrpSpPr>
        <p:grpSpPr>
          <a:xfrm>
            <a:off x="6027755" y="3693030"/>
            <a:ext cx="4517261" cy="988629"/>
            <a:chOff x="3974544" y="2684388"/>
            <a:chExt cx="3387946" cy="741472"/>
          </a:xfrm>
        </p:grpSpPr>
        <p:grpSp>
          <p:nvGrpSpPr>
            <p:cNvPr id="21" name="组合 20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15"/>
            <p:cNvGrpSpPr/>
            <p:nvPr/>
          </p:nvGrpSpPr>
          <p:grpSpPr>
            <a:xfrm>
              <a:off x="4039521" y="2846744"/>
              <a:ext cx="3322969" cy="530915"/>
              <a:chOff x="1598315" y="4154489"/>
              <a:chExt cx="4430626" cy="70788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1598315" y="4154489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汉仪乐喵体简" panose="00020600040101010101" pitchFamily="18" charset="-122"/>
                    <a:ea typeface="汉仪乐喵体简" panose="00020600040101010101" pitchFamily="18" charset="-122"/>
                    <a:cs typeface="+mn-ea"/>
                    <a:sym typeface="+mn-lt"/>
                  </a:rPr>
                  <a:t>03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endParaRPr>
              </a:p>
            </p:txBody>
          </p:sp>
          <p:grpSp>
            <p:nvGrpSpPr>
              <p:cNvPr id="24" name="Group 17"/>
              <p:cNvGrpSpPr/>
              <p:nvPr/>
            </p:nvGrpSpPr>
            <p:grpSpPr>
              <a:xfrm>
                <a:off x="2066367" y="4265568"/>
                <a:ext cx="3962574" cy="563232"/>
                <a:chOff x="3943834" y="704409"/>
                <a:chExt cx="3962574" cy="563232"/>
              </a:xfrm>
            </p:grpSpPr>
            <p:sp>
              <p:nvSpPr>
                <p:cNvPr id="25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汉仪乐喵体简" panose="00020600040101010101" pitchFamily="18" charset="-122"/>
                      <a:ea typeface="汉仪乐喵体简" panose="00020600040101010101" pitchFamily="18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汉仪乐喵体简" panose="00020600040101010101" pitchFamily="18" charset="-122"/>
                    <a:ea typeface="汉仪乐喵体简" panose="00020600040101010101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TextBox 1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汉仪乐喵体简" panose="00020600040101010101" pitchFamily="18" charset="-122"/>
                      <a:ea typeface="汉仪乐喵体简" panose="00020600040101010101" pitchFamily="18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汉仪乐喵体简" panose="00020600040101010101" pitchFamily="18" charset="-122"/>
                    <a:ea typeface="汉仪乐喵体简" panose="00020600040101010101" pitchFamily="18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9" name="组合 28"/>
          <p:cNvGrpSpPr/>
          <p:nvPr/>
        </p:nvGrpSpPr>
        <p:grpSpPr>
          <a:xfrm>
            <a:off x="6027755" y="4810198"/>
            <a:ext cx="4517261" cy="988629"/>
            <a:chOff x="3974544" y="3522264"/>
            <a:chExt cx="3387946" cy="741472"/>
          </a:xfrm>
        </p:grpSpPr>
        <p:grpSp>
          <p:nvGrpSpPr>
            <p:cNvPr id="30" name="组合 29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20"/>
            <p:cNvGrpSpPr/>
            <p:nvPr/>
          </p:nvGrpSpPr>
          <p:grpSpPr>
            <a:xfrm>
              <a:off x="4039521" y="3684622"/>
              <a:ext cx="3322969" cy="530915"/>
              <a:chOff x="1598315" y="5522641"/>
              <a:chExt cx="4430626" cy="707886"/>
            </a:xfrm>
          </p:grpSpPr>
          <p:sp>
            <p:nvSpPr>
              <p:cNvPr id="32" name="TextBox 21"/>
              <p:cNvSpPr txBox="1"/>
              <p:nvPr/>
            </p:nvSpPr>
            <p:spPr>
              <a:xfrm>
                <a:off x="1598315" y="5522641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汉仪乐喵体简" panose="00020600040101010101" pitchFamily="18" charset="-122"/>
                    <a:ea typeface="汉仪乐喵体简" panose="00020600040101010101" pitchFamily="18" charset="-122"/>
                    <a:cs typeface="+mn-ea"/>
                    <a:sym typeface="+mn-lt"/>
                  </a:rPr>
                  <a:t>04</a:t>
                </a:r>
                <a:endParaRPr kumimoji="0" lang="en-US" altLang="zh-CN" sz="5335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endParaRPr>
              </a:p>
            </p:txBody>
          </p:sp>
          <p:grpSp>
            <p:nvGrpSpPr>
              <p:cNvPr id="33" name="Group 22"/>
              <p:cNvGrpSpPr/>
              <p:nvPr/>
            </p:nvGrpSpPr>
            <p:grpSpPr>
              <a:xfrm>
                <a:off x="2066367" y="5633720"/>
                <a:ext cx="3962574" cy="563232"/>
                <a:chOff x="3943834" y="704409"/>
                <a:chExt cx="3962574" cy="563232"/>
              </a:xfrm>
            </p:grpSpPr>
            <p:sp>
              <p:nvSpPr>
                <p:cNvPr id="34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汉仪乐喵体简" panose="00020600040101010101" pitchFamily="18" charset="-122"/>
                      <a:ea typeface="汉仪乐喵体简" panose="00020600040101010101" pitchFamily="18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汉仪乐喵体简" panose="00020600040101010101" pitchFamily="18" charset="-122"/>
                    <a:ea typeface="汉仪乐喵体简" panose="00020600040101010101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TextBox 2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汉仪乐喵体简" panose="00020600040101010101" pitchFamily="18" charset="-122"/>
                      <a:ea typeface="汉仪乐喵体简" panose="00020600040101010101" pitchFamily="18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汉仪乐喵体简" panose="00020600040101010101" pitchFamily="18" charset="-122"/>
                    <a:ea typeface="汉仪乐喵体简" panose="00020600040101010101" pitchFamily="18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8" name="矩形 37"/>
          <p:cNvSpPr/>
          <p:nvPr/>
        </p:nvSpPr>
        <p:spPr>
          <a:xfrm>
            <a:off x="3384184" y="2730167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目 录</a:t>
            </a:r>
            <a:endParaRPr lang="zh-CN" altLang="en-US" sz="5865" b="1" kern="0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3354487" y="3655505"/>
            <a:ext cx="182994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en-US" altLang="zh-CN" b="0" kern="0" dirty="0">
                <a:solidFill>
                  <a:schemeClr val="tx1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CATALOG</a:t>
            </a:r>
            <a:endParaRPr lang="zh-CN" altLang="en-US" b="0" kern="0" dirty="0">
              <a:solidFill>
                <a:schemeClr val="tx1"/>
              </a:solidFill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207706" y="1116819"/>
            <a:ext cx="8036023" cy="2473987"/>
            <a:chOff x="86517" y="1124744"/>
            <a:chExt cx="13589718" cy="2456959"/>
          </a:xfrm>
        </p:grpSpPr>
        <p:sp>
          <p:nvSpPr>
            <p:cNvPr id="40" name="Freeform: Shape 47"/>
            <p:cNvSpPr/>
            <p:nvPr/>
          </p:nvSpPr>
          <p:spPr bwMode="auto">
            <a:xfrm>
              <a:off x="10443784" y="2236622"/>
              <a:ext cx="3232451" cy="966704"/>
            </a:xfrm>
            <a:custGeom>
              <a:avLst/>
              <a:gdLst>
                <a:gd name="T0" fmla="*/ 300 w 425"/>
                <a:gd name="T1" fmla="*/ 28 h 220"/>
                <a:gd name="T2" fmla="*/ 257 w 425"/>
                <a:gd name="T3" fmla="*/ 33 h 220"/>
                <a:gd name="T4" fmla="*/ 179 w 425"/>
                <a:gd name="T5" fmla="*/ 0 h 220"/>
                <a:gd name="T6" fmla="*/ 75 w 425"/>
                <a:gd name="T7" fmla="*/ 84 h 220"/>
                <a:gd name="T8" fmla="*/ 71 w 425"/>
                <a:gd name="T9" fmla="*/ 84 h 220"/>
                <a:gd name="T10" fmla="*/ 0 w 425"/>
                <a:gd name="T11" fmla="*/ 152 h 220"/>
                <a:gd name="T12" fmla="*/ 71 w 425"/>
                <a:gd name="T13" fmla="*/ 220 h 220"/>
                <a:gd name="T14" fmla="*/ 73 w 425"/>
                <a:gd name="T15" fmla="*/ 220 h 220"/>
                <a:gd name="T16" fmla="*/ 73 w 425"/>
                <a:gd name="T17" fmla="*/ 220 h 220"/>
                <a:gd name="T18" fmla="*/ 300 w 425"/>
                <a:gd name="T19" fmla="*/ 220 h 220"/>
                <a:gd name="T20" fmla="*/ 425 w 425"/>
                <a:gd name="T21" fmla="*/ 124 h 220"/>
                <a:gd name="T22" fmla="*/ 300 w 425"/>
                <a:gd name="T23" fmla="*/ 2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0">
                  <a:moveTo>
                    <a:pt x="300" y="28"/>
                  </a:moveTo>
                  <a:cubicBezTo>
                    <a:pt x="285" y="28"/>
                    <a:pt x="271" y="30"/>
                    <a:pt x="257" y="33"/>
                  </a:cubicBezTo>
                  <a:cubicBezTo>
                    <a:pt x="238" y="13"/>
                    <a:pt x="210" y="0"/>
                    <a:pt x="179" y="0"/>
                  </a:cubicBezTo>
                  <a:cubicBezTo>
                    <a:pt x="127" y="0"/>
                    <a:pt x="84" y="36"/>
                    <a:pt x="75" y="84"/>
                  </a:cubicBezTo>
                  <a:cubicBezTo>
                    <a:pt x="73" y="84"/>
                    <a:pt x="72" y="84"/>
                    <a:pt x="71" y="84"/>
                  </a:cubicBezTo>
                  <a:cubicBezTo>
                    <a:pt x="32" y="84"/>
                    <a:pt x="0" y="114"/>
                    <a:pt x="0" y="152"/>
                  </a:cubicBezTo>
                  <a:cubicBezTo>
                    <a:pt x="0" y="190"/>
                    <a:pt x="32" y="220"/>
                    <a:pt x="71" y="220"/>
                  </a:cubicBezTo>
                  <a:cubicBezTo>
                    <a:pt x="72" y="220"/>
                    <a:pt x="72" y="220"/>
                    <a:pt x="73" y="220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300" y="220"/>
                    <a:pt x="300" y="220"/>
                    <a:pt x="300" y="220"/>
                  </a:cubicBezTo>
                  <a:cubicBezTo>
                    <a:pt x="369" y="220"/>
                    <a:pt x="425" y="177"/>
                    <a:pt x="425" y="124"/>
                  </a:cubicBezTo>
                  <a:cubicBezTo>
                    <a:pt x="425" y="71"/>
                    <a:pt x="369" y="28"/>
                    <a:pt x="300" y="2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Freeform: Shape 46"/>
            <p:cNvSpPr/>
            <p:nvPr/>
          </p:nvSpPr>
          <p:spPr bwMode="auto">
            <a:xfrm>
              <a:off x="8494749" y="2360958"/>
              <a:ext cx="4081911" cy="1220745"/>
            </a:xfrm>
            <a:custGeom>
              <a:avLst/>
              <a:gdLst>
                <a:gd name="T0" fmla="*/ 300 w 425"/>
                <a:gd name="T1" fmla="*/ 28 h 220"/>
                <a:gd name="T2" fmla="*/ 257 w 425"/>
                <a:gd name="T3" fmla="*/ 33 h 220"/>
                <a:gd name="T4" fmla="*/ 179 w 425"/>
                <a:gd name="T5" fmla="*/ 0 h 220"/>
                <a:gd name="T6" fmla="*/ 75 w 425"/>
                <a:gd name="T7" fmla="*/ 84 h 220"/>
                <a:gd name="T8" fmla="*/ 71 w 425"/>
                <a:gd name="T9" fmla="*/ 84 h 220"/>
                <a:gd name="T10" fmla="*/ 0 w 425"/>
                <a:gd name="T11" fmla="*/ 152 h 220"/>
                <a:gd name="T12" fmla="*/ 71 w 425"/>
                <a:gd name="T13" fmla="*/ 220 h 220"/>
                <a:gd name="T14" fmla="*/ 73 w 425"/>
                <a:gd name="T15" fmla="*/ 220 h 220"/>
                <a:gd name="T16" fmla="*/ 73 w 425"/>
                <a:gd name="T17" fmla="*/ 220 h 220"/>
                <a:gd name="T18" fmla="*/ 300 w 425"/>
                <a:gd name="T19" fmla="*/ 220 h 220"/>
                <a:gd name="T20" fmla="*/ 425 w 425"/>
                <a:gd name="T21" fmla="*/ 124 h 220"/>
                <a:gd name="T22" fmla="*/ 300 w 425"/>
                <a:gd name="T23" fmla="*/ 2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0">
                  <a:moveTo>
                    <a:pt x="300" y="28"/>
                  </a:moveTo>
                  <a:cubicBezTo>
                    <a:pt x="285" y="28"/>
                    <a:pt x="271" y="30"/>
                    <a:pt x="257" y="33"/>
                  </a:cubicBezTo>
                  <a:cubicBezTo>
                    <a:pt x="238" y="13"/>
                    <a:pt x="210" y="0"/>
                    <a:pt x="179" y="0"/>
                  </a:cubicBezTo>
                  <a:cubicBezTo>
                    <a:pt x="127" y="0"/>
                    <a:pt x="84" y="36"/>
                    <a:pt x="75" y="84"/>
                  </a:cubicBezTo>
                  <a:cubicBezTo>
                    <a:pt x="73" y="84"/>
                    <a:pt x="72" y="84"/>
                    <a:pt x="71" y="84"/>
                  </a:cubicBezTo>
                  <a:cubicBezTo>
                    <a:pt x="32" y="84"/>
                    <a:pt x="0" y="114"/>
                    <a:pt x="0" y="152"/>
                  </a:cubicBezTo>
                  <a:cubicBezTo>
                    <a:pt x="0" y="190"/>
                    <a:pt x="32" y="220"/>
                    <a:pt x="71" y="220"/>
                  </a:cubicBezTo>
                  <a:cubicBezTo>
                    <a:pt x="72" y="220"/>
                    <a:pt x="72" y="220"/>
                    <a:pt x="73" y="220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300" y="220"/>
                    <a:pt x="300" y="220"/>
                    <a:pt x="300" y="220"/>
                  </a:cubicBezTo>
                  <a:cubicBezTo>
                    <a:pt x="369" y="220"/>
                    <a:pt x="425" y="177"/>
                    <a:pt x="425" y="124"/>
                  </a:cubicBezTo>
                  <a:cubicBezTo>
                    <a:pt x="425" y="71"/>
                    <a:pt x="369" y="28"/>
                    <a:pt x="300" y="2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7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Freeform: Shape 45"/>
            <p:cNvSpPr/>
            <p:nvPr/>
          </p:nvSpPr>
          <p:spPr bwMode="auto">
            <a:xfrm>
              <a:off x="86517" y="2332579"/>
              <a:ext cx="3173072" cy="948946"/>
            </a:xfrm>
            <a:custGeom>
              <a:avLst/>
              <a:gdLst>
                <a:gd name="T0" fmla="*/ 300 w 425"/>
                <a:gd name="T1" fmla="*/ 28 h 220"/>
                <a:gd name="T2" fmla="*/ 257 w 425"/>
                <a:gd name="T3" fmla="*/ 33 h 220"/>
                <a:gd name="T4" fmla="*/ 179 w 425"/>
                <a:gd name="T5" fmla="*/ 0 h 220"/>
                <a:gd name="T6" fmla="*/ 75 w 425"/>
                <a:gd name="T7" fmla="*/ 84 h 220"/>
                <a:gd name="T8" fmla="*/ 71 w 425"/>
                <a:gd name="T9" fmla="*/ 84 h 220"/>
                <a:gd name="T10" fmla="*/ 0 w 425"/>
                <a:gd name="T11" fmla="*/ 152 h 220"/>
                <a:gd name="T12" fmla="*/ 71 w 425"/>
                <a:gd name="T13" fmla="*/ 220 h 220"/>
                <a:gd name="T14" fmla="*/ 73 w 425"/>
                <a:gd name="T15" fmla="*/ 220 h 220"/>
                <a:gd name="T16" fmla="*/ 73 w 425"/>
                <a:gd name="T17" fmla="*/ 220 h 220"/>
                <a:gd name="T18" fmla="*/ 300 w 425"/>
                <a:gd name="T19" fmla="*/ 220 h 220"/>
                <a:gd name="T20" fmla="*/ 425 w 425"/>
                <a:gd name="T21" fmla="*/ 124 h 220"/>
                <a:gd name="T22" fmla="*/ 300 w 425"/>
                <a:gd name="T23" fmla="*/ 2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0">
                  <a:moveTo>
                    <a:pt x="300" y="28"/>
                  </a:moveTo>
                  <a:cubicBezTo>
                    <a:pt x="285" y="28"/>
                    <a:pt x="271" y="30"/>
                    <a:pt x="257" y="33"/>
                  </a:cubicBezTo>
                  <a:cubicBezTo>
                    <a:pt x="238" y="13"/>
                    <a:pt x="210" y="0"/>
                    <a:pt x="179" y="0"/>
                  </a:cubicBezTo>
                  <a:cubicBezTo>
                    <a:pt x="127" y="0"/>
                    <a:pt x="84" y="36"/>
                    <a:pt x="75" y="84"/>
                  </a:cubicBezTo>
                  <a:cubicBezTo>
                    <a:pt x="73" y="84"/>
                    <a:pt x="72" y="84"/>
                    <a:pt x="71" y="84"/>
                  </a:cubicBezTo>
                  <a:cubicBezTo>
                    <a:pt x="32" y="84"/>
                    <a:pt x="0" y="114"/>
                    <a:pt x="0" y="152"/>
                  </a:cubicBezTo>
                  <a:cubicBezTo>
                    <a:pt x="0" y="190"/>
                    <a:pt x="32" y="220"/>
                    <a:pt x="71" y="220"/>
                  </a:cubicBezTo>
                  <a:cubicBezTo>
                    <a:pt x="72" y="220"/>
                    <a:pt x="72" y="220"/>
                    <a:pt x="73" y="220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300" y="220"/>
                    <a:pt x="300" y="220"/>
                    <a:pt x="300" y="220"/>
                  </a:cubicBezTo>
                  <a:cubicBezTo>
                    <a:pt x="369" y="220"/>
                    <a:pt x="425" y="177"/>
                    <a:pt x="425" y="124"/>
                  </a:cubicBezTo>
                  <a:cubicBezTo>
                    <a:pt x="425" y="71"/>
                    <a:pt x="369" y="28"/>
                    <a:pt x="300" y="2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Freeform: Shape 7"/>
            <p:cNvSpPr/>
            <p:nvPr/>
          </p:nvSpPr>
          <p:spPr bwMode="auto">
            <a:xfrm>
              <a:off x="3787659" y="1124744"/>
              <a:ext cx="5042016" cy="1696261"/>
            </a:xfrm>
            <a:custGeom>
              <a:avLst/>
              <a:gdLst>
                <a:gd name="T0" fmla="*/ 546 w 733"/>
                <a:gd name="T1" fmla="*/ 393 h 393"/>
                <a:gd name="T2" fmla="*/ 176 w 733"/>
                <a:gd name="T3" fmla="*/ 393 h 393"/>
                <a:gd name="T4" fmla="*/ 0 w 733"/>
                <a:gd name="T5" fmla="*/ 228 h 393"/>
                <a:gd name="T6" fmla="*/ 176 w 733"/>
                <a:gd name="T7" fmla="*/ 63 h 393"/>
                <a:gd name="T8" fmla="*/ 206 w 733"/>
                <a:gd name="T9" fmla="*/ 65 h 393"/>
                <a:gd name="T10" fmla="*/ 329 w 733"/>
                <a:gd name="T11" fmla="*/ 0 h 393"/>
                <a:gd name="T12" fmla="*/ 432 w 733"/>
                <a:gd name="T13" fmla="*/ 42 h 393"/>
                <a:gd name="T14" fmla="*/ 459 w 733"/>
                <a:gd name="T15" fmla="*/ 38 h 393"/>
                <a:gd name="T16" fmla="*/ 539 w 733"/>
                <a:gd name="T17" fmla="*/ 94 h 393"/>
                <a:gd name="T18" fmla="*/ 733 w 733"/>
                <a:gd name="T19" fmla="*/ 243 h 393"/>
                <a:gd name="T20" fmla="*/ 546 w 733"/>
                <a:gd name="T21" fmla="*/ 393 h 393"/>
                <a:gd name="T22" fmla="*/ 176 w 733"/>
                <a:gd name="T23" fmla="*/ 111 h 393"/>
                <a:gd name="T24" fmla="*/ 48 w 733"/>
                <a:gd name="T25" fmla="*/ 228 h 393"/>
                <a:gd name="T26" fmla="*/ 176 w 733"/>
                <a:gd name="T27" fmla="*/ 345 h 393"/>
                <a:gd name="T28" fmla="*/ 546 w 733"/>
                <a:gd name="T29" fmla="*/ 345 h 393"/>
                <a:gd name="T30" fmla="*/ 685 w 733"/>
                <a:gd name="T31" fmla="*/ 243 h 393"/>
                <a:gd name="T32" fmla="*/ 546 w 733"/>
                <a:gd name="T33" fmla="*/ 142 h 393"/>
                <a:gd name="T34" fmla="*/ 521 w 733"/>
                <a:gd name="T35" fmla="*/ 144 h 393"/>
                <a:gd name="T36" fmla="*/ 500 w 733"/>
                <a:gd name="T37" fmla="*/ 137 h 393"/>
                <a:gd name="T38" fmla="*/ 494 w 733"/>
                <a:gd name="T39" fmla="*/ 117 h 393"/>
                <a:gd name="T40" fmla="*/ 494 w 733"/>
                <a:gd name="T41" fmla="*/ 113 h 393"/>
                <a:gd name="T42" fmla="*/ 459 w 733"/>
                <a:gd name="T43" fmla="*/ 86 h 393"/>
                <a:gd name="T44" fmla="*/ 439 w 733"/>
                <a:gd name="T45" fmla="*/ 92 h 393"/>
                <a:gd name="T46" fmla="*/ 408 w 733"/>
                <a:gd name="T47" fmla="*/ 87 h 393"/>
                <a:gd name="T48" fmla="*/ 329 w 733"/>
                <a:gd name="T49" fmla="*/ 48 h 393"/>
                <a:gd name="T50" fmla="*/ 237 w 733"/>
                <a:gd name="T51" fmla="*/ 105 h 393"/>
                <a:gd name="T52" fmla="*/ 211 w 733"/>
                <a:gd name="T53" fmla="*/ 115 h 393"/>
                <a:gd name="T54" fmla="*/ 176 w 733"/>
                <a:gd name="T55" fmla="*/ 11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33" h="393">
                  <a:moveTo>
                    <a:pt x="546" y="393"/>
                  </a:moveTo>
                  <a:cubicBezTo>
                    <a:pt x="176" y="393"/>
                    <a:pt x="176" y="393"/>
                    <a:pt x="176" y="393"/>
                  </a:cubicBezTo>
                  <a:cubicBezTo>
                    <a:pt x="79" y="393"/>
                    <a:pt x="0" y="319"/>
                    <a:pt x="0" y="228"/>
                  </a:cubicBezTo>
                  <a:cubicBezTo>
                    <a:pt x="0" y="137"/>
                    <a:pt x="79" y="63"/>
                    <a:pt x="176" y="63"/>
                  </a:cubicBezTo>
                  <a:cubicBezTo>
                    <a:pt x="186" y="63"/>
                    <a:pt x="196" y="64"/>
                    <a:pt x="206" y="65"/>
                  </a:cubicBezTo>
                  <a:cubicBezTo>
                    <a:pt x="237" y="24"/>
                    <a:pt x="281" y="0"/>
                    <a:pt x="329" y="0"/>
                  </a:cubicBezTo>
                  <a:cubicBezTo>
                    <a:pt x="367" y="0"/>
                    <a:pt x="403" y="15"/>
                    <a:pt x="432" y="42"/>
                  </a:cubicBezTo>
                  <a:cubicBezTo>
                    <a:pt x="440" y="39"/>
                    <a:pt x="450" y="38"/>
                    <a:pt x="459" y="38"/>
                  </a:cubicBezTo>
                  <a:cubicBezTo>
                    <a:pt x="498" y="38"/>
                    <a:pt x="530" y="62"/>
                    <a:pt x="539" y="94"/>
                  </a:cubicBezTo>
                  <a:cubicBezTo>
                    <a:pt x="645" y="91"/>
                    <a:pt x="733" y="159"/>
                    <a:pt x="733" y="243"/>
                  </a:cubicBezTo>
                  <a:cubicBezTo>
                    <a:pt x="733" y="326"/>
                    <a:pt x="649" y="393"/>
                    <a:pt x="546" y="393"/>
                  </a:cubicBezTo>
                  <a:close/>
                  <a:moveTo>
                    <a:pt x="176" y="111"/>
                  </a:moveTo>
                  <a:cubicBezTo>
                    <a:pt x="105" y="111"/>
                    <a:pt x="48" y="163"/>
                    <a:pt x="48" y="228"/>
                  </a:cubicBezTo>
                  <a:cubicBezTo>
                    <a:pt x="48" y="292"/>
                    <a:pt x="105" y="345"/>
                    <a:pt x="176" y="345"/>
                  </a:cubicBezTo>
                  <a:cubicBezTo>
                    <a:pt x="546" y="345"/>
                    <a:pt x="546" y="345"/>
                    <a:pt x="546" y="345"/>
                  </a:cubicBezTo>
                  <a:cubicBezTo>
                    <a:pt x="622" y="345"/>
                    <a:pt x="685" y="299"/>
                    <a:pt x="685" y="243"/>
                  </a:cubicBezTo>
                  <a:cubicBezTo>
                    <a:pt x="685" y="188"/>
                    <a:pt x="622" y="142"/>
                    <a:pt x="546" y="142"/>
                  </a:cubicBezTo>
                  <a:cubicBezTo>
                    <a:pt x="538" y="142"/>
                    <a:pt x="529" y="143"/>
                    <a:pt x="521" y="144"/>
                  </a:cubicBezTo>
                  <a:cubicBezTo>
                    <a:pt x="513" y="145"/>
                    <a:pt x="506" y="142"/>
                    <a:pt x="500" y="137"/>
                  </a:cubicBezTo>
                  <a:cubicBezTo>
                    <a:pt x="495" y="132"/>
                    <a:pt x="492" y="124"/>
                    <a:pt x="494" y="117"/>
                  </a:cubicBezTo>
                  <a:cubicBezTo>
                    <a:pt x="494" y="115"/>
                    <a:pt x="494" y="114"/>
                    <a:pt x="494" y="113"/>
                  </a:cubicBezTo>
                  <a:cubicBezTo>
                    <a:pt x="494" y="98"/>
                    <a:pt x="478" y="86"/>
                    <a:pt x="459" y="86"/>
                  </a:cubicBezTo>
                  <a:cubicBezTo>
                    <a:pt x="452" y="86"/>
                    <a:pt x="445" y="88"/>
                    <a:pt x="439" y="92"/>
                  </a:cubicBezTo>
                  <a:cubicBezTo>
                    <a:pt x="429" y="98"/>
                    <a:pt x="416" y="96"/>
                    <a:pt x="408" y="87"/>
                  </a:cubicBezTo>
                  <a:cubicBezTo>
                    <a:pt x="386" y="62"/>
                    <a:pt x="358" y="48"/>
                    <a:pt x="329" y="48"/>
                  </a:cubicBezTo>
                  <a:cubicBezTo>
                    <a:pt x="293" y="48"/>
                    <a:pt x="259" y="69"/>
                    <a:pt x="237" y="105"/>
                  </a:cubicBezTo>
                  <a:cubicBezTo>
                    <a:pt x="232" y="114"/>
                    <a:pt x="221" y="118"/>
                    <a:pt x="211" y="115"/>
                  </a:cubicBezTo>
                  <a:cubicBezTo>
                    <a:pt x="199" y="112"/>
                    <a:pt x="188" y="111"/>
                    <a:pt x="176" y="11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Freeform: Shape 8"/>
            <p:cNvSpPr/>
            <p:nvPr/>
          </p:nvSpPr>
          <p:spPr bwMode="auto">
            <a:xfrm>
              <a:off x="2164414" y="2096094"/>
              <a:ext cx="3173072" cy="948946"/>
            </a:xfrm>
            <a:custGeom>
              <a:avLst/>
              <a:gdLst>
                <a:gd name="T0" fmla="*/ 300 w 425"/>
                <a:gd name="T1" fmla="*/ 28 h 220"/>
                <a:gd name="T2" fmla="*/ 257 w 425"/>
                <a:gd name="T3" fmla="*/ 33 h 220"/>
                <a:gd name="T4" fmla="*/ 179 w 425"/>
                <a:gd name="T5" fmla="*/ 0 h 220"/>
                <a:gd name="T6" fmla="*/ 75 w 425"/>
                <a:gd name="T7" fmla="*/ 84 h 220"/>
                <a:gd name="T8" fmla="*/ 71 w 425"/>
                <a:gd name="T9" fmla="*/ 84 h 220"/>
                <a:gd name="T10" fmla="*/ 0 w 425"/>
                <a:gd name="T11" fmla="*/ 152 h 220"/>
                <a:gd name="T12" fmla="*/ 71 w 425"/>
                <a:gd name="T13" fmla="*/ 220 h 220"/>
                <a:gd name="T14" fmla="*/ 73 w 425"/>
                <a:gd name="T15" fmla="*/ 220 h 220"/>
                <a:gd name="T16" fmla="*/ 73 w 425"/>
                <a:gd name="T17" fmla="*/ 220 h 220"/>
                <a:gd name="T18" fmla="*/ 300 w 425"/>
                <a:gd name="T19" fmla="*/ 220 h 220"/>
                <a:gd name="T20" fmla="*/ 425 w 425"/>
                <a:gd name="T21" fmla="*/ 124 h 220"/>
                <a:gd name="T22" fmla="*/ 300 w 425"/>
                <a:gd name="T23" fmla="*/ 2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0">
                  <a:moveTo>
                    <a:pt x="300" y="28"/>
                  </a:moveTo>
                  <a:cubicBezTo>
                    <a:pt x="285" y="28"/>
                    <a:pt x="271" y="30"/>
                    <a:pt x="257" y="33"/>
                  </a:cubicBezTo>
                  <a:cubicBezTo>
                    <a:pt x="238" y="13"/>
                    <a:pt x="210" y="0"/>
                    <a:pt x="179" y="0"/>
                  </a:cubicBezTo>
                  <a:cubicBezTo>
                    <a:pt x="127" y="0"/>
                    <a:pt x="84" y="36"/>
                    <a:pt x="75" y="84"/>
                  </a:cubicBezTo>
                  <a:cubicBezTo>
                    <a:pt x="73" y="84"/>
                    <a:pt x="72" y="84"/>
                    <a:pt x="71" y="84"/>
                  </a:cubicBezTo>
                  <a:cubicBezTo>
                    <a:pt x="32" y="84"/>
                    <a:pt x="0" y="114"/>
                    <a:pt x="0" y="152"/>
                  </a:cubicBezTo>
                  <a:cubicBezTo>
                    <a:pt x="0" y="190"/>
                    <a:pt x="32" y="220"/>
                    <a:pt x="71" y="220"/>
                  </a:cubicBezTo>
                  <a:cubicBezTo>
                    <a:pt x="72" y="220"/>
                    <a:pt x="72" y="220"/>
                    <a:pt x="73" y="220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300" y="220"/>
                    <a:pt x="300" y="220"/>
                    <a:pt x="300" y="220"/>
                  </a:cubicBezTo>
                  <a:cubicBezTo>
                    <a:pt x="369" y="220"/>
                    <a:pt x="425" y="177"/>
                    <a:pt x="425" y="124"/>
                  </a:cubicBezTo>
                  <a:cubicBezTo>
                    <a:pt x="425" y="71"/>
                    <a:pt x="369" y="28"/>
                    <a:pt x="300" y="28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Freeform: Shape 10"/>
            <p:cNvSpPr/>
            <p:nvPr/>
          </p:nvSpPr>
          <p:spPr bwMode="auto">
            <a:xfrm>
              <a:off x="4829290" y="1784099"/>
              <a:ext cx="5181486" cy="1627451"/>
            </a:xfrm>
            <a:custGeom>
              <a:avLst/>
              <a:gdLst>
                <a:gd name="T0" fmla="*/ 506 w 694"/>
                <a:gd name="T1" fmla="*/ 88 h 377"/>
                <a:gd name="T2" fmla="*/ 464 w 694"/>
                <a:gd name="T3" fmla="*/ 91 h 377"/>
                <a:gd name="T4" fmla="*/ 324 w 694"/>
                <a:gd name="T5" fmla="*/ 0 h 377"/>
                <a:gd name="T6" fmla="*/ 195 w 694"/>
                <a:gd name="T7" fmla="*/ 74 h 377"/>
                <a:gd name="T8" fmla="*/ 162 w 694"/>
                <a:gd name="T9" fmla="*/ 70 h 377"/>
                <a:gd name="T10" fmla="*/ 0 w 694"/>
                <a:gd name="T11" fmla="*/ 224 h 377"/>
                <a:gd name="T12" fmla="*/ 162 w 694"/>
                <a:gd name="T13" fmla="*/ 377 h 377"/>
                <a:gd name="T14" fmla="*/ 164 w 694"/>
                <a:gd name="T15" fmla="*/ 377 h 377"/>
                <a:gd name="T16" fmla="*/ 164 w 694"/>
                <a:gd name="T17" fmla="*/ 377 h 377"/>
                <a:gd name="T18" fmla="*/ 506 w 694"/>
                <a:gd name="T19" fmla="*/ 377 h 377"/>
                <a:gd name="T20" fmla="*/ 694 w 694"/>
                <a:gd name="T21" fmla="*/ 232 h 377"/>
                <a:gd name="T22" fmla="*/ 506 w 694"/>
                <a:gd name="T23" fmla="*/ 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4" h="377">
                  <a:moveTo>
                    <a:pt x="506" y="88"/>
                  </a:moveTo>
                  <a:cubicBezTo>
                    <a:pt x="492" y="88"/>
                    <a:pt x="477" y="89"/>
                    <a:pt x="464" y="91"/>
                  </a:cubicBezTo>
                  <a:cubicBezTo>
                    <a:pt x="436" y="37"/>
                    <a:pt x="384" y="0"/>
                    <a:pt x="324" y="0"/>
                  </a:cubicBezTo>
                  <a:cubicBezTo>
                    <a:pt x="271" y="0"/>
                    <a:pt x="224" y="29"/>
                    <a:pt x="195" y="74"/>
                  </a:cubicBezTo>
                  <a:cubicBezTo>
                    <a:pt x="184" y="72"/>
                    <a:pt x="173" y="70"/>
                    <a:pt x="162" y="70"/>
                  </a:cubicBezTo>
                  <a:cubicBezTo>
                    <a:pt x="73" y="70"/>
                    <a:pt x="0" y="139"/>
                    <a:pt x="0" y="224"/>
                  </a:cubicBezTo>
                  <a:cubicBezTo>
                    <a:pt x="0" y="308"/>
                    <a:pt x="73" y="377"/>
                    <a:pt x="162" y="377"/>
                  </a:cubicBezTo>
                  <a:cubicBezTo>
                    <a:pt x="163" y="377"/>
                    <a:pt x="164" y="377"/>
                    <a:pt x="164" y="377"/>
                  </a:cubicBezTo>
                  <a:cubicBezTo>
                    <a:pt x="164" y="377"/>
                    <a:pt x="164" y="377"/>
                    <a:pt x="164" y="377"/>
                  </a:cubicBezTo>
                  <a:cubicBezTo>
                    <a:pt x="506" y="377"/>
                    <a:pt x="506" y="377"/>
                    <a:pt x="506" y="377"/>
                  </a:cubicBezTo>
                  <a:cubicBezTo>
                    <a:pt x="610" y="377"/>
                    <a:pt x="694" y="312"/>
                    <a:pt x="694" y="232"/>
                  </a:cubicBezTo>
                  <a:cubicBezTo>
                    <a:pt x="694" y="152"/>
                    <a:pt x="610" y="88"/>
                    <a:pt x="506" y="88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bg1"/>
              </a:solidFill>
            </a:ln>
            <a:effectLst/>
          </p:spPr>
          <p:txBody>
            <a:bodyPr vert="horz" wrap="none" lIns="121920" tIns="60960" rIns="121920" bIns="60960" anchor="ctr" anchorCtr="1" compatLnSpc="1">
              <a:norm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394217" y="3174662"/>
            <a:ext cx="2001270" cy="2294846"/>
            <a:chOff x="1394217" y="3174662"/>
            <a:chExt cx="2001270" cy="2294846"/>
          </a:xfrm>
        </p:grpSpPr>
        <p:sp>
          <p:nvSpPr>
            <p:cNvPr id="5" name="Straight Connector 2"/>
            <p:cNvSpPr/>
            <p:nvPr/>
          </p:nvSpPr>
          <p:spPr bwMode="auto">
            <a:xfrm flipV="1">
              <a:off x="2388658" y="3174662"/>
              <a:ext cx="0" cy="440068"/>
            </a:xfrm>
            <a:prstGeom prst="line">
              <a:avLst/>
            </a:prstGeom>
            <a:noFill/>
            <a:ln w="6350" cap="flat">
              <a:solidFill>
                <a:schemeClr val="tx2"/>
              </a:solidFill>
              <a:prstDash val="dash"/>
              <a:miter lim="800000"/>
              <a:headEnd type="oval"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14"/>
            <p:cNvSpPr/>
            <p:nvPr/>
          </p:nvSpPr>
          <p:spPr bwMode="auto">
            <a:xfrm>
              <a:off x="2197439" y="3794057"/>
              <a:ext cx="381735" cy="381736"/>
            </a:xfrm>
            <a:custGeom>
              <a:avLst/>
              <a:gdLst>
                <a:gd name="T0" fmla="*/ 545 w 913"/>
                <a:gd name="T1" fmla="*/ 9 h 913"/>
                <a:gd name="T2" fmla="*/ 367 w 913"/>
                <a:gd name="T3" fmla="*/ 9 h 913"/>
                <a:gd name="T4" fmla="*/ 0 w 913"/>
                <a:gd name="T5" fmla="*/ 456 h 913"/>
                <a:gd name="T6" fmla="*/ 367 w 913"/>
                <a:gd name="T7" fmla="*/ 904 h 913"/>
                <a:gd name="T8" fmla="*/ 545 w 913"/>
                <a:gd name="T9" fmla="*/ 904 h 913"/>
                <a:gd name="T10" fmla="*/ 913 w 913"/>
                <a:gd name="T11" fmla="*/ 456 h 913"/>
                <a:gd name="T12" fmla="*/ 339 w 913"/>
                <a:gd name="T13" fmla="*/ 108 h 913"/>
                <a:gd name="T14" fmla="*/ 171 w 913"/>
                <a:gd name="T15" fmla="*/ 225 h 913"/>
                <a:gd name="T16" fmla="*/ 118 w 913"/>
                <a:gd name="T17" fmla="*/ 314 h 913"/>
                <a:gd name="T18" fmla="*/ 181 w 913"/>
                <a:gd name="T19" fmla="*/ 403 h 913"/>
                <a:gd name="T20" fmla="*/ 118 w 913"/>
                <a:gd name="T21" fmla="*/ 314 h 913"/>
                <a:gd name="T22" fmla="*/ 91 w 913"/>
                <a:gd name="T23" fmla="*/ 492 h 913"/>
                <a:gd name="T24" fmla="*/ 196 w 913"/>
                <a:gd name="T25" fmla="*/ 581 h 913"/>
                <a:gd name="T26" fmla="*/ 158 w 913"/>
                <a:gd name="T27" fmla="*/ 670 h 913"/>
                <a:gd name="T28" fmla="*/ 339 w 913"/>
                <a:gd name="T29" fmla="*/ 804 h 913"/>
                <a:gd name="T30" fmla="*/ 412 w 913"/>
                <a:gd name="T31" fmla="*/ 748 h 913"/>
                <a:gd name="T32" fmla="*/ 412 w 913"/>
                <a:gd name="T33" fmla="*/ 670 h 913"/>
                <a:gd name="T34" fmla="*/ 412 w 913"/>
                <a:gd name="T35" fmla="*/ 581 h 913"/>
                <a:gd name="T36" fmla="*/ 269 w 913"/>
                <a:gd name="T37" fmla="*/ 492 h 913"/>
                <a:gd name="T38" fmla="*/ 412 w 913"/>
                <a:gd name="T39" fmla="*/ 581 h 913"/>
                <a:gd name="T40" fmla="*/ 271 w 913"/>
                <a:gd name="T41" fmla="*/ 403 h 913"/>
                <a:gd name="T42" fmla="*/ 412 w 913"/>
                <a:gd name="T43" fmla="*/ 314 h 913"/>
                <a:gd name="T44" fmla="*/ 412 w 913"/>
                <a:gd name="T45" fmla="*/ 225 h 913"/>
                <a:gd name="T46" fmla="*/ 412 w 913"/>
                <a:gd name="T47" fmla="*/ 165 h 913"/>
                <a:gd name="T48" fmla="*/ 795 w 913"/>
                <a:gd name="T49" fmla="*/ 314 h 913"/>
                <a:gd name="T50" fmla="*/ 732 w 913"/>
                <a:gd name="T51" fmla="*/ 403 h 913"/>
                <a:gd name="T52" fmla="*/ 795 w 913"/>
                <a:gd name="T53" fmla="*/ 314 h 913"/>
                <a:gd name="T54" fmla="*/ 672 w 913"/>
                <a:gd name="T55" fmla="*/ 225 h 913"/>
                <a:gd name="T56" fmla="*/ 742 w 913"/>
                <a:gd name="T57" fmla="*/ 225 h 913"/>
                <a:gd name="T58" fmla="*/ 564 w 913"/>
                <a:gd name="T59" fmla="*/ 225 h 913"/>
                <a:gd name="T60" fmla="*/ 501 w 913"/>
                <a:gd name="T61" fmla="*/ 165 h 913"/>
                <a:gd name="T62" fmla="*/ 617 w 913"/>
                <a:gd name="T63" fmla="*/ 314 h 913"/>
                <a:gd name="T64" fmla="*/ 501 w 913"/>
                <a:gd name="T65" fmla="*/ 403 h 913"/>
                <a:gd name="T66" fmla="*/ 501 w 913"/>
                <a:gd name="T67" fmla="*/ 492 h 913"/>
                <a:gd name="T68" fmla="*/ 624 w 913"/>
                <a:gd name="T69" fmla="*/ 581 h 913"/>
                <a:gd name="T70" fmla="*/ 501 w 913"/>
                <a:gd name="T71" fmla="*/ 492 h 913"/>
                <a:gd name="T72" fmla="*/ 501 w 913"/>
                <a:gd name="T73" fmla="*/ 670 h 913"/>
                <a:gd name="T74" fmla="*/ 501 w 913"/>
                <a:gd name="T75" fmla="*/ 748 h 913"/>
                <a:gd name="T76" fmla="*/ 682 w 913"/>
                <a:gd name="T77" fmla="*/ 670 h 913"/>
                <a:gd name="T78" fmla="*/ 573 w 913"/>
                <a:gd name="T79" fmla="*/ 804 h 913"/>
                <a:gd name="T80" fmla="*/ 733 w 913"/>
                <a:gd name="T81" fmla="*/ 492 h 913"/>
                <a:gd name="T82" fmla="*/ 802 w 913"/>
                <a:gd name="T83" fmla="*/ 58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3" h="913">
                  <a:moveTo>
                    <a:pt x="751" y="108"/>
                  </a:moveTo>
                  <a:cubicBezTo>
                    <a:pt x="693" y="59"/>
                    <a:pt x="623" y="24"/>
                    <a:pt x="545" y="9"/>
                  </a:cubicBezTo>
                  <a:cubicBezTo>
                    <a:pt x="517" y="3"/>
                    <a:pt x="487" y="0"/>
                    <a:pt x="456" y="0"/>
                  </a:cubicBezTo>
                  <a:cubicBezTo>
                    <a:pt x="426" y="0"/>
                    <a:pt x="396" y="3"/>
                    <a:pt x="367" y="9"/>
                  </a:cubicBezTo>
                  <a:cubicBezTo>
                    <a:pt x="290" y="24"/>
                    <a:pt x="219" y="59"/>
                    <a:pt x="161" y="108"/>
                  </a:cubicBezTo>
                  <a:cubicBezTo>
                    <a:pt x="63" y="192"/>
                    <a:pt x="0" y="317"/>
                    <a:pt x="0" y="456"/>
                  </a:cubicBezTo>
                  <a:cubicBezTo>
                    <a:pt x="0" y="596"/>
                    <a:pt x="63" y="721"/>
                    <a:pt x="161" y="804"/>
                  </a:cubicBezTo>
                  <a:cubicBezTo>
                    <a:pt x="219" y="854"/>
                    <a:pt x="290" y="889"/>
                    <a:pt x="367" y="904"/>
                  </a:cubicBezTo>
                  <a:cubicBezTo>
                    <a:pt x="396" y="910"/>
                    <a:pt x="426" y="913"/>
                    <a:pt x="456" y="913"/>
                  </a:cubicBezTo>
                  <a:cubicBezTo>
                    <a:pt x="487" y="913"/>
                    <a:pt x="517" y="910"/>
                    <a:pt x="545" y="904"/>
                  </a:cubicBezTo>
                  <a:cubicBezTo>
                    <a:pt x="623" y="889"/>
                    <a:pt x="693" y="854"/>
                    <a:pt x="751" y="804"/>
                  </a:cubicBezTo>
                  <a:cubicBezTo>
                    <a:pt x="850" y="721"/>
                    <a:pt x="913" y="596"/>
                    <a:pt x="913" y="456"/>
                  </a:cubicBezTo>
                  <a:cubicBezTo>
                    <a:pt x="913" y="317"/>
                    <a:pt x="850" y="192"/>
                    <a:pt x="751" y="108"/>
                  </a:cubicBezTo>
                  <a:close/>
                  <a:moveTo>
                    <a:pt x="339" y="108"/>
                  </a:moveTo>
                  <a:cubicBezTo>
                    <a:pt x="301" y="141"/>
                    <a:pt x="267" y="181"/>
                    <a:pt x="241" y="225"/>
                  </a:cubicBezTo>
                  <a:cubicBezTo>
                    <a:pt x="171" y="225"/>
                    <a:pt x="171" y="225"/>
                    <a:pt x="171" y="225"/>
                  </a:cubicBezTo>
                  <a:cubicBezTo>
                    <a:pt x="215" y="172"/>
                    <a:pt x="273" y="131"/>
                    <a:pt x="339" y="108"/>
                  </a:cubicBezTo>
                  <a:close/>
                  <a:moveTo>
                    <a:pt x="118" y="314"/>
                  </a:moveTo>
                  <a:cubicBezTo>
                    <a:pt x="201" y="314"/>
                    <a:pt x="201" y="314"/>
                    <a:pt x="201" y="314"/>
                  </a:cubicBezTo>
                  <a:cubicBezTo>
                    <a:pt x="191" y="343"/>
                    <a:pt x="185" y="372"/>
                    <a:pt x="181" y="403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8" y="372"/>
                    <a:pt x="106" y="342"/>
                    <a:pt x="118" y="314"/>
                  </a:cubicBezTo>
                  <a:close/>
                  <a:moveTo>
                    <a:pt x="111" y="581"/>
                  </a:moveTo>
                  <a:cubicBezTo>
                    <a:pt x="101" y="553"/>
                    <a:pt x="94" y="523"/>
                    <a:pt x="91" y="492"/>
                  </a:cubicBezTo>
                  <a:cubicBezTo>
                    <a:pt x="180" y="492"/>
                    <a:pt x="180" y="492"/>
                    <a:pt x="180" y="492"/>
                  </a:cubicBezTo>
                  <a:cubicBezTo>
                    <a:pt x="182" y="523"/>
                    <a:pt x="188" y="553"/>
                    <a:pt x="196" y="581"/>
                  </a:cubicBezTo>
                  <a:lnTo>
                    <a:pt x="111" y="581"/>
                  </a:lnTo>
                  <a:close/>
                  <a:moveTo>
                    <a:pt x="158" y="670"/>
                  </a:moveTo>
                  <a:cubicBezTo>
                    <a:pt x="231" y="670"/>
                    <a:pt x="231" y="670"/>
                    <a:pt x="231" y="670"/>
                  </a:cubicBezTo>
                  <a:cubicBezTo>
                    <a:pt x="259" y="722"/>
                    <a:pt x="295" y="767"/>
                    <a:pt x="339" y="804"/>
                  </a:cubicBezTo>
                  <a:cubicBezTo>
                    <a:pt x="266" y="780"/>
                    <a:pt x="203" y="732"/>
                    <a:pt x="158" y="670"/>
                  </a:cubicBezTo>
                  <a:close/>
                  <a:moveTo>
                    <a:pt x="412" y="748"/>
                  </a:moveTo>
                  <a:cubicBezTo>
                    <a:pt x="383" y="726"/>
                    <a:pt x="357" y="700"/>
                    <a:pt x="336" y="670"/>
                  </a:cubicBezTo>
                  <a:cubicBezTo>
                    <a:pt x="412" y="670"/>
                    <a:pt x="412" y="670"/>
                    <a:pt x="412" y="670"/>
                  </a:cubicBezTo>
                  <a:lnTo>
                    <a:pt x="412" y="748"/>
                  </a:lnTo>
                  <a:close/>
                  <a:moveTo>
                    <a:pt x="412" y="581"/>
                  </a:moveTo>
                  <a:cubicBezTo>
                    <a:pt x="289" y="581"/>
                    <a:pt x="289" y="581"/>
                    <a:pt x="289" y="581"/>
                  </a:cubicBezTo>
                  <a:cubicBezTo>
                    <a:pt x="279" y="553"/>
                    <a:pt x="272" y="523"/>
                    <a:pt x="269" y="492"/>
                  </a:cubicBezTo>
                  <a:cubicBezTo>
                    <a:pt x="412" y="492"/>
                    <a:pt x="412" y="492"/>
                    <a:pt x="412" y="492"/>
                  </a:cubicBezTo>
                  <a:lnTo>
                    <a:pt x="412" y="581"/>
                  </a:lnTo>
                  <a:close/>
                  <a:moveTo>
                    <a:pt x="412" y="403"/>
                  </a:moveTo>
                  <a:cubicBezTo>
                    <a:pt x="271" y="403"/>
                    <a:pt x="271" y="403"/>
                    <a:pt x="271" y="403"/>
                  </a:cubicBezTo>
                  <a:cubicBezTo>
                    <a:pt x="276" y="372"/>
                    <a:pt x="284" y="342"/>
                    <a:pt x="296" y="314"/>
                  </a:cubicBezTo>
                  <a:cubicBezTo>
                    <a:pt x="412" y="314"/>
                    <a:pt x="412" y="314"/>
                    <a:pt x="412" y="314"/>
                  </a:cubicBezTo>
                  <a:lnTo>
                    <a:pt x="412" y="403"/>
                  </a:lnTo>
                  <a:close/>
                  <a:moveTo>
                    <a:pt x="412" y="225"/>
                  </a:moveTo>
                  <a:cubicBezTo>
                    <a:pt x="349" y="225"/>
                    <a:pt x="349" y="225"/>
                    <a:pt x="349" y="225"/>
                  </a:cubicBezTo>
                  <a:cubicBezTo>
                    <a:pt x="368" y="202"/>
                    <a:pt x="389" y="182"/>
                    <a:pt x="412" y="165"/>
                  </a:cubicBezTo>
                  <a:lnTo>
                    <a:pt x="412" y="225"/>
                  </a:lnTo>
                  <a:close/>
                  <a:moveTo>
                    <a:pt x="795" y="314"/>
                  </a:moveTo>
                  <a:cubicBezTo>
                    <a:pt x="807" y="342"/>
                    <a:pt x="815" y="372"/>
                    <a:pt x="820" y="403"/>
                  </a:cubicBezTo>
                  <a:cubicBezTo>
                    <a:pt x="732" y="403"/>
                    <a:pt x="732" y="403"/>
                    <a:pt x="732" y="403"/>
                  </a:cubicBezTo>
                  <a:cubicBezTo>
                    <a:pt x="728" y="372"/>
                    <a:pt x="721" y="343"/>
                    <a:pt x="712" y="314"/>
                  </a:cubicBezTo>
                  <a:lnTo>
                    <a:pt x="795" y="314"/>
                  </a:lnTo>
                  <a:close/>
                  <a:moveTo>
                    <a:pt x="742" y="225"/>
                  </a:moveTo>
                  <a:cubicBezTo>
                    <a:pt x="672" y="225"/>
                    <a:pt x="672" y="225"/>
                    <a:pt x="672" y="225"/>
                  </a:cubicBezTo>
                  <a:cubicBezTo>
                    <a:pt x="645" y="181"/>
                    <a:pt x="612" y="141"/>
                    <a:pt x="573" y="108"/>
                  </a:cubicBezTo>
                  <a:cubicBezTo>
                    <a:pt x="640" y="131"/>
                    <a:pt x="698" y="172"/>
                    <a:pt x="742" y="225"/>
                  </a:cubicBezTo>
                  <a:close/>
                  <a:moveTo>
                    <a:pt x="501" y="165"/>
                  </a:moveTo>
                  <a:cubicBezTo>
                    <a:pt x="524" y="182"/>
                    <a:pt x="545" y="202"/>
                    <a:pt x="564" y="225"/>
                  </a:cubicBezTo>
                  <a:cubicBezTo>
                    <a:pt x="501" y="225"/>
                    <a:pt x="501" y="225"/>
                    <a:pt x="501" y="225"/>
                  </a:cubicBezTo>
                  <a:lnTo>
                    <a:pt x="501" y="165"/>
                  </a:lnTo>
                  <a:close/>
                  <a:moveTo>
                    <a:pt x="501" y="314"/>
                  </a:moveTo>
                  <a:cubicBezTo>
                    <a:pt x="617" y="314"/>
                    <a:pt x="617" y="314"/>
                    <a:pt x="617" y="314"/>
                  </a:cubicBezTo>
                  <a:cubicBezTo>
                    <a:pt x="629" y="342"/>
                    <a:pt x="637" y="372"/>
                    <a:pt x="642" y="403"/>
                  </a:cubicBezTo>
                  <a:cubicBezTo>
                    <a:pt x="501" y="403"/>
                    <a:pt x="501" y="403"/>
                    <a:pt x="501" y="403"/>
                  </a:cubicBezTo>
                  <a:lnTo>
                    <a:pt x="501" y="314"/>
                  </a:lnTo>
                  <a:close/>
                  <a:moveTo>
                    <a:pt x="501" y="492"/>
                  </a:moveTo>
                  <a:cubicBezTo>
                    <a:pt x="644" y="492"/>
                    <a:pt x="644" y="492"/>
                    <a:pt x="644" y="492"/>
                  </a:cubicBezTo>
                  <a:cubicBezTo>
                    <a:pt x="641" y="523"/>
                    <a:pt x="634" y="553"/>
                    <a:pt x="624" y="581"/>
                  </a:cubicBezTo>
                  <a:cubicBezTo>
                    <a:pt x="501" y="581"/>
                    <a:pt x="501" y="581"/>
                    <a:pt x="501" y="581"/>
                  </a:cubicBezTo>
                  <a:lnTo>
                    <a:pt x="501" y="492"/>
                  </a:lnTo>
                  <a:close/>
                  <a:moveTo>
                    <a:pt x="501" y="748"/>
                  </a:moveTo>
                  <a:cubicBezTo>
                    <a:pt x="501" y="670"/>
                    <a:pt x="501" y="670"/>
                    <a:pt x="501" y="670"/>
                  </a:cubicBezTo>
                  <a:cubicBezTo>
                    <a:pt x="577" y="670"/>
                    <a:pt x="577" y="670"/>
                    <a:pt x="577" y="670"/>
                  </a:cubicBezTo>
                  <a:cubicBezTo>
                    <a:pt x="555" y="700"/>
                    <a:pt x="530" y="726"/>
                    <a:pt x="501" y="748"/>
                  </a:cubicBezTo>
                  <a:close/>
                  <a:moveTo>
                    <a:pt x="573" y="804"/>
                  </a:moveTo>
                  <a:cubicBezTo>
                    <a:pt x="617" y="767"/>
                    <a:pt x="654" y="722"/>
                    <a:pt x="682" y="670"/>
                  </a:cubicBezTo>
                  <a:cubicBezTo>
                    <a:pt x="755" y="670"/>
                    <a:pt x="755" y="670"/>
                    <a:pt x="755" y="670"/>
                  </a:cubicBezTo>
                  <a:cubicBezTo>
                    <a:pt x="710" y="732"/>
                    <a:pt x="647" y="780"/>
                    <a:pt x="573" y="804"/>
                  </a:cubicBezTo>
                  <a:close/>
                  <a:moveTo>
                    <a:pt x="717" y="581"/>
                  </a:moveTo>
                  <a:cubicBezTo>
                    <a:pt x="725" y="553"/>
                    <a:pt x="731" y="523"/>
                    <a:pt x="733" y="492"/>
                  </a:cubicBezTo>
                  <a:cubicBezTo>
                    <a:pt x="822" y="492"/>
                    <a:pt x="822" y="492"/>
                    <a:pt x="822" y="492"/>
                  </a:cubicBezTo>
                  <a:cubicBezTo>
                    <a:pt x="819" y="523"/>
                    <a:pt x="812" y="553"/>
                    <a:pt x="802" y="581"/>
                  </a:cubicBezTo>
                  <a:lnTo>
                    <a:pt x="717" y="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4" name="Group 38"/>
            <p:cNvGrpSpPr/>
            <p:nvPr/>
          </p:nvGrpSpPr>
          <p:grpSpPr>
            <a:xfrm>
              <a:off x="1394217" y="4175793"/>
              <a:ext cx="2001270" cy="1293715"/>
              <a:chOff x="4948086" y="299433"/>
              <a:chExt cx="2549181" cy="1293715"/>
            </a:xfrm>
          </p:grpSpPr>
          <p:sp>
            <p:nvSpPr>
              <p:cNvPr id="27" name="TextBox 39"/>
              <p:cNvSpPr txBox="1"/>
              <p:nvPr/>
            </p:nvSpPr>
            <p:spPr>
              <a:xfrm>
                <a:off x="4948086" y="299433"/>
                <a:ext cx="2549181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TextBox 40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7" name="千图PPT彼岸天：ID 8661124库_组合 46"/>
          <p:cNvGrpSpPr/>
          <p:nvPr>
            <p:custDataLst>
              <p:tags r:id="rId3"/>
            </p:custDataLst>
          </p:nvPr>
        </p:nvGrpSpPr>
        <p:grpSpPr>
          <a:xfrm>
            <a:off x="5072779" y="3503965"/>
            <a:ext cx="2048972" cy="1592670"/>
            <a:chOff x="5072779" y="3503965"/>
            <a:chExt cx="2048972" cy="1592670"/>
          </a:xfrm>
        </p:grpSpPr>
        <p:grpSp>
          <p:nvGrpSpPr>
            <p:cNvPr id="7" name="Group 17"/>
            <p:cNvGrpSpPr/>
            <p:nvPr/>
          </p:nvGrpSpPr>
          <p:grpSpPr>
            <a:xfrm>
              <a:off x="5957812" y="3503965"/>
              <a:ext cx="317514" cy="298959"/>
              <a:chOff x="3870325" y="1641476"/>
              <a:chExt cx="488950" cy="460375"/>
            </a:xfrm>
            <a:solidFill>
              <a:schemeClr val="accent4"/>
            </a:solidFill>
          </p:grpSpPr>
          <p:sp>
            <p:nvSpPr>
              <p:cNvPr id="38" name="Freeform: Shape 18"/>
              <p:cNvSpPr/>
              <p:nvPr/>
            </p:nvSpPr>
            <p:spPr bwMode="auto">
              <a:xfrm>
                <a:off x="4184650" y="1830388"/>
                <a:ext cx="174625" cy="120650"/>
              </a:xfrm>
              <a:custGeom>
                <a:avLst/>
                <a:gdLst>
                  <a:gd name="T0" fmla="*/ 0 w 261"/>
                  <a:gd name="T1" fmla="*/ 57 h 179"/>
                  <a:gd name="T2" fmla="*/ 0 w 261"/>
                  <a:gd name="T3" fmla="*/ 122 h 179"/>
                  <a:gd name="T4" fmla="*/ 58 w 261"/>
                  <a:gd name="T5" fmla="*/ 179 h 179"/>
                  <a:gd name="T6" fmla="*/ 261 w 261"/>
                  <a:gd name="T7" fmla="*/ 179 h 179"/>
                  <a:gd name="T8" fmla="*/ 261 w 261"/>
                  <a:gd name="T9" fmla="*/ 0 h 179"/>
                  <a:gd name="T10" fmla="*/ 58 w 261"/>
                  <a:gd name="T11" fmla="*/ 0 h 179"/>
                  <a:gd name="T12" fmla="*/ 0 w 261"/>
                  <a:gd name="T13" fmla="*/ 57 h 179"/>
                  <a:gd name="T14" fmla="*/ 143 w 261"/>
                  <a:gd name="T15" fmla="*/ 89 h 179"/>
                  <a:gd name="T16" fmla="*/ 93 w 261"/>
                  <a:gd name="T17" fmla="*/ 140 h 179"/>
                  <a:gd name="T18" fmla="*/ 42 w 261"/>
                  <a:gd name="T19" fmla="*/ 89 h 179"/>
                  <a:gd name="T20" fmla="*/ 93 w 261"/>
                  <a:gd name="T21" fmla="*/ 39 h 179"/>
                  <a:gd name="T22" fmla="*/ 143 w 261"/>
                  <a:gd name="T23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1" h="179">
                    <a:moveTo>
                      <a:pt x="0" y="57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53"/>
                      <a:pt x="26" y="179"/>
                      <a:pt x="58" y="179"/>
                    </a:cubicBezTo>
                    <a:cubicBezTo>
                      <a:pt x="261" y="179"/>
                      <a:pt x="261" y="179"/>
                      <a:pt x="261" y="179"/>
                    </a:cubicBezTo>
                    <a:cubicBezTo>
                      <a:pt x="261" y="0"/>
                      <a:pt x="261" y="0"/>
                      <a:pt x="261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6" y="0"/>
                      <a:pt x="0" y="25"/>
                      <a:pt x="0" y="57"/>
                    </a:cubicBezTo>
                    <a:close/>
                    <a:moveTo>
                      <a:pt x="143" y="89"/>
                    </a:moveTo>
                    <a:cubicBezTo>
                      <a:pt x="143" y="117"/>
                      <a:pt x="120" y="140"/>
                      <a:pt x="93" y="140"/>
                    </a:cubicBezTo>
                    <a:cubicBezTo>
                      <a:pt x="65" y="140"/>
                      <a:pt x="42" y="117"/>
                      <a:pt x="42" y="89"/>
                    </a:cubicBezTo>
                    <a:cubicBezTo>
                      <a:pt x="42" y="62"/>
                      <a:pt x="65" y="39"/>
                      <a:pt x="93" y="39"/>
                    </a:cubicBezTo>
                    <a:cubicBezTo>
                      <a:pt x="120" y="39"/>
                      <a:pt x="143" y="62"/>
                      <a:pt x="143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19"/>
              <p:cNvSpPr/>
              <p:nvPr/>
            </p:nvSpPr>
            <p:spPr bwMode="auto">
              <a:xfrm>
                <a:off x="3870325" y="1641476"/>
                <a:ext cx="488950" cy="460375"/>
              </a:xfrm>
              <a:custGeom>
                <a:avLst/>
                <a:gdLst>
                  <a:gd name="T0" fmla="*/ 62 w 731"/>
                  <a:gd name="T1" fmla="*/ 19 h 688"/>
                  <a:gd name="T2" fmla="*/ 617 w 731"/>
                  <a:gd name="T3" fmla="*/ 19 h 688"/>
                  <a:gd name="T4" fmla="*/ 660 w 731"/>
                  <a:gd name="T5" fmla="*/ 19 h 688"/>
                  <a:gd name="T6" fmla="*/ 673 w 731"/>
                  <a:gd name="T7" fmla="*/ 19 h 688"/>
                  <a:gd name="T8" fmla="*/ 711 w 731"/>
                  <a:gd name="T9" fmla="*/ 50 h 688"/>
                  <a:gd name="T10" fmla="*/ 731 w 731"/>
                  <a:gd name="T11" fmla="*/ 66 h 688"/>
                  <a:gd name="T12" fmla="*/ 731 w 731"/>
                  <a:gd name="T13" fmla="*/ 57 h 688"/>
                  <a:gd name="T14" fmla="*/ 716 w 731"/>
                  <a:gd name="T15" fmla="*/ 19 h 688"/>
                  <a:gd name="T16" fmla="*/ 673 w 731"/>
                  <a:gd name="T17" fmla="*/ 0 h 688"/>
                  <a:gd name="T18" fmla="*/ 660 w 731"/>
                  <a:gd name="T19" fmla="*/ 0 h 688"/>
                  <a:gd name="T20" fmla="*/ 56 w 731"/>
                  <a:gd name="T21" fmla="*/ 0 h 688"/>
                  <a:gd name="T22" fmla="*/ 1 w 731"/>
                  <a:gd name="T23" fmla="*/ 28 h 688"/>
                  <a:gd name="T24" fmla="*/ 1 w 731"/>
                  <a:gd name="T25" fmla="*/ 50 h 688"/>
                  <a:gd name="T26" fmla="*/ 1 w 731"/>
                  <a:gd name="T27" fmla="*/ 62 h 688"/>
                  <a:gd name="T28" fmla="*/ 1 w 731"/>
                  <a:gd name="T29" fmla="*/ 72 h 688"/>
                  <a:gd name="T30" fmla="*/ 1 w 731"/>
                  <a:gd name="T31" fmla="*/ 116 h 688"/>
                  <a:gd name="T32" fmla="*/ 1 w 731"/>
                  <a:gd name="T33" fmla="*/ 174 h 688"/>
                  <a:gd name="T34" fmla="*/ 1 w 731"/>
                  <a:gd name="T35" fmla="*/ 243 h 688"/>
                  <a:gd name="T36" fmla="*/ 1 w 731"/>
                  <a:gd name="T37" fmla="*/ 317 h 688"/>
                  <a:gd name="T38" fmla="*/ 1 w 731"/>
                  <a:gd name="T39" fmla="*/ 390 h 688"/>
                  <a:gd name="T40" fmla="*/ 1 w 731"/>
                  <a:gd name="T41" fmla="*/ 458 h 688"/>
                  <a:gd name="T42" fmla="*/ 1 w 731"/>
                  <a:gd name="T43" fmla="*/ 515 h 688"/>
                  <a:gd name="T44" fmla="*/ 1 w 731"/>
                  <a:gd name="T45" fmla="*/ 556 h 688"/>
                  <a:gd name="T46" fmla="*/ 1 w 731"/>
                  <a:gd name="T47" fmla="*/ 575 h 688"/>
                  <a:gd name="T48" fmla="*/ 1 w 731"/>
                  <a:gd name="T49" fmla="*/ 575 h 688"/>
                  <a:gd name="T50" fmla="*/ 1 w 731"/>
                  <a:gd name="T51" fmla="*/ 630 h 688"/>
                  <a:gd name="T52" fmla="*/ 58 w 731"/>
                  <a:gd name="T53" fmla="*/ 688 h 688"/>
                  <a:gd name="T54" fmla="*/ 673 w 731"/>
                  <a:gd name="T55" fmla="*/ 688 h 688"/>
                  <a:gd name="T56" fmla="*/ 731 w 731"/>
                  <a:gd name="T57" fmla="*/ 630 h 688"/>
                  <a:gd name="T58" fmla="*/ 731 w 731"/>
                  <a:gd name="T59" fmla="*/ 584 h 688"/>
                  <a:gd name="T60" fmla="*/ 731 w 731"/>
                  <a:gd name="T61" fmla="*/ 492 h 688"/>
                  <a:gd name="T62" fmla="*/ 528 w 731"/>
                  <a:gd name="T63" fmla="*/ 492 h 688"/>
                  <a:gd name="T64" fmla="*/ 442 w 731"/>
                  <a:gd name="T65" fmla="*/ 406 h 688"/>
                  <a:gd name="T66" fmla="*/ 442 w 731"/>
                  <a:gd name="T67" fmla="*/ 341 h 688"/>
                  <a:gd name="T68" fmla="*/ 528 w 731"/>
                  <a:gd name="T69" fmla="*/ 255 h 688"/>
                  <a:gd name="T70" fmla="*/ 731 w 731"/>
                  <a:gd name="T71" fmla="*/ 255 h 688"/>
                  <a:gd name="T72" fmla="*/ 731 w 731"/>
                  <a:gd name="T73" fmla="*/ 191 h 688"/>
                  <a:gd name="T74" fmla="*/ 731 w 731"/>
                  <a:gd name="T75" fmla="*/ 179 h 688"/>
                  <a:gd name="T76" fmla="*/ 731 w 731"/>
                  <a:gd name="T77" fmla="*/ 175 h 688"/>
                  <a:gd name="T78" fmla="*/ 731 w 731"/>
                  <a:gd name="T79" fmla="*/ 141 h 688"/>
                  <a:gd name="T80" fmla="*/ 731 w 731"/>
                  <a:gd name="T81" fmla="*/ 116 h 688"/>
                  <a:gd name="T82" fmla="*/ 673 w 731"/>
                  <a:gd name="T83" fmla="*/ 59 h 688"/>
                  <a:gd name="T84" fmla="*/ 624 w 731"/>
                  <a:gd name="T85" fmla="*/ 59 h 688"/>
                  <a:gd name="T86" fmla="*/ 622 w 731"/>
                  <a:gd name="T87" fmla="*/ 59 h 688"/>
                  <a:gd name="T88" fmla="*/ 613 w 731"/>
                  <a:gd name="T89" fmla="*/ 59 h 688"/>
                  <a:gd name="T90" fmla="*/ 602 w 731"/>
                  <a:gd name="T91" fmla="*/ 59 h 688"/>
                  <a:gd name="T92" fmla="*/ 590 w 731"/>
                  <a:gd name="T93" fmla="*/ 59 h 688"/>
                  <a:gd name="T94" fmla="*/ 574 w 731"/>
                  <a:gd name="T95" fmla="*/ 59 h 688"/>
                  <a:gd name="T96" fmla="*/ 554 w 731"/>
                  <a:gd name="T97" fmla="*/ 59 h 688"/>
                  <a:gd name="T98" fmla="*/ 62 w 731"/>
                  <a:gd name="T99" fmla="*/ 59 h 688"/>
                  <a:gd name="T100" fmla="*/ 24 w 731"/>
                  <a:gd name="T101" fmla="*/ 37 h 688"/>
                  <a:gd name="T102" fmla="*/ 62 w 731"/>
                  <a:gd name="T103" fmla="*/ 19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31" h="688">
                    <a:moveTo>
                      <a:pt x="62" y="19"/>
                    </a:moveTo>
                    <a:cubicBezTo>
                      <a:pt x="62" y="19"/>
                      <a:pt x="617" y="19"/>
                      <a:pt x="617" y="19"/>
                    </a:cubicBezTo>
                    <a:cubicBezTo>
                      <a:pt x="660" y="19"/>
                      <a:pt x="660" y="19"/>
                      <a:pt x="660" y="19"/>
                    </a:cubicBezTo>
                    <a:cubicBezTo>
                      <a:pt x="673" y="19"/>
                      <a:pt x="673" y="19"/>
                      <a:pt x="673" y="19"/>
                    </a:cubicBezTo>
                    <a:cubicBezTo>
                      <a:pt x="692" y="19"/>
                      <a:pt x="707" y="32"/>
                      <a:pt x="711" y="50"/>
                    </a:cubicBezTo>
                    <a:cubicBezTo>
                      <a:pt x="718" y="54"/>
                      <a:pt x="725" y="59"/>
                      <a:pt x="731" y="66"/>
                    </a:cubicBezTo>
                    <a:cubicBezTo>
                      <a:pt x="731" y="57"/>
                      <a:pt x="731" y="57"/>
                      <a:pt x="731" y="57"/>
                    </a:cubicBezTo>
                    <a:cubicBezTo>
                      <a:pt x="731" y="42"/>
                      <a:pt x="725" y="29"/>
                      <a:pt x="716" y="19"/>
                    </a:cubicBezTo>
                    <a:cubicBezTo>
                      <a:pt x="705" y="7"/>
                      <a:pt x="690" y="0"/>
                      <a:pt x="673" y="0"/>
                    </a:cubicBezTo>
                    <a:cubicBezTo>
                      <a:pt x="660" y="0"/>
                      <a:pt x="660" y="0"/>
                      <a:pt x="66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37" y="0"/>
                      <a:pt x="6" y="6"/>
                      <a:pt x="1" y="28"/>
                    </a:cubicBezTo>
                    <a:cubicBezTo>
                      <a:pt x="0" y="35"/>
                      <a:pt x="1" y="43"/>
                      <a:pt x="1" y="50"/>
                    </a:cubicBezTo>
                    <a:cubicBezTo>
                      <a:pt x="1" y="54"/>
                      <a:pt x="1" y="58"/>
                      <a:pt x="1" y="62"/>
                    </a:cubicBezTo>
                    <a:cubicBezTo>
                      <a:pt x="1" y="66"/>
                      <a:pt x="1" y="69"/>
                      <a:pt x="1" y="72"/>
                    </a:cubicBezTo>
                    <a:cubicBezTo>
                      <a:pt x="1" y="86"/>
                      <a:pt x="1" y="101"/>
                      <a:pt x="1" y="116"/>
                    </a:cubicBezTo>
                    <a:cubicBezTo>
                      <a:pt x="1" y="135"/>
                      <a:pt x="1" y="155"/>
                      <a:pt x="1" y="174"/>
                    </a:cubicBezTo>
                    <a:cubicBezTo>
                      <a:pt x="1" y="197"/>
                      <a:pt x="1" y="220"/>
                      <a:pt x="1" y="243"/>
                    </a:cubicBezTo>
                    <a:cubicBezTo>
                      <a:pt x="1" y="268"/>
                      <a:pt x="1" y="292"/>
                      <a:pt x="1" y="317"/>
                    </a:cubicBezTo>
                    <a:cubicBezTo>
                      <a:pt x="1" y="341"/>
                      <a:pt x="1" y="366"/>
                      <a:pt x="1" y="390"/>
                    </a:cubicBezTo>
                    <a:cubicBezTo>
                      <a:pt x="1" y="413"/>
                      <a:pt x="1" y="436"/>
                      <a:pt x="1" y="458"/>
                    </a:cubicBezTo>
                    <a:cubicBezTo>
                      <a:pt x="1" y="477"/>
                      <a:pt x="1" y="496"/>
                      <a:pt x="1" y="515"/>
                    </a:cubicBezTo>
                    <a:cubicBezTo>
                      <a:pt x="1" y="529"/>
                      <a:pt x="1" y="542"/>
                      <a:pt x="1" y="556"/>
                    </a:cubicBezTo>
                    <a:cubicBezTo>
                      <a:pt x="1" y="562"/>
                      <a:pt x="1" y="568"/>
                      <a:pt x="1" y="575"/>
                    </a:cubicBezTo>
                    <a:cubicBezTo>
                      <a:pt x="1" y="575"/>
                      <a:pt x="1" y="575"/>
                      <a:pt x="1" y="575"/>
                    </a:cubicBezTo>
                    <a:cubicBezTo>
                      <a:pt x="1" y="630"/>
                      <a:pt x="1" y="630"/>
                      <a:pt x="1" y="630"/>
                    </a:cubicBezTo>
                    <a:cubicBezTo>
                      <a:pt x="1" y="662"/>
                      <a:pt x="26" y="688"/>
                      <a:pt x="58" y="688"/>
                    </a:cubicBezTo>
                    <a:cubicBezTo>
                      <a:pt x="673" y="688"/>
                      <a:pt x="673" y="688"/>
                      <a:pt x="673" y="688"/>
                    </a:cubicBezTo>
                    <a:cubicBezTo>
                      <a:pt x="705" y="688"/>
                      <a:pt x="731" y="662"/>
                      <a:pt x="731" y="630"/>
                    </a:cubicBezTo>
                    <a:cubicBezTo>
                      <a:pt x="731" y="584"/>
                      <a:pt x="731" y="584"/>
                      <a:pt x="731" y="584"/>
                    </a:cubicBezTo>
                    <a:cubicBezTo>
                      <a:pt x="731" y="492"/>
                      <a:pt x="731" y="492"/>
                      <a:pt x="731" y="492"/>
                    </a:cubicBezTo>
                    <a:cubicBezTo>
                      <a:pt x="528" y="492"/>
                      <a:pt x="528" y="492"/>
                      <a:pt x="528" y="492"/>
                    </a:cubicBezTo>
                    <a:cubicBezTo>
                      <a:pt x="480" y="492"/>
                      <a:pt x="442" y="453"/>
                      <a:pt x="442" y="406"/>
                    </a:cubicBezTo>
                    <a:cubicBezTo>
                      <a:pt x="442" y="341"/>
                      <a:pt x="442" y="341"/>
                      <a:pt x="442" y="341"/>
                    </a:cubicBezTo>
                    <a:cubicBezTo>
                      <a:pt x="442" y="294"/>
                      <a:pt x="480" y="255"/>
                      <a:pt x="528" y="255"/>
                    </a:cubicBezTo>
                    <a:cubicBezTo>
                      <a:pt x="731" y="255"/>
                      <a:pt x="731" y="255"/>
                      <a:pt x="731" y="255"/>
                    </a:cubicBezTo>
                    <a:cubicBezTo>
                      <a:pt x="731" y="191"/>
                      <a:pt x="731" y="191"/>
                      <a:pt x="731" y="191"/>
                    </a:cubicBezTo>
                    <a:cubicBezTo>
                      <a:pt x="731" y="179"/>
                      <a:pt x="731" y="179"/>
                      <a:pt x="731" y="179"/>
                    </a:cubicBezTo>
                    <a:cubicBezTo>
                      <a:pt x="731" y="175"/>
                      <a:pt x="731" y="175"/>
                      <a:pt x="731" y="175"/>
                    </a:cubicBezTo>
                    <a:cubicBezTo>
                      <a:pt x="731" y="141"/>
                      <a:pt x="731" y="141"/>
                      <a:pt x="731" y="141"/>
                    </a:cubicBezTo>
                    <a:cubicBezTo>
                      <a:pt x="731" y="116"/>
                      <a:pt x="731" y="116"/>
                      <a:pt x="731" y="116"/>
                    </a:cubicBezTo>
                    <a:cubicBezTo>
                      <a:pt x="731" y="84"/>
                      <a:pt x="705" y="59"/>
                      <a:pt x="673" y="59"/>
                    </a:cubicBezTo>
                    <a:cubicBezTo>
                      <a:pt x="624" y="59"/>
                      <a:pt x="624" y="59"/>
                      <a:pt x="624" y="59"/>
                    </a:cubicBezTo>
                    <a:cubicBezTo>
                      <a:pt x="622" y="59"/>
                      <a:pt x="622" y="59"/>
                      <a:pt x="622" y="59"/>
                    </a:cubicBezTo>
                    <a:cubicBezTo>
                      <a:pt x="613" y="59"/>
                      <a:pt x="613" y="59"/>
                      <a:pt x="613" y="59"/>
                    </a:cubicBezTo>
                    <a:cubicBezTo>
                      <a:pt x="602" y="59"/>
                      <a:pt x="602" y="59"/>
                      <a:pt x="602" y="59"/>
                    </a:cubicBezTo>
                    <a:cubicBezTo>
                      <a:pt x="590" y="59"/>
                      <a:pt x="590" y="59"/>
                      <a:pt x="590" y="59"/>
                    </a:cubicBezTo>
                    <a:cubicBezTo>
                      <a:pt x="574" y="59"/>
                      <a:pt x="574" y="59"/>
                      <a:pt x="574" y="59"/>
                    </a:cubicBezTo>
                    <a:cubicBezTo>
                      <a:pt x="554" y="59"/>
                      <a:pt x="554" y="59"/>
                      <a:pt x="554" y="59"/>
                    </a:cubicBezTo>
                    <a:cubicBezTo>
                      <a:pt x="554" y="59"/>
                      <a:pt x="63" y="59"/>
                      <a:pt x="62" y="59"/>
                    </a:cubicBezTo>
                    <a:cubicBezTo>
                      <a:pt x="50" y="59"/>
                      <a:pt x="22" y="56"/>
                      <a:pt x="24" y="37"/>
                    </a:cubicBezTo>
                    <a:cubicBezTo>
                      <a:pt x="27" y="21"/>
                      <a:pt x="50" y="19"/>
                      <a:pt x="6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Group 41"/>
            <p:cNvGrpSpPr/>
            <p:nvPr/>
          </p:nvGrpSpPr>
          <p:grpSpPr>
            <a:xfrm>
              <a:off x="5072779" y="3802920"/>
              <a:ext cx="2048972" cy="1293715"/>
              <a:chOff x="4948086" y="299433"/>
              <a:chExt cx="2549181" cy="1293715"/>
            </a:xfrm>
          </p:grpSpPr>
          <p:sp>
            <p:nvSpPr>
              <p:cNvPr id="25" name="TextBox 42"/>
              <p:cNvSpPr txBox="1"/>
              <p:nvPr/>
            </p:nvSpPr>
            <p:spPr>
              <a:xfrm>
                <a:off x="4948086" y="299433"/>
                <a:ext cx="2549181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6" name="TextBox 43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6" name="千图PPT彼岸天：ID 8661124库_组合 45"/>
          <p:cNvGrpSpPr/>
          <p:nvPr>
            <p:custDataLst>
              <p:tags r:id="rId4"/>
            </p:custDataLst>
          </p:nvPr>
        </p:nvGrpSpPr>
        <p:grpSpPr>
          <a:xfrm>
            <a:off x="3395298" y="2996952"/>
            <a:ext cx="2050966" cy="3087691"/>
            <a:chOff x="3395298" y="2996952"/>
            <a:chExt cx="2050966" cy="3087691"/>
          </a:xfrm>
        </p:grpSpPr>
        <p:sp>
          <p:nvSpPr>
            <p:cNvPr id="10" name="Straight Connector 6"/>
            <p:cNvSpPr/>
            <p:nvPr/>
          </p:nvSpPr>
          <p:spPr bwMode="auto">
            <a:xfrm flipV="1">
              <a:off x="4420781" y="2996952"/>
              <a:ext cx="0" cy="1292757"/>
            </a:xfrm>
            <a:prstGeom prst="line">
              <a:avLst/>
            </a:prstGeom>
            <a:noFill/>
            <a:ln w="6350" cap="flat">
              <a:solidFill>
                <a:schemeClr val="tx2"/>
              </a:solidFill>
              <a:prstDash val="dash"/>
              <a:miter lim="800000"/>
              <a:headEnd type="oval"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1" name="Group 28"/>
            <p:cNvGrpSpPr/>
            <p:nvPr/>
          </p:nvGrpSpPr>
          <p:grpSpPr>
            <a:xfrm>
              <a:off x="4233801" y="4416964"/>
              <a:ext cx="373964" cy="373964"/>
              <a:chOff x="1981200" y="163513"/>
              <a:chExt cx="609600" cy="609600"/>
            </a:xfrm>
            <a:solidFill>
              <a:schemeClr val="accent3"/>
            </a:solidFill>
          </p:grpSpPr>
          <p:sp>
            <p:nvSpPr>
              <p:cNvPr id="32" name="Freeform: Shape 29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912 h 912"/>
                  <a:gd name="T2" fmla="*/ 0 w 912"/>
                  <a:gd name="T3" fmla="*/ 456 h 912"/>
                  <a:gd name="T4" fmla="*/ 456 w 912"/>
                  <a:gd name="T5" fmla="*/ 0 h 912"/>
                  <a:gd name="T6" fmla="*/ 912 w 912"/>
                  <a:gd name="T7" fmla="*/ 456 h 912"/>
                  <a:gd name="T8" fmla="*/ 456 w 912"/>
                  <a:gd name="T9" fmla="*/ 912 h 912"/>
                  <a:gd name="T10" fmla="*/ 456 w 912"/>
                  <a:gd name="T11" fmla="*/ 114 h 912"/>
                  <a:gd name="T12" fmla="*/ 114 w 912"/>
                  <a:gd name="T13" fmla="*/ 456 h 912"/>
                  <a:gd name="T14" fmla="*/ 456 w 912"/>
                  <a:gd name="T15" fmla="*/ 798 h 912"/>
                  <a:gd name="T16" fmla="*/ 798 w 912"/>
                  <a:gd name="T17" fmla="*/ 456 h 912"/>
                  <a:gd name="T18" fmla="*/ 456 w 912"/>
                  <a:gd name="T19" fmla="*/ 114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2" h="912">
                    <a:moveTo>
                      <a:pt x="456" y="912"/>
                    </a:moveTo>
                    <a:cubicBezTo>
                      <a:pt x="204" y="912"/>
                      <a:pt x="0" y="708"/>
                      <a:pt x="0" y="456"/>
                    </a:cubicBezTo>
                    <a:cubicBezTo>
                      <a:pt x="0" y="205"/>
                      <a:pt x="204" y="0"/>
                      <a:pt x="456" y="0"/>
                    </a:cubicBezTo>
                    <a:cubicBezTo>
                      <a:pt x="707" y="0"/>
                      <a:pt x="912" y="205"/>
                      <a:pt x="912" y="456"/>
                    </a:cubicBezTo>
                    <a:cubicBezTo>
                      <a:pt x="912" y="708"/>
                      <a:pt x="707" y="912"/>
                      <a:pt x="456" y="912"/>
                    </a:cubicBezTo>
                    <a:close/>
                    <a:moveTo>
                      <a:pt x="456" y="114"/>
                    </a:moveTo>
                    <a:cubicBezTo>
                      <a:pt x="267" y="114"/>
                      <a:pt x="114" y="267"/>
                      <a:pt x="114" y="456"/>
                    </a:cubicBezTo>
                    <a:cubicBezTo>
                      <a:pt x="114" y="645"/>
                      <a:pt x="267" y="798"/>
                      <a:pt x="456" y="798"/>
                    </a:cubicBezTo>
                    <a:cubicBezTo>
                      <a:pt x="644" y="798"/>
                      <a:pt x="798" y="645"/>
                      <a:pt x="798" y="456"/>
                    </a:cubicBezTo>
                    <a:cubicBezTo>
                      <a:pt x="798" y="267"/>
                      <a:pt x="644" y="114"/>
                      <a:pt x="45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30"/>
              <p:cNvSpPr/>
              <p:nvPr/>
            </p:nvSpPr>
            <p:spPr bwMode="auto">
              <a:xfrm>
                <a:off x="2178050" y="328613"/>
                <a:ext cx="261938" cy="209550"/>
              </a:xfrm>
              <a:custGeom>
                <a:avLst/>
                <a:gdLst>
                  <a:gd name="T0" fmla="*/ 199 w 394"/>
                  <a:gd name="T1" fmla="*/ 112 h 313"/>
                  <a:gd name="T2" fmla="*/ 162 w 394"/>
                  <a:gd name="T3" fmla="*/ 105 h 313"/>
                  <a:gd name="T4" fmla="*/ 136 w 394"/>
                  <a:gd name="T5" fmla="*/ 108 h 313"/>
                  <a:gd name="T6" fmla="*/ 0 w 394"/>
                  <a:gd name="T7" fmla="*/ 42 h 313"/>
                  <a:gd name="T8" fmla="*/ 60 w 394"/>
                  <a:gd name="T9" fmla="*/ 187 h 313"/>
                  <a:gd name="T10" fmla="*/ 57 w 394"/>
                  <a:gd name="T11" fmla="*/ 209 h 313"/>
                  <a:gd name="T12" fmla="*/ 162 w 394"/>
                  <a:gd name="T13" fmla="*/ 313 h 313"/>
                  <a:gd name="T14" fmla="*/ 266 w 394"/>
                  <a:gd name="T15" fmla="*/ 209 h 313"/>
                  <a:gd name="T16" fmla="*/ 266 w 394"/>
                  <a:gd name="T17" fmla="*/ 203 h 313"/>
                  <a:gd name="T18" fmla="*/ 394 w 394"/>
                  <a:gd name="T19" fmla="*/ 0 h 313"/>
                  <a:gd name="T20" fmla="*/ 199 w 394"/>
                  <a:gd name="T21" fmla="*/ 112 h 313"/>
                  <a:gd name="T22" fmla="*/ 162 w 394"/>
                  <a:gd name="T23" fmla="*/ 248 h 313"/>
                  <a:gd name="T24" fmla="*/ 123 w 394"/>
                  <a:gd name="T25" fmla="*/ 209 h 313"/>
                  <a:gd name="T26" fmla="*/ 162 w 394"/>
                  <a:gd name="T27" fmla="*/ 170 h 313"/>
                  <a:gd name="T28" fmla="*/ 200 w 394"/>
                  <a:gd name="T29" fmla="*/ 209 h 313"/>
                  <a:gd name="T30" fmla="*/ 162 w 394"/>
                  <a:gd name="T31" fmla="*/ 24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" h="313">
                    <a:moveTo>
                      <a:pt x="199" y="112"/>
                    </a:moveTo>
                    <a:cubicBezTo>
                      <a:pt x="188" y="107"/>
                      <a:pt x="175" y="105"/>
                      <a:pt x="162" y="105"/>
                    </a:cubicBezTo>
                    <a:cubicBezTo>
                      <a:pt x="153" y="105"/>
                      <a:pt x="145" y="106"/>
                      <a:pt x="136" y="10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58" y="194"/>
                      <a:pt x="57" y="201"/>
                      <a:pt x="57" y="209"/>
                    </a:cubicBezTo>
                    <a:cubicBezTo>
                      <a:pt x="57" y="267"/>
                      <a:pt x="104" y="313"/>
                      <a:pt x="162" y="313"/>
                    </a:cubicBezTo>
                    <a:cubicBezTo>
                      <a:pt x="219" y="313"/>
                      <a:pt x="266" y="267"/>
                      <a:pt x="266" y="209"/>
                    </a:cubicBezTo>
                    <a:cubicBezTo>
                      <a:pt x="266" y="207"/>
                      <a:pt x="266" y="205"/>
                      <a:pt x="266" y="203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199" y="112"/>
                    </a:lnTo>
                    <a:close/>
                    <a:moveTo>
                      <a:pt x="162" y="248"/>
                    </a:moveTo>
                    <a:cubicBezTo>
                      <a:pt x="140" y="248"/>
                      <a:pt x="123" y="230"/>
                      <a:pt x="123" y="209"/>
                    </a:cubicBezTo>
                    <a:cubicBezTo>
                      <a:pt x="123" y="188"/>
                      <a:pt x="140" y="170"/>
                      <a:pt x="162" y="170"/>
                    </a:cubicBezTo>
                    <a:cubicBezTo>
                      <a:pt x="183" y="170"/>
                      <a:pt x="200" y="188"/>
                      <a:pt x="200" y="209"/>
                    </a:cubicBezTo>
                    <a:cubicBezTo>
                      <a:pt x="200" y="230"/>
                      <a:pt x="183" y="248"/>
                      <a:pt x="16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31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0 h 912"/>
                  <a:gd name="T2" fmla="*/ 0 w 912"/>
                  <a:gd name="T3" fmla="*/ 456 h 912"/>
                  <a:gd name="T4" fmla="*/ 456 w 912"/>
                  <a:gd name="T5" fmla="*/ 912 h 912"/>
                  <a:gd name="T6" fmla="*/ 912 w 912"/>
                  <a:gd name="T7" fmla="*/ 456 h 912"/>
                  <a:gd name="T8" fmla="*/ 456 w 912"/>
                  <a:gd name="T9" fmla="*/ 0 h 912"/>
                  <a:gd name="T10" fmla="*/ 477 w 912"/>
                  <a:gd name="T11" fmla="*/ 797 h 912"/>
                  <a:gd name="T12" fmla="*/ 477 w 912"/>
                  <a:gd name="T13" fmla="*/ 754 h 912"/>
                  <a:gd name="T14" fmla="*/ 453 w 912"/>
                  <a:gd name="T15" fmla="*/ 730 h 912"/>
                  <a:gd name="T16" fmla="*/ 429 w 912"/>
                  <a:gd name="T17" fmla="*/ 754 h 912"/>
                  <a:gd name="T18" fmla="*/ 429 w 912"/>
                  <a:gd name="T19" fmla="*/ 797 h 912"/>
                  <a:gd name="T20" fmla="*/ 115 w 912"/>
                  <a:gd name="T21" fmla="*/ 479 h 912"/>
                  <a:gd name="T22" fmla="*/ 157 w 912"/>
                  <a:gd name="T23" fmla="*/ 479 h 912"/>
                  <a:gd name="T24" fmla="*/ 181 w 912"/>
                  <a:gd name="T25" fmla="*/ 455 h 912"/>
                  <a:gd name="T26" fmla="*/ 157 w 912"/>
                  <a:gd name="T27" fmla="*/ 431 h 912"/>
                  <a:gd name="T28" fmla="*/ 115 w 912"/>
                  <a:gd name="T29" fmla="*/ 431 h 912"/>
                  <a:gd name="T30" fmla="*/ 431 w 912"/>
                  <a:gd name="T31" fmla="*/ 115 h 912"/>
                  <a:gd name="T32" fmla="*/ 431 w 912"/>
                  <a:gd name="T33" fmla="*/ 159 h 912"/>
                  <a:gd name="T34" fmla="*/ 456 w 912"/>
                  <a:gd name="T35" fmla="*/ 183 h 912"/>
                  <a:gd name="T36" fmla="*/ 480 w 912"/>
                  <a:gd name="T37" fmla="*/ 159 h 912"/>
                  <a:gd name="T38" fmla="*/ 480 w 912"/>
                  <a:gd name="T39" fmla="*/ 115 h 912"/>
                  <a:gd name="T40" fmla="*/ 797 w 912"/>
                  <a:gd name="T41" fmla="*/ 433 h 912"/>
                  <a:gd name="T42" fmla="*/ 752 w 912"/>
                  <a:gd name="T43" fmla="*/ 433 h 912"/>
                  <a:gd name="T44" fmla="*/ 728 w 912"/>
                  <a:gd name="T45" fmla="*/ 458 h 912"/>
                  <a:gd name="T46" fmla="*/ 752 w 912"/>
                  <a:gd name="T47" fmla="*/ 482 h 912"/>
                  <a:gd name="T48" fmla="*/ 796 w 912"/>
                  <a:gd name="T49" fmla="*/ 482 h 912"/>
                  <a:gd name="T50" fmla="*/ 477 w 912"/>
                  <a:gd name="T51" fmla="*/ 797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2" h="912">
                    <a:moveTo>
                      <a:pt x="456" y="0"/>
                    </a:moveTo>
                    <a:cubicBezTo>
                      <a:pt x="204" y="0"/>
                      <a:pt x="0" y="205"/>
                      <a:pt x="0" y="456"/>
                    </a:cubicBezTo>
                    <a:cubicBezTo>
                      <a:pt x="0" y="708"/>
                      <a:pt x="204" y="912"/>
                      <a:pt x="456" y="912"/>
                    </a:cubicBezTo>
                    <a:cubicBezTo>
                      <a:pt x="707" y="912"/>
                      <a:pt x="912" y="708"/>
                      <a:pt x="912" y="456"/>
                    </a:cubicBezTo>
                    <a:cubicBezTo>
                      <a:pt x="912" y="205"/>
                      <a:pt x="707" y="0"/>
                      <a:pt x="456" y="0"/>
                    </a:cubicBezTo>
                    <a:close/>
                    <a:moveTo>
                      <a:pt x="477" y="797"/>
                    </a:moveTo>
                    <a:cubicBezTo>
                      <a:pt x="477" y="754"/>
                      <a:pt x="477" y="754"/>
                      <a:pt x="477" y="754"/>
                    </a:cubicBezTo>
                    <a:cubicBezTo>
                      <a:pt x="477" y="741"/>
                      <a:pt x="467" y="730"/>
                      <a:pt x="453" y="730"/>
                    </a:cubicBezTo>
                    <a:cubicBezTo>
                      <a:pt x="440" y="730"/>
                      <a:pt x="429" y="741"/>
                      <a:pt x="429" y="754"/>
                    </a:cubicBezTo>
                    <a:cubicBezTo>
                      <a:pt x="429" y="797"/>
                      <a:pt x="429" y="797"/>
                      <a:pt x="429" y="797"/>
                    </a:cubicBezTo>
                    <a:cubicBezTo>
                      <a:pt x="261" y="784"/>
                      <a:pt x="126" y="648"/>
                      <a:pt x="115" y="479"/>
                    </a:cubicBezTo>
                    <a:cubicBezTo>
                      <a:pt x="157" y="479"/>
                      <a:pt x="157" y="479"/>
                      <a:pt x="157" y="479"/>
                    </a:cubicBezTo>
                    <a:cubicBezTo>
                      <a:pt x="170" y="479"/>
                      <a:pt x="181" y="469"/>
                      <a:pt x="181" y="455"/>
                    </a:cubicBezTo>
                    <a:cubicBezTo>
                      <a:pt x="181" y="442"/>
                      <a:pt x="170" y="431"/>
                      <a:pt x="157" y="431"/>
                    </a:cubicBezTo>
                    <a:cubicBezTo>
                      <a:pt x="115" y="431"/>
                      <a:pt x="115" y="431"/>
                      <a:pt x="115" y="431"/>
                    </a:cubicBezTo>
                    <a:cubicBezTo>
                      <a:pt x="127" y="262"/>
                      <a:pt x="262" y="127"/>
                      <a:pt x="431" y="115"/>
                    </a:cubicBezTo>
                    <a:cubicBezTo>
                      <a:pt x="431" y="159"/>
                      <a:pt x="431" y="159"/>
                      <a:pt x="431" y="159"/>
                    </a:cubicBezTo>
                    <a:cubicBezTo>
                      <a:pt x="431" y="172"/>
                      <a:pt x="442" y="183"/>
                      <a:pt x="456" y="183"/>
                    </a:cubicBezTo>
                    <a:cubicBezTo>
                      <a:pt x="469" y="183"/>
                      <a:pt x="480" y="172"/>
                      <a:pt x="480" y="159"/>
                    </a:cubicBezTo>
                    <a:cubicBezTo>
                      <a:pt x="480" y="115"/>
                      <a:pt x="480" y="115"/>
                      <a:pt x="480" y="115"/>
                    </a:cubicBezTo>
                    <a:cubicBezTo>
                      <a:pt x="650" y="127"/>
                      <a:pt x="785" y="263"/>
                      <a:pt x="797" y="433"/>
                    </a:cubicBezTo>
                    <a:cubicBezTo>
                      <a:pt x="752" y="433"/>
                      <a:pt x="752" y="433"/>
                      <a:pt x="752" y="433"/>
                    </a:cubicBezTo>
                    <a:cubicBezTo>
                      <a:pt x="739" y="433"/>
                      <a:pt x="728" y="444"/>
                      <a:pt x="728" y="458"/>
                    </a:cubicBezTo>
                    <a:cubicBezTo>
                      <a:pt x="728" y="471"/>
                      <a:pt x="739" y="482"/>
                      <a:pt x="752" y="482"/>
                    </a:cubicBezTo>
                    <a:cubicBezTo>
                      <a:pt x="796" y="482"/>
                      <a:pt x="796" y="482"/>
                      <a:pt x="796" y="482"/>
                    </a:cubicBezTo>
                    <a:cubicBezTo>
                      <a:pt x="784" y="651"/>
                      <a:pt x="647" y="786"/>
                      <a:pt x="477" y="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Group 44"/>
            <p:cNvGrpSpPr/>
            <p:nvPr/>
          </p:nvGrpSpPr>
          <p:grpSpPr>
            <a:xfrm>
              <a:off x="3395298" y="4790928"/>
              <a:ext cx="2050966" cy="1293715"/>
              <a:chOff x="4948086" y="299433"/>
              <a:chExt cx="2549181" cy="1293715"/>
            </a:xfrm>
          </p:grpSpPr>
          <p:sp>
            <p:nvSpPr>
              <p:cNvPr id="23" name="TextBox 51"/>
              <p:cNvSpPr txBox="1"/>
              <p:nvPr/>
            </p:nvSpPr>
            <p:spPr>
              <a:xfrm>
                <a:off x="4948086" y="299433"/>
                <a:ext cx="2549181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TextBox 52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8" name="千图PPT彼岸天：ID 8661124库_组合 47"/>
          <p:cNvGrpSpPr/>
          <p:nvPr>
            <p:custDataLst>
              <p:tags r:id="rId5"/>
            </p:custDataLst>
          </p:nvPr>
        </p:nvGrpSpPr>
        <p:grpSpPr>
          <a:xfrm>
            <a:off x="6795474" y="3405695"/>
            <a:ext cx="2180846" cy="2902770"/>
            <a:chOff x="6795474" y="3405695"/>
            <a:chExt cx="2180846" cy="2902770"/>
          </a:xfrm>
        </p:grpSpPr>
        <p:sp>
          <p:nvSpPr>
            <p:cNvPr id="8" name="Straight Connector 4"/>
            <p:cNvSpPr/>
            <p:nvPr/>
          </p:nvSpPr>
          <p:spPr bwMode="auto">
            <a:xfrm flipV="1">
              <a:off x="7888532" y="3405695"/>
              <a:ext cx="0" cy="991183"/>
            </a:xfrm>
            <a:prstGeom prst="line">
              <a:avLst/>
            </a:prstGeom>
            <a:noFill/>
            <a:ln w="6350" cap="flat">
              <a:solidFill>
                <a:schemeClr val="tx2"/>
              </a:solidFill>
              <a:prstDash val="dash"/>
              <a:miter lim="800000"/>
              <a:headEnd type="oval"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7712436" y="4563180"/>
              <a:ext cx="347817" cy="299812"/>
              <a:chOff x="2895600" y="206376"/>
              <a:chExt cx="609600" cy="525462"/>
            </a:xfrm>
            <a:solidFill>
              <a:schemeClr val="accent5"/>
            </a:solidFill>
          </p:grpSpPr>
          <p:sp>
            <p:nvSpPr>
              <p:cNvPr id="35" name="Freeform: Shape 23"/>
              <p:cNvSpPr/>
              <p:nvPr/>
            </p:nvSpPr>
            <p:spPr bwMode="auto">
              <a:xfrm>
                <a:off x="3040063" y="206376"/>
                <a:ext cx="319088" cy="109538"/>
              </a:xfrm>
              <a:custGeom>
                <a:avLst/>
                <a:gdLst>
                  <a:gd name="T0" fmla="*/ 238 w 476"/>
                  <a:gd name="T1" fmla="*/ 44 h 166"/>
                  <a:gd name="T2" fmla="*/ 427 w 476"/>
                  <a:gd name="T3" fmla="*/ 166 h 166"/>
                  <a:gd name="T4" fmla="*/ 476 w 476"/>
                  <a:gd name="T5" fmla="*/ 166 h 166"/>
                  <a:gd name="T6" fmla="*/ 238 w 476"/>
                  <a:gd name="T7" fmla="*/ 0 h 166"/>
                  <a:gd name="T8" fmla="*/ 0 w 476"/>
                  <a:gd name="T9" fmla="*/ 166 h 166"/>
                  <a:gd name="T10" fmla="*/ 48 w 476"/>
                  <a:gd name="T11" fmla="*/ 166 h 166"/>
                  <a:gd name="T12" fmla="*/ 238 w 476"/>
                  <a:gd name="T13" fmla="*/ 4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6" h="166">
                    <a:moveTo>
                      <a:pt x="238" y="44"/>
                    </a:moveTo>
                    <a:cubicBezTo>
                      <a:pt x="322" y="44"/>
                      <a:pt x="395" y="94"/>
                      <a:pt x="427" y="166"/>
                    </a:cubicBezTo>
                    <a:cubicBezTo>
                      <a:pt x="476" y="166"/>
                      <a:pt x="476" y="166"/>
                      <a:pt x="476" y="166"/>
                    </a:cubicBezTo>
                    <a:cubicBezTo>
                      <a:pt x="440" y="69"/>
                      <a:pt x="347" y="0"/>
                      <a:pt x="238" y="0"/>
                    </a:cubicBezTo>
                    <a:cubicBezTo>
                      <a:pt x="128" y="0"/>
                      <a:pt x="35" y="69"/>
                      <a:pt x="0" y="166"/>
                    </a:cubicBezTo>
                    <a:cubicBezTo>
                      <a:pt x="48" y="166"/>
                      <a:pt x="48" y="166"/>
                      <a:pt x="48" y="166"/>
                    </a:cubicBezTo>
                    <a:cubicBezTo>
                      <a:pt x="81" y="94"/>
                      <a:pt x="153" y="44"/>
                      <a:pt x="23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24"/>
              <p:cNvSpPr/>
              <p:nvPr/>
            </p:nvSpPr>
            <p:spPr bwMode="auto">
              <a:xfrm>
                <a:off x="2895600" y="338138"/>
                <a:ext cx="609600" cy="174625"/>
              </a:xfrm>
              <a:custGeom>
                <a:avLst/>
                <a:gdLst>
                  <a:gd name="T0" fmla="*/ 856 w 912"/>
                  <a:gd name="T1" fmla="*/ 0 h 261"/>
                  <a:gd name="T2" fmla="*/ 55 w 912"/>
                  <a:gd name="T3" fmla="*/ 0 h 261"/>
                  <a:gd name="T4" fmla="*/ 0 w 912"/>
                  <a:gd name="T5" fmla="*/ 56 h 261"/>
                  <a:gd name="T6" fmla="*/ 0 w 912"/>
                  <a:gd name="T7" fmla="*/ 163 h 261"/>
                  <a:gd name="T8" fmla="*/ 456 w 912"/>
                  <a:gd name="T9" fmla="*/ 261 h 261"/>
                  <a:gd name="T10" fmla="*/ 912 w 912"/>
                  <a:gd name="T11" fmla="*/ 173 h 261"/>
                  <a:gd name="T12" fmla="*/ 912 w 912"/>
                  <a:gd name="T13" fmla="*/ 56 h 261"/>
                  <a:gd name="T14" fmla="*/ 856 w 912"/>
                  <a:gd name="T15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2" h="261">
                    <a:moveTo>
                      <a:pt x="856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456" y="261"/>
                      <a:pt x="456" y="261"/>
                      <a:pt x="456" y="261"/>
                    </a:cubicBezTo>
                    <a:cubicBezTo>
                      <a:pt x="912" y="173"/>
                      <a:pt x="912" y="173"/>
                      <a:pt x="912" y="173"/>
                    </a:cubicBezTo>
                    <a:cubicBezTo>
                      <a:pt x="912" y="56"/>
                      <a:pt x="912" y="56"/>
                      <a:pt x="912" y="56"/>
                    </a:cubicBezTo>
                    <a:cubicBezTo>
                      <a:pt x="912" y="25"/>
                      <a:pt x="887" y="0"/>
                      <a:pt x="8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25"/>
              <p:cNvSpPr/>
              <p:nvPr/>
            </p:nvSpPr>
            <p:spPr bwMode="auto">
              <a:xfrm>
                <a:off x="2895600" y="493713"/>
                <a:ext cx="609600" cy="238125"/>
              </a:xfrm>
              <a:custGeom>
                <a:avLst/>
                <a:gdLst>
                  <a:gd name="T0" fmla="*/ 0 w 912"/>
                  <a:gd name="T1" fmla="*/ 0 h 358"/>
                  <a:gd name="T2" fmla="*/ 0 w 912"/>
                  <a:gd name="T3" fmla="*/ 303 h 358"/>
                  <a:gd name="T4" fmla="*/ 55 w 912"/>
                  <a:gd name="T5" fmla="*/ 358 h 358"/>
                  <a:gd name="T6" fmla="*/ 856 w 912"/>
                  <a:gd name="T7" fmla="*/ 358 h 358"/>
                  <a:gd name="T8" fmla="*/ 912 w 912"/>
                  <a:gd name="T9" fmla="*/ 303 h 358"/>
                  <a:gd name="T10" fmla="*/ 912 w 912"/>
                  <a:gd name="T11" fmla="*/ 10 h 358"/>
                  <a:gd name="T12" fmla="*/ 455 w 912"/>
                  <a:gd name="T13" fmla="*/ 98 h 358"/>
                  <a:gd name="T14" fmla="*/ 0 w 912"/>
                  <a:gd name="T15" fmla="*/ 0 h 358"/>
                  <a:gd name="T16" fmla="*/ 112 w 912"/>
                  <a:gd name="T17" fmla="*/ 288 h 358"/>
                  <a:gd name="T18" fmla="*/ 49 w 912"/>
                  <a:gd name="T19" fmla="*/ 288 h 358"/>
                  <a:gd name="T20" fmla="*/ 49 w 912"/>
                  <a:gd name="T21" fmla="*/ 266 h 358"/>
                  <a:gd name="T22" fmla="*/ 112 w 912"/>
                  <a:gd name="T23" fmla="*/ 266 h 358"/>
                  <a:gd name="T24" fmla="*/ 112 w 912"/>
                  <a:gd name="T25" fmla="*/ 288 h 358"/>
                  <a:gd name="T26" fmla="*/ 237 w 912"/>
                  <a:gd name="T27" fmla="*/ 288 h 358"/>
                  <a:gd name="T28" fmla="*/ 174 w 912"/>
                  <a:gd name="T29" fmla="*/ 288 h 358"/>
                  <a:gd name="T30" fmla="*/ 174 w 912"/>
                  <a:gd name="T31" fmla="*/ 266 h 358"/>
                  <a:gd name="T32" fmla="*/ 237 w 912"/>
                  <a:gd name="T33" fmla="*/ 266 h 358"/>
                  <a:gd name="T34" fmla="*/ 237 w 912"/>
                  <a:gd name="T35" fmla="*/ 288 h 358"/>
                  <a:gd name="T36" fmla="*/ 362 w 912"/>
                  <a:gd name="T37" fmla="*/ 288 h 358"/>
                  <a:gd name="T38" fmla="*/ 299 w 912"/>
                  <a:gd name="T39" fmla="*/ 288 h 358"/>
                  <a:gd name="T40" fmla="*/ 299 w 912"/>
                  <a:gd name="T41" fmla="*/ 266 h 358"/>
                  <a:gd name="T42" fmla="*/ 362 w 912"/>
                  <a:gd name="T43" fmla="*/ 266 h 358"/>
                  <a:gd name="T44" fmla="*/ 362 w 912"/>
                  <a:gd name="T45" fmla="*/ 288 h 358"/>
                  <a:gd name="T46" fmla="*/ 800 w 912"/>
                  <a:gd name="T47" fmla="*/ 266 h 358"/>
                  <a:gd name="T48" fmla="*/ 862 w 912"/>
                  <a:gd name="T49" fmla="*/ 266 h 358"/>
                  <a:gd name="T50" fmla="*/ 862 w 912"/>
                  <a:gd name="T51" fmla="*/ 288 h 358"/>
                  <a:gd name="T52" fmla="*/ 800 w 912"/>
                  <a:gd name="T53" fmla="*/ 288 h 358"/>
                  <a:gd name="T54" fmla="*/ 800 w 912"/>
                  <a:gd name="T55" fmla="*/ 266 h 358"/>
                  <a:gd name="T56" fmla="*/ 675 w 912"/>
                  <a:gd name="T57" fmla="*/ 266 h 358"/>
                  <a:gd name="T58" fmla="*/ 737 w 912"/>
                  <a:gd name="T59" fmla="*/ 266 h 358"/>
                  <a:gd name="T60" fmla="*/ 737 w 912"/>
                  <a:gd name="T61" fmla="*/ 288 h 358"/>
                  <a:gd name="T62" fmla="*/ 675 w 912"/>
                  <a:gd name="T63" fmla="*/ 288 h 358"/>
                  <a:gd name="T64" fmla="*/ 675 w 912"/>
                  <a:gd name="T65" fmla="*/ 266 h 358"/>
                  <a:gd name="T66" fmla="*/ 550 w 912"/>
                  <a:gd name="T67" fmla="*/ 266 h 358"/>
                  <a:gd name="T68" fmla="*/ 612 w 912"/>
                  <a:gd name="T69" fmla="*/ 266 h 358"/>
                  <a:gd name="T70" fmla="*/ 612 w 912"/>
                  <a:gd name="T71" fmla="*/ 288 h 358"/>
                  <a:gd name="T72" fmla="*/ 550 w 912"/>
                  <a:gd name="T73" fmla="*/ 288 h 358"/>
                  <a:gd name="T74" fmla="*/ 550 w 912"/>
                  <a:gd name="T75" fmla="*/ 266 h 358"/>
                  <a:gd name="T76" fmla="*/ 487 w 912"/>
                  <a:gd name="T77" fmla="*/ 288 h 358"/>
                  <a:gd name="T78" fmla="*/ 424 w 912"/>
                  <a:gd name="T79" fmla="*/ 288 h 358"/>
                  <a:gd name="T80" fmla="*/ 424 w 912"/>
                  <a:gd name="T81" fmla="*/ 266 h 358"/>
                  <a:gd name="T82" fmla="*/ 487 w 912"/>
                  <a:gd name="T83" fmla="*/ 266 h 358"/>
                  <a:gd name="T84" fmla="*/ 487 w 912"/>
                  <a:gd name="T85" fmla="*/ 28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12" h="358">
                    <a:moveTo>
                      <a:pt x="0" y="0"/>
                    </a:moveTo>
                    <a:cubicBezTo>
                      <a:pt x="0" y="303"/>
                      <a:pt x="0" y="303"/>
                      <a:pt x="0" y="303"/>
                    </a:cubicBezTo>
                    <a:cubicBezTo>
                      <a:pt x="0" y="333"/>
                      <a:pt x="25" y="358"/>
                      <a:pt x="55" y="358"/>
                    </a:cubicBezTo>
                    <a:cubicBezTo>
                      <a:pt x="856" y="358"/>
                      <a:pt x="856" y="358"/>
                      <a:pt x="856" y="358"/>
                    </a:cubicBezTo>
                    <a:cubicBezTo>
                      <a:pt x="887" y="358"/>
                      <a:pt x="912" y="333"/>
                      <a:pt x="912" y="303"/>
                    </a:cubicBezTo>
                    <a:cubicBezTo>
                      <a:pt x="912" y="10"/>
                      <a:pt x="912" y="10"/>
                      <a:pt x="912" y="10"/>
                    </a:cubicBezTo>
                    <a:cubicBezTo>
                      <a:pt x="455" y="98"/>
                      <a:pt x="455" y="98"/>
                      <a:pt x="455" y="98"/>
                    </a:cubicBezTo>
                    <a:lnTo>
                      <a:pt x="0" y="0"/>
                    </a:lnTo>
                    <a:close/>
                    <a:moveTo>
                      <a:pt x="112" y="288"/>
                    </a:moveTo>
                    <a:cubicBezTo>
                      <a:pt x="49" y="288"/>
                      <a:pt x="49" y="288"/>
                      <a:pt x="49" y="288"/>
                    </a:cubicBezTo>
                    <a:cubicBezTo>
                      <a:pt x="49" y="266"/>
                      <a:pt x="49" y="266"/>
                      <a:pt x="49" y="266"/>
                    </a:cubicBezTo>
                    <a:cubicBezTo>
                      <a:pt x="112" y="266"/>
                      <a:pt x="112" y="266"/>
                      <a:pt x="112" y="266"/>
                    </a:cubicBezTo>
                    <a:lnTo>
                      <a:pt x="112" y="288"/>
                    </a:lnTo>
                    <a:close/>
                    <a:moveTo>
                      <a:pt x="237" y="288"/>
                    </a:moveTo>
                    <a:cubicBezTo>
                      <a:pt x="174" y="288"/>
                      <a:pt x="174" y="288"/>
                      <a:pt x="174" y="288"/>
                    </a:cubicBezTo>
                    <a:cubicBezTo>
                      <a:pt x="174" y="266"/>
                      <a:pt x="174" y="266"/>
                      <a:pt x="174" y="266"/>
                    </a:cubicBezTo>
                    <a:cubicBezTo>
                      <a:pt x="237" y="266"/>
                      <a:pt x="237" y="266"/>
                      <a:pt x="237" y="266"/>
                    </a:cubicBezTo>
                    <a:lnTo>
                      <a:pt x="237" y="288"/>
                    </a:lnTo>
                    <a:close/>
                    <a:moveTo>
                      <a:pt x="362" y="288"/>
                    </a:moveTo>
                    <a:cubicBezTo>
                      <a:pt x="299" y="288"/>
                      <a:pt x="299" y="288"/>
                      <a:pt x="299" y="288"/>
                    </a:cubicBezTo>
                    <a:cubicBezTo>
                      <a:pt x="299" y="266"/>
                      <a:pt x="299" y="266"/>
                      <a:pt x="299" y="266"/>
                    </a:cubicBezTo>
                    <a:cubicBezTo>
                      <a:pt x="362" y="266"/>
                      <a:pt x="362" y="266"/>
                      <a:pt x="362" y="266"/>
                    </a:cubicBezTo>
                    <a:lnTo>
                      <a:pt x="362" y="288"/>
                    </a:lnTo>
                    <a:close/>
                    <a:moveTo>
                      <a:pt x="800" y="266"/>
                    </a:moveTo>
                    <a:cubicBezTo>
                      <a:pt x="862" y="266"/>
                      <a:pt x="862" y="266"/>
                      <a:pt x="862" y="266"/>
                    </a:cubicBezTo>
                    <a:cubicBezTo>
                      <a:pt x="862" y="288"/>
                      <a:pt x="862" y="288"/>
                      <a:pt x="862" y="288"/>
                    </a:cubicBezTo>
                    <a:cubicBezTo>
                      <a:pt x="800" y="288"/>
                      <a:pt x="800" y="288"/>
                      <a:pt x="800" y="288"/>
                    </a:cubicBezTo>
                    <a:lnTo>
                      <a:pt x="800" y="266"/>
                    </a:lnTo>
                    <a:close/>
                    <a:moveTo>
                      <a:pt x="675" y="266"/>
                    </a:moveTo>
                    <a:cubicBezTo>
                      <a:pt x="737" y="266"/>
                      <a:pt x="737" y="266"/>
                      <a:pt x="737" y="266"/>
                    </a:cubicBezTo>
                    <a:cubicBezTo>
                      <a:pt x="737" y="288"/>
                      <a:pt x="737" y="288"/>
                      <a:pt x="737" y="288"/>
                    </a:cubicBezTo>
                    <a:cubicBezTo>
                      <a:pt x="675" y="288"/>
                      <a:pt x="675" y="288"/>
                      <a:pt x="675" y="288"/>
                    </a:cubicBezTo>
                    <a:lnTo>
                      <a:pt x="675" y="266"/>
                    </a:lnTo>
                    <a:close/>
                    <a:moveTo>
                      <a:pt x="550" y="266"/>
                    </a:moveTo>
                    <a:cubicBezTo>
                      <a:pt x="612" y="266"/>
                      <a:pt x="612" y="266"/>
                      <a:pt x="612" y="266"/>
                    </a:cubicBezTo>
                    <a:cubicBezTo>
                      <a:pt x="612" y="288"/>
                      <a:pt x="612" y="288"/>
                      <a:pt x="612" y="288"/>
                    </a:cubicBezTo>
                    <a:cubicBezTo>
                      <a:pt x="550" y="288"/>
                      <a:pt x="550" y="288"/>
                      <a:pt x="550" y="288"/>
                    </a:cubicBezTo>
                    <a:lnTo>
                      <a:pt x="550" y="266"/>
                    </a:lnTo>
                    <a:close/>
                    <a:moveTo>
                      <a:pt x="487" y="288"/>
                    </a:moveTo>
                    <a:cubicBezTo>
                      <a:pt x="424" y="288"/>
                      <a:pt x="424" y="288"/>
                      <a:pt x="424" y="288"/>
                    </a:cubicBezTo>
                    <a:cubicBezTo>
                      <a:pt x="424" y="266"/>
                      <a:pt x="424" y="266"/>
                      <a:pt x="424" y="266"/>
                    </a:cubicBezTo>
                    <a:cubicBezTo>
                      <a:pt x="487" y="266"/>
                      <a:pt x="487" y="266"/>
                      <a:pt x="487" y="266"/>
                    </a:cubicBezTo>
                    <a:lnTo>
                      <a:pt x="487" y="2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" name="Group 53"/>
            <p:cNvGrpSpPr/>
            <p:nvPr/>
          </p:nvGrpSpPr>
          <p:grpSpPr>
            <a:xfrm>
              <a:off x="6795474" y="5014750"/>
              <a:ext cx="2180846" cy="1293715"/>
              <a:chOff x="4948086" y="299433"/>
              <a:chExt cx="2549181" cy="1293715"/>
            </a:xfrm>
          </p:grpSpPr>
          <p:sp>
            <p:nvSpPr>
              <p:cNvPr id="21" name="TextBox 54"/>
              <p:cNvSpPr txBox="1"/>
              <p:nvPr/>
            </p:nvSpPr>
            <p:spPr>
              <a:xfrm>
                <a:off x="4948086" y="299433"/>
                <a:ext cx="2549181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TextBox 55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9" name="千图PPT彼岸天：ID 8661124库_组合 48"/>
          <p:cNvGrpSpPr/>
          <p:nvPr>
            <p:custDataLst>
              <p:tags r:id="rId6"/>
            </p:custDataLst>
          </p:nvPr>
        </p:nvGrpSpPr>
        <p:grpSpPr>
          <a:xfrm>
            <a:off x="8650949" y="3064726"/>
            <a:ext cx="2053564" cy="2179566"/>
            <a:chOff x="8650949" y="3064726"/>
            <a:chExt cx="2053564" cy="2179566"/>
          </a:xfrm>
        </p:grpSpPr>
        <p:sp>
          <p:nvSpPr>
            <p:cNvPr id="12" name="Straight Connector 5"/>
            <p:cNvSpPr/>
            <p:nvPr/>
          </p:nvSpPr>
          <p:spPr bwMode="auto">
            <a:xfrm flipV="1">
              <a:off x="9666838" y="3064726"/>
              <a:ext cx="0" cy="409306"/>
            </a:xfrm>
            <a:prstGeom prst="line">
              <a:avLst/>
            </a:prstGeom>
            <a:noFill/>
            <a:ln w="6350" cap="flat">
              <a:solidFill>
                <a:schemeClr val="tx2"/>
              </a:solidFill>
              <a:prstDash val="dash"/>
              <a:miter lim="800000"/>
              <a:headEnd type="oval"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3" name="Group 34"/>
            <p:cNvGrpSpPr/>
            <p:nvPr/>
          </p:nvGrpSpPr>
          <p:grpSpPr>
            <a:xfrm>
              <a:off x="9456718" y="3586797"/>
              <a:ext cx="420241" cy="363779"/>
              <a:chOff x="152400" y="198438"/>
              <a:chExt cx="609600" cy="541338"/>
            </a:xfrm>
            <a:solidFill>
              <a:schemeClr val="accent6"/>
            </a:solidFill>
          </p:grpSpPr>
          <p:sp>
            <p:nvSpPr>
              <p:cNvPr id="29" name="Freeform: Shape 35"/>
              <p:cNvSpPr/>
              <p:nvPr/>
            </p:nvSpPr>
            <p:spPr bwMode="auto">
              <a:xfrm>
                <a:off x="350838" y="384176"/>
                <a:ext cx="36513" cy="31750"/>
              </a:xfrm>
              <a:custGeom>
                <a:avLst/>
                <a:gdLst>
                  <a:gd name="T0" fmla="*/ 23 w 23"/>
                  <a:gd name="T1" fmla="*/ 7 h 20"/>
                  <a:gd name="T2" fmla="*/ 0 w 23"/>
                  <a:gd name="T3" fmla="*/ 20 h 20"/>
                  <a:gd name="T4" fmla="*/ 0 w 23"/>
                  <a:gd name="T5" fmla="*/ 0 h 20"/>
                  <a:gd name="T6" fmla="*/ 23 w 23"/>
                  <a:gd name="T7" fmla="*/ 0 h 20"/>
                  <a:gd name="T8" fmla="*/ 23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3" y="7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36"/>
              <p:cNvSpPr/>
              <p:nvPr/>
            </p:nvSpPr>
            <p:spPr bwMode="auto">
              <a:xfrm>
                <a:off x="523875" y="384176"/>
                <a:ext cx="36513" cy="31750"/>
              </a:xfrm>
              <a:custGeom>
                <a:avLst/>
                <a:gdLst>
                  <a:gd name="T0" fmla="*/ 0 w 23"/>
                  <a:gd name="T1" fmla="*/ 7 h 20"/>
                  <a:gd name="T2" fmla="*/ 23 w 23"/>
                  <a:gd name="T3" fmla="*/ 20 h 20"/>
                  <a:gd name="T4" fmla="*/ 23 w 23"/>
                  <a:gd name="T5" fmla="*/ 0 h 20"/>
                  <a:gd name="T6" fmla="*/ 0 w 23"/>
                  <a:gd name="T7" fmla="*/ 0 h 20"/>
                  <a:gd name="T8" fmla="*/ 0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0" y="7"/>
                    </a:moveTo>
                    <a:lnTo>
                      <a:pt x="23" y="2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37"/>
              <p:cNvSpPr/>
              <p:nvPr/>
            </p:nvSpPr>
            <p:spPr bwMode="auto">
              <a:xfrm>
                <a:off x="152400" y="198438"/>
                <a:ext cx="609600" cy="541338"/>
              </a:xfrm>
              <a:custGeom>
                <a:avLst/>
                <a:gdLst>
                  <a:gd name="T0" fmla="*/ 499 w 912"/>
                  <a:gd name="T1" fmla="*/ 451 h 810"/>
                  <a:gd name="T2" fmla="*/ 560 w 912"/>
                  <a:gd name="T3" fmla="*/ 451 h 810"/>
                  <a:gd name="T4" fmla="*/ 912 w 912"/>
                  <a:gd name="T5" fmla="*/ 560 h 810"/>
                  <a:gd name="T6" fmla="*/ 912 w 912"/>
                  <a:gd name="T7" fmla="*/ 526 h 810"/>
                  <a:gd name="T8" fmla="*/ 499 w 912"/>
                  <a:gd name="T9" fmla="*/ 290 h 810"/>
                  <a:gd name="T10" fmla="*/ 499 w 912"/>
                  <a:gd name="T11" fmla="*/ 97 h 810"/>
                  <a:gd name="T12" fmla="*/ 456 w 912"/>
                  <a:gd name="T13" fmla="*/ 0 h 810"/>
                  <a:gd name="T14" fmla="*/ 413 w 912"/>
                  <a:gd name="T15" fmla="*/ 97 h 810"/>
                  <a:gd name="T16" fmla="*/ 413 w 912"/>
                  <a:gd name="T17" fmla="*/ 290 h 810"/>
                  <a:gd name="T18" fmla="*/ 0 w 912"/>
                  <a:gd name="T19" fmla="*/ 526 h 810"/>
                  <a:gd name="T20" fmla="*/ 0 w 912"/>
                  <a:gd name="T21" fmla="*/ 560 h 810"/>
                  <a:gd name="T22" fmla="*/ 353 w 912"/>
                  <a:gd name="T23" fmla="*/ 451 h 810"/>
                  <a:gd name="T24" fmla="*/ 413 w 912"/>
                  <a:gd name="T25" fmla="*/ 451 h 810"/>
                  <a:gd name="T26" fmla="*/ 413 w 912"/>
                  <a:gd name="T27" fmla="*/ 653 h 810"/>
                  <a:gd name="T28" fmla="*/ 414 w 912"/>
                  <a:gd name="T29" fmla="*/ 658 h 810"/>
                  <a:gd name="T30" fmla="*/ 279 w 912"/>
                  <a:gd name="T31" fmla="*/ 746 h 810"/>
                  <a:gd name="T32" fmla="*/ 279 w 912"/>
                  <a:gd name="T33" fmla="*/ 772 h 810"/>
                  <a:gd name="T34" fmla="*/ 429 w 912"/>
                  <a:gd name="T35" fmla="*/ 746 h 810"/>
                  <a:gd name="T36" fmla="*/ 456 w 912"/>
                  <a:gd name="T37" fmla="*/ 810 h 810"/>
                  <a:gd name="T38" fmla="*/ 483 w 912"/>
                  <a:gd name="T39" fmla="*/ 746 h 810"/>
                  <a:gd name="T40" fmla="*/ 633 w 912"/>
                  <a:gd name="T41" fmla="*/ 772 h 810"/>
                  <a:gd name="T42" fmla="*/ 633 w 912"/>
                  <a:gd name="T43" fmla="*/ 746 h 810"/>
                  <a:gd name="T44" fmla="*/ 498 w 912"/>
                  <a:gd name="T45" fmla="*/ 658 h 810"/>
                  <a:gd name="T46" fmla="*/ 499 w 912"/>
                  <a:gd name="T47" fmla="*/ 653 h 810"/>
                  <a:gd name="T48" fmla="*/ 499 w 912"/>
                  <a:gd name="T49" fmla="*/ 451 h 810"/>
                  <a:gd name="T50" fmla="*/ 424 w 912"/>
                  <a:gd name="T51" fmla="*/ 61 h 810"/>
                  <a:gd name="T52" fmla="*/ 456 w 912"/>
                  <a:gd name="T53" fmla="*/ 33 h 810"/>
                  <a:gd name="T54" fmla="*/ 488 w 912"/>
                  <a:gd name="T55" fmla="*/ 61 h 810"/>
                  <a:gd name="T56" fmla="*/ 456 w 912"/>
                  <a:gd name="T57" fmla="*/ 49 h 810"/>
                  <a:gd name="T58" fmla="*/ 424 w 912"/>
                  <a:gd name="T59" fmla="*/ 61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2" h="810">
                    <a:moveTo>
                      <a:pt x="499" y="451"/>
                    </a:moveTo>
                    <a:cubicBezTo>
                      <a:pt x="560" y="451"/>
                      <a:pt x="560" y="451"/>
                      <a:pt x="560" y="451"/>
                    </a:cubicBezTo>
                    <a:cubicBezTo>
                      <a:pt x="912" y="560"/>
                      <a:pt x="912" y="560"/>
                      <a:pt x="912" y="560"/>
                    </a:cubicBezTo>
                    <a:cubicBezTo>
                      <a:pt x="912" y="526"/>
                      <a:pt x="912" y="526"/>
                      <a:pt x="912" y="526"/>
                    </a:cubicBezTo>
                    <a:cubicBezTo>
                      <a:pt x="499" y="290"/>
                      <a:pt x="499" y="290"/>
                      <a:pt x="499" y="290"/>
                    </a:cubicBezTo>
                    <a:cubicBezTo>
                      <a:pt x="499" y="219"/>
                      <a:pt x="499" y="139"/>
                      <a:pt x="499" y="97"/>
                    </a:cubicBezTo>
                    <a:cubicBezTo>
                      <a:pt x="499" y="11"/>
                      <a:pt x="456" y="0"/>
                      <a:pt x="456" y="0"/>
                    </a:cubicBezTo>
                    <a:cubicBezTo>
                      <a:pt x="456" y="0"/>
                      <a:pt x="413" y="11"/>
                      <a:pt x="413" y="97"/>
                    </a:cubicBezTo>
                    <a:cubicBezTo>
                      <a:pt x="413" y="140"/>
                      <a:pt x="413" y="220"/>
                      <a:pt x="413" y="290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353" y="451"/>
                      <a:pt x="353" y="451"/>
                      <a:pt x="353" y="451"/>
                    </a:cubicBezTo>
                    <a:cubicBezTo>
                      <a:pt x="413" y="451"/>
                      <a:pt x="413" y="451"/>
                      <a:pt x="413" y="451"/>
                    </a:cubicBezTo>
                    <a:cubicBezTo>
                      <a:pt x="413" y="524"/>
                      <a:pt x="413" y="608"/>
                      <a:pt x="413" y="653"/>
                    </a:cubicBezTo>
                    <a:cubicBezTo>
                      <a:pt x="413" y="654"/>
                      <a:pt x="414" y="656"/>
                      <a:pt x="414" y="658"/>
                    </a:cubicBezTo>
                    <a:cubicBezTo>
                      <a:pt x="279" y="746"/>
                      <a:pt x="279" y="746"/>
                      <a:pt x="279" y="746"/>
                    </a:cubicBezTo>
                    <a:cubicBezTo>
                      <a:pt x="279" y="772"/>
                      <a:pt x="279" y="772"/>
                      <a:pt x="279" y="772"/>
                    </a:cubicBezTo>
                    <a:cubicBezTo>
                      <a:pt x="429" y="746"/>
                      <a:pt x="429" y="746"/>
                      <a:pt x="429" y="746"/>
                    </a:cubicBezTo>
                    <a:cubicBezTo>
                      <a:pt x="441" y="785"/>
                      <a:pt x="456" y="810"/>
                      <a:pt x="456" y="810"/>
                    </a:cubicBezTo>
                    <a:cubicBezTo>
                      <a:pt x="456" y="810"/>
                      <a:pt x="471" y="785"/>
                      <a:pt x="483" y="746"/>
                    </a:cubicBezTo>
                    <a:cubicBezTo>
                      <a:pt x="633" y="772"/>
                      <a:pt x="633" y="772"/>
                      <a:pt x="633" y="772"/>
                    </a:cubicBezTo>
                    <a:cubicBezTo>
                      <a:pt x="633" y="746"/>
                      <a:pt x="633" y="746"/>
                      <a:pt x="633" y="746"/>
                    </a:cubicBezTo>
                    <a:cubicBezTo>
                      <a:pt x="498" y="658"/>
                      <a:pt x="498" y="658"/>
                      <a:pt x="498" y="658"/>
                    </a:cubicBezTo>
                    <a:cubicBezTo>
                      <a:pt x="498" y="656"/>
                      <a:pt x="499" y="654"/>
                      <a:pt x="499" y="653"/>
                    </a:cubicBezTo>
                    <a:cubicBezTo>
                      <a:pt x="499" y="608"/>
                      <a:pt x="499" y="524"/>
                      <a:pt x="499" y="451"/>
                    </a:cubicBezTo>
                    <a:close/>
                    <a:moveTo>
                      <a:pt x="424" y="61"/>
                    </a:moveTo>
                    <a:cubicBezTo>
                      <a:pt x="428" y="47"/>
                      <a:pt x="441" y="33"/>
                      <a:pt x="456" y="33"/>
                    </a:cubicBezTo>
                    <a:cubicBezTo>
                      <a:pt x="471" y="33"/>
                      <a:pt x="484" y="47"/>
                      <a:pt x="488" y="61"/>
                    </a:cubicBezTo>
                    <a:cubicBezTo>
                      <a:pt x="481" y="51"/>
                      <a:pt x="470" y="49"/>
                      <a:pt x="456" y="49"/>
                    </a:cubicBezTo>
                    <a:cubicBezTo>
                      <a:pt x="442" y="49"/>
                      <a:pt x="431" y="51"/>
                      <a:pt x="42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8" name="Group 56"/>
            <p:cNvGrpSpPr/>
            <p:nvPr/>
          </p:nvGrpSpPr>
          <p:grpSpPr>
            <a:xfrm>
              <a:off x="8650949" y="3950577"/>
              <a:ext cx="2053564" cy="1293715"/>
              <a:chOff x="5195895" y="299433"/>
              <a:chExt cx="2053564" cy="1293715"/>
            </a:xfrm>
          </p:grpSpPr>
          <p:sp>
            <p:nvSpPr>
              <p:cNvPr id="19" name="TextBox 57"/>
              <p:cNvSpPr txBox="1"/>
              <p:nvPr/>
            </p:nvSpPr>
            <p:spPr>
              <a:xfrm>
                <a:off x="5195896" y="299433"/>
                <a:ext cx="2053562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6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6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TextBox 58"/>
              <p:cNvSpPr txBox="1"/>
              <p:nvPr/>
            </p:nvSpPr>
            <p:spPr>
              <a:xfrm>
                <a:off x="5195895" y="727586"/>
                <a:ext cx="2053564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千图PPT彼岸天：ID 8661124库_组合 70"/>
          <p:cNvGrpSpPr/>
          <p:nvPr>
            <p:custDataLst>
              <p:tags r:id="rId1"/>
            </p:custDataLst>
          </p:nvPr>
        </p:nvGrpSpPr>
        <p:grpSpPr>
          <a:xfrm>
            <a:off x="1764681" y="2672917"/>
            <a:ext cx="8662241" cy="3847618"/>
            <a:chOff x="1764681" y="2672917"/>
            <a:chExt cx="8662241" cy="3847618"/>
          </a:xfrm>
        </p:grpSpPr>
        <p:grpSp>
          <p:nvGrpSpPr>
            <p:cNvPr id="4" name="Group 1"/>
            <p:cNvGrpSpPr/>
            <p:nvPr/>
          </p:nvGrpSpPr>
          <p:grpSpPr>
            <a:xfrm>
              <a:off x="6129957" y="2672917"/>
              <a:ext cx="1540439" cy="727427"/>
              <a:chOff x="6129954" y="2843530"/>
              <a:chExt cx="1540439" cy="727427"/>
            </a:xfrm>
          </p:grpSpPr>
          <p:sp>
            <p:nvSpPr>
              <p:cNvPr id="64" name="Freeform: Shape 2"/>
              <p:cNvSpPr/>
              <p:nvPr/>
            </p:nvSpPr>
            <p:spPr>
              <a:xfrm>
                <a:off x="6141352" y="2843530"/>
                <a:ext cx="1529041" cy="514777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Freeform: Shape 3"/>
              <p:cNvSpPr/>
              <p:nvPr/>
            </p:nvSpPr>
            <p:spPr>
              <a:xfrm>
                <a:off x="6129954" y="3094399"/>
                <a:ext cx="1415518" cy="476558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562512" y="2673541"/>
              <a:ext cx="1524011" cy="725171"/>
              <a:chOff x="4562511" y="2844155"/>
              <a:chExt cx="1524010" cy="725171"/>
            </a:xfrm>
          </p:grpSpPr>
          <p:sp>
            <p:nvSpPr>
              <p:cNvPr id="62" name="Freeform: Shape 5"/>
              <p:cNvSpPr/>
              <p:nvPr/>
            </p:nvSpPr>
            <p:spPr>
              <a:xfrm>
                <a:off x="4562511" y="2844155"/>
                <a:ext cx="1524010" cy="512392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Freeform: Shape 6"/>
              <p:cNvSpPr/>
              <p:nvPr/>
            </p:nvSpPr>
            <p:spPr>
              <a:xfrm>
                <a:off x="4668333" y="3094977"/>
                <a:ext cx="1410862" cy="474349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Group 7"/>
            <p:cNvGrpSpPr/>
            <p:nvPr/>
          </p:nvGrpSpPr>
          <p:grpSpPr>
            <a:xfrm>
              <a:off x="2795403" y="3085601"/>
              <a:ext cx="1897007" cy="2909636"/>
              <a:chOff x="2795401" y="3256214"/>
              <a:chExt cx="1897006" cy="2909636"/>
            </a:xfrm>
          </p:grpSpPr>
          <p:sp>
            <p:nvSpPr>
              <p:cNvPr id="57" name="Freeform: Shape 8"/>
              <p:cNvSpPr/>
              <p:nvPr/>
            </p:nvSpPr>
            <p:spPr>
              <a:xfrm>
                <a:off x="3343455" y="3256214"/>
                <a:ext cx="1245061" cy="1152952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Freeform: Shape 9"/>
              <p:cNvSpPr/>
              <p:nvPr/>
            </p:nvSpPr>
            <p:spPr>
              <a:xfrm>
                <a:off x="3539785" y="3476443"/>
                <a:ext cx="1152622" cy="1067351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59" name="Group 10"/>
              <p:cNvGrpSpPr/>
              <p:nvPr/>
            </p:nvGrpSpPr>
            <p:grpSpPr>
              <a:xfrm>
                <a:off x="2795401" y="4381292"/>
                <a:ext cx="834811" cy="1784558"/>
                <a:chOff x="2795401" y="4381292"/>
                <a:chExt cx="834811" cy="1784558"/>
              </a:xfrm>
            </p:grpSpPr>
            <p:sp>
              <p:nvSpPr>
                <p:cNvPr id="60" name="Freeform: Shape 11"/>
                <p:cNvSpPr/>
                <p:nvPr/>
              </p:nvSpPr>
              <p:spPr>
                <a:xfrm>
                  <a:off x="2795401" y="4381292"/>
                  <a:ext cx="645733" cy="1780015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1" name="Freeform: Shape 12"/>
                <p:cNvSpPr/>
                <p:nvPr/>
              </p:nvSpPr>
              <p:spPr>
                <a:xfrm>
                  <a:off x="3032421" y="4517991"/>
                  <a:ext cx="597791" cy="1647859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" name="Group 13"/>
            <p:cNvGrpSpPr/>
            <p:nvPr/>
          </p:nvGrpSpPr>
          <p:grpSpPr>
            <a:xfrm>
              <a:off x="7521927" y="3086021"/>
              <a:ext cx="1363391" cy="1289568"/>
              <a:chOff x="7521925" y="3256636"/>
              <a:chExt cx="1363390" cy="1289568"/>
            </a:xfrm>
          </p:grpSpPr>
          <p:sp>
            <p:nvSpPr>
              <p:cNvPr id="55" name="Freeform: Shape 14"/>
              <p:cNvSpPr/>
              <p:nvPr/>
            </p:nvSpPr>
            <p:spPr>
              <a:xfrm>
                <a:off x="7644956" y="3256636"/>
                <a:ext cx="1240359" cy="1155131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Freeform: Shape 15"/>
              <p:cNvSpPr/>
              <p:nvPr/>
            </p:nvSpPr>
            <p:spPr>
              <a:xfrm>
                <a:off x="7521925" y="3476834"/>
                <a:ext cx="1148270" cy="1069370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>
              <a:off x="8584123" y="4210679"/>
              <a:ext cx="854428" cy="1781116"/>
              <a:chOff x="8584122" y="4381292"/>
              <a:chExt cx="854428" cy="1781116"/>
            </a:xfrm>
          </p:grpSpPr>
          <p:sp>
            <p:nvSpPr>
              <p:cNvPr id="53" name="Freeform: Shape 17"/>
              <p:cNvSpPr/>
              <p:nvPr/>
            </p:nvSpPr>
            <p:spPr>
              <a:xfrm>
                <a:off x="8792339" y="4381292"/>
                <a:ext cx="646211" cy="177629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Freeform: Shape 18"/>
              <p:cNvSpPr/>
              <p:nvPr/>
            </p:nvSpPr>
            <p:spPr>
              <a:xfrm>
                <a:off x="8584122" y="4517991"/>
                <a:ext cx="598233" cy="164441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cxnSp>
          <p:nvCxnSpPr>
            <p:cNvPr id="9" name="Straight Connector 19"/>
            <p:cNvCxnSpPr/>
            <p:nvPr/>
          </p:nvCxnSpPr>
          <p:spPr>
            <a:xfrm>
              <a:off x="1764681" y="5995236"/>
              <a:ext cx="8662241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58"/>
            <p:cNvGrpSpPr/>
            <p:nvPr/>
          </p:nvGrpSpPr>
          <p:grpSpPr>
            <a:xfrm>
              <a:off x="4236179" y="3717059"/>
              <a:ext cx="3232563" cy="2803476"/>
              <a:chOff x="3548282" y="1831669"/>
              <a:chExt cx="4872767" cy="4225962"/>
            </a:xfrm>
          </p:grpSpPr>
          <p:grpSp>
            <p:nvGrpSpPr>
              <p:cNvPr id="29" name="Group 59"/>
              <p:cNvGrpSpPr/>
              <p:nvPr/>
            </p:nvGrpSpPr>
            <p:grpSpPr>
              <a:xfrm>
                <a:off x="4359009" y="1831669"/>
                <a:ext cx="3443956" cy="3584953"/>
                <a:chOff x="4359009" y="1831669"/>
                <a:chExt cx="3443956" cy="3584953"/>
              </a:xfrm>
              <a:solidFill>
                <a:schemeClr val="accent1"/>
              </a:solidFill>
            </p:grpSpPr>
            <p:sp>
              <p:nvSpPr>
                <p:cNvPr id="31" name="Freeform: Shape 61"/>
                <p:cNvSpPr/>
                <p:nvPr/>
              </p:nvSpPr>
              <p:spPr bwMode="auto">
                <a:xfrm>
                  <a:off x="6724607" y="1843419"/>
                  <a:ext cx="413849" cy="3479206"/>
                </a:xfrm>
                <a:custGeom>
                  <a:avLst/>
                  <a:gdLst>
                    <a:gd name="T0" fmla="*/ 0 w 217"/>
                    <a:gd name="T1" fmla="*/ 0 h 1821"/>
                    <a:gd name="T2" fmla="*/ 0 w 217"/>
                    <a:gd name="T3" fmla="*/ 1821 h 1821"/>
                    <a:gd name="T4" fmla="*/ 217 w 217"/>
                    <a:gd name="T5" fmla="*/ 1761 h 1821"/>
                    <a:gd name="T6" fmla="*/ 217 w 217"/>
                    <a:gd name="T7" fmla="*/ 73 h 1821"/>
                    <a:gd name="T8" fmla="*/ 0 w 217"/>
                    <a:gd name="T9" fmla="*/ 0 h 1821"/>
                    <a:gd name="T10" fmla="*/ 166 w 217"/>
                    <a:gd name="T11" fmla="*/ 1705 h 1821"/>
                    <a:gd name="T12" fmla="*/ 43 w 217"/>
                    <a:gd name="T13" fmla="*/ 1738 h 1821"/>
                    <a:gd name="T14" fmla="*/ 43 w 217"/>
                    <a:gd name="T15" fmla="*/ 1689 h 1821"/>
                    <a:gd name="T16" fmla="*/ 166 w 217"/>
                    <a:gd name="T17" fmla="*/ 1666 h 1821"/>
                    <a:gd name="T18" fmla="*/ 166 w 217"/>
                    <a:gd name="T19" fmla="*/ 1705 h 1821"/>
                    <a:gd name="T20" fmla="*/ 166 w 217"/>
                    <a:gd name="T21" fmla="*/ 1536 h 1821"/>
                    <a:gd name="T22" fmla="*/ 43 w 217"/>
                    <a:gd name="T23" fmla="*/ 1562 h 1821"/>
                    <a:gd name="T24" fmla="*/ 43 w 217"/>
                    <a:gd name="T25" fmla="*/ 1513 h 1821"/>
                    <a:gd name="T26" fmla="*/ 166 w 217"/>
                    <a:gd name="T27" fmla="*/ 1496 h 1821"/>
                    <a:gd name="T28" fmla="*/ 166 w 217"/>
                    <a:gd name="T29" fmla="*/ 1536 h 1821"/>
                    <a:gd name="T30" fmla="*/ 166 w 217"/>
                    <a:gd name="T31" fmla="*/ 1366 h 1821"/>
                    <a:gd name="T32" fmla="*/ 43 w 217"/>
                    <a:gd name="T33" fmla="*/ 1385 h 1821"/>
                    <a:gd name="T34" fmla="*/ 43 w 217"/>
                    <a:gd name="T35" fmla="*/ 1336 h 1821"/>
                    <a:gd name="T36" fmla="*/ 166 w 217"/>
                    <a:gd name="T37" fmla="*/ 1326 h 1821"/>
                    <a:gd name="T38" fmla="*/ 166 w 217"/>
                    <a:gd name="T39" fmla="*/ 1366 h 1821"/>
                    <a:gd name="T40" fmla="*/ 166 w 217"/>
                    <a:gd name="T41" fmla="*/ 1197 h 1821"/>
                    <a:gd name="T42" fmla="*/ 43 w 217"/>
                    <a:gd name="T43" fmla="*/ 1209 h 1821"/>
                    <a:gd name="T44" fmla="*/ 43 w 217"/>
                    <a:gd name="T45" fmla="*/ 1160 h 1821"/>
                    <a:gd name="T46" fmla="*/ 166 w 217"/>
                    <a:gd name="T47" fmla="*/ 1156 h 1821"/>
                    <a:gd name="T48" fmla="*/ 166 w 217"/>
                    <a:gd name="T49" fmla="*/ 1197 h 1821"/>
                    <a:gd name="T50" fmla="*/ 166 w 217"/>
                    <a:gd name="T51" fmla="*/ 1027 h 1821"/>
                    <a:gd name="T52" fmla="*/ 43 w 217"/>
                    <a:gd name="T53" fmla="*/ 1032 h 1821"/>
                    <a:gd name="T54" fmla="*/ 43 w 217"/>
                    <a:gd name="T55" fmla="*/ 983 h 1821"/>
                    <a:gd name="T56" fmla="*/ 166 w 217"/>
                    <a:gd name="T57" fmla="*/ 986 h 1821"/>
                    <a:gd name="T58" fmla="*/ 166 w 217"/>
                    <a:gd name="T59" fmla="*/ 1027 h 1821"/>
                    <a:gd name="T60" fmla="*/ 166 w 217"/>
                    <a:gd name="T61" fmla="*/ 858 h 1821"/>
                    <a:gd name="T62" fmla="*/ 43 w 217"/>
                    <a:gd name="T63" fmla="*/ 856 h 1821"/>
                    <a:gd name="T64" fmla="*/ 43 w 217"/>
                    <a:gd name="T65" fmla="*/ 807 h 1821"/>
                    <a:gd name="T66" fmla="*/ 166 w 217"/>
                    <a:gd name="T67" fmla="*/ 815 h 1821"/>
                    <a:gd name="T68" fmla="*/ 166 w 217"/>
                    <a:gd name="T69" fmla="*/ 858 h 1821"/>
                    <a:gd name="T70" fmla="*/ 166 w 217"/>
                    <a:gd name="T71" fmla="*/ 688 h 1821"/>
                    <a:gd name="T72" fmla="*/ 43 w 217"/>
                    <a:gd name="T73" fmla="*/ 679 h 1821"/>
                    <a:gd name="T74" fmla="*/ 43 w 217"/>
                    <a:gd name="T75" fmla="*/ 630 h 1821"/>
                    <a:gd name="T76" fmla="*/ 166 w 217"/>
                    <a:gd name="T77" fmla="*/ 645 h 1821"/>
                    <a:gd name="T78" fmla="*/ 166 w 217"/>
                    <a:gd name="T79" fmla="*/ 688 h 1821"/>
                    <a:gd name="T80" fmla="*/ 166 w 217"/>
                    <a:gd name="T81" fmla="*/ 519 h 1821"/>
                    <a:gd name="T82" fmla="*/ 43 w 217"/>
                    <a:gd name="T83" fmla="*/ 502 h 1821"/>
                    <a:gd name="T84" fmla="*/ 43 w 217"/>
                    <a:gd name="T85" fmla="*/ 454 h 1821"/>
                    <a:gd name="T86" fmla="*/ 166 w 217"/>
                    <a:gd name="T87" fmla="*/ 475 h 1821"/>
                    <a:gd name="T88" fmla="*/ 166 w 217"/>
                    <a:gd name="T89" fmla="*/ 519 h 1821"/>
                    <a:gd name="T90" fmla="*/ 166 w 217"/>
                    <a:gd name="T91" fmla="*/ 349 h 1821"/>
                    <a:gd name="T92" fmla="*/ 43 w 217"/>
                    <a:gd name="T93" fmla="*/ 326 h 1821"/>
                    <a:gd name="T94" fmla="*/ 43 w 217"/>
                    <a:gd name="T95" fmla="*/ 277 h 1821"/>
                    <a:gd name="T96" fmla="*/ 166 w 217"/>
                    <a:gd name="T97" fmla="*/ 305 h 1821"/>
                    <a:gd name="T98" fmla="*/ 166 w 217"/>
                    <a:gd name="T99" fmla="*/ 349 h 1821"/>
                    <a:gd name="T100" fmla="*/ 166 w 217"/>
                    <a:gd name="T101" fmla="*/ 180 h 1821"/>
                    <a:gd name="T102" fmla="*/ 43 w 217"/>
                    <a:gd name="T103" fmla="*/ 150 h 1821"/>
                    <a:gd name="T104" fmla="*/ 43 w 217"/>
                    <a:gd name="T105" fmla="*/ 101 h 1821"/>
                    <a:gd name="T106" fmla="*/ 166 w 217"/>
                    <a:gd name="T107" fmla="*/ 135 h 1821"/>
                    <a:gd name="T108" fmla="*/ 166 w 217"/>
                    <a:gd name="T109" fmla="*/ 180 h 1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7" h="1821">
                      <a:moveTo>
                        <a:pt x="0" y="0"/>
                      </a:moveTo>
                      <a:cubicBezTo>
                        <a:pt x="0" y="1821"/>
                        <a:pt x="0" y="1821"/>
                        <a:pt x="0" y="1821"/>
                      </a:cubicBezTo>
                      <a:cubicBezTo>
                        <a:pt x="217" y="1761"/>
                        <a:pt x="217" y="1761"/>
                        <a:pt x="217" y="1761"/>
                      </a:cubicBezTo>
                      <a:cubicBezTo>
                        <a:pt x="217" y="73"/>
                        <a:pt x="217" y="73"/>
                        <a:pt x="217" y="73"/>
                      </a:cubicBezTo>
                      <a:lnTo>
                        <a:pt x="0" y="0"/>
                      </a:lnTo>
                      <a:close/>
                      <a:moveTo>
                        <a:pt x="166" y="1705"/>
                      </a:moveTo>
                      <a:cubicBezTo>
                        <a:pt x="43" y="1738"/>
                        <a:pt x="43" y="1738"/>
                        <a:pt x="43" y="1738"/>
                      </a:cubicBezTo>
                      <a:cubicBezTo>
                        <a:pt x="43" y="1689"/>
                        <a:pt x="43" y="1689"/>
                        <a:pt x="43" y="1689"/>
                      </a:cubicBezTo>
                      <a:cubicBezTo>
                        <a:pt x="166" y="1666"/>
                        <a:pt x="166" y="1666"/>
                        <a:pt x="166" y="1666"/>
                      </a:cubicBezTo>
                      <a:lnTo>
                        <a:pt x="166" y="1705"/>
                      </a:lnTo>
                      <a:close/>
                      <a:moveTo>
                        <a:pt x="166" y="1536"/>
                      </a:moveTo>
                      <a:cubicBezTo>
                        <a:pt x="125" y="1544"/>
                        <a:pt x="84" y="1553"/>
                        <a:pt x="43" y="1562"/>
                      </a:cubicBezTo>
                      <a:cubicBezTo>
                        <a:pt x="43" y="1545"/>
                        <a:pt x="43" y="1529"/>
                        <a:pt x="43" y="1513"/>
                      </a:cubicBezTo>
                      <a:cubicBezTo>
                        <a:pt x="84" y="1507"/>
                        <a:pt x="125" y="1502"/>
                        <a:pt x="166" y="1496"/>
                      </a:cubicBezTo>
                      <a:cubicBezTo>
                        <a:pt x="166" y="1509"/>
                        <a:pt x="166" y="1522"/>
                        <a:pt x="166" y="1536"/>
                      </a:cubicBezTo>
                      <a:close/>
                      <a:moveTo>
                        <a:pt x="166" y="1366"/>
                      </a:moveTo>
                      <a:cubicBezTo>
                        <a:pt x="125" y="1372"/>
                        <a:pt x="84" y="1379"/>
                        <a:pt x="43" y="1385"/>
                      </a:cubicBezTo>
                      <a:cubicBezTo>
                        <a:pt x="43" y="1369"/>
                        <a:pt x="43" y="1353"/>
                        <a:pt x="43" y="1336"/>
                      </a:cubicBezTo>
                      <a:cubicBezTo>
                        <a:pt x="84" y="1333"/>
                        <a:pt x="125" y="1329"/>
                        <a:pt x="166" y="1326"/>
                      </a:cubicBezTo>
                      <a:cubicBezTo>
                        <a:pt x="166" y="1339"/>
                        <a:pt x="166" y="1353"/>
                        <a:pt x="166" y="1366"/>
                      </a:cubicBezTo>
                      <a:close/>
                      <a:moveTo>
                        <a:pt x="166" y="1197"/>
                      </a:moveTo>
                      <a:cubicBezTo>
                        <a:pt x="125" y="1201"/>
                        <a:pt x="84" y="1205"/>
                        <a:pt x="43" y="1209"/>
                      </a:cubicBezTo>
                      <a:cubicBezTo>
                        <a:pt x="43" y="1192"/>
                        <a:pt x="43" y="1176"/>
                        <a:pt x="43" y="1160"/>
                      </a:cubicBezTo>
                      <a:cubicBezTo>
                        <a:pt x="84" y="1159"/>
                        <a:pt x="125" y="1157"/>
                        <a:pt x="166" y="1156"/>
                      </a:cubicBezTo>
                      <a:cubicBezTo>
                        <a:pt x="166" y="1169"/>
                        <a:pt x="166" y="1183"/>
                        <a:pt x="166" y="1197"/>
                      </a:cubicBezTo>
                      <a:close/>
                      <a:moveTo>
                        <a:pt x="166" y="1027"/>
                      </a:moveTo>
                      <a:cubicBezTo>
                        <a:pt x="125" y="1029"/>
                        <a:pt x="84" y="1030"/>
                        <a:pt x="43" y="1032"/>
                      </a:cubicBezTo>
                      <a:cubicBezTo>
                        <a:pt x="43" y="1016"/>
                        <a:pt x="43" y="1000"/>
                        <a:pt x="43" y="983"/>
                      </a:cubicBezTo>
                      <a:cubicBezTo>
                        <a:pt x="84" y="984"/>
                        <a:pt x="125" y="985"/>
                        <a:pt x="166" y="986"/>
                      </a:cubicBezTo>
                      <a:cubicBezTo>
                        <a:pt x="166" y="999"/>
                        <a:pt x="166" y="1013"/>
                        <a:pt x="166" y="1027"/>
                      </a:cubicBezTo>
                      <a:close/>
                      <a:moveTo>
                        <a:pt x="166" y="858"/>
                      </a:moveTo>
                      <a:cubicBezTo>
                        <a:pt x="125" y="857"/>
                        <a:pt x="84" y="856"/>
                        <a:pt x="43" y="856"/>
                      </a:cubicBezTo>
                      <a:cubicBezTo>
                        <a:pt x="43" y="839"/>
                        <a:pt x="43" y="823"/>
                        <a:pt x="43" y="807"/>
                      </a:cubicBezTo>
                      <a:cubicBezTo>
                        <a:pt x="84" y="810"/>
                        <a:pt x="125" y="813"/>
                        <a:pt x="166" y="815"/>
                      </a:cubicBezTo>
                      <a:cubicBezTo>
                        <a:pt x="166" y="830"/>
                        <a:pt x="166" y="844"/>
                        <a:pt x="166" y="858"/>
                      </a:cubicBezTo>
                      <a:close/>
                      <a:moveTo>
                        <a:pt x="166" y="688"/>
                      </a:moveTo>
                      <a:cubicBezTo>
                        <a:pt x="125" y="685"/>
                        <a:pt x="84" y="682"/>
                        <a:pt x="43" y="679"/>
                      </a:cubicBezTo>
                      <a:cubicBezTo>
                        <a:pt x="43" y="663"/>
                        <a:pt x="43" y="647"/>
                        <a:pt x="43" y="630"/>
                      </a:cubicBezTo>
                      <a:cubicBezTo>
                        <a:pt x="84" y="635"/>
                        <a:pt x="125" y="640"/>
                        <a:pt x="166" y="645"/>
                      </a:cubicBezTo>
                      <a:cubicBezTo>
                        <a:pt x="166" y="660"/>
                        <a:pt x="166" y="674"/>
                        <a:pt x="166" y="688"/>
                      </a:cubicBezTo>
                      <a:close/>
                      <a:moveTo>
                        <a:pt x="166" y="519"/>
                      </a:moveTo>
                      <a:cubicBezTo>
                        <a:pt x="125" y="513"/>
                        <a:pt x="84" y="508"/>
                        <a:pt x="43" y="502"/>
                      </a:cubicBezTo>
                      <a:cubicBezTo>
                        <a:pt x="43" y="486"/>
                        <a:pt x="43" y="470"/>
                        <a:pt x="43" y="454"/>
                      </a:cubicBezTo>
                      <a:cubicBezTo>
                        <a:pt x="84" y="461"/>
                        <a:pt x="125" y="468"/>
                        <a:pt x="166" y="475"/>
                      </a:cubicBezTo>
                      <a:cubicBezTo>
                        <a:pt x="166" y="490"/>
                        <a:pt x="166" y="504"/>
                        <a:pt x="166" y="519"/>
                      </a:cubicBezTo>
                      <a:close/>
                      <a:moveTo>
                        <a:pt x="166" y="349"/>
                      </a:moveTo>
                      <a:cubicBezTo>
                        <a:pt x="125" y="342"/>
                        <a:pt x="84" y="334"/>
                        <a:pt x="43" y="326"/>
                      </a:cubicBezTo>
                      <a:cubicBezTo>
                        <a:pt x="43" y="310"/>
                        <a:pt x="43" y="294"/>
                        <a:pt x="43" y="277"/>
                      </a:cubicBezTo>
                      <a:cubicBezTo>
                        <a:pt x="84" y="287"/>
                        <a:pt x="125" y="296"/>
                        <a:pt x="166" y="305"/>
                      </a:cubicBezTo>
                      <a:cubicBezTo>
                        <a:pt x="166" y="320"/>
                        <a:pt x="166" y="335"/>
                        <a:pt x="166" y="349"/>
                      </a:cubicBezTo>
                      <a:close/>
                      <a:moveTo>
                        <a:pt x="166" y="180"/>
                      </a:moveTo>
                      <a:cubicBezTo>
                        <a:pt x="43" y="150"/>
                        <a:pt x="43" y="150"/>
                        <a:pt x="43" y="150"/>
                      </a:cubicBezTo>
                      <a:cubicBezTo>
                        <a:pt x="43" y="101"/>
                        <a:pt x="43" y="101"/>
                        <a:pt x="43" y="101"/>
                      </a:cubicBezTo>
                      <a:cubicBezTo>
                        <a:pt x="166" y="135"/>
                        <a:pt x="166" y="135"/>
                        <a:pt x="166" y="135"/>
                      </a:cubicBezTo>
                      <a:lnTo>
                        <a:pt x="166" y="1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Freeform: Shape 62"/>
                <p:cNvSpPr/>
                <p:nvPr/>
              </p:nvSpPr>
              <p:spPr bwMode="auto">
                <a:xfrm>
                  <a:off x="6237649" y="1831669"/>
                  <a:ext cx="454320" cy="3502705"/>
                </a:xfrm>
                <a:custGeom>
                  <a:avLst/>
                  <a:gdLst>
                    <a:gd name="T0" fmla="*/ 101 w 238"/>
                    <a:gd name="T1" fmla="*/ 338 h 1833"/>
                    <a:gd name="T2" fmla="*/ 238 w 238"/>
                    <a:gd name="T3" fmla="*/ 1833 h 1833"/>
                    <a:gd name="T4" fmla="*/ 0 w 238"/>
                    <a:gd name="T5" fmla="*/ 116 h 1833"/>
                    <a:gd name="T6" fmla="*/ 191 w 238"/>
                    <a:gd name="T7" fmla="*/ 1675 h 1833"/>
                    <a:gd name="T8" fmla="*/ 124 w 238"/>
                    <a:gd name="T9" fmla="*/ 1613 h 1833"/>
                    <a:gd name="T10" fmla="*/ 191 w 238"/>
                    <a:gd name="T11" fmla="*/ 1675 h 1833"/>
                    <a:gd name="T12" fmla="*/ 124 w 238"/>
                    <a:gd name="T13" fmla="*/ 1569 h 1833"/>
                    <a:gd name="T14" fmla="*/ 191 w 238"/>
                    <a:gd name="T15" fmla="*/ 1529 h 1833"/>
                    <a:gd name="T16" fmla="*/ 191 w 238"/>
                    <a:gd name="T17" fmla="*/ 1487 h 1833"/>
                    <a:gd name="T18" fmla="*/ 124 w 238"/>
                    <a:gd name="T19" fmla="*/ 1429 h 1833"/>
                    <a:gd name="T20" fmla="*/ 191 w 238"/>
                    <a:gd name="T21" fmla="*/ 1487 h 1833"/>
                    <a:gd name="T22" fmla="*/ 124 w 238"/>
                    <a:gd name="T23" fmla="*/ 1386 h 1833"/>
                    <a:gd name="T24" fmla="*/ 191 w 238"/>
                    <a:gd name="T25" fmla="*/ 1341 h 1833"/>
                    <a:gd name="T26" fmla="*/ 191 w 238"/>
                    <a:gd name="T27" fmla="*/ 1299 h 1833"/>
                    <a:gd name="T28" fmla="*/ 124 w 238"/>
                    <a:gd name="T29" fmla="*/ 1245 h 1833"/>
                    <a:gd name="T30" fmla="*/ 191 w 238"/>
                    <a:gd name="T31" fmla="*/ 1299 h 1833"/>
                    <a:gd name="T32" fmla="*/ 124 w 238"/>
                    <a:gd name="T33" fmla="*/ 1202 h 1833"/>
                    <a:gd name="T34" fmla="*/ 191 w 238"/>
                    <a:gd name="T35" fmla="*/ 1153 h 1833"/>
                    <a:gd name="T36" fmla="*/ 191 w 238"/>
                    <a:gd name="T37" fmla="*/ 1111 h 1833"/>
                    <a:gd name="T38" fmla="*/ 124 w 238"/>
                    <a:gd name="T39" fmla="*/ 1062 h 1833"/>
                    <a:gd name="T40" fmla="*/ 191 w 238"/>
                    <a:gd name="T41" fmla="*/ 1111 h 1833"/>
                    <a:gd name="T42" fmla="*/ 124 w 238"/>
                    <a:gd name="T43" fmla="*/ 1018 h 1833"/>
                    <a:gd name="T44" fmla="*/ 191 w 238"/>
                    <a:gd name="T45" fmla="*/ 965 h 1833"/>
                    <a:gd name="T46" fmla="*/ 191 w 238"/>
                    <a:gd name="T47" fmla="*/ 923 h 1833"/>
                    <a:gd name="T48" fmla="*/ 124 w 238"/>
                    <a:gd name="T49" fmla="*/ 878 h 1833"/>
                    <a:gd name="T50" fmla="*/ 191 w 238"/>
                    <a:gd name="T51" fmla="*/ 923 h 1833"/>
                    <a:gd name="T52" fmla="*/ 124 w 238"/>
                    <a:gd name="T53" fmla="*/ 834 h 1833"/>
                    <a:gd name="T54" fmla="*/ 191 w 238"/>
                    <a:gd name="T55" fmla="*/ 777 h 1833"/>
                    <a:gd name="T56" fmla="*/ 191 w 238"/>
                    <a:gd name="T57" fmla="*/ 734 h 1833"/>
                    <a:gd name="T58" fmla="*/ 124 w 238"/>
                    <a:gd name="T59" fmla="*/ 694 h 1833"/>
                    <a:gd name="T60" fmla="*/ 191 w 238"/>
                    <a:gd name="T61" fmla="*/ 734 h 1833"/>
                    <a:gd name="T62" fmla="*/ 124 w 238"/>
                    <a:gd name="T63" fmla="*/ 650 h 1833"/>
                    <a:gd name="T64" fmla="*/ 191 w 238"/>
                    <a:gd name="T65" fmla="*/ 588 h 1833"/>
                    <a:gd name="T66" fmla="*/ 191 w 238"/>
                    <a:gd name="T67" fmla="*/ 546 h 1833"/>
                    <a:gd name="T68" fmla="*/ 124 w 238"/>
                    <a:gd name="T69" fmla="*/ 510 h 1833"/>
                    <a:gd name="T70" fmla="*/ 191 w 238"/>
                    <a:gd name="T71" fmla="*/ 546 h 1833"/>
                    <a:gd name="T72" fmla="*/ 124 w 238"/>
                    <a:gd name="T73" fmla="*/ 467 h 1833"/>
                    <a:gd name="T74" fmla="*/ 191 w 238"/>
                    <a:gd name="T75" fmla="*/ 400 h 1833"/>
                    <a:gd name="T76" fmla="*/ 191 w 238"/>
                    <a:gd name="T77" fmla="*/ 358 h 1833"/>
                    <a:gd name="T78" fmla="*/ 124 w 238"/>
                    <a:gd name="T79" fmla="*/ 326 h 1833"/>
                    <a:gd name="T80" fmla="*/ 191 w 238"/>
                    <a:gd name="T81" fmla="*/ 358 h 1833"/>
                    <a:gd name="T82" fmla="*/ 124 w 238"/>
                    <a:gd name="T83" fmla="*/ 283 h 1833"/>
                    <a:gd name="T84" fmla="*/ 191 w 238"/>
                    <a:gd name="T85" fmla="*/ 212 h 1833"/>
                    <a:gd name="T86" fmla="*/ 124 w 238"/>
                    <a:gd name="T87" fmla="*/ 143 h 1833"/>
                    <a:gd name="T88" fmla="*/ 191 w 238"/>
                    <a:gd name="T89" fmla="*/ 170 h 1833"/>
                    <a:gd name="T90" fmla="*/ 124 w 238"/>
                    <a:gd name="T91" fmla="*/ 143 h 1833"/>
                    <a:gd name="T92" fmla="*/ 191 w 238"/>
                    <a:gd name="T93" fmla="*/ 1717 h 1833"/>
                    <a:gd name="T94" fmla="*/ 124 w 238"/>
                    <a:gd name="T95" fmla="*/ 1753 h 1833"/>
                    <a:gd name="T96" fmla="*/ 83 w 238"/>
                    <a:gd name="T97" fmla="*/ 291 h 1833"/>
                    <a:gd name="T98" fmla="*/ 31 w 238"/>
                    <a:gd name="T99" fmla="*/ 270 h 1833"/>
                    <a:gd name="T100" fmla="*/ 83 w 238"/>
                    <a:gd name="T101" fmla="*/ 291 h 1833"/>
                    <a:gd name="T102" fmla="*/ 83 w 238"/>
                    <a:gd name="T103" fmla="*/ 160 h 1833"/>
                    <a:gd name="T104" fmla="*/ 31 w 238"/>
                    <a:gd name="T105" fmla="*/ 219 h 18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38" h="1833">
                      <a:moveTo>
                        <a:pt x="0" y="306"/>
                      </a:moveTo>
                      <a:cubicBezTo>
                        <a:pt x="101" y="338"/>
                        <a:pt x="101" y="338"/>
                        <a:pt x="101" y="338"/>
                      </a:cubicBezTo>
                      <a:cubicBezTo>
                        <a:pt x="101" y="1818"/>
                        <a:pt x="101" y="1818"/>
                        <a:pt x="101" y="1818"/>
                      </a:cubicBezTo>
                      <a:cubicBezTo>
                        <a:pt x="238" y="1833"/>
                        <a:pt x="238" y="1833"/>
                        <a:pt x="238" y="1833"/>
                      </a:cubicBezTo>
                      <a:cubicBezTo>
                        <a:pt x="238" y="0"/>
                        <a:pt x="238" y="0"/>
                        <a:pt x="238" y="0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lnTo>
                        <a:pt x="0" y="306"/>
                      </a:lnTo>
                      <a:close/>
                      <a:moveTo>
                        <a:pt x="191" y="1675"/>
                      </a:moveTo>
                      <a:cubicBezTo>
                        <a:pt x="169" y="1670"/>
                        <a:pt x="146" y="1666"/>
                        <a:pt x="124" y="1661"/>
                      </a:cubicBezTo>
                      <a:cubicBezTo>
                        <a:pt x="124" y="1645"/>
                        <a:pt x="124" y="1629"/>
                        <a:pt x="124" y="1613"/>
                      </a:cubicBezTo>
                      <a:cubicBezTo>
                        <a:pt x="146" y="1616"/>
                        <a:pt x="169" y="1620"/>
                        <a:pt x="191" y="1623"/>
                      </a:cubicBezTo>
                      <a:cubicBezTo>
                        <a:pt x="191" y="1640"/>
                        <a:pt x="191" y="1658"/>
                        <a:pt x="191" y="1675"/>
                      </a:cubicBezTo>
                      <a:close/>
                      <a:moveTo>
                        <a:pt x="191" y="1581"/>
                      </a:moveTo>
                      <a:cubicBezTo>
                        <a:pt x="169" y="1577"/>
                        <a:pt x="146" y="1573"/>
                        <a:pt x="124" y="1569"/>
                      </a:cubicBezTo>
                      <a:cubicBezTo>
                        <a:pt x="124" y="1553"/>
                        <a:pt x="124" y="1537"/>
                        <a:pt x="124" y="1521"/>
                      </a:cubicBezTo>
                      <a:cubicBezTo>
                        <a:pt x="146" y="1524"/>
                        <a:pt x="169" y="1526"/>
                        <a:pt x="191" y="1529"/>
                      </a:cubicBezTo>
                      <a:cubicBezTo>
                        <a:pt x="191" y="1546"/>
                        <a:pt x="191" y="1564"/>
                        <a:pt x="191" y="1581"/>
                      </a:cubicBezTo>
                      <a:close/>
                      <a:moveTo>
                        <a:pt x="191" y="1487"/>
                      </a:moveTo>
                      <a:cubicBezTo>
                        <a:pt x="169" y="1484"/>
                        <a:pt x="146" y="1481"/>
                        <a:pt x="124" y="1477"/>
                      </a:cubicBezTo>
                      <a:cubicBezTo>
                        <a:pt x="124" y="1461"/>
                        <a:pt x="124" y="1445"/>
                        <a:pt x="124" y="1429"/>
                      </a:cubicBezTo>
                      <a:cubicBezTo>
                        <a:pt x="146" y="1431"/>
                        <a:pt x="169" y="1433"/>
                        <a:pt x="191" y="1435"/>
                      </a:cubicBezTo>
                      <a:cubicBezTo>
                        <a:pt x="191" y="1452"/>
                        <a:pt x="191" y="1470"/>
                        <a:pt x="191" y="1487"/>
                      </a:cubicBezTo>
                      <a:close/>
                      <a:moveTo>
                        <a:pt x="191" y="1393"/>
                      </a:moveTo>
                      <a:cubicBezTo>
                        <a:pt x="169" y="1390"/>
                        <a:pt x="146" y="1388"/>
                        <a:pt x="124" y="1386"/>
                      </a:cubicBezTo>
                      <a:cubicBezTo>
                        <a:pt x="124" y="1369"/>
                        <a:pt x="124" y="1353"/>
                        <a:pt x="124" y="1337"/>
                      </a:cubicBezTo>
                      <a:cubicBezTo>
                        <a:pt x="146" y="1338"/>
                        <a:pt x="169" y="1340"/>
                        <a:pt x="191" y="1341"/>
                      </a:cubicBezTo>
                      <a:cubicBezTo>
                        <a:pt x="191" y="1358"/>
                        <a:pt x="191" y="1376"/>
                        <a:pt x="191" y="1393"/>
                      </a:cubicBezTo>
                      <a:close/>
                      <a:moveTo>
                        <a:pt x="191" y="1299"/>
                      </a:moveTo>
                      <a:cubicBezTo>
                        <a:pt x="169" y="1297"/>
                        <a:pt x="146" y="1295"/>
                        <a:pt x="124" y="1294"/>
                      </a:cubicBezTo>
                      <a:cubicBezTo>
                        <a:pt x="124" y="1278"/>
                        <a:pt x="124" y="1261"/>
                        <a:pt x="124" y="1245"/>
                      </a:cubicBezTo>
                      <a:cubicBezTo>
                        <a:pt x="146" y="1246"/>
                        <a:pt x="169" y="1246"/>
                        <a:pt x="191" y="1247"/>
                      </a:cubicBezTo>
                      <a:cubicBezTo>
                        <a:pt x="191" y="1264"/>
                        <a:pt x="191" y="1281"/>
                        <a:pt x="191" y="1299"/>
                      </a:cubicBezTo>
                      <a:close/>
                      <a:moveTo>
                        <a:pt x="191" y="1205"/>
                      </a:moveTo>
                      <a:cubicBezTo>
                        <a:pt x="169" y="1204"/>
                        <a:pt x="146" y="1203"/>
                        <a:pt x="124" y="1202"/>
                      </a:cubicBezTo>
                      <a:cubicBezTo>
                        <a:pt x="124" y="1186"/>
                        <a:pt x="124" y="1170"/>
                        <a:pt x="124" y="1153"/>
                      </a:cubicBezTo>
                      <a:cubicBezTo>
                        <a:pt x="146" y="1153"/>
                        <a:pt x="169" y="1153"/>
                        <a:pt x="191" y="1153"/>
                      </a:cubicBezTo>
                      <a:cubicBezTo>
                        <a:pt x="191" y="1170"/>
                        <a:pt x="191" y="1187"/>
                        <a:pt x="191" y="1205"/>
                      </a:cubicBezTo>
                      <a:close/>
                      <a:moveTo>
                        <a:pt x="191" y="1111"/>
                      </a:moveTo>
                      <a:cubicBezTo>
                        <a:pt x="169" y="1110"/>
                        <a:pt x="146" y="1110"/>
                        <a:pt x="124" y="1110"/>
                      </a:cubicBezTo>
                      <a:cubicBezTo>
                        <a:pt x="124" y="1094"/>
                        <a:pt x="124" y="1078"/>
                        <a:pt x="124" y="1062"/>
                      </a:cubicBezTo>
                      <a:cubicBezTo>
                        <a:pt x="146" y="1061"/>
                        <a:pt x="169" y="1060"/>
                        <a:pt x="191" y="1059"/>
                      </a:cubicBezTo>
                      <a:cubicBezTo>
                        <a:pt x="191" y="1076"/>
                        <a:pt x="191" y="1093"/>
                        <a:pt x="191" y="1111"/>
                      </a:cubicBezTo>
                      <a:close/>
                      <a:moveTo>
                        <a:pt x="191" y="1017"/>
                      </a:moveTo>
                      <a:cubicBezTo>
                        <a:pt x="169" y="1017"/>
                        <a:pt x="146" y="1018"/>
                        <a:pt x="124" y="1018"/>
                      </a:cubicBezTo>
                      <a:cubicBezTo>
                        <a:pt x="124" y="1002"/>
                        <a:pt x="124" y="986"/>
                        <a:pt x="124" y="970"/>
                      </a:cubicBezTo>
                      <a:cubicBezTo>
                        <a:pt x="146" y="968"/>
                        <a:pt x="169" y="966"/>
                        <a:pt x="191" y="965"/>
                      </a:cubicBezTo>
                      <a:cubicBezTo>
                        <a:pt x="191" y="982"/>
                        <a:pt x="191" y="999"/>
                        <a:pt x="191" y="1017"/>
                      </a:cubicBezTo>
                      <a:close/>
                      <a:moveTo>
                        <a:pt x="191" y="923"/>
                      </a:moveTo>
                      <a:cubicBezTo>
                        <a:pt x="169" y="924"/>
                        <a:pt x="146" y="925"/>
                        <a:pt x="124" y="926"/>
                      </a:cubicBezTo>
                      <a:cubicBezTo>
                        <a:pt x="124" y="910"/>
                        <a:pt x="124" y="894"/>
                        <a:pt x="124" y="878"/>
                      </a:cubicBezTo>
                      <a:cubicBezTo>
                        <a:pt x="146" y="875"/>
                        <a:pt x="169" y="873"/>
                        <a:pt x="191" y="871"/>
                      </a:cubicBezTo>
                      <a:cubicBezTo>
                        <a:pt x="191" y="888"/>
                        <a:pt x="191" y="905"/>
                        <a:pt x="191" y="923"/>
                      </a:cubicBezTo>
                      <a:close/>
                      <a:moveTo>
                        <a:pt x="191" y="828"/>
                      </a:moveTo>
                      <a:cubicBezTo>
                        <a:pt x="169" y="830"/>
                        <a:pt x="146" y="832"/>
                        <a:pt x="124" y="834"/>
                      </a:cubicBezTo>
                      <a:cubicBezTo>
                        <a:pt x="124" y="818"/>
                        <a:pt x="124" y="802"/>
                        <a:pt x="124" y="786"/>
                      </a:cubicBezTo>
                      <a:cubicBezTo>
                        <a:pt x="146" y="783"/>
                        <a:pt x="169" y="780"/>
                        <a:pt x="191" y="777"/>
                      </a:cubicBezTo>
                      <a:cubicBezTo>
                        <a:pt x="191" y="794"/>
                        <a:pt x="191" y="811"/>
                        <a:pt x="191" y="828"/>
                      </a:cubicBezTo>
                      <a:close/>
                      <a:moveTo>
                        <a:pt x="191" y="734"/>
                      </a:moveTo>
                      <a:cubicBezTo>
                        <a:pt x="169" y="737"/>
                        <a:pt x="146" y="740"/>
                        <a:pt x="124" y="742"/>
                      </a:cubicBezTo>
                      <a:cubicBezTo>
                        <a:pt x="124" y="726"/>
                        <a:pt x="124" y="710"/>
                        <a:pt x="124" y="694"/>
                      </a:cubicBezTo>
                      <a:cubicBezTo>
                        <a:pt x="146" y="690"/>
                        <a:pt x="169" y="686"/>
                        <a:pt x="191" y="682"/>
                      </a:cubicBezTo>
                      <a:cubicBezTo>
                        <a:pt x="191" y="700"/>
                        <a:pt x="191" y="717"/>
                        <a:pt x="191" y="734"/>
                      </a:cubicBezTo>
                      <a:close/>
                      <a:moveTo>
                        <a:pt x="191" y="640"/>
                      </a:moveTo>
                      <a:cubicBezTo>
                        <a:pt x="169" y="644"/>
                        <a:pt x="146" y="647"/>
                        <a:pt x="124" y="650"/>
                      </a:cubicBezTo>
                      <a:cubicBezTo>
                        <a:pt x="124" y="634"/>
                        <a:pt x="124" y="618"/>
                        <a:pt x="124" y="602"/>
                      </a:cubicBezTo>
                      <a:cubicBezTo>
                        <a:pt x="146" y="598"/>
                        <a:pt x="169" y="593"/>
                        <a:pt x="191" y="588"/>
                      </a:cubicBezTo>
                      <a:cubicBezTo>
                        <a:pt x="191" y="606"/>
                        <a:pt x="191" y="623"/>
                        <a:pt x="191" y="640"/>
                      </a:cubicBezTo>
                      <a:close/>
                      <a:moveTo>
                        <a:pt x="191" y="546"/>
                      </a:moveTo>
                      <a:cubicBezTo>
                        <a:pt x="169" y="550"/>
                        <a:pt x="146" y="554"/>
                        <a:pt x="124" y="559"/>
                      </a:cubicBezTo>
                      <a:cubicBezTo>
                        <a:pt x="124" y="542"/>
                        <a:pt x="124" y="526"/>
                        <a:pt x="124" y="510"/>
                      </a:cubicBezTo>
                      <a:cubicBezTo>
                        <a:pt x="146" y="505"/>
                        <a:pt x="169" y="500"/>
                        <a:pt x="191" y="494"/>
                      </a:cubicBezTo>
                      <a:cubicBezTo>
                        <a:pt x="191" y="512"/>
                        <a:pt x="191" y="529"/>
                        <a:pt x="191" y="546"/>
                      </a:cubicBezTo>
                      <a:close/>
                      <a:moveTo>
                        <a:pt x="191" y="452"/>
                      </a:moveTo>
                      <a:cubicBezTo>
                        <a:pt x="169" y="457"/>
                        <a:pt x="146" y="462"/>
                        <a:pt x="124" y="467"/>
                      </a:cubicBezTo>
                      <a:cubicBezTo>
                        <a:pt x="124" y="451"/>
                        <a:pt x="124" y="434"/>
                        <a:pt x="124" y="418"/>
                      </a:cubicBezTo>
                      <a:cubicBezTo>
                        <a:pt x="146" y="412"/>
                        <a:pt x="169" y="406"/>
                        <a:pt x="191" y="400"/>
                      </a:cubicBezTo>
                      <a:cubicBezTo>
                        <a:pt x="191" y="418"/>
                        <a:pt x="191" y="435"/>
                        <a:pt x="191" y="452"/>
                      </a:cubicBezTo>
                      <a:close/>
                      <a:moveTo>
                        <a:pt x="191" y="358"/>
                      </a:moveTo>
                      <a:cubicBezTo>
                        <a:pt x="169" y="364"/>
                        <a:pt x="146" y="369"/>
                        <a:pt x="124" y="375"/>
                      </a:cubicBezTo>
                      <a:cubicBezTo>
                        <a:pt x="124" y="359"/>
                        <a:pt x="124" y="343"/>
                        <a:pt x="124" y="326"/>
                      </a:cubicBezTo>
                      <a:cubicBezTo>
                        <a:pt x="146" y="320"/>
                        <a:pt x="169" y="313"/>
                        <a:pt x="191" y="306"/>
                      </a:cubicBezTo>
                      <a:cubicBezTo>
                        <a:pt x="191" y="323"/>
                        <a:pt x="191" y="341"/>
                        <a:pt x="191" y="358"/>
                      </a:cubicBezTo>
                      <a:close/>
                      <a:moveTo>
                        <a:pt x="191" y="264"/>
                      </a:moveTo>
                      <a:cubicBezTo>
                        <a:pt x="169" y="270"/>
                        <a:pt x="146" y="277"/>
                        <a:pt x="124" y="283"/>
                      </a:cubicBezTo>
                      <a:cubicBezTo>
                        <a:pt x="124" y="267"/>
                        <a:pt x="124" y="251"/>
                        <a:pt x="124" y="235"/>
                      </a:cubicBezTo>
                      <a:cubicBezTo>
                        <a:pt x="146" y="227"/>
                        <a:pt x="169" y="220"/>
                        <a:pt x="191" y="212"/>
                      </a:cubicBezTo>
                      <a:cubicBezTo>
                        <a:pt x="191" y="229"/>
                        <a:pt x="191" y="247"/>
                        <a:pt x="191" y="264"/>
                      </a:cubicBezTo>
                      <a:close/>
                      <a:moveTo>
                        <a:pt x="124" y="143"/>
                      </a:moveTo>
                      <a:cubicBezTo>
                        <a:pt x="191" y="118"/>
                        <a:pt x="191" y="118"/>
                        <a:pt x="191" y="118"/>
                      </a:cubicBezTo>
                      <a:cubicBezTo>
                        <a:pt x="191" y="170"/>
                        <a:pt x="191" y="170"/>
                        <a:pt x="191" y="170"/>
                      </a:cubicBezTo>
                      <a:cubicBezTo>
                        <a:pt x="124" y="191"/>
                        <a:pt x="124" y="191"/>
                        <a:pt x="124" y="191"/>
                      </a:cubicBezTo>
                      <a:lnTo>
                        <a:pt x="124" y="143"/>
                      </a:lnTo>
                      <a:close/>
                      <a:moveTo>
                        <a:pt x="124" y="1705"/>
                      </a:moveTo>
                      <a:cubicBezTo>
                        <a:pt x="191" y="1717"/>
                        <a:pt x="191" y="1717"/>
                        <a:pt x="191" y="1717"/>
                      </a:cubicBezTo>
                      <a:cubicBezTo>
                        <a:pt x="191" y="1769"/>
                        <a:pt x="191" y="1769"/>
                        <a:pt x="191" y="1769"/>
                      </a:cubicBezTo>
                      <a:cubicBezTo>
                        <a:pt x="124" y="1753"/>
                        <a:pt x="124" y="1753"/>
                        <a:pt x="124" y="1753"/>
                      </a:cubicBezTo>
                      <a:lnTo>
                        <a:pt x="124" y="1705"/>
                      </a:lnTo>
                      <a:close/>
                      <a:moveTo>
                        <a:pt x="83" y="291"/>
                      </a:moveTo>
                      <a:cubicBezTo>
                        <a:pt x="65" y="297"/>
                        <a:pt x="48" y="302"/>
                        <a:pt x="31" y="308"/>
                      </a:cubicBezTo>
                      <a:cubicBezTo>
                        <a:pt x="31" y="295"/>
                        <a:pt x="31" y="283"/>
                        <a:pt x="31" y="270"/>
                      </a:cubicBezTo>
                      <a:cubicBezTo>
                        <a:pt x="48" y="264"/>
                        <a:pt x="65" y="257"/>
                        <a:pt x="83" y="251"/>
                      </a:cubicBezTo>
                      <a:cubicBezTo>
                        <a:pt x="83" y="264"/>
                        <a:pt x="83" y="278"/>
                        <a:pt x="83" y="291"/>
                      </a:cubicBezTo>
                      <a:close/>
                      <a:moveTo>
                        <a:pt x="31" y="182"/>
                      </a:moveTo>
                      <a:cubicBezTo>
                        <a:pt x="83" y="160"/>
                        <a:pt x="83" y="160"/>
                        <a:pt x="83" y="160"/>
                      </a:cubicBezTo>
                      <a:cubicBezTo>
                        <a:pt x="83" y="201"/>
                        <a:pt x="83" y="201"/>
                        <a:pt x="83" y="201"/>
                      </a:cubicBezTo>
                      <a:cubicBezTo>
                        <a:pt x="31" y="219"/>
                        <a:pt x="31" y="219"/>
                        <a:pt x="31" y="219"/>
                      </a:cubicBezTo>
                      <a:lnTo>
                        <a:pt x="31" y="18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63"/>
                <p:cNvSpPr/>
                <p:nvPr/>
              </p:nvSpPr>
              <p:spPr bwMode="auto">
                <a:xfrm>
                  <a:off x="6019628" y="2373459"/>
                  <a:ext cx="395572" cy="3043163"/>
                </a:xfrm>
                <a:custGeom>
                  <a:avLst/>
                  <a:gdLst>
                    <a:gd name="T0" fmla="*/ 207 w 207"/>
                    <a:gd name="T1" fmla="*/ 1543 h 1593"/>
                    <a:gd name="T2" fmla="*/ 0 w 207"/>
                    <a:gd name="T3" fmla="*/ 0 h 1593"/>
                    <a:gd name="T4" fmla="*/ 29 w 207"/>
                    <a:gd name="T5" fmla="*/ 94 h 1593"/>
                    <a:gd name="T6" fmla="*/ 180 w 207"/>
                    <a:gd name="T7" fmla="*/ 179 h 1593"/>
                    <a:gd name="T8" fmla="*/ 29 w 207"/>
                    <a:gd name="T9" fmla="*/ 94 h 1593"/>
                    <a:gd name="T10" fmla="*/ 180 w 207"/>
                    <a:gd name="T11" fmla="*/ 241 h 1593"/>
                    <a:gd name="T12" fmla="*/ 29 w 207"/>
                    <a:gd name="T13" fmla="*/ 241 h 1593"/>
                    <a:gd name="T14" fmla="*/ 29 w 207"/>
                    <a:gd name="T15" fmla="*/ 306 h 1593"/>
                    <a:gd name="T16" fmla="*/ 180 w 207"/>
                    <a:gd name="T17" fmla="*/ 378 h 1593"/>
                    <a:gd name="T18" fmla="*/ 29 w 207"/>
                    <a:gd name="T19" fmla="*/ 306 h 1593"/>
                    <a:gd name="T20" fmla="*/ 180 w 207"/>
                    <a:gd name="T21" fmla="*/ 441 h 1593"/>
                    <a:gd name="T22" fmla="*/ 29 w 207"/>
                    <a:gd name="T23" fmla="*/ 454 h 1593"/>
                    <a:gd name="T24" fmla="*/ 29 w 207"/>
                    <a:gd name="T25" fmla="*/ 519 h 1593"/>
                    <a:gd name="T26" fmla="*/ 180 w 207"/>
                    <a:gd name="T27" fmla="*/ 578 h 1593"/>
                    <a:gd name="T28" fmla="*/ 29 w 207"/>
                    <a:gd name="T29" fmla="*/ 519 h 1593"/>
                    <a:gd name="T30" fmla="*/ 180 w 207"/>
                    <a:gd name="T31" fmla="*/ 641 h 1593"/>
                    <a:gd name="T32" fmla="*/ 29 w 207"/>
                    <a:gd name="T33" fmla="*/ 666 h 1593"/>
                    <a:gd name="T34" fmla="*/ 29 w 207"/>
                    <a:gd name="T35" fmla="*/ 731 h 1593"/>
                    <a:gd name="T36" fmla="*/ 180 w 207"/>
                    <a:gd name="T37" fmla="*/ 777 h 1593"/>
                    <a:gd name="T38" fmla="*/ 29 w 207"/>
                    <a:gd name="T39" fmla="*/ 731 h 1593"/>
                    <a:gd name="T40" fmla="*/ 180 w 207"/>
                    <a:gd name="T41" fmla="*/ 841 h 1593"/>
                    <a:gd name="T42" fmla="*/ 29 w 207"/>
                    <a:gd name="T43" fmla="*/ 878 h 1593"/>
                    <a:gd name="T44" fmla="*/ 29 w 207"/>
                    <a:gd name="T45" fmla="*/ 943 h 1593"/>
                    <a:gd name="T46" fmla="*/ 180 w 207"/>
                    <a:gd name="T47" fmla="*/ 976 h 1593"/>
                    <a:gd name="T48" fmla="*/ 29 w 207"/>
                    <a:gd name="T49" fmla="*/ 943 h 1593"/>
                    <a:gd name="T50" fmla="*/ 180 w 207"/>
                    <a:gd name="T51" fmla="*/ 1041 h 1593"/>
                    <a:gd name="T52" fmla="*/ 29 w 207"/>
                    <a:gd name="T53" fmla="*/ 1091 h 1593"/>
                    <a:gd name="T54" fmla="*/ 29 w 207"/>
                    <a:gd name="T55" fmla="*/ 1156 h 1593"/>
                    <a:gd name="T56" fmla="*/ 180 w 207"/>
                    <a:gd name="T57" fmla="*/ 1175 h 1593"/>
                    <a:gd name="T58" fmla="*/ 29 w 207"/>
                    <a:gd name="T59" fmla="*/ 1156 h 1593"/>
                    <a:gd name="T60" fmla="*/ 180 w 207"/>
                    <a:gd name="T61" fmla="*/ 1241 h 1593"/>
                    <a:gd name="T62" fmla="*/ 29 w 207"/>
                    <a:gd name="T63" fmla="*/ 1303 h 1593"/>
                    <a:gd name="T64" fmla="*/ 29 w 207"/>
                    <a:gd name="T65" fmla="*/ 1368 h 1593"/>
                    <a:gd name="T66" fmla="*/ 180 w 207"/>
                    <a:gd name="T67" fmla="*/ 1375 h 1593"/>
                    <a:gd name="T68" fmla="*/ 29 w 207"/>
                    <a:gd name="T69" fmla="*/ 1368 h 1593"/>
                    <a:gd name="T70" fmla="*/ 180 w 207"/>
                    <a:gd name="T71" fmla="*/ 1441 h 1593"/>
                    <a:gd name="T72" fmla="*/ 29 w 207"/>
                    <a:gd name="T73" fmla="*/ 1515 h 15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7" h="1593">
                      <a:moveTo>
                        <a:pt x="0" y="1593"/>
                      </a:moveTo>
                      <a:cubicBezTo>
                        <a:pt x="207" y="1543"/>
                        <a:pt x="207" y="1543"/>
                        <a:pt x="207" y="1543"/>
                      </a:cubicBezTo>
                      <a:cubicBezTo>
                        <a:pt x="207" y="68"/>
                        <a:pt x="207" y="68"/>
                        <a:pt x="207" y="68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593"/>
                      </a:lnTo>
                      <a:close/>
                      <a:moveTo>
                        <a:pt x="29" y="94"/>
                      </a:moveTo>
                      <a:cubicBezTo>
                        <a:pt x="180" y="141"/>
                        <a:pt x="180" y="141"/>
                        <a:pt x="180" y="141"/>
                      </a:cubicBezTo>
                      <a:cubicBezTo>
                        <a:pt x="180" y="179"/>
                        <a:pt x="180" y="179"/>
                        <a:pt x="180" y="179"/>
                      </a:cubicBezTo>
                      <a:cubicBezTo>
                        <a:pt x="29" y="135"/>
                        <a:pt x="29" y="135"/>
                        <a:pt x="29" y="135"/>
                      </a:cubicBezTo>
                      <a:lnTo>
                        <a:pt x="29" y="94"/>
                      </a:lnTo>
                      <a:close/>
                      <a:moveTo>
                        <a:pt x="29" y="200"/>
                      </a:moveTo>
                      <a:cubicBezTo>
                        <a:pt x="79" y="214"/>
                        <a:pt x="130" y="228"/>
                        <a:pt x="180" y="241"/>
                      </a:cubicBezTo>
                      <a:cubicBezTo>
                        <a:pt x="180" y="254"/>
                        <a:pt x="180" y="266"/>
                        <a:pt x="180" y="279"/>
                      </a:cubicBezTo>
                      <a:cubicBezTo>
                        <a:pt x="130" y="266"/>
                        <a:pt x="79" y="254"/>
                        <a:pt x="29" y="241"/>
                      </a:cubicBezTo>
                      <a:cubicBezTo>
                        <a:pt x="29" y="228"/>
                        <a:pt x="29" y="214"/>
                        <a:pt x="29" y="200"/>
                      </a:cubicBezTo>
                      <a:close/>
                      <a:moveTo>
                        <a:pt x="29" y="306"/>
                      </a:moveTo>
                      <a:cubicBezTo>
                        <a:pt x="79" y="318"/>
                        <a:pt x="130" y="330"/>
                        <a:pt x="180" y="341"/>
                      </a:cubicBezTo>
                      <a:cubicBezTo>
                        <a:pt x="180" y="354"/>
                        <a:pt x="180" y="366"/>
                        <a:pt x="180" y="378"/>
                      </a:cubicBezTo>
                      <a:cubicBezTo>
                        <a:pt x="130" y="368"/>
                        <a:pt x="79" y="358"/>
                        <a:pt x="29" y="348"/>
                      </a:cubicBezTo>
                      <a:cubicBezTo>
                        <a:pt x="29" y="334"/>
                        <a:pt x="29" y="320"/>
                        <a:pt x="29" y="306"/>
                      </a:cubicBezTo>
                      <a:close/>
                      <a:moveTo>
                        <a:pt x="29" y="413"/>
                      </a:moveTo>
                      <a:cubicBezTo>
                        <a:pt x="79" y="422"/>
                        <a:pt x="130" y="432"/>
                        <a:pt x="180" y="441"/>
                      </a:cubicBezTo>
                      <a:cubicBezTo>
                        <a:pt x="180" y="453"/>
                        <a:pt x="180" y="466"/>
                        <a:pt x="180" y="478"/>
                      </a:cubicBezTo>
                      <a:cubicBezTo>
                        <a:pt x="130" y="470"/>
                        <a:pt x="79" y="462"/>
                        <a:pt x="29" y="454"/>
                      </a:cubicBezTo>
                      <a:cubicBezTo>
                        <a:pt x="29" y="440"/>
                        <a:pt x="29" y="426"/>
                        <a:pt x="29" y="413"/>
                      </a:cubicBezTo>
                      <a:close/>
                      <a:moveTo>
                        <a:pt x="29" y="519"/>
                      </a:moveTo>
                      <a:cubicBezTo>
                        <a:pt x="79" y="526"/>
                        <a:pt x="130" y="534"/>
                        <a:pt x="180" y="541"/>
                      </a:cubicBezTo>
                      <a:cubicBezTo>
                        <a:pt x="180" y="553"/>
                        <a:pt x="180" y="565"/>
                        <a:pt x="180" y="578"/>
                      </a:cubicBezTo>
                      <a:cubicBezTo>
                        <a:pt x="130" y="572"/>
                        <a:pt x="79" y="566"/>
                        <a:pt x="29" y="560"/>
                      </a:cubicBezTo>
                      <a:cubicBezTo>
                        <a:pt x="29" y="546"/>
                        <a:pt x="29" y="532"/>
                        <a:pt x="29" y="519"/>
                      </a:cubicBezTo>
                      <a:close/>
                      <a:moveTo>
                        <a:pt x="29" y="625"/>
                      </a:moveTo>
                      <a:cubicBezTo>
                        <a:pt x="79" y="630"/>
                        <a:pt x="130" y="636"/>
                        <a:pt x="180" y="641"/>
                      </a:cubicBezTo>
                      <a:cubicBezTo>
                        <a:pt x="180" y="653"/>
                        <a:pt x="180" y="665"/>
                        <a:pt x="180" y="677"/>
                      </a:cubicBezTo>
                      <a:cubicBezTo>
                        <a:pt x="130" y="674"/>
                        <a:pt x="79" y="670"/>
                        <a:pt x="29" y="666"/>
                      </a:cubicBezTo>
                      <a:cubicBezTo>
                        <a:pt x="29" y="652"/>
                        <a:pt x="29" y="639"/>
                        <a:pt x="29" y="625"/>
                      </a:cubicBezTo>
                      <a:close/>
                      <a:moveTo>
                        <a:pt x="29" y="731"/>
                      </a:moveTo>
                      <a:cubicBezTo>
                        <a:pt x="79" y="734"/>
                        <a:pt x="130" y="738"/>
                        <a:pt x="180" y="741"/>
                      </a:cubicBezTo>
                      <a:cubicBezTo>
                        <a:pt x="180" y="753"/>
                        <a:pt x="180" y="765"/>
                        <a:pt x="180" y="777"/>
                      </a:cubicBezTo>
                      <a:cubicBezTo>
                        <a:pt x="130" y="775"/>
                        <a:pt x="79" y="774"/>
                        <a:pt x="29" y="772"/>
                      </a:cubicBezTo>
                      <a:cubicBezTo>
                        <a:pt x="29" y="759"/>
                        <a:pt x="29" y="745"/>
                        <a:pt x="29" y="731"/>
                      </a:cubicBezTo>
                      <a:close/>
                      <a:moveTo>
                        <a:pt x="29" y="837"/>
                      </a:moveTo>
                      <a:cubicBezTo>
                        <a:pt x="79" y="838"/>
                        <a:pt x="130" y="840"/>
                        <a:pt x="180" y="841"/>
                      </a:cubicBezTo>
                      <a:cubicBezTo>
                        <a:pt x="180" y="853"/>
                        <a:pt x="180" y="865"/>
                        <a:pt x="180" y="876"/>
                      </a:cubicBezTo>
                      <a:cubicBezTo>
                        <a:pt x="130" y="877"/>
                        <a:pt x="79" y="878"/>
                        <a:pt x="29" y="878"/>
                      </a:cubicBezTo>
                      <a:cubicBezTo>
                        <a:pt x="29" y="865"/>
                        <a:pt x="29" y="851"/>
                        <a:pt x="29" y="837"/>
                      </a:cubicBezTo>
                      <a:close/>
                      <a:moveTo>
                        <a:pt x="29" y="943"/>
                      </a:moveTo>
                      <a:cubicBezTo>
                        <a:pt x="79" y="943"/>
                        <a:pt x="130" y="942"/>
                        <a:pt x="180" y="941"/>
                      </a:cubicBezTo>
                      <a:cubicBezTo>
                        <a:pt x="180" y="953"/>
                        <a:pt x="180" y="964"/>
                        <a:pt x="180" y="976"/>
                      </a:cubicBezTo>
                      <a:cubicBezTo>
                        <a:pt x="130" y="979"/>
                        <a:pt x="79" y="982"/>
                        <a:pt x="29" y="985"/>
                      </a:cubicBezTo>
                      <a:cubicBezTo>
                        <a:pt x="29" y="971"/>
                        <a:pt x="29" y="957"/>
                        <a:pt x="29" y="943"/>
                      </a:cubicBezTo>
                      <a:close/>
                      <a:moveTo>
                        <a:pt x="29" y="1049"/>
                      </a:moveTo>
                      <a:cubicBezTo>
                        <a:pt x="79" y="1047"/>
                        <a:pt x="130" y="1044"/>
                        <a:pt x="180" y="1041"/>
                      </a:cubicBezTo>
                      <a:cubicBezTo>
                        <a:pt x="180" y="1053"/>
                        <a:pt x="180" y="1064"/>
                        <a:pt x="180" y="1076"/>
                      </a:cubicBezTo>
                      <a:cubicBezTo>
                        <a:pt x="130" y="1081"/>
                        <a:pt x="79" y="1086"/>
                        <a:pt x="29" y="1091"/>
                      </a:cubicBezTo>
                      <a:cubicBezTo>
                        <a:pt x="29" y="1077"/>
                        <a:pt x="29" y="1063"/>
                        <a:pt x="29" y="1049"/>
                      </a:cubicBezTo>
                      <a:close/>
                      <a:moveTo>
                        <a:pt x="29" y="1156"/>
                      </a:moveTo>
                      <a:cubicBezTo>
                        <a:pt x="79" y="1151"/>
                        <a:pt x="130" y="1146"/>
                        <a:pt x="180" y="1141"/>
                      </a:cubicBezTo>
                      <a:cubicBezTo>
                        <a:pt x="180" y="1152"/>
                        <a:pt x="180" y="1164"/>
                        <a:pt x="180" y="1175"/>
                      </a:cubicBezTo>
                      <a:cubicBezTo>
                        <a:pt x="130" y="1183"/>
                        <a:pt x="79" y="1190"/>
                        <a:pt x="29" y="1197"/>
                      </a:cubicBezTo>
                      <a:cubicBezTo>
                        <a:pt x="29" y="1183"/>
                        <a:pt x="29" y="1169"/>
                        <a:pt x="29" y="1156"/>
                      </a:cubicBezTo>
                      <a:close/>
                      <a:moveTo>
                        <a:pt x="29" y="1262"/>
                      </a:moveTo>
                      <a:cubicBezTo>
                        <a:pt x="79" y="1255"/>
                        <a:pt x="130" y="1248"/>
                        <a:pt x="180" y="1241"/>
                      </a:cubicBezTo>
                      <a:cubicBezTo>
                        <a:pt x="180" y="1252"/>
                        <a:pt x="180" y="1264"/>
                        <a:pt x="180" y="1275"/>
                      </a:cubicBezTo>
                      <a:cubicBezTo>
                        <a:pt x="130" y="1284"/>
                        <a:pt x="79" y="1294"/>
                        <a:pt x="29" y="1303"/>
                      </a:cubicBezTo>
                      <a:cubicBezTo>
                        <a:pt x="29" y="1289"/>
                        <a:pt x="29" y="1276"/>
                        <a:pt x="29" y="1262"/>
                      </a:cubicBezTo>
                      <a:close/>
                      <a:moveTo>
                        <a:pt x="29" y="1368"/>
                      </a:moveTo>
                      <a:cubicBezTo>
                        <a:pt x="79" y="1359"/>
                        <a:pt x="130" y="1350"/>
                        <a:pt x="180" y="1341"/>
                      </a:cubicBezTo>
                      <a:cubicBezTo>
                        <a:pt x="180" y="1352"/>
                        <a:pt x="180" y="1363"/>
                        <a:pt x="180" y="1375"/>
                      </a:cubicBezTo>
                      <a:cubicBezTo>
                        <a:pt x="130" y="1386"/>
                        <a:pt x="79" y="1398"/>
                        <a:pt x="29" y="1409"/>
                      </a:cubicBezTo>
                      <a:cubicBezTo>
                        <a:pt x="29" y="1395"/>
                        <a:pt x="29" y="1382"/>
                        <a:pt x="29" y="1368"/>
                      </a:cubicBezTo>
                      <a:close/>
                      <a:moveTo>
                        <a:pt x="29" y="1474"/>
                      </a:moveTo>
                      <a:cubicBezTo>
                        <a:pt x="180" y="1441"/>
                        <a:pt x="180" y="1441"/>
                        <a:pt x="180" y="1441"/>
                      </a:cubicBezTo>
                      <a:cubicBezTo>
                        <a:pt x="180" y="1474"/>
                        <a:pt x="180" y="1474"/>
                        <a:pt x="180" y="1474"/>
                      </a:cubicBezTo>
                      <a:cubicBezTo>
                        <a:pt x="29" y="1515"/>
                        <a:pt x="29" y="1515"/>
                        <a:pt x="29" y="1515"/>
                      </a:cubicBezTo>
                      <a:lnTo>
                        <a:pt x="29" y="14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Freeform: Shape 64"/>
                <p:cNvSpPr/>
                <p:nvPr/>
              </p:nvSpPr>
              <p:spPr bwMode="auto">
                <a:xfrm>
                  <a:off x="5227178" y="2377376"/>
                  <a:ext cx="759812" cy="3036635"/>
                </a:xfrm>
                <a:custGeom>
                  <a:avLst/>
                  <a:gdLst>
                    <a:gd name="T0" fmla="*/ 329 w 398"/>
                    <a:gd name="T1" fmla="*/ 1511 h 1590"/>
                    <a:gd name="T2" fmla="*/ 263 w 398"/>
                    <a:gd name="T3" fmla="*/ 1423 h 1590"/>
                    <a:gd name="T4" fmla="*/ 263 w 398"/>
                    <a:gd name="T5" fmla="*/ 1299 h 1590"/>
                    <a:gd name="T6" fmla="*/ 329 w 398"/>
                    <a:gd name="T7" fmla="*/ 1222 h 1590"/>
                    <a:gd name="T8" fmla="*/ 329 w 398"/>
                    <a:gd name="T9" fmla="*/ 1189 h 1590"/>
                    <a:gd name="T10" fmla="*/ 329 w 398"/>
                    <a:gd name="T11" fmla="*/ 1029 h 1590"/>
                    <a:gd name="T12" fmla="*/ 263 w 398"/>
                    <a:gd name="T13" fmla="*/ 950 h 1590"/>
                    <a:gd name="T14" fmla="*/ 263 w 398"/>
                    <a:gd name="T15" fmla="*/ 827 h 1590"/>
                    <a:gd name="T16" fmla="*/ 329 w 398"/>
                    <a:gd name="T17" fmla="*/ 740 h 1590"/>
                    <a:gd name="T18" fmla="*/ 329 w 398"/>
                    <a:gd name="T19" fmla="*/ 707 h 1590"/>
                    <a:gd name="T20" fmla="*/ 329 w 398"/>
                    <a:gd name="T21" fmla="*/ 627 h 1590"/>
                    <a:gd name="T22" fmla="*/ 263 w 398"/>
                    <a:gd name="T23" fmla="*/ 478 h 1590"/>
                    <a:gd name="T24" fmla="*/ 263 w 398"/>
                    <a:gd name="T25" fmla="*/ 355 h 1590"/>
                    <a:gd name="T26" fmla="*/ 329 w 398"/>
                    <a:gd name="T27" fmla="*/ 258 h 1590"/>
                    <a:gd name="T28" fmla="*/ 329 w 398"/>
                    <a:gd name="T29" fmla="*/ 225 h 1590"/>
                    <a:gd name="T30" fmla="*/ 177 w 398"/>
                    <a:gd name="T31" fmla="*/ 145 h 1590"/>
                    <a:gd name="T32" fmla="*/ 219 w 398"/>
                    <a:gd name="T33" fmla="*/ 209 h 1590"/>
                    <a:gd name="T34" fmla="*/ 219 w 398"/>
                    <a:gd name="T35" fmla="*/ 330 h 1590"/>
                    <a:gd name="T36" fmla="*/ 176 w 398"/>
                    <a:gd name="T37" fmla="*/ 416 h 1590"/>
                    <a:gd name="T38" fmla="*/ 176 w 398"/>
                    <a:gd name="T39" fmla="*/ 452 h 1590"/>
                    <a:gd name="T40" fmla="*/ 176 w 398"/>
                    <a:gd name="T41" fmla="*/ 605 h 1590"/>
                    <a:gd name="T42" fmla="*/ 218 w 398"/>
                    <a:gd name="T43" fmla="*/ 675 h 1590"/>
                    <a:gd name="T44" fmla="*/ 218 w 398"/>
                    <a:gd name="T45" fmla="*/ 795 h 1590"/>
                    <a:gd name="T46" fmla="*/ 175 w 398"/>
                    <a:gd name="T47" fmla="*/ 875 h 1590"/>
                    <a:gd name="T48" fmla="*/ 175 w 398"/>
                    <a:gd name="T49" fmla="*/ 911 h 1590"/>
                    <a:gd name="T50" fmla="*/ 175 w 398"/>
                    <a:gd name="T51" fmla="*/ 1064 h 1590"/>
                    <a:gd name="T52" fmla="*/ 217 w 398"/>
                    <a:gd name="T53" fmla="*/ 1141 h 1590"/>
                    <a:gd name="T54" fmla="*/ 217 w 398"/>
                    <a:gd name="T55" fmla="*/ 1261 h 1590"/>
                    <a:gd name="T56" fmla="*/ 174 w 398"/>
                    <a:gd name="T57" fmla="*/ 1335 h 1590"/>
                    <a:gd name="T58" fmla="*/ 174 w 398"/>
                    <a:gd name="T59" fmla="*/ 1371 h 1590"/>
                    <a:gd name="T60" fmla="*/ 139 w 398"/>
                    <a:gd name="T61" fmla="*/ 1485 h 1590"/>
                    <a:gd name="T62" fmla="*/ 109 w 398"/>
                    <a:gd name="T63" fmla="*/ 1405 h 1590"/>
                    <a:gd name="T64" fmla="*/ 139 w 398"/>
                    <a:gd name="T65" fmla="*/ 1294 h 1590"/>
                    <a:gd name="T66" fmla="*/ 139 w 398"/>
                    <a:gd name="T67" fmla="*/ 1218 h 1590"/>
                    <a:gd name="T68" fmla="*/ 109 w 398"/>
                    <a:gd name="T69" fmla="*/ 1180 h 1590"/>
                    <a:gd name="T70" fmla="*/ 109 w 398"/>
                    <a:gd name="T71" fmla="*/ 1030 h 1590"/>
                    <a:gd name="T72" fmla="*/ 109 w 398"/>
                    <a:gd name="T73" fmla="*/ 955 h 1590"/>
                    <a:gd name="T74" fmla="*/ 109 w 398"/>
                    <a:gd name="T75" fmla="*/ 842 h 1590"/>
                    <a:gd name="T76" fmla="*/ 139 w 398"/>
                    <a:gd name="T77" fmla="*/ 763 h 1590"/>
                    <a:gd name="T78" fmla="*/ 139 w 398"/>
                    <a:gd name="T79" fmla="*/ 727 h 1590"/>
                    <a:gd name="T80" fmla="*/ 139 w 398"/>
                    <a:gd name="T81" fmla="*/ 575 h 1590"/>
                    <a:gd name="T82" fmla="*/ 109 w 398"/>
                    <a:gd name="T83" fmla="*/ 505 h 1590"/>
                    <a:gd name="T84" fmla="*/ 109 w 398"/>
                    <a:gd name="T85" fmla="*/ 392 h 1590"/>
                    <a:gd name="T86" fmla="*/ 139 w 398"/>
                    <a:gd name="T87" fmla="*/ 348 h 1590"/>
                    <a:gd name="T88" fmla="*/ 139 w 398"/>
                    <a:gd name="T89" fmla="*/ 272 h 1590"/>
                    <a:gd name="T90" fmla="*/ 81 w 398"/>
                    <a:gd name="T91" fmla="*/ 1478 h 1590"/>
                    <a:gd name="T92" fmla="*/ 54 w 398"/>
                    <a:gd name="T93" fmla="*/ 1400 h 1590"/>
                    <a:gd name="T94" fmla="*/ 54 w 398"/>
                    <a:gd name="T95" fmla="*/ 1291 h 1590"/>
                    <a:gd name="T96" fmla="*/ 80 w 398"/>
                    <a:gd name="T97" fmla="*/ 1218 h 1590"/>
                    <a:gd name="T98" fmla="*/ 80 w 398"/>
                    <a:gd name="T99" fmla="*/ 1180 h 1590"/>
                    <a:gd name="T100" fmla="*/ 79 w 398"/>
                    <a:gd name="T101" fmla="*/ 1031 h 1590"/>
                    <a:gd name="T102" fmla="*/ 53 w 398"/>
                    <a:gd name="T103" fmla="*/ 958 h 1590"/>
                    <a:gd name="T104" fmla="*/ 52 w 398"/>
                    <a:gd name="T105" fmla="*/ 848 h 1590"/>
                    <a:gd name="T106" fmla="*/ 79 w 398"/>
                    <a:gd name="T107" fmla="*/ 771 h 1590"/>
                    <a:gd name="T108" fmla="*/ 79 w 398"/>
                    <a:gd name="T109" fmla="*/ 734 h 1590"/>
                    <a:gd name="T110" fmla="*/ 78 w 398"/>
                    <a:gd name="T111" fmla="*/ 585 h 1590"/>
                    <a:gd name="T112" fmla="*/ 51 w 398"/>
                    <a:gd name="T113" fmla="*/ 515 h 1590"/>
                    <a:gd name="T114" fmla="*/ 51 w 398"/>
                    <a:gd name="T115" fmla="*/ 406 h 1590"/>
                    <a:gd name="T116" fmla="*/ 78 w 398"/>
                    <a:gd name="T117" fmla="*/ 325 h 1590"/>
                    <a:gd name="T118" fmla="*/ 77 w 398"/>
                    <a:gd name="T119" fmla="*/ 287 h 1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98" h="1590">
                      <a:moveTo>
                        <a:pt x="0" y="1529"/>
                      </a:moveTo>
                      <a:cubicBezTo>
                        <a:pt x="398" y="1590"/>
                        <a:pt x="398" y="1590"/>
                        <a:pt x="398" y="1590"/>
                      </a:cubicBezTo>
                      <a:cubicBezTo>
                        <a:pt x="398" y="0"/>
                        <a:pt x="398" y="0"/>
                        <a:pt x="398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lnTo>
                        <a:pt x="0" y="1529"/>
                      </a:lnTo>
                      <a:close/>
                      <a:moveTo>
                        <a:pt x="329" y="1511"/>
                      </a:moveTo>
                      <a:cubicBezTo>
                        <a:pt x="263" y="1501"/>
                        <a:pt x="263" y="1501"/>
                        <a:pt x="263" y="1501"/>
                      </a:cubicBezTo>
                      <a:cubicBezTo>
                        <a:pt x="263" y="1457"/>
                        <a:pt x="263" y="1457"/>
                        <a:pt x="263" y="1457"/>
                      </a:cubicBezTo>
                      <a:cubicBezTo>
                        <a:pt x="329" y="1463"/>
                        <a:pt x="329" y="1463"/>
                        <a:pt x="329" y="1463"/>
                      </a:cubicBezTo>
                      <a:lnTo>
                        <a:pt x="329" y="1511"/>
                      </a:lnTo>
                      <a:close/>
                      <a:moveTo>
                        <a:pt x="329" y="1430"/>
                      </a:moveTo>
                      <a:cubicBezTo>
                        <a:pt x="307" y="1428"/>
                        <a:pt x="285" y="1425"/>
                        <a:pt x="263" y="1423"/>
                      </a:cubicBezTo>
                      <a:cubicBezTo>
                        <a:pt x="263" y="1408"/>
                        <a:pt x="263" y="1393"/>
                        <a:pt x="263" y="1378"/>
                      </a:cubicBezTo>
                      <a:cubicBezTo>
                        <a:pt x="285" y="1380"/>
                        <a:pt x="307" y="1381"/>
                        <a:pt x="329" y="1382"/>
                      </a:cubicBezTo>
                      <a:cubicBezTo>
                        <a:pt x="329" y="1398"/>
                        <a:pt x="329" y="1414"/>
                        <a:pt x="329" y="1430"/>
                      </a:cubicBezTo>
                      <a:close/>
                      <a:moveTo>
                        <a:pt x="329" y="1350"/>
                      </a:moveTo>
                      <a:cubicBezTo>
                        <a:pt x="307" y="1348"/>
                        <a:pt x="285" y="1346"/>
                        <a:pt x="263" y="1344"/>
                      </a:cubicBezTo>
                      <a:cubicBezTo>
                        <a:pt x="263" y="1329"/>
                        <a:pt x="263" y="1314"/>
                        <a:pt x="263" y="1299"/>
                      </a:cubicBezTo>
                      <a:cubicBezTo>
                        <a:pt x="285" y="1300"/>
                        <a:pt x="307" y="1301"/>
                        <a:pt x="329" y="1302"/>
                      </a:cubicBezTo>
                      <a:cubicBezTo>
                        <a:pt x="329" y="1318"/>
                        <a:pt x="329" y="1334"/>
                        <a:pt x="329" y="1350"/>
                      </a:cubicBezTo>
                      <a:close/>
                      <a:moveTo>
                        <a:pt x="329" y="1270"/>
                      </a:moveTo>
                      <a:cubicBezTo>
                        <a:pt x="307" y="1268"/>
                        <a:pt x="285" y="1267"/>
                        <a:pt x="263" y="1265"/>
                      </a:cubicBezTo>
                      <a:cubicBezTo>
                        <a:pt x="263" y="1250"/>
                        <a:pt x="263" y="1236"/>
                        <a:pt x="263" y="1221"/>
                      </a:cubicBezTo>
                      <a:cubicBezTo>
                        <a:pt x="285" y="1221"/>
                        <a:pt x="307" y="1221"/>
                        <a:pt x="329" y="1222"/>
                      </a:cubicBezTo>
                      <a:cubicBezTo>
                        <a:pt x="329" y="1238"/>
                        <a:pt x="329" y="1254"/>
                        <a:pt x="329" y="1270"/>
                      </a:cubicBezTo>
                      <a:close/>
                      <a:moveTo>
                        <a:pt x="329" y="1189"/>
                      </a:moveTo>
                      <a:cubicBezTo>
                        <a:pt x="307" y="1188"/>
                        <a:pt x="285" y="1187"/>
                        <a:pt x="263" y="1186"/>
                      </a:cubicBezTo>
                      <a:cubicBezTo>
                        <a:pt x="263" y="1172"/>
                        <a:pt x="263" y="1157"/>
                        <a:pt x="263" y="1142"/>
                      </a:cubicBezTo>
                      <a:cubicBezTo>
                        <a:pt x="285" y="1142"/>
                        <a:pt x="307" y="1142"/>
                        <a:pt x="329" y="1141"/>
                      </a:cubicBezTo>
                      <a:cubicBezTo>
                        <a:pt x="329" y="1157"/>
                        <a:pt x="329" y="1173"/>
                        <a:pt x="329" y="1189"/>
                      </a:cubicBezTo>
                      <a:close/>
                      <a:moveTo>
                        <a:pt x="329" y="1109"/>
                      </a:moveTo>
                      <a:cubicBezTo>
                        <a:pt x="307" y="1108"/>
                        <a:pt x="285" y="1108"/>
                        <a:pt x="263" y="1108"/>
                      </a:cubicBezTo>
                      <a:cubicBezTo>
                        <a:pt x="263" y="1093"/>
                        <a:pt x="263" y="1078"/>
                        <a:pt x="263" y="1063"/>
                      </a:cubicBezTo>
                      <a:cubicBezTo>
                        <a:pt x="285" y="1063"/>
                        <a:pt x="307" y="1062"/>
                        <a:pt x="329" y="1061"/>
                      </a:cubicBezTo>
                      <a:cubicBezTo>
                        <a:pt x="329" y="1077"/>
                        <a:pt x="329" y="1093"/>
                        <a:pt x="329" y="1109"/>
                      </a:cubicBezTo>
                      <a:close/>
                      <a:moveTo>
                        <a:pt x="329" y="1029"/>
                      </a:moveTo>
                      <a:cubicBezTo>
                        <a:pt x="307" y="1029"/>
                        <a:pt x="285" y="1029"/>
                        <a:pt x="263" y="1029"/>
                      </a:cubicBezTo>
                      <a:cubicBezTo>
                        <a:pt x="263" y="1014"/>
                        <a:pt x="263" y="999"/>
                        <a:pt x="263" y="984"/>
                      </a:cubicBezTo>
                      <a:cubicBezTo>
                        <a:pt x="285" y="983"/>
                        <a:pt x="307" y="982"/>
                        <a:pt x="329" y="981"/>
                      </a:cubicBezTo>
                      <a:cubicBezTo>
                        <a:pt x="329" y="997"/>
                        <a:pt x="329" y="1013"/>
                        <a:pt x="329" y="1029"/>
                      </a:cubicBezTo>
                      <a:close/>
                      <a:moveTo>
                        <a:pt x="329" y="948"/>
                      </a:moveTo>
                      <a:cubicBezTo>
                        <a:pt x="307" y="949"/>
                        <a:pt x="285" y="950"/>
                        <a:pt x="263" y="950"/>
                      </a:cubicBezTo>
                      <a:cubicBezTo>
                        <a:pt x="263" y="935"/>
                        <a:pt x="263" y="921"/>
                        <a:pt x="263" y="906"/>
                      </a:cubicBezTo>
                      <a:cubicBezTo>
                        <a:pt x="285" y="904"/>
                        <a:pt x="307" y="902"/>
                        <a:pt x="329" y="900"/>
                      </a:cubicBezTo>
                      <a:cubicBezTo>
                        <a:pt x="329" y="916"/>
                        <a:pt x="329" y="932"/>
                        <a:pt x="329" y="948"/>
                      </a:cubicBezTo>
                      <a:close/>
                      <a:moveTo>
                        <a:pt x="329" y="868"/>
                      </a:moveTo>
                      <a:cubicBezTo>
                        <a:pt x="307" y="869"/>
                        <a:pt x="285" y="870"/>
                        <a:pt x="263" y="872"/>
                      </a:cubicBezTo>
                      <a:cubicBezTo>
                        <a:pt x="263" y="857"/>
                        <a:pt x="263" y="842"/>
                        <a:pt x="263" y="827"/>
                      </a:cubicBezTo>
                      <a:cubicBezTo>
                        <a:pt x="285" y="825"/>
                        <a:pt x="307" y="822"/>
                        <a:pt x="329" y="820"/>
                      </a:cubicBezTo>
                      <a:cubicBezTo>
                        <a:pt x="329" y="836"/>
                        <a:pt x="329" y="852"/>
                        <a:pt x="329" y="868"/>
                      </a:cubicBezTo>
                      <a:close/>
                      <a:moveTo>
                        <a:pt x="329" y="788"/>
                      </a:moveTo>
                      <a:cubicBezTo>
                        <a:pt x="307" y="789"/>
                        <a:pt x="285" y="791"/>
                        <a:pt x="263" y="793"/>
                      </a:cubicBezTo>
                      <a:cubicBezTo>
                        <a:pt x="263" y="778"/>
                        <a:pt x="263" y="763"/>
                        <a:pt x="263" y="748"/>
                      </a:cubicBezTo>
                      <a:cubicBezTo>
                        <a:pt x="285" y="745"/>
                        <a:pt x="307" y="743"/>
                        <a:pt x="329" y="740"/>
                      </a:cubicBezTo>
                      <a:cubicBezTo>
                        <a:pt x="329" y="756"/>
                        <a:pt x="329" y="772"/>
                        <a:pt x="329" y="788"/>
                      </a:cubicBezTo>
                      <a:close/>
                      <a:moveTo>
                        <a:pt x="329" y="707"/>
                      </a:moveTo>
                      <a:cubicBezTo>
                        <a:pt x="307" y="710"/>
                        <a:pt x="285" y="712"/>
                        <a:pt x="263" y="714"/>
                      </a:cubicBezTo>
                      <a:cubicBezTo>
                        <a:pt x="263" y="699"/>
                        <a:pt x="263" y="684"/>
                        <a:pt x="263" y="670"/>
                      </a:cubicBezTo>
                      <a:cubicBezTo>
                        <a:pt x="285" y="666"/>
                        <a:pt x="307" y="663"/>
                        <a:pt x="329" y="660"/>
                      </a:cubicBezTo>
                      <a:cubicBezTo>
                        <a:pt x="329" y="675"/>
                        <a:pt x="329" y="691"/>
                        <a:pt x="329" y="707"/>
                      </a:cubicBezTo>
                      <a:close/>
                      <a:moveTo>
                        <a:pt x="263" y="557"/>
                      </a:moveTo>
                      <a:cubicBezTo>
                        <a:pt x="263" y="542"/>
                        <a:pt x="263" y="527"/>
                        <a:pt x="263" y="512"/>
                      </a:cubicBezTo>
                      <a:cubicBezTo>
                        <a:pt x="285" y="508"/>
                        <a:pt x="307" y="503"/>
                        <a:pt x="329" y="499"/>
                      </a:cubicBezTo>
                      <a:cubicBezTo>
                        <a:pt x="329" y="515"/>
                        <a:pt x="329" y="531"/>
                        <a:pt x="329" y="547"/>
                      </a:cubicBezTo>
                      <a:cubicBezTo>
                        <a:pt x="307" y="550"/>
                        <a:pt x="285" y="553"/>
                        <a:pt x="263" y="557"/>
                      </a:cubicBezTo>
                      <a:close/>
                      <a:moveTo>
                        <a:pt x="329" y="627"/>
                      </a:moveTo>
                      <a:cubicBezTo>
                        <a:pt x="307" y="630"/>
                        <a:pt x="285" y="633"/>
                        <a:pt x="263" y="635"/>
                      </a:cubicBezTo>
                      <a:cubicBezTo>
                        <a:pt x="263" y="620"/>
                        <a:pt x="263" y="606"/>
                        <a:pt x="263" y="591"/>
                      </a:cubicBezTo>
                      <a:cubicBezTo>
                        <a:pt x="285" y="587"/>
                        <a:pt x="307" y="583"/>
                        <a:pt x="329" y="579"/>
                      </a:cubicBezTo>
                      <a:cubicBezTo>
                        <a:pt x="329" y="595"/>
                        <a:pt x="329" y="611"/>
                        <a:pt x="329" y="627"/>
                      </a:cubicBezTo>
                      <a:close/>
                      <a:moveTo>
                        <a:pt x="329" y="466"/>
                      </a:moveTo>
                      <a:cubicBezTo>
                        <a:pt x="307" y="470"/>
                        <a:pt x="285" y="474"/>
                        <a:pt x="263" y="478"/>
                      </a:cubicBezTo>
                      <a:cubicBezTo>
                        <a:pt x="263" y="463"/>
                        <a:pt x="263" y="448"/>
                        <a:pt x="263" y="433"/>
                      </a:cubicBezTo>
                      <a:cubicBezTo>
                        <a:pt x="285" y="428"/>
                        <a:pt x="307" y="423"/>
                        <a:pt x="329" y="419"/>
                      </a:cubicBezTo>
                      <a:cubicBezTo>
                        <a:pt x="329" y="434"/>
                        <a:pt x="329" y="450"/>
                        <a:pt x="329" y="466"/>
                      </a:cubicBezTo>
                      <a:close/>
                      <a:moveTo>
                        <a:pt x="329" y="386"/>
                      </a:moveTo>
                      <a:cubicBezTo>
                        <a:pt x="307" y="390"/>
                        <a:pt x="285" y="395"/>
                        <a:pt x="263" y="399"/>
                      </a:cubicBezTo>
                      <a:cubicBezTo>
                        <a:pt x="263" y="384"/>
                        <a:pt x="263" y="369"/>
                        <a:pt x="263" y="355"/>
                      </a:cubicBezTo>
                      <a:cubicBezTo>
                        <a:pt x="285" y="349"/>
                        <a:pt x="307" y="344"/>
                        <a:pt x="329" y="338"/>
                      </a:cubicBezTo>
                      <a:cubicBezTo>
                        <a:pt x="329" y="354"/>
                        <a:pt x="329" y="370"/>
                        <a:pt x="329" y="386"/>
                      </a:cubicBezTo>
                      <a:close/>
                      <a:moveTo>
                        <a:pt x="329" y="306"/>
                      </a:moveTo>
                      <a:cubicBezTo>
                        <a:pt x="307" y="311"/>
                        <a:pt x="285" y="315"/>
                        <a:pt x="263" y="320"/>
                      </a:cubicBezTo>
                      <a:cubicBezTo>
                        <a:pt x="263" y="306"/>
                        <a:pt x="263" y="291"/>
                        <a:pt x="263" y="276"/>
                      </a:cubicBezTo>
                      <a:cubicBezTo>
                        <a:pt x="285" y="270"/>
                        <a:pt x="307" y="264"/>
                        <a:pt x="329" y="258"/>
                      </a:cubicBezTo>
                      <a:cubicBezTo>
                        <a:pt x="329" y="274"/>
                        <a:pt x="329" y="290"/>
                        <a:pt x="329" y="306"/>
                      </a:cubicBezTo>
                      <a:close/>
                      <a:moveTo>
                        <a:pt x="329" y="225"/>
                      </a:moveTo>
                      <a:cubicBezTo>
                        <a:pt x="307" y="231"/>
                        <a:pt x="285" y="236"/>
                        <a:pt x="263" y="242"/>
                      </a:cubicBezTo>
                      <a:cubicBezTo>
                        <a:pt x="263" y="227"/>
                        <a:pt x="263" y="212"/>
                        <a:pt x="263" y="197"/>
                      </a:cubicBezTo>
                      <a:cubicBezTo>
                        <a:pt x="285" y="191"/>
                        <a:pt x="307" y="184"/>
                        <a:pt x="329" y="178"/>
                      </a:cubicBezTo>
                      <a:cubicBezTo>
                        <a:pt x="329" y="193"/>
                        <a:pt x="329" y="209"/>
                        <a:pt x="329" y="225"/>
                      </a:cubicBezTo>
                      <a:close/>
                      <a:moveTo>
                        <a:pt x="263" y="118"/>
                      </a:moveTo>
                      <a:cubicBezTo>
                        <a:pt x="329" y="97"/>
                        <a:pt x="329" y="97"/>
                        <a:pt x="329" y="97"/>
                      </a:cubicBezTo>
                      <a:cubicBezTo>
                        <a:pt x="329" y="145"/>
                        <a:pt x="329" y="145"/>
                        <a:pt x="329" y="145"/>
                      </a:cubicBezTo>
                      <a:cubicBezTo>
                        <a:pt x="263" y="163"/>
                        <a:pt x="263" y="163"/>
                        <a:pt x="263" y="163"/>
                      </a:cubicBezTo>
                      <a:lnTo>
                        <a:pt x="263" y="118"/>
                      </a:lnTo>
                      <a:close/>
                      <a:moveTo>
                        <a:pt x="177" y="145"/>
                      </a:moveTo>
                      <a:cubicBezTo>
                        <a:pt x="219" y="131"/>
                        <a:pt x="219" y="131"/>
                        <a:pt x="219" y="131"/>
                      </a:cubicBezTo>
                      <a:cubicBezTo>
                        <a:pt x="219" y="174"/>
                        <a:pt x="219" y="174"/>
                        <a:pt x="219" y="174"/>
                      </a:cubicBezTo>
                      <a:cubicBezTo>
                        <a:pt x="177" y="186"/>
                        <a:pt x="177" y="186"/>
                        <a:pt x="177" y="186"/>
                      </a:cubicBezTo>
                      <a:lnTo>
                        <a:pt x="177" y="145"/>
                      </a:lnTo>
                      <a:close/>
                      <a:moveTo>
                        <a:pt x="176" y="222"/>
                      </a:moveTo>
                      <a:cubicBezTo>
                        <a:pt x="191" y="217"/>
                        <a:pt x="205" y="213"/>
                        <a:pt x="219" y="209"/>
                      </a:cubicBezTo>
                      <a:cubicBezTo>
                        <a:pt x="219" y="223"/>
                        <a:pt x="219" y="238"/>
                        <a:pt x="219" y="252"/>
                      </a:cubicBezTo>
                      <a:cubicBezTo>
                        <a:pt x="205" y="255"/>
                        <a:pt x="191" y="259"/>
                        <a:pt x="176" y="262"/>
                      </a:cubicBezTo>
                      <a:cubicBezTo>
                        <a:pt x="176" y="249"/>
                        <a:pt x="176" y="235"/>
                        <a:pt x="176" y="222"/>
                      </a:cubicBezTo>
                      <a:close/>
                      <a:moveTo>
                        <a:pt x="176" y="298"/>
                      </a:moveTo>
                      <a:cubicBezTo>
                        <a:pt x="190" y="294"/>
                        <a:pt x="205" y="291"/>
                        <a:pt x="219" y="287"/>
                      </a:cubicBezTo>
                      <a:cubicBezTo>
                        <a:pt x="219" y="301"/>
                        <a:pt x="219" y="315"/>
                        <a:pt x="219" y="330"/>
                      </a:cubicBezTo>
                      <a:cubicBezTo>
                        <a:pt x="205" y="333"/>
                        <a:pt x="190" y="336"/>
                        <a:pt x="176" y="339"/>
                      </a:cubicBezTo>
                      <a:cubicBezTo>
                        <a:pt x="176" y="325"/>
                        <a:pt x="176" y="312"/>
                        <a:pt x="176" y="298"/>
                      </a:cubicBezTo>
                      <a:close/>
                      <a:moveTo>
                        <a:pt x="176" y="375"/>
                      </a:moveTo>
                      <a:cubicBezTo>
                        <a:pt x="190" y="371"/>
                        <a:pt x="204" y="368"/>
                        <a:pt x="219" y="364"/>
                      </a:cubicBezTo>
                      <a:cubicBezTo>
                        <a:pt x="219" y="379"/>
                        <a:pt x="219" y="393"/>
                        <a:pt x="219" y="407"/>
                      </a:cubicBezTo>
                      <a:cubicBezTo>
                        <a:pt x="204" y="410"/>
                        <a:pt x="190" y="413"/>
                        <a:pt x="176" y="416"/>
                      </a:cubicBezTo>
                      <a:cubicBezTo>
                        <a:pt x="176" y="402"/>
                        <a:pt x="176" y="388"/>
                        <a:pt x="176" y="375"/>
                      </a:cubicBezTo>
                      <a:close/>
                      <a:moveTo>
                        <a:pt x="176" y="452"/>
                      </a:moveTo>
                      <a:cubicBezTo>
                        <a:pt x="190" y="448"/>
                        <a:pt x="204" y="445"/>
                        <a:pt x="218" y="442"/>
                      </a:cubicBezTo>
                      <a:cubicBezTo>
                        <a:pt x="218" y="456"/>
                        <a:pt x="218" y="471"/>
                        <a:pt x="218" y="485"/>
                      </a:cubicBezTo>
                      <a:cubicBezTo>
                        <a:pt x="204" y="487"/>
                        <a:pt x="190" y="490"/>
                        <a:pt x="176" y="492"/>
                      </a:cubicBezTo>
                      <a:cubicBezTo>
                        <a:pt x="176" y="479"/>
                        <a:pt x="176" y="465"/>
                        <a:pt x="176" y="452"/>
                      </a:cubicBezTo>
                      <a:close/>
                      <a:moveTo>
                        <a:pt x="176" y="528"/>
                      </a:moveTo>
                      <a:cubicBezTo>
                        <a:pt x="190" y="525"/>
                        <a:pt x="204" y="522"/>
                        <a:pt x="218" y="520"/>
                      </a:cubicBezTo>
                      <a:cubicBezTo>
                        <a:pt x="218" y="534"/>
                        <a:pt x="218" y="548"/>
                        <a:pt x="218" y="562"/>
                      </a:cubicBezTo>
                      <a:cubicBezTo>
                        <a:pt x="204" y="565"/>
                        <a:pt x="190" y="567"/>
                        <a:pt x="176" y="569"/>
                      </a:cubicBezTo>
                      <a:cubicBezTo>
                        <a:pt x="176" y="555"/>
                        <a:pt x="176" y="542"/>
                        <a:pt x="176" y="528"/>
                      </a:cubicBezTo>
                      <a:close/>
                      <a:moveTo>
                        <a:pt x="176" y="605"/>
                      </a:moveTo>
                      <a:cubicBezTo>
                        <a:pt x="190" y="602"/>
                        <a:pt x="204" y="600"/>
                        <a:pt x="218" y="597"/>
                      </a:cubicBezTo>
                      <a:cubicBezTo>
                        <a:pt x="218" y="612"/>
                        <a:pt x="218" y="626"/>
                        <a:pt x="218" y="640"/>
                      </a:cubicBezTo>
                      <a:cubicBezTo>
                        <a:pt x="204" y="642"/>
                        <a:pt x="190" y="644"/>
                        <a:pt x="176" y="645"/>
                      </a:cubicBezTo>
                      <a:cubicBezTo>
                        <a:pt x="176" y="632"/>
                        <a:pt x="176" y="618"/>
                        <a:pt x="176" y="605"/>
                      </a:cubicBezTo>
                      <a:close/>
                      <a:moveTo>
                        <a:pt x="176" y="681"/>
                      </a:moveTo>
                      <a:cubicBezTo>
                        <a:pt x="190" y="679"/>
                        <a:pt x="204" y="677"/>
                        <a:pt x="218" y="675"/>
                      </a:cubicBezTo>
                      <a:cubicBezTo>
                        <a:pt x="218" y="689"/>
                        <a:pt x="218" y="703"/>
                        <a:pt x="218" y="718"/>
                      </a:cubicBezTo>
                      <a:cubicBezTo>
                        <a:pt x="204" y="719"/>
                        <a:pt x="190" y="721"/>
                        <a:pt x="176" y="722"/>
                      </a:cubicBezTo>
                      <a:cubicBezTo>
                        <a:pt x="176" y="709"/>
                        <a:pt x="176" y="695"/>
                        <a:pt x="176" y="681"/>
                      </a:cubicBezTo>
                      <a:close/>
                      <a:moveTo>
                        <a:pt x="175" y="758"/>
                      </a:moveTo>
                      <a:cubicBezTo>
                        <a:pt x="190" y="756"/>
                        <a:pt x="204" y="754"/>
                        <a:pt x="218" y="753"/>
                      </a:cubicBezTo>
                      <a:cubicBezTo>
                        <a:pt x="218" y="767"/>
                        <a:pt x="218" y="781"/>
                        <a:pt x="218" y="795"/>
                      </a:cubicBezTo>
                      <a:cubicBezTo>
                        <a:pt x="204" y="796"/>
                        <a:pt x="190" y="798"/>
                        <a:pt x="175" y="799"/>
                      </a:cubicBezTo>
                      <a:cubicBezTo>
                        <a:pt x="175" y="785"/>
                        <a:pt x="175" y="772"/>
                        <a:pt x="175" y="758"/>
                      </a:cubicBezTo>
                      <a:close/>
                      <a:moveTo>
                        <a:pt x="175" y="835"/>
                      </a:moveTo>
                      <a:cubicBezTo>
                        <a:pt x="189" y="833"/>
                        <a:pt x="204" y="832"/>
                        <a:pt x="218" y="830"/>
                      </a:cubicBezTo>
                      <a:cubicBezTo>
                        <a:pt x="218" y="844"/>
                        <a:pt x="218" y="859"/>
                        <a:pt x="218" y="873"/>
                      </a:cubicBezTo>
                      <a:cubicBezTo>
                        <a:pt x="204" y="874"/>
                        <a:pt x="189" y="875"/>
                        <a:pt x="175" y="875"/>
                      </a:cubicBezTo>
                      <a:cubicBezTo>
                        <a:pt x="175" y="862"/>
                        <a:pt x="175" y="848"/>
                        <a:pt x="175" y="835"/>
                      </a:cubicBezTo>
                      <a:close/>
                      <a:moveTo>
                        <a:pt x="175" y="911"/>
                      </a:moveTo>
                      <a:cubicBezTo>
                        <a:pt x="189" y="910"/>
                        <a:pt x="203" y="909"/>
                        <a:pt x="218" y="908"/>
                      </a:cubicBezTo>
                      <a:cubicBezTo>
                        <a:pt x="218" y="922"/>
                        <a:pt x="218" y="936"/>
                        <a:pt x="218" y="951"/>
                      </a:cubicBezTo>
                      <a:cubicBezTo>
                        <a:pt x="203" y="951"/>
                        <a:pt x="189" y="951"/>
                        <a:pt x="175" y="952"/>
                      </a:cubicBezTo>
                      <a:cubicBezTo>
                        <a:pt x="175" y="938"/>
                        <a:pt x="175" y="925"/>
                        <a:pt x="175" y="911"/>
                      </a:cubicBezTo>
                      <a:close/>
                      <a:moveTo>
                        <a:pt x="175" y="988"/>
                      </a:moveTo>
                      <a:cubicBezTo>
                        <a:pt x="189" y="987"/>
                        <a:pt x="203" y="986"/>
                        <a:pt x="217" y="985"/>
                      </a:cubicBezTo>
                      <a:cubicBezTo>
                        <a:pt x="217" y="1000"/>
                        <a:pt x="217" y="1014"/>
                        <a:pt x="217" y="1028"/>
                      </a:cubicBezTo>
                      <a:cubicBezTo>
                        <a:pt x="203" y="1028"/>
                        <a:pt x="189" y="1028"/>
                        <a:pt x="175" y="1029"/>
                      </a:cubicBezTo>
                      <a:cubicBezTo>
                        <a:pt x="175" y="1015"/>
                        <a:pt x="175" y="1001"/>
                        <a:pt x="175" y="988"/>
                      </a:cubicBezTo>
                      <a:close/>
                      <a:moveTo>
                        <a:pt x="175" y="1064"/>
                      </a:moveTo>
                      <a:cubicBezTo>
                        <a:pt x="189" y="1064"/>
                        <a:pt x="203" y="1064"/>
                        <a:pt x="217" y="1063"/>
                      </a:cubicBezTo>
                      <a:cubicBezTo>
                        <a:pt x="217" y="1077"/>
                        <a:pt x="217" y="1092"/>
                        <a:pt x="217" y="1106"/>
                      </a:cubicBezTo>
                      <a:cubicBezTo>
                        <a:pt x="203" y="1106"/>
                        <a:pt x="189" y="1105"/>
                        <a:pt x="175" y="1105"/>
                      </a:cubicBezTo>
                      <a:cubicBezTo>
                        <a:pt x="175" y="1092"/>
                        <a:pt x="175" y="1078"/>
                        <a:pt x="175" y="1064"/>
                      </a:cubicBezTo>
                      <a:close/>
                      <a:moveTo>
                        <a:pt x="175" y="1141"/>
                      </a:moveTo>
                      <a:cubicBezTo>
                        <a:pt x="189" y="1141"/>
                        <a:pt x="203" y="1141"/>
                        <a:pt x="217" y="1141"/>
                      </a:cubicBezTo>
                      <a:cubicBezTo>
                        <a:pt x="217" y="1155"/>
                        <a:pt x="217" y="1169"/>
                        <a:pt x="217" y="1184"/>
                      </a:cubicBezTo>
                      <a:cubicBezTo>
                        <a:pt x="203" y="1183"/>
                        <a:pt x="189" y="1182"/>
                        <a:pt x="175" y="1182"/>
                      </a:cubicBezTo>
                      <a:cubicBezTo>
                        <a:pt x="175" y="1168"/>
                        <a:pt x="175" y="1155"/>
                        <a:pt x="175" y="1141"/>
                      </a:cubicBezTo>
                      <a:close/>
                      <a:moveTo>
                        <a:pt x="175" y="1218"/>
                      </a:moveTo>
                      <a:cubicBezTo>
                        <a:pt x="189" y="1218"/>
                        <a:pt x="203" y="1218"/>
                        <a:pt x="217" y="1218"/>
                      </a:cubicBezTo>
                      <a:cubicBezTo>
                        <a:pt x="217" y="1233"/>
                        <a:pt x="217" y="1247"/>
                        <a:pt x="217" y="1261"/>
                      </a:cubicBezTo>
                      <a:cubicBezTo>
                        <a:pt x="203" y="1260"/>
                        <a:pt x="189" y="1259"/>
                        <a:pt x="175" y="1258"/>
                      </a:cubicBezTo>
                      <a:cubicBezTo>
                        <a:pt x="175" y="1245"/>
                        <a:pt x="175" y="1231"/>
                        <a:pt x="175" y="1218"/>
                      </a:cubicBezTo>
                      <a:close/>
                      <a:moveTo>
                        <a:pt x="174" y="1294"/>
                      </a:moveTo>
                      <a:cubicBezTo>
                        <a:pt x="189" y="1295"/>
                        <a:pt x="203" y="1295"/>
                        <a:pt x="217" y="1296"/>
                      </a:cubicBezTo>
                      <a:cubicBezTo>
                        <a:pt x="217" y="1310"/>
                        <a:pt x="217" y="1325"/>
                        <a:pt x="217" y="1339"/>
                      </a:cubicBezTo>
                      <a:cubicBezTo>
                        <a:pt x="203" y="1338"/>
                        <a:pt x="189" y="1336"/>
                        <a:pt x="174" y="1335"/>
                      </a:cubicBezTo>
                      <a:cubicBezTo>
                        <a:pt x="174" y="1321"/>
                        <a:pt x="174" y="1308"/>
                        <a:pt x="174" y="1294"/>
                      </a:cubicBezTo>
                      <a:close/>
                      <a:moveTo>
                        <a:pt x="174" y="1371"/>
                      </a:moveTo>
                      <a:cubicBezTo>
                        <a:pt x="188" y="1372"/>
                        <a:pt x="203" y="1373"/>
                        <a:pt x="217" y="1374"/>
                      </a:cubicBezTo>
                      <a:cubicBezTo>
                        <a:pt x="217" y="1388"/>
                        <a:pt x="217" y="1402"/>
                        <a:pt x="217" y="1416"/>
                      </a:cubicBezTo>
                      <a:cubicBezTo>
                        <a:pt x="203" y="1415"/>
                        <a:pt x="188" y="1413"/>
                        <a:pt x="174" y="1412"/>
                      </a:cubicBezTo>
                      <a:cubicBezTo>
                        <a:pt x="174" y="1398"/>
                        <a:pt x="174" y="1385"/>
                        <a:pt x="174" y="1371"/>
                      </a:cubicBezTo>
                      <a:close/>
                      <a:moveTo>
                        <a:pt x="174" y="1448"/>
                      </a:moveTo>
                      <a:cubicBezTo>
                        <a:pt x="217" y="1451"/>
                        <a:pt x="217" y="1451"/>
                        <a:pt x="217" y="1451"/>
                      </a:cubicBezTo>
                      <a:cubicBezTo>
                        <a:pt x="217" y="1494"/>
                        <a:pt x="217" y="1494"/>
                        <a:pt x="217" y="1494"/>
                      </a:cubicBezTo>
                      <a:cubicBezTo>
                        <a:pt x="174" y="1488"/>
                        <a:pt x="174" y="1488"/>
                        <a:pt x="174" y="1488"/>
                      </a:cubicBezTo>
                      <a:lnTo>
                        <a:pt x="174" y="1448"/>
                      </a:lnTo>
                      <a:close/>
                      <a:moveTo>
                        <a:pt x="139" y="1485"/>
                      </a:moveTo>
                      <a:cubicBezTo>
                        <a:pt x="109" y="1480"/>
                        <a:pt x="109" y="1480"/>
                        <a:pt x="109" y="1480"/>
                      </a:cubicBezTo>
                      <a:cubicBezTo>
                        <a:pt x="109" y="1443"/>
                        <a:pt x="109" y="1443"/>
                        <a:pt x="109" y="1443"/>
                      </a:cubicBezTo>
                      <a:cubicBezTo>
                        <a:pt x="139" y="1445"/>
                        <a:pt x="139" y="1445"/>
                        <a:pt x="139" y="1445"/>
                      </a:cubicBezTo>
                      <a:lnTo>
                        <a:pt x="139" y="1485"/>
                      </a:lnTo>
                      <a:close/>
                      <a:moveTo>
                        <a:pt x="139" y="1409"/>
                      </a:moveTo>
                      <a:cubicBezTo>
                        <a:pt x="129" y="1408"/>
                        <a:pt x="119" y="1406"/>
                        <a:pt x="109" y="1405"/>
                      </a:cubicBezTo>
                      <a:cubicBezTo>
                        <a:pt x="109" y="1393"/>
                        <a:pt x="109" y="1380"/>
                        <a:pt x="109" y="1367"/>
                      </a:cubicBezTo>
                      <a:cubicBezTo>
                        <a:pt x="119" y="1368"/>
                        <a:pt x="129" y="1369"/>
                        <a:pt x="139" y="1369"/>
                      </a:cubicBezTo>
                      <a:cubicBezTo>
                        <a:pt x="139" y="1383"/>
                        <a:pt x="139" y="1396"/>
                        <a:pt x="139" y="1409"/>
                      </a:cubicBezTo>
                      <a:close/>
                      <a:moveTo>
                        <a:pt x="109" y="1330"/>
                      </a:moveTo>
                      <a:cubicBezTo>
                        <a:pt x="109" y="1318"/>
                        <a:pt x="109" y="1305"/>
                        <a:pt x="109" y="1292"/>
                      </a:cubicBezTo>
                      <a:cubicBezTo>
                        <a:pt x="119" y="1293"/>
                        <a:pt x="129" y="1293"/>
                        <a:pt x="139" y="1294"/>
                      </a:cubicBezTo>
                      <a:cubicBezTo>
                        <a:pt x="139" y="1307"/>
                        <a:pt x="139" y="1320"/>
                        <a:pt x="139" y="1333"/>
                      </a:cubicBezTo>
                      <a:cubicBezTo>
                        <a:pt x="129" y="1332"/>
                        <a:pt x="119" y="1331"/>
                        <a:pt x="109" y="1330"/>
                      </a:cubicBezTo>
                      <a:close/>
                      <a:moveTo>
                        <a:pt x="139" y="1257"/>
                      </a:moveTo>
                      <a:cubicBezTo>
                        <a:pt x="129" y="1257"/>
                        <a:pt x="119" y="1256"/>
                        <a:pt x="109" y="1255"/>
                      </a:cubicBezTo>
                      <a:cubicBezTo>
                        <a:pt x="109" y="1243"/>
                        <a:pt x="109" y="1230"/>
                        <a:pt x="109" y="1217"/>
                      </a:cubicBezTo>
                      <a:cubicBezTo>
                        <a:pt x="119" y="1217"/>
                        <a:pt x="129" y="1218"/>
                        <a:pt x="139" y="1218"/>
                      </a:cubicBezTo>
                      <a:cubicBezTo>
                        <a:pt x="139" y="1231"/>
                        <a:pt x="139" y="1244"/>
                        <a:pt x="139" y="1257"/>
                      </a:cubicBezTo>
                      <a:close/>
                      <a:moveTo>
                        <a:pt x="109" y="1180"/>
                      </a:moveTo>
                      <a:cubicBezTo>
                        <a:pt x="109" y="1167"/>
                        <a:pt x="109" y="1155"/>
                        <a:pt x="109" y="1142"/>
                      </a:cubicBezTo>
                      <a:cubicBezTo>
                        <a:pt x="119" y="1142"/>
                        <a:pt x="129" y="1142"/>
                        <a:pt x="139" y="1142"/>
                      </a:cubicBezTo>
                      <a:cubicBezTo>
                        <a:pt x="139" y="1155"/>
                        <a:pt x="139" y="1168"/>
                        <a:pt x="139" y="1181"/>
                      </a:cubicBezTo>
                      <a:cubicBezTo>
                        <a:pt x="129" y="1181"/>
                        <a:pt x="119" y="1181"/>
                        <a:pt x="109" y="1180"/>
                      </a:cubicBezTo>
                      <a:close/>
                      <a:moveTo>
                        <a:pt x="139" y="1106"/>
                      </a:moveTo>
                      <a:cubicBezTo>
                        <a:pt x="129" y="1105"/>
                        <a:pt x="119" y="1105"/>
                        <a:pt x="109" y="1105"/>
                      </a:cubicBezTo>
                      <a:cubicBezTo>
                        <a:pt x="109" y="1092"/>
                        <a:pt x="109" y="1080"/>
                        <a:pt x="109" y="1067"/>
                      </a:cubicBezTo>
                      <a:cubicBezTo>
                        <a:pt x="119" y="1067"/>
                        <a:pt x="129" y="1067"/>
                        <a:pt x="139" y="1066"/>
                      </a:cubicBezTo>
                      <a:cubicBezTo>
                        <a:pt x="139" y="1079"/>
                        <a:pt x="139" y="1092"/>
                        <a:pt x="139" y="1106"/>
                      </a:cubicBezTo>
                      <a:close/>
                      <a:moveTo>
                        <a:pt x="109" y="1030"/>
                      </a:moveTo>
                      <a:cubicBezTo>
                        <a:pt x="109" y="1017"/>
                        <a:pt x="109" y="1005"/>
                        <a:pt x="109" y="992"/>
                      </a:cubicBezTo>
                      <a:cubicBezTo>
                        <a:pt x="119" y="992"/>
                        <a:pt x="129" y="991"/>
                        <a:pt x="139" y="990"/>
                      </a:cubicBezTo>
                      <a:cubicBezTo>
                        <a:pt x="139" y="1004"/>
                        <a:pt x="139" y="1017"/>
                        <a:pt x="139" y="1030"/>
                      </a:cubicBezTo>
                      <a:cubicBezTo>
                        <a:pt x="129" y="1030"/>
                        <a:pt x="119" y="1030"/>
                        <a:pt x="109" y="1030"/>
                      </a:cubicBezTo>
                      <a:close/>
                      <a:moveTo>
                        <a:pt x="139" y="954"/>
                      </a:moveTo>
                      <a:cubicBezTo>
                        <a:pt x="129" y="954"/>
                        <a:pt x="119" y="955"/>
                        <a:pt x="109" y="955"/>
                      </a:cubicBezTo>
                      <a:cubicBezTo>
                        <a:pt x="109" y="942"/>
                        <a:pt x="109" y="930"/>
                        <a:pt x="109" y="917"/>
                      </a:cubicBezTo>
                      <a:cubicBezTo>
                        <a:pt x="119" y="916"/>
                        <a:pt x="129" y="915"/>
                        <a:pt x="139" y="915"/>
                      </a:cubicBezTo>
                      <a:cubicBezTo>
                        <a:pt x="139" y="928"/>
                        <a:pt x="139" y="941"/>
                        <a:pt x="139" y="954"/>
                      </a:cubicBezTo>
                      <a:close/>
                      <a:moveTo>
                        <a:pt x="139" y="878"/>
                      </a:moveTo>
                      <a:cubicBezTo>
                        <a:pt x="129" y="879"/>
                        <a:pt x="119" y="879"/>
                        <a:pt x="109" y="880"/>
                      </a:cubicBezTo>
                      <a:cubicBezTo>
                        <a:pt x="109" y="867"/>
                        <a:pt x="109" y="855"/>
                        <a:pt x="109" y="842"/>
                      </a:cubicBezTo>
                      <a:cubicBezTo>
                        <a:pt x="119" y="841"/>
                        <a:pt x="129" y="840"/>
                        <a:pt x="139" y="839"/>
                      </a:cubicBezTo>
                      <a:cubicBezTo>
                        <a:pt x="139" y="852"/>
                        <a:pt x="139" y="865"/>
                        <a:pt x="139" y="878"/>
                      </a:cubicBezTo>
                      <a:close/>
                      <a:moveTo>
                        <a:pt x="139" y="802"/>
                      </a:moveTo>
                      <a:cubicBezTo>
                        <a:pt x="129" y="803"/>
                        <a:pt x="119" y="804"/>
                        <a:pt x="109" y="805"/>
                      </a:cubicBezTo>
                      <a:cubicBezTo>
                        <a:pt x="109" y="792"/>
                        <a:pt x="109" y="780"/>
                        <a:pt x="109" y="767"/>
                      </a:cubicBezTo>
                      <a:cubicBezTo>
                        <a:pt x="119" y="766"/>
                        <a:pt x="129" y="764"/>
                        <a:pt x="139" y="763"/>
                      </a:cubicBezTo>
                      <a:cubicBezTo>
                        <a:pt x="139" y="776"/>
                        <a:pt x="139" y="789"/>
                        <a:pt x="139" y="802"/>
                      </a:cubicBezTo>
                      <a:close/>
                      <a:moveTo>
                        <a:pt x="139" y="727"/>
                      </a:moveTo>
                      <a:cubicBezTo>
                        <a:pt x="129" y="728"/>
                        <a:pt x="119" y="729"/>
                        <a:pt x="109" y="730"/>
                      </a:cubicBezTo>
                      <a:cubicBezTo>
                        <a:pt x="109" y="717"/>
                        <a:pt x="109" y="704"/>
                        <a:pt x="109" y="692"/>
                      </a:cubicBezTo>
                      <a:cubicBezTo>
                        <a:pt x="119" y="690"/>
                        <a:pt x="129" y="689"/>
                        <a:pt x="139" y="687"/>
                      </a:cubicBezTo>
                      <a:cubicBezTo>
                        <a:pt x="139" y="700"/>
                        <a:pt x="139" y="713"/>
                        <a:pt x="139" y="727"/>
                      </a:cubicBezTo>
                      <a:close/>
                      <a:moveTo>
                        <a:pt x="139" y="651"/>
                      </a:moveTo>
                      <a:cubicBezTo>
                        <a:pt x="129" y="652"/>
                        <a:pt x="119" y="653"/>
                        <a:pt x="109" y="655"/>
                      </a:cubicBezTo>
                      <a:cubicBezTo>
                        <a:pt x="109" y="642"/>
                        <a:pt x="109" y="629"/>
                        <a:pt x="109" y="617"/>
                      </a:cubicBezTo>
                      <a:cubicBezTo>
                        <a:pt x="119" y="615"/>
                        <a:pt x="129" y="613"/>
                        <a:pt x="139" y="611"/>
                      </a:cubicBezTo>
                      <a:cubicBezTo>
                        <a:pt x="139" y="625"/>
                        <a:pt x="139" y="638"/>
                        <a:pt x="139" y="651"/>
                      </a:cubicBezTo>
                      <a:close/>
                      <a:moveTo>
                        <a:pt x="139" y="575"/>
                      </a:moveTo>
                      <a:cubicBezTo>
                        <a:pt x="129" y="577"/>
                        <a:pt x="119" y="578"/>
                        <a:pt x="109" y="580"/>
                      </a:cubicBezTo>
                      <a:cubicBezTo>
                        <a:pt x="109" y="567"/>
                        <a:pt x="109" y="554"/>
                        <a:pt x="109" y="542"/>
                      </a:cubicBezTo>
                      <a:cubicBezTo>
                        <a:pt x="119" y="540"/>
                        <a:pt x="129" y="538"/>
                        <a:pt x="139" y="536"/>
                      </a:cubicBezTo>
                      <a:cubicBezTo>
                        <a:pt x="139" y="549"/>
                        <a:pt x="139" y="562"/>
                        <a:pt x="139" y="575"/>
                      </a:cubicBezTo>
                      <a:close/>
                      <a:moveTo>
                        <a:pt x="139" y="499"/>
                      </a:moveTo>
                      <a:cubicBezTo>
                        <a:pt x="129" y="501"/>
                        <a:pt x="119" y="503"/>
                        <a:pt x="109" y="505"/>
                      </a:cubicBezTo>
                      <a:cubicBezTo>
                        <a:pt x="109" y="492"/>
                        <a:pt x="109" y="479"/>
                        <a:pt x="109" y="467"/>
                      </a:cubicBezTo>
                      <a:cubicBezTo>
                        <a:pt x="119" y="464"/>
                        <a:pt x="129" y="462"/>
                        <a:pt x="139" y="460"/>
                      </a:cubicBezTo>
                      <a:cubicBezTo>
                        <a:pt x="139" y="473"/>
                        <a:pt x="139" y="486"/>
                        <a:pt x="139" y="499"/>
                      </a:cubicBezTo>
                      <a:close/>
                      <a:moveTo>
                        <a:pt x="139" y="423"/>
                      </a:moveTo>
                      <a:cubicBezTo>
                        <a:pt x="129" y="425"/>
                        <a:pt x="119" y="427"/>
                        <a:pt x="109" y="429"/>
                      </a:cubicBezTo>
                      <a:cubicBezTo>
                        <a:pt x="109" y="417"/>
                        <a:pt x="109" y="404"/>
                        <a:pt x="109" y="392"/>
                      </a:cubicBezTo>
                      <a:cubicBezTo>
                        <a:pt x="119" y="389"/>
                        <a:pt x="129" y="387"/>
                        <a:pt x="139" y="384"/>
                      </a:cubicBezTo>
                      <a:cubicBezTo>
                        <a:pt x="139" y="397"/>
                        <a:pt x="139" y="410"/>
                        <a:pt x="139" y="423"/>
                      </a:cubicBezTo>
                      <a:close/>
                      <a:moveTo>
                        <a:pt x="109" y="354"/>
                      </a:moveTo>
                      <a:cubicBezTo>
                        <a:pt x="109" y="342"/>
                        <a:pt x="109" y="329"/>
                        <a:pt x="109" y="317"/>
                      </a:cubicBezTo>
                      <a:cubicBezTo>
                        <a:pt x="119" y="314"/>
                        <a:pt x="129" y="311"/>
                        <a:pt x="139" y="308"/>
                      </a:cubicBezTo>
                      <a:cubicBezTo>
                        <a:pt x="139" y="321"/>
                        <a:pt x="139" y="334"/>
                        <a:pt x="139" y="348"/>
                      </a:cubicBezTo>
                      <a:cubicBezTo>
                        <a:pt x="129" y="350"/>
                        <a:pt x="119" y="352"/>
                        <a:pt x="109" y="354"/>
                      </a:cubicBezTo>
                      <a:close/>
                      <a:moveTo>
                        <a:pt x="139" y="272"/>
                      </a:moveTo>
                      <a:cubicBezTo>
                        <a:pt x="129" y="274"/>
                        <a:pt x="119" y="277"/>
                        <a:pt x="109" y="279"/>
                      </a:cubicBezTo>
                      <a:cubicBezTo>
                        <a:pt x="109" y="267"/>
                        <a:pt x="109" y="254"/>
                        <a:pt x="109" y="241"/>
                      </a:cubicBezTo>
                      <a:cubicBezTo>
                        <a:pt x="119" y="238"/>
                        <a:pt x="129" y="235"/>
                        <a:pt x="139" y="232"/>
                      </a:cubicBezTo>
                      <a:cubicBezTo>
                        <a:pt x="139" y="245"/>
                        <a:pt x="139" y="259"/>
                        <a:pt x="139" y="272"/>
                      </a:cubicBezTo>
                      <a:close/>
                      <a:moveTo>
                        <a:pt x="109" y="166"/>
                      </a:moveTo>
                      <a:cubicBezTo>
                        <a:pt x="139" y="157"/>
                        <a:pt x="139" y="157"/>
                        <a:pt x="139" y="157"/>
                      </a:cubicBezTo>
                      <a:cubicBezTo>
                        <a:pt x="139" y="196"/>
                        <a:pt x="139" y="196"/>
                        <a:pt x="139" y="196"/>
                      </a:cubicBezTo>
                      <a:cubicBezTo>
                        <a:pt x="109" y="204"/>
                        <a:pt x="109" y="204"/>
                        <a:pt x="109" y="204"/>
                      </a:cubicBezTo>
                      <a:lnTo>
                        <a:pt x="109" y="166"/>
                      </a:lnTo>
                      <a:close/>
                      <a:moveTo>
                        <a:pt x="81" y="1478"/>
                      </a:moveTo>
                      <a:cubicBezTo>
                        <a:pt x="54" y="1474"/>
                        <a:pt x="54" y="1474"/>
                        <a:pt x="54" y="1474"/>
                      </a:cubicBezTo>
                      <a:cubicBezTo>
                        <a:pt x="54" y="1438"/>
                        <a:pt x="54" y="1438"/>
                        <a:pt x="54" y="1438"/>
                      </a:cubicBezTo>
                      <a:cubicBezTo>
                        <a:pt x="81" y="1441"/>
                        <a:pt x="81" y="1441"/>
                        <a:pt x="81" y="1441"/>
                      </a:cubicBezTo>
                      <a:lnTo>
                        <a:pt x="81" y="1478"/>
                      </a:lnTo>
                      <a:close/>
                      <a:moveTo>
                        <a:pt x="80" y="1403"/>
                      </a:moveTo>
                      <a:cubicBezTo>
                        <a:pt x="72" y="1402"/>
                        <a:pt x="63" y="1401"/>
                        <a:pt x="54" y="1400"/>
                      </a:cubicBezTo>
                      <a:cubicBezTo>
                        <a:pt x="54" y="1388"/>
                        <a:pt x="54" y="1377"/>
                        <a:pt x="54" y="1365"/>
                      </a:cubicBezTo>
                      <a:cubicBezTo>
                        <a:pt x="63" y="1365"/>
                        <a:pt x="72" y="1366"/>
                        <a:pt x="80" y="1366"/>
                      </a:cubicBezTo>
                      <a:cubicBezTo>
                        <a:pt x="80" y="1379"/>
                        <a:pt x="80" y="1391"/>
                        <a:pt x="80" y="1403"/>
                      </a:cubicBezTo>
                      <a:close/>
                      <a:moveTo>
                        <a:pt x="80" y="1329"/>
                      </a:moveTo>
                      <a:cubicBezTo>
                        <a:pt x="71" y="1328"/>
                        <a:pt x="62" y="1327"/>
                        <a:pt x="54" y="1326"/>
                      </a:cubicBezTo>
                      <a:cubicBezTo>
                        <a:pt x="54" y="1315"/>
                        <a:pt x="54" y="1303"/>
                        <a:pt x="54" y="1291"/>
                      </a:cubicBezTo>
                      <a:cubicBezTo>
                        <a:pt x="62" y="1291"/>
                        <a:pt x="71" y="1292"/>
                        <a:pt x="80" y="1292"/>
                      </a:cubicBezTo>
                      <a:cubicBezTo>
                        <a:pt x="80" y="1304"/>
                        <a:pt x="80" y="1317"/>
                        <a:pt x="80" y="1329"/>
                      </a:cubicBezTo>
                      <a:close/>
                      <a:moveTo>
                        <a:pt x="80" y="1254"/>
                      </a:moveTo>
                      <a:cubicBezTo>
                        <a:pt x="71" y="1254"/>
                        <a:pt x="62" y="1253"/>
                        <a:pt x="53" y="1253"/>
                      </a:cubicBezTo>
                      <a:cubicBezTo>
                        <a:pt x="53" y="1241"/>
                        <a:pt x="53" y="1229"/>
                        <a:pt x="53" y="1217"/>
                      </a:cubicBezTo>
                      <a:cubicBezTo>
                        <a:pt x="62" y="1217"/>
                        <a:pt x="71" y="1217"/>
                        <a:pt x="80" y="1218"/>
                      </a:cubicBezTo>
                      <a:cubicBezTo>
                        <a:pt x="80" y="1230"/>
                        <a:pt x="80" y="1242"/>
                        <a:pt x="80" y="1254"/>
                      </a:cubicBezTo>
                      <a:close/>
                      <a:moveTo>
                        <a:pt x="80" y="1180"/>
                      </a:moveTo>
                      <a:cubicBezTo>
                        <a:pt x="71" y="1180"/>
                        <a:pt x="62" y="1179"/>
                        <a:pt x="53" y="1179"/>
                      </a:cubicBezTo>
                      <a:cubicBezTo>
                        <a:pt x="53" y="1167"/>
                        <a:pt x="53" y="1155"/>
                        <a:pt x="53" y="1143"/>
                      </a:cubicBezTo>
                      <a:cubicBezTo>
                        <a:pt x="62" y="1143"/>
                        <a:pt x="71" y="1143"/>
                        <a:pt x="80" y="1143"/>
                      </a:cubicBezTo>
                      <a:cubicBezTo>
                        <a:pt x="80" y="1155"/>
                        <a:pt x="80" y="1168"/>
                        <a:pt x="80" y="1180"/>
                      </a:cubicBezTo>
                      <a:close/>
                      <a:moveTo>
                        <a:pt x="80" y="1106"/>
                      </a:moveTo>
                      <a:cubicBezTo>
                        <a:pt x="71" y="1105"/>
                        <a:pt x="62" y="1105"/>
                        <a:pt x="53" y="1105"/>
                      </a:cubicBezTo>
                      <a:cubicBezTo>
                        <a:pt x="53" y="1093"/>
                        <a:pt x="53" y="1081"/>
                        <a:pt x="53" y="1070"/>
                      </a:cubicBezTo>
                      <a:cubicBezTo>
                        <a:pt x="62" y="1069"/>
                        <a:pt x="71" y="1069"/>
                        <a:pt x="80" y="1069"/>
                      </a:cubicBezTo>
                      <a:cubicBezTo>
                        <a:pt x="80" y="1081"/>
                        <a:pt x="80" y="1093"/>
                        <a:pt x="80" y="1106"/>
                      </a:cubicBezTo>
                      <a:close/>
                      <a:moveTo>
                        <a:pt x="79" y="1031"/>
                      </a:moveTo>
                      <a:cubicBezTo>
                        <a:pt x="71" y="1031"/>
                        <a:pt x="62" y="1031"/>
                        <a:pt x="53" y="1031"/>
                      </a:cubicBezTo>
                      <a:cubicBezTo>
                        <a:pt x="53" y="1019"/>
                        <a:pt x="53" y="1008"/>
                        <a:pt x="53" y="996"/>
                      </a:cubicBezTo>
                      <a:cubicBezTo>
                        <a:pt x="62" y="995"/>
                        <a:pt x="71" y="995"/>
                        <a:pt x="79" y="994"/>
                      </a:cubicBezTo>
                      <a:cubicBezTo>
                        <a:pt x="79" y="1007"/>
                        <a:pt x="79" y="1019"/>
                        <a:pt x="79" y="1031"/>
                      </a:cubicBezTo>
                      <a:close/>
                      <a:moveTo>
                        <a:pt x="79" y="957"/>
                      </a:moveTo>
                      <a:cubicBezTo>
                        <a:pt x="70" y="957"/>
                        <a:pt x="61" y="957"/>
                        <a:pt x="53" y="958"/>
                      </a:cubicBezTo>
                      <a:cubicBezTo>
                        <a:pt x="53" y="946"/>
                        <a:pt x="53" y="934"/>
                        <a:pt x="53" y="922"/>
                      </a:cubicBezTo>
                      <a:cubicBezTo>
                        <a:pt x="61" y="921"/>
                        <a:pt x="70" y="921"/>
                        <a:pt x="79" y="920"/>
                      </a:cubicBezTo>
                      <a:cubicBezTo>
                        <a:pt x="79" y="932"/>
                        <a:pt x="79" y="944"/>
                        <a:pt x="79" y="957"/>
                      </a:cubicBezTo>
                      <a:close/>
                      <a:moveTo>
                        <a:pt x="79" y="882"/>
                      </a:moveTo>
                      <a:cubicBezTo>
                        <a:pt x="70" y="883"/>
                        <a:pt x="61" y="883"/>
                        <a:pt x="52" y="884"/>
                      </a:cubicBezTo>
                      <a:cubicBezTo>
                        <a:pt x="52" y="872"/>
                        <a:pt x="52" y="860"/>
                        <a:pt x="52" y="848"/>
                      </a:cubicBezTo>
                      <a:cubicBezTo>
                        <a:pt x="61" y="847"/>
                        <a:pt x="70" y="846"/>
                        <a:pt x="79" y="846"/>
                      </a:cubicBezTo>
                      <a:cubicBezTo>
                        <a:pt x="79" y="858"/>
                        <a:pt x="79" y="870"/>
                        <a:pt x="79" y="882"/>
                      </a:cubicBezTo>
                      <a:close/>
                      <a:moveTo>
                        <a:pt x="79" y="808"/>
                      </a:moveTo>
                      <a:cubicBezTo>
                        <a:pt x="70" y="809"/>
                        <a:pt x="61" y="809"/>
                        <a:pt x="52" y="810"/>
                      </a:cubicBezTo>
                      <a:cubicBezTo>
                        <a:pt x="52" y="798"/>
                        <a:pt x="52" y="786"/>
                        <a:pt x="52" y="774"/>
                      </a:cubicBezTo>
                      <a:cubicBezTo>
                        <a:pt x="61" y="773"/>
                        <a:pt x="70" y="772"/>
                        <a:pt x="79" y="771"/>
                      </a:cubicBezTo>
                      <a:cubicBezTo>
                        <a:pt x="79" y="783"/>
                        <a:pt x="79" y="796"/>
                        <a:pt x="79" y="808"/>
                      </a:cubicBezTo>
                      <a:close/>
                      <a:moveTo>
                        <a:pt x="79" y="734"/>
                      </a:moveTo>
                      <a:cubicBezTo>
                        <a:pt x="70" y="734"/>
                        <a:pt x="61" y="735"/>
                        <a:pt x="52" y="736"/>
                      </a:cubicBezTo>
                      <a:cubicBezTo>
                        <a:pt x="52" y="724"/>
                        <a:pt x="52" y="713"/>
                        <a:pt x="52" y="701"/>
                      </a:cubicBezTo>
                      <a:cubicBezTo>
                        <a:pt x="61" y="699"/>
                        <a:pt x="70" y="698"/>
                        <a:pt x="79" y="697"/>
                      </a:cubicBezTo>
                      <a:cubicBezTo>
                        <a:pt x="79" y="709"/>
                        <a:pt x="79" y="721"/>
                        <a:pt x="79" y="734"/>
                      </a:cubicBezTo>
                      <a:close/>
                      <a:moveTo>
                        <a:pt x="78" y="659"/>
                      </a:moveTo>
                      <a:cubicBezTo>
                        <a:pt x="70" y="660"/>
                        <a:pt x="61" y="661"/>
                        <a:pt x="52" y="662"/>
                      </a:cubicBezTo>
                      <a:cubicBezTo>
                        <a:pt x="52" y="651"/>
                        <a:pt x="52" y="639"/>
                        <a:pt x="52" y="627"/>
                      </a:cubicBezTo>
                      <a:cubicBezTo>
                        <a:pt x="61" y="625"/>
                        <a:pt x="70" y="624"/>
                        <a:pt x="78" y="622"/>
                      </a:cubicBezTo>
                      <a:cubicBezTo>
                        <a:pt x="78" y="635"/>
                        <a:pt x="78" y="647"/>
                        <a:pt x="78" y="659"/>
                      </a:cubicBezTo>
                      <a:close/>
                      <a:moveTo>
                        <a:pt x="78" y="585"/>
                      </a:moveTo>
                      <a:cubicBezTo>
                        <a:pt x="69" y="586"/>
                        <a:pt x="60" y="587"/>
                        <a:pt x="52" y="589"/>
                      </a:cubicBezTo>
                      <a:cubicBezTo>
                        <a:pt x="52" y="577"/>
                        <a:pt x="52" y="565"/>
                        <a:pt x="52" y="553"/>
                      </a:cubicBezTo>
                      <a:cubicBezTo>
                        <a:pt x="60" y="551"/>
                        <a:pt x="69" y="550"/>
                        <a:pt x="78" y="548"/>
                      </a:cubicBezTo>
                      <a:cubicBezTo>
                        <a:pt x="78" y="560"/>
                        <a:pt x="78" y="572"/>
                        <a:pt x="78" y="585"/>
                      </a:cubicBezTo>
                      <a:close/>
                      <a:moveTo>
                        <a:pt x="78" y="510"/>
                      </a:moveTo>
                      <a:cubicBezTo>
                        <a:pt x="69" y="512"/>
                        <a:pt x="60" y="513"/>
                        <a:pt x="51" y="515"/>
                      </a:cubicBezTo>
                      <a:cubicBezTo>
                        <a:pt x="51" y="503"/>
                        <a:pt x="51" y="491"/>
                        <a:pt x="51" y="479"/>
                      </a:cubicBezTo>
                      <a:cubicBezTo>
                        <a:pt x="60" y="477"/>
                        <a:pt x="69" y="475"/>
                        <a:pt x="78" y="473"/>
                      </a:cubicBezTo>
                      <a:cubicBezTo>
                        <a:pt x="78" y="486"/>
                        <a:pt x="78" y="498"/>
                        <a:pt x="78" y="510"/>
                      </a:cubicBezTo>
                      <a:close/>
                      <a:moveTo>
                        <a:pt x="78" y="436"/>
                      </a:moveTo>
                      <a:cubicBezTo>
                        <a:pt x="69" y="438"/>
                        <a:pt x="60" y="439"/>
                        <a:pt x="51" y="441"/>
                      </a:cubicBezTo>
                      <a:cubicBezTo>
                        <a:pt x="51" y="429"/>
                        <a:pt x="51" y="417"/>
                        <a:pt x="51" y="406"/>
                      </a:cubicBezTo>
                      <a:cubicBezTo>
                        <a:pt x="60" y="403"/>
                        <a:pt x="69" y="401"/>
                        <a:pt x="78" y="399"/>
                      </a:cubicBezTo>
                      <a:cubicBezTo>
                        <a:pt x="78" y="411"/>
                        <a:pt x="78" y="424"/>
                        <a:pt x="78" y="436"/>
                      </a:cubicBezTo>
                      <a:close/>
                      <a:moveTo>
                        <a:pt x="78" y="361"/>
                      </a:moveTo>
                      <a:cubicBezTo>
                        <a:pt x="69" y="363"/>
                        <a:pt x="60" y="365"/>
                        <a:pt x="51" y="367"/>
                      </a:cubicBezTo>
                      <a:cubicBezTo>
                        <a:pt x="51" y="356"/>
                        <a:pt x="51" y="344"/>
                        <a:pt x="51" y="332"/>
                      </a:cubicBezTo>
                      <a:cubicBezTo>
                        <a:pt x="60" y="329"/>
                        <a:pt x="69" y="327"/>
                        <a:pt x="78" y="325"/>
                      </a:cubicBezTo>
                      <a:cubicBezTo>
                        <a:pt x="78" y="337"/>
                        <a:pt x="78" y="349"/>
                        <a:pt x="78" y="361"/>
                      </a:cubicBezTo>
                      <a:close/>
                      <a:moveTo>
                        <a:pt x="77" y="287"/>
                      </a:moveTo>
                      <a:cubicBezTo>
                        <a:pt x="69" y="289"/>
                        <a:pt x="60" y="291"/>
                        <a:pt x="51" y="294"/>
                      </a:cubicBezTo>
                      <a:cubicBezTo>
                        <a:pt x="51" y="282"/>
                        <a:pt x="51" y="270"/>
                        <a:pt x="51" y="258"/>
                      </a:cubicBezTo>
                      <a:cubicBezTo>
                        <a:pt x="60" y="255"/>
                        <a:pt x="69" y="253"/>
                        <a:pt x="77" y="250"/>
                      </a:cubicBezTo>
                      <a:cubicBezTo>
                        <a:pt x="77" y="262"/>
                        <a:pt x="77" y="275"/>
                        <a:pt x="77" y="287"/>
                      </a:cubicBezTo>
                      <a:close/>
                      <a:moveTo>
                        <a:pt x="51" y="184"/>
                      </a:moveTo>
                      <a:cubicBezTo>
                        <a:pt x="77" y="176"/>
                        <a:pt x="77" y="176"/>
                        <a:pt x="77" y="176"/>
                      </a:cubicBezTo>
                      <a:cubicBezTo>
                        <a:pt x="77" y="213"/>
                        <a:pt x="77" y="213"/>
                        <a:pt x="77" y="213"/>
                      </a:cubicBezTo>
                      <a:cubicBezTo>
                        <a:pt x="51" y="220"/>
                        <a:pt x="51" y="220"/>
                        <a:pt x="51" y="220"/>
                      </a:cubicBezTo>
                      <a:lnTo>
                        <a:pt x="51" y="1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Freeform: Shape 65"/>
                <p:cNvSpPr/>
                <p:nvPr/>
              </p:nvSpPr>
              <p:spPr bwMode="auto">
                <a:xfrm>
                  <a:off x="4359009" y="3199852"/>
                  <a:ext cx="283297" cy="2184132"/>
                </a:xfrm>
                <a:custGeom>
                  <a:avLst/>
                  <a:gdLst>
                    <a:gd name="T0" fmla="*/ 0 w 148"/>
                    <a:gd name="T1" fmla="*/ 1107 h 1143"/>
                    <a:gd name="T2" fmla="*/ 148 w 148"/>
                    <a:gd name="T3" fmla="*/ 0 h 1143"/>
                    <a:gd name="T4" fmla="*/ 19 w 148"/>
                    <a:gd name="T5" fmla="*/ 1034 h 1143"/>
                    <a:gd name="T6" fmla="*/ 127 w 148"/>
                    <a:gd name="T7" fmla="*/ 1087 h 1143"/>
                    <a:gd name="T8" fmla="*/ 19 w 148"/>
                    <a:gd name="T9" fmla="*/ 1034 h 1143"/>
                    <a:gd name="T10" fmla="*/ 127 w 148"/>
                    <a:gd name="T11" fmla="*/ 981 h 1143"/>
                    <a:gd name="T12" fmla="*/ 19 w 148"/>
                    <a:gd name="T13" fmla="*/ 986 h 1143"/>
                    <a:gd name="T14" fmla="*/ 19 w 148"/>
                    <a:gd name="T15" fmla="*/ 890 h 1143"/>
                    <a:gd name="T16" fmla="*/ 127 w 148"/>
                    <a:gd name="T17" fmla="*/ 935 h 1143"/>
                    <a:gd name="T18" fmla="*/ 19 w 148"/>
                    <a:gd name="T19" fmla="*/ 890 h 1143"/>
                    <a:gd name="T20" fmla="*/ 127 w 148"/>
                    <a:gd name="T21" fmla="*/ 829 h 1143"/>
                    <a:gd name="T22" fmla="*/ 19 w 148"/>
                    <a:gd name="T23" fmla="*/ 843 h 1143"/>
                    <a:gd name="T24" fmla="*/ 19 w 148"/>
                    <a:gd name="T25" fmla="*/ 747 h 1143"/>
                    <a:gd name="T26" fmla="*/ 127 w 148"/>
                    <a:gd name="T27" fmla="*/ 783 h 1143"/>
                    <a:gd name="T28" fmla="*/ 19 w 148"/>
                    <a:gd name="T29" fmla="*/ 747 h 1143"/>
                    <a:gd name="T30" fmla="*/ 127 w 148"/>
                    <a:gd name="T31" fmla="*/ 677 h 1143"/>
                    <a:gd name="T32" fmla="*/ 19 w 148"/>
                    <a:gd name="T33" fmla="*/ 700 h 1143"/>
                    <a:gd name="T34" fmla="*/ 19 w 148"/>
                    <a:gd name="T35" fmla="*/ 603 h 1143"/>
                    <a:gd name="T36" fmla="*/ 127 w 148"/>
                    <a:gd name="T37" fmla="*/ 630 h 1143"/>
                    <a:gd name="T38" fmla="*/ 19 w 148"/>
                    <a:gd name="T39" fmla="*/ 603 h 1143"/>
                    <a:gd name="T40" fmla="*/ 127 w 148"/>
                    <a:gd name="T41" fmla="*/ 524 h 1143"/>
                    <a:gd name="T42" fmla="*/ 19 w 148"/>
                    <a:gd name="T43" fmla="*/ 557 h 1143"/>
                    <a:gd name="T44" fmla="*/ 19 w 148"/>
                    <a:gd name="T45" fmla="*/ 460 h 1143"/>
                    <a:gd name="T46" fmla="*/ 127 w 148"/>
                    <a:gd name="T47" fmla="*/ 478 h 1143"/>
                    <a:gd name="T48" fmla="*/ 19 w 148"/>
                    <a:gd name="T49" fmla="*/ 460 h 1143"/>
                    <a:gd name="T50" fmla="*/ 127 w 148"/>
                    <a:gd name="T51" fmla="*/ 372 h 1143"/>
                    <a:gd name="T52" fmla="*/ 19 w 148"/>
                    <a:gd name="T53" fmla="*/ 414 h 1143"/>
                    <a:gd name="T54" fmla="*/ 19 w 148"/>
                    <a:gd name="T55" fmla="*/ 317 h 1143"/>
                    <a:gd name="T56" fmla="*/ 127 w 148"/>
                    <a:gd name="T57" fmla="*/ 326 h 1143"/>
                    <a:gd name="T58" fmla="*/ 19 w 148"/>
                    <a:gd name="T59" fmla="*/ 317 h 1143"/>
                    <a:gd name="T60" fmla="*/ 127 w 148"/>
                    <a:gd name="T61" fmla="*/ 220 h 1143"/>
                    <a:gd name="T62" fmla="*/ 19 w 148"/>
                    <a:gd name="T63" fmla="*/ 272 h 1143"/>
                    <a:gd name="T64" fmla="*/ 19 w 148"/>
                    <a:gd name="T65" fmla="*/ 173 h 1143"/>
                    <a:gd name="T66" fmla="*/ 127 w 148"/>
                    <a:gd name="T67" fmla="*/ 173 h 1143"/>
                    <a:gd name="T68" fmla="*/ 19 w 148"/>
                    <a:gd name="T69" fmla="*/ 173 h 1143"/>
                    <a:gd name="T70" fmla="*/ 127 w 148"/>
                    <a:gd name="T71" fmla="*/ 68 h 1143"/>
                    <a:gd name="T72" fmla="*/ 19 w 148"/>
                    <a:gd name="T73" fmla="*/ 129 h 1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" h="1143">
                      <a:moveTo>
                        <a:pt x="0" y="49"/>
                      </a:moveTo>
                      <a:cubicBezTo>
                        <a:pt x="0" y="1107"/>
                        <a:pt x="0" y="1107"/>
                        <a:pt x="0" y="1107"/>
                      </a:cubicBezTo>
                      <a:cubicBezTo>
                        <a:pt x="148" y="1143"/>
                        <a:pt x="148" y="1143"/>
                        <a:pt x="148" y="1143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lnTo>
                        <a:pt x="0" y="49"/>
                      </a:lnTo>
                      <a:close/>
                      <a:moveTo>
                        <a:pt x="19" y="1034"/>
                      </a:moveTo>
                      <a:cubicBezTo>
                        <a:pt x="127" y="1058"/>
                        <a:pt x="127" y="1058"/>
                        <a:pt x="127" y="1058"/>
                      </a:cubicBezTo>
                      <a:cubicBezTo>
                        <a:pt x="127" y="1087"/>
                        <a:pt x="127" y="1087"/>
                        <a:pt x="127" y="1087"/>
                      </a:cubicBezTo>
                      <a:cubicBezTo>
                        <a:pt x="19" y="1058"/>
                        <a:pt x="19" y="1058"/>
                        <a:pt x="19" y="1058"/>
                      </a:cubicBezTo>
                      <a:lnTo>
                        <a:pt x="19" y="1034"/>
                      </a:lnTo>
                      <a:close/>
                      <a:moveTo>
                        <a:pt x="19" y="962"/>
                      </a:moveTo>
                      <a:cubicBezTo>
                        <a:pt x="55" y="968"/>
                        <a:pt x="91" y="975"/>
                        <a:pt x="127" y="981"/>
                      </a:cubicBezTo>
                      <a:cubicBezTo>
                        <a:pt x="127" y="991"/>
                        <a:pt x="127" y="1001"/>
                        <a:pt x="127" y="1011"/>
                      </a:cubicBezTo>
                      <a:cubicBezTo>
                        <a:pt x="91" y="1003"/>
                        <a:pt x="55" y="994"/>
                        <a:pt x="19" y="986"/>
                      </a:cubicBezTo>
                      <a:cubicBezTo>
                        <a:pt x="19" y="978"/>
                        <a:pt x="19" y="970"/>
                        <a:pt x="19" y="962"/>
                      </a:cubicBezTo>
                      <a:close/>
                      <a:moveTo>
                        <a:pt x="19" y="890"/>
                      </a:moveTo>
                      <a:cubicBezTo>
                        <a:pt x="55" y="895"/>
                        <a:pt x="91" y="900"/>
                        <a:pt x="127" y="905"/>
                      </a:cubicBezTo>
                      <a:cubicBezTo>
                        <a:pt x="127" y="915"/>
                        <a:pt x="127" y="925"/>
                        <a:pt x="127" y="935"/>
                      </a:cubicBezTo>
                      <a:cubicBezTo>
                        <a:pt x="91" y="928"/>
                        <a:pt x="55" y="921"/>
                        <a:pt x="19" y="915"/>
                      </a:cubicBezTo>
                      <a:cubicBezTo>
                        <a:pt x="19" y="907"/>
                        <a:pt x="19" y="898"/>
                        <a:pt x="19" y="890"/>
                      </a:cubicBezTo>
                      <a:close/>
                      <a:moveTo>
                        <a:pt x="19" y="819"/>
                      </a:moveTo>
                      <a:cubicBezTo>
                        <a:pt x="55" y="822"/>
                        <a:pt x="91" y="826"/>
                        <a:pt x="127" y="829"/>
                      </a:cubicBezTo>
                      <a:cubicBezTo>
                        <a:pt x="127" y="839"/>
                        <a:pt x="127" y="849"/>
                        <a:pt x="127" y="859"/>
                      </a:cubicBezTo>
                      <a:cubicBezTo>
                        <a:pt x="91" y="854"/>
                        <a:pt x="55" y="848"/>
                        <a:pt x="19" y="843"/>
                      </a:cubicBezTo>
                      <a:cubicBezTo>
                        <a:pt x="19" y="835"/>
                        <a:pt x="19" y="827"/>
                        <a:pt x="19" y="819"/>
                      </a:cubicBezTo>
                      <a:close/>
                      <a:moveTo>
                        <a:pt x="19" y="747"/>
                      </a:moveTo>
                      <a:cubicBezTo>
                        <a:pt x="55" y="749"/>
                        <a:pt x="91" y="751"/>
                        <a:pt x="127" y="753"/>
                      </a:cubicBezTo>
                      <a:cubicBezTo>
                        <a:pt x="127" y="763"/>
                        <a:pt x="127" y="773"/>
                        <a:pt x="127" y="783"/>
                      </a:cubicBezTo>
                      <a:cubicBezTo>
                        <a:pt x="91" y="779"/>
                        <a:pt x="55" y="775"/>
                        <a:pt x="19" y="772"/>
                      </a:cubicBezTo>
                      <a:cubicBezTo>
                        <a:pt x="19" y="763"/>
                        <a:pt x="19" y="755"/>
                        <a:pt x="19" y="747"/>
                      </a:cubicBezTo>
                      <a:close/>
                      <a:moveTo>
                        <a:pt x="19" y="675"/>
                      </a:moveTo>
                      <a:cubicBezTo>
                        <a:pt x="55" y="676"/>
                        <a:pt x="91" y="676"/>
                        <a:pt x="127" y="677"/>
                      </a:cubicBezTo>
                      <a:cubicBezTo>
                        <a:pt x="127" y="687"/>
                        <a:pt x="127" y="697"/>
                        <a:pt x="127" y="706"/>
                      </a:cubicBezTo>
                      <a:cubicBezTo>
                        <a:pt x="91" y="704"/>
                        <a:pt x="55" y="702"/>
                        <a:pt x="19" y="700"/>
                      </a:cubicBezTo>
                      <a:cubicBezTo>
                        <a:pt x="19" y="692"/>
                        <a:pt x="19" y="684"/>
                        <a:pt x="19" y="675"/>
                      </a:cubicBezTo>
                      <a:close/>
                      <a:moveTo>
                        <a:pt x="19" y="603"/>
                      </a:moveTo>
                      <a:cubicBezTo>
                        <a:pt x="55" y="602"/>
                        <a:pt x="91" y="602"/>
                        <a:pt x="127" y="601"/>
                      </a:cubicBezTo>
                      <a:cubicBezTo>
                        <a:pt x="127" y="610"/>
                        <a:pt x="127" y="620"/>
                        <a:pt x="127" y="630"/>
                      </a:cubicBezTo>
                      <a:cubicBezTo>
                        <a:pt x="91" y="630"/>
                        <a:pt x="55" y="629"/>
                        <a:pt x="19" y="629"/>
                      </a:cubicBezTo>
                      <a:cubicBezTo>
                        <a:pt x="19" y="620"/>
                        <a:pt x="19" y="612"/>
                        <a:pt x="19" y="603"/>
                      </a:cubicBezTo>
                      <a:close/>
                      <a:moveTo>
                        <a:pt x="19" y="532"/>
                      </a:moveTo>
                      <a:cubicBezTo>
                        <a:pt x="55" y="529"/>
                        <a:pt x="91" y="527"/>
                        <a:pt x="127" y="524"/>
                      </a:cubicBezTo>
                      <a:cubicBezTo>
                        <a:pt x="127" y="534"/>
                        <a:pt x="127" y="544"/>
                        <a:pt x="127" y="554"/>
                      </a:cubicBezTo>
                      <a:cubicBezTo>
                        <a:pt x="91" y="555"/>
                        <a:pt x="55" y="556"/>
                        <a:pt x="19" y="557"/>
                      </a:cubicBezTo>
                      <a:cubicBezTo>
                        <a:pt x="19" y="549"/>
                        <a:pt x="19" y="540"/>
                        <a:pt x="19" y="532"/>
                      </a:cubicBezTo>
                      <a:close/>
                      <a:moveTo>
                        <a:pt x="19" y="460"/>
                      </a:moveTo>
                      <a:cubicBezTo>
                        <a:pt x="55" y="456"/>
                        <a:pt x="91" y="452"/>
                        <a:pt x="127" y="448"/>
                      </a:cubicBezTo>
                      <a:cubicBezTo>
                        <a:pt x="127" y="458"/>
                        <a:pt x="127" y="468"/>
                        <a:pt x="127" y="478"/>
                      </a:cubicBezTo>
                      <a:cubicBezTo>
                        <a:pt x="91" y="481"/>
                        <a:pt x="55" y="483"/>
                        <a:pt x="19" y="486"/>
                      </a:cubicBezTo>
                      <a:cubicBezTo>
                        <a:pt x="19" y="477"/>
                        <a:pt x="19" y="469"/>
                        <a:pt x="19" y="460"/>
                      </a:cubicBezTo>
                      <a:close/>
                      <a:moveTo>
                        <a:pt x="19" y="388"/>
                      </a:moveTo>
                      <a:cubicBezTo>
                        <a:pt x="55" y="383"/>
                        <a:pt x="91" y="378"/>
                        <a:pt x="127" y="372"/>
                      </a:cubicBezTo>
                      <a:cubicBezTo>
                        <a:pt x="127" y="382"/>
                        <a:pt x="127" y="392"/>
                        <a:pt x="127" y="402"/>
                      </a:cubicBezTo>
                      <a:cubicBezTo>
                        <a:pt x="91" y="406"/>
                        <a:pt x="55" y="410"/>
                        <a:pt x="19" y="414"/>
                      </a:cubicBezTo>
                      <a:cubicBezTo>
                        <a:pt x="19" y="406"/>
                        <a:pt x="19" y="397"/>
                        <a:pt x="19" y="388"/>
                      </a:cubicBezTo>
                      <a:close/>
                      <a:moveTo>
                        <a:pt x="19" y="317"/>
                      </a:moveTo>
                      <a:cubicBezTo>
                        <a:pt x="55" y="310"/>
                        <a:pt x="91" y="303"/>
                        <a:pt x="127" y="296"/>
                      </a:cubicBezTo>
                      <a:cubicBezTo>
                        <a:pt x="127" y="306"/>
                        <a:pt x="127" y="316"/>
                        <a:pt x="127" y="326"/>
                      </a:cubicBezTo>
                      <a:cubicBezTo>
                        <a:pt x="91" y="331"/>
                        <a:pt x="55" y="337"/>
                        <a:pt x="19" y="343"/>
                      </a:cubicBezTo>
                      <a:cubicBezTo>
                        <a:pt x="19" y="334"/>
                        <a:pt x="19" y="325"/>
                        <a:pt x="19" y="317"/>
                      </a:cubicBezTo>
                      <a:close/>
                      <a:moveTo>
                        <a:pt x="19" y="245"/>
                      </a:moveTo>
                      <a:cubicBezTo>
                        <a:pt x="55" y="236"/>
                        <a:pt x="91" y="228"/>
                        <a:pt x="127" y="220"/>
                      </a:cubicBezTo>
                      <a:cubicBezTo>
                        <a:pt x="127" y="230"/>
                        <a:pt x="127" y="240"/>
                        <a:pt x="127" y="249"/>
                      </a:cubicBezTo>
                      <a:cubicBezTo>
                        <a:pt x="91" y="257"/>
                        <a:pt x="55" y="264"/>
                        <a:pt x="19" y="272"/>
                      </a:cubicBezTo>
                      <a:cubicBezTo>
                        <a:pt x="19" y="263"/>
                        <a:pt x="19" y="254"/>
                        <a:pt x="19" y="245"/>
                      </a:cubicBezTo>
                      <a:close/>
                      <a:moveTo>
                        <a:pt x="19" y="173"/>
                      </a:moveTo>
                      <a:cubicBezTo>
                        <a:pt x="55" y="163"/>
                        <a:pt x="91" y="154"/>
                        <a:pt x="127" y="144"/>
                      </a:cubicBezTo>
                      <a:cubicBezTo>
                        <a:pt x="127" y="154"/>
                        <a:pt x="127" y="163"/>
                        <a:pt x="127" y="173"/>
                      </a:cubicBezTo>
                      <a:cubicBezTo>
                        <a:pt x="91" y="182"/>
                        <a:pt x="55" y="191"/>
                        <a:pt x="19" y="200"/>
                      </a:cubicBezTo>
                      <a:cubicBezTo>
                        <a:pt x="19" y="191"/>
                        <a:pt x="19" y="182"/>
                        <a:pt x="19" y="173"/>
                      </a:cubicBezTo>
                      <a:close/>
                      <a:moveTo>
                        <a:pt x="19" y="101"/>
                      </a:moveTo>
                      <a:cubicBezTo>
                        <a:pt x="127" y="68"/>
                        <a:pt x="127" y="68"/>
                        <a:pt x="127" y="68"/>
                      </a:cubicBezTo>
                      <a:cubicBezTo>
                        <a:pt x="127" y="97"/>
                        <a:pt x="127" y="97"/>
                        <a:pt x="127" y="97"/>
                      </a:cubicBezTo>
                      <a:cubicBezTo>
                        <a:pt x="19" y="129"/>
                        <a:pt x="19" y="129"/>
                        <a:pt x="19" y="129"/>
                      </a:cubicBezTo>
                      <a:lnTo>
                        <a:pt x="19" y="1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Freeform: Shape 66"/>
                <p:cNvSpPr/>
                <p:nvPr/>
              </p:nvSpPr>
              <p:spPr bwMode="auto">
                <a:xfrm>
                  <a:off x="4664500" y="3203768"/>
                  <a:ext cx="544401" cy="2177604"/>
                </a:xfrm>
                <a:custGeom>
                  <a:avLst/>
                  <a:gdLst>
                    <a:gd name="T0" fmla="*/ 49 w 285"/>
                    <a:gd name="T1" fmla="*/ 1049 h 1140"/>
                    <a:gd name="T2" fmla="*/ 97 w 285"/>
                    <a:gd name="T3" fmla="*/ 988 h 1140"/>
                    <a:gd name="T4" fmla="*/ 97 w 285"/>
                    <a:gd name="T5" fmla="*/ 964 h 1140"/>
                    <a:gd name="T6" fmla="*/ 49 w 285"/>
                    <a:gd name="T7" fmla="*/ 910 h 1140"/>
                    <a:gd name="T8" fmla="*/ 49 w 285"/>
                    <a:gd name="T9" fmla="*/ 818 h 1140"/>
                    <a:gd name="T10" fmla="*/ 49 w 285"/>
                    <a:gd name="T11" fmla="*/ 703 h 1140"/>
                    <a:gd name="T12" fmla="*/ 97 w 285"/>
                    <a:gd name="T13" fmla="*/ 649 h 1140"/>
                    <a:gd name="T14" fmla="*/ 97 w 285"/>
                    <a:gd name="T15" fmla="*/ 625 h 1140"/>
                    <a:gd name="T16" fmla="*/ 49 w 285"/>
                    <a:gd name="T17" fmla="*/ 565 h 1140"/>
                    <a:gd name="T18" fmla="*/ 49 w 285"/>
                    <a:gd name="T19" fmla="*/ 473 h 1140"/>
                    <a:gd name="T20" fmla="*/ 49 w 285"/>
                    <a:gd name="T21" fmla="*/ 415 h 1140"/>
                    <a:gd name="T22" fmla="*/ 97 w 285"/>
                    <a:gd name="T23" fmla="*/ 310 h 1140"/>
                    <a:gd name="T24" fmla="*/ 97 w 285"/>
                    <a:gd name="T25" fmla="*/ 286 h 1140"/>
                    <a:gd name="T26" fmla="*/ 49 w 285"/>
                    <a:gd name="T27" fmla="*/ 219 h 1140"/>
                    <a:gd name="T28" fmla="*/ 49 w 285"/>
                    <a:gd name="T29" fmla="*/ 127 h 1140"/>
                    <a:gd name="T30" fmla="*/ 159 w 285"/>
                    <a:gd name="T31" fmla="*/ 133 h 1140"/>
                    <a:gd name="T32" fmla="*/ 129 w 285"/>
                    <a:gd name="T33" fmla="*/ 180 h 1140"/>
                    <a:gd name="T34" fmla="*/ 129 w 285"/>
                    <a:gd name="T35" fmla="*/ 205 h 1140"/>
                    <a:gd name="T36" fmla="*/ 159 w 285"/>
                    <a:gd name="T37" fmla="*/ 268 h 1140"/>
                    <a:gd name="T38" fmla="*/ 159 w 285"/>
                    <a:gd name="T39" fmla="*/ 353 h 1140"/>
                    <a:gd name="T40" fmla="*/ 160 w 285"/>
                    <a:gd name="T41" fmla="*/ 463 h 1140"/>
                    <a:gd name="T42" fmla="*/ 129 w 285"/>
                    <a:gd name="T43" fmla="*/ 514 h 1140"/>
                    <a:gd name="T44" fmla="*/ 129 w 285"/>
                    <a:gd name="T45" fmla="*/ 539 h 1140"/>
                    <a:gd name="T46" fmla="*/ 160 w 285"/>
                    <a:gd name="T47" fmla="*/ 598 h 1140"/>
                    <a:gd name="T48" fmla="*/ 160 w 285"/>
                    <a:gd name="T49" fmla="*/ 682 h 1140"/>
                    <a:gd name="T50" fmla="*/ 160 w 285"/>
                    <a:gd name="T51" fmla="*/ 792 h 1140"/>
                    <a:gd name="T52" fmla="*/ 130 w 285"/>
                    <a:gd name="T53" fmla="*/ 849 h 1140"/>
                    <a:gd name="T54" fmla="*/ 130 w 285"/>
                    <a:gd name="T55" fmla="*/ 874 h 1140"/>
                    <a:gd name="T56" fmla="*/ 160 w 285"/>
                    <a:gd name="T57" fmla="*/ 928 h 1140"/>
                    <a:gd name="T58" fmla="*/ 161 w 285"/>
                    <a:gd name="T59" fmla="*/ 1012 h 1140"/>
                    <a:gd name="T60" fmla="*/ 186 w 285"/>
                    <a:gd name="T61" fmla="*/ 1036 h 1140"/>
                    <a:gd name="T62" fmla="*/ 208 w 285"/>
                    <a:gd name="T63" fmla="*/ 980 h 1140"/>
                    <a:gd name="T64" fmla="*/ 208 w 285"/>
                    <a:gd name="T65" fmla="*/ 927 h 1140"/>
                    <a:gd name="T66" fmla="*/ 186 w 285"/>
                    <a:gd name="T67" fmla="*/ 901 h 1140"/>
                    <a:gd name="T68" fmla="*/ 186 w 285"/>
                    <a:gd name="T69" fmla="*/ 847 h 1140"/>
                    <a:gd name="T70" fmla="*/ 186 w 285"/>
                    <a:gd name="T71" fmla="*/ 738 h 1140"/>
                    <a:gd name="T72" fmla="*/ 208 w 285"/>
                    <a:gd name="T73" fmla="*/ 657 h 1140"/>
                    <a:gd name="T74" fmla="*/ 208 w 285"/>
                    <a:gd name="T75" fmla="*/ 631 h 1140"/>
                    <a:gd name="T76" fmla="*/ 186 w 285"/>
                    <a:gd name="T77" fmla="*/ 575 h 1140"/>
                    <a:gd name="T78" fmla="*/ 186 w 285"/>
                    <a:gd name="T79" fmla="*/ 492 h 1140"/>
                    <a:gd name="T80" fmla="*/ 186 w 285"/>
                    <a:gd name="T81" fmla="*/ 384 h 1140"/>
                    <a:gd name="T82" fmla="*/ 208 w 285"/>
                    <a:gd name="T83" fmla="*/ 334 h 1140"/>
                    <a:gd name="T84" fmla="*/ 208 w 285"/>
                    <a:gd name="T85" fmla="*/ 308 h 1140"/>
                    <a:gd name="T86" fmla="*/ 208 w 285"/>
                    <a:gd name="T87" fmla="*/ 254 h 1140"/>
                    <a:gd name="T88" fmla="*/ 186 w 285"/>
                    <a:gd name="T89" fmla="*/ 166 h 1140"/>
                    <a:gd name="T90" fmla="*/ 228 w 285"/>
                    <a:gd name="T91" fmla="*/ 1033 h 1140"/>
                    <a:gd name="T92" fmla="*/ 247 w 285"/>
                    <a:gd name="T93" fmla="*/ 978 h 1140"/>
                    <a:gd name="T94" fmla="*/ 247 w 285"/>
                    <a:gd name="T95" fmla="*/ 951 h 1140"/>
                    <a:gd name="T96" fmla="*/ 228 w 285"/>
                    <a:gd name="T97" fmla="*/ 899 h 1140"/>
                    <a:gd name="T98" fmla="*/ 228 w 285"/>
                    <a:gd name="T99" fmla="*/ 820 h 1140"/>
                    <a:gd name="T100" fmla="*/ 229 w 285"/>
                    <a:gd name="T101" fmla="*/ 713 h 1140"/>
                    <a:gd name="T102" fmla="*/ 248 w 285"/>
                    <a:gd name="T103" fmla="*/ 661 h 1140"/>
                    <a:gd name="T104" fmla="*/ 248 w 285"/>
                    <a:gd name="T105" fmla="*/ 634 h 1140"/>
                    <a:gd name="T106" fmla="*/ 229 w 285"/>
                    <a:gd name="T107" fmla="*/ 579 h 1140"/>
                    <a:gd name="T108" fmla="*/ 229 w 285"/>
                    <a:gd name="T109" fmla="*/ 499 h 1140"/>
                    <a:gd name="T110" fmla="*/ 230 w 285"/>
                    <a:gd name="T111" fmla="*/ 393 h 1140"/>
                    <a:gd name="T112" fmla="*/ 249 w 285"/>
                    <a:gd name="T113" fmla="*/ 343 h 1140"/>
                    <a:gd name="T114" fmla="*/ 249 w 285"/>
                    <a:gd name="T115" fmla="*/ 316 h 1140"/>
                    <a:gd name="T116" fmla="*/ 230 w 285"/>
                    <a:gd name="T117" fmla="*/ 259 h 1140"/>
                    <a:gd name="T118" fmla="*/ 230 w 285"/>
                    <a:gd name="T119" fmla="*/ 179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5" h="1140">
                      <a:moveTo>
                        <a:pt x="285" y="9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0"/>
                        <a:pt x="0" y="1140"/>
                        <a:pt x="0" y="1140"/>
                      </a:cubicBezTo>
                      <a:cubicBezTo>
                        <a:pt x="285" y="1097"/>
                        <a:pt x="285" y="1097"/>
                        <a:pt x="285" y="1097"/>
                      </a:cubicBezTo>
                      <a:lnTo>
                        <a:pt x="285" y="98"/>
                      </a:lnTo>
                      <a:close/>
                      <a:moveTo>
                        <a:pt x="49" y="1049"/>
                      </a:moveTo>
                      <a:cubicBezTo>
                        <a:pt x="97" y="1045"/>
                        <a:pt x="97" y="1045"/>
                        <a:pt x="97" y="1045"/>
                      </a:cubicBezTo>
                      <a:cubicBezTo>
                        <a:pt x="97" y="1077"/>
                        <a:pt x="97" y="1077"/>
                        <a:pt x="97" y="1077"/>
                      </a:cubicBezTo>
                      <a:cubicBezTo>
                        <a:pt x="49" y="1083"/>
                        <a:pt x="49" y="1083"/>
                        <a:pt x="49" y="1083"/>
                      </a:cubicBezTo>
                      <a:lnTo>
                        <a:pt x="49" y="1049"/>
                      </a:lnTo>
                      <a:close/>
                      <a:moveTo>
                        <a:pt x="49" y="991"/>
                      </a:moveTo>
                      <a:cubicBezTo>
                        <a:pt x="65" y="990"/>
                        <a:pt x="81" y="989"/>
                        <a:pt x="97" y="988"/>
                      </a:cubicBezTo>
                      <a:cubicBezTo>
                        <a:pt x="97" y="999"/>
                        <a:pt x="97" y="1009"/>
                        <a:pt x="97" y="1020"/>
                      </a:cubicBezTo>
                      <a:cubicBezTo>
                        <a:pt x="81" y="1022"/>
                        <a:pt x="65" y="1024"/>
                        <a:pt x="49" y="1025"/>
                      </a:cubicBezTo>
                      <a:cubicBezTo>
                        <a:pt x="49" y="1014"/>
                        <a:pt x="49" y="1003"/>
                        <a:pt x="49" y="991"/>
                      </a:cubicBezTo>
                      <a:close/>
                      <a:moveTo>
                        <a:pt x="49" y="934"/>
                      </a:moveTo>
                      <a:cubicBezTo>
                        <a:pt x="65" y="933"/>
                        <a:pt x="81" y="932"/>
                        <a:pt x="97" y="932"/>
                      </a:cubicBezTo>
                      <a:cubicBezTo>
                        <a:pt x="97" y="942"/>
                        <a:pt x="97" y="953"/>
                        <a:pt x="97" y="964"/>
                      </a:cubicBezTo>
                      <a:cubicBezTo>
                        <a:pt x="81" y="965"/>
                        <a:pt x="65" y="966"/>
                        <a:pt x="49" y="968"/>
                      </a:cubicBezTo>
                      <a:cubicBezTo>
                        <a:pt x="49" y="956"/>
                        <a:pt x="49" y="945"/>
                        <a:pt x="49" y="934"/>
                      </a:cubicBezTo>
                      <a:close/>
                      <a:moveTo>
                        <a:pt x="49" y="876"/>
                      </a:moveTo>
                      <a:cubicBezTo>
                        <a:pt x="65" y="876"/>
                        <a:pt x="81" y="875"/>
                        <a:pt x="97" y="875"/>
                      </a:cubicBezTo>
                      <a:cubicBezTo>
                        <a:pt x="97" y="886"/>
                        <a:pt x="97" y="896"/>
                        <a:pt x="97" y="907"/>
                      </a:cubicBezTo>
                      <a:cubicBezTo>
                        <a:pt x="81" y="908"/>
                        <a:pt x="65" y="909"/>
                        <a:pt x="49" y="910"/>
                      </a:cubicBezTo>
                      <a:cubicBezTo>
                        <a:pt x="49" y="899"/>
                        <a:pt x="49" y="887"/>
                        <a:pt x="49" y="876"/>
                      </a:cubicBezTo>
                      <a:close/>
                      <a:moveTo>
                        <a:pt x="49" y="818"/>
                      </a:moveTo>
                      <a:cubicBezTo>
                        <a:pt x="65" y="818"/>
                        <a:pt x="81" y="819"/>
                        <a:pt x="97" y="819"/>
                      </a:cubicBezTo>
                      <a:cubicBezTo>
                        <a:pt x="97" y="829"/>
                        <a:pt x="97" y="840"/>
                        <a:pt x="97" y="851"/>
                      </a:cubicBezTo>
                      <a:cubicBezTo>
                        <a:pt x="81" y="851"/>
                        <a:pt x="65" y="852"/>
                        <a:pt x="49" y="853"/>
                      </a:cubicBezTo>
                      <a:cubicBezTo>
                        <a:pt x="49" y="841"/>
                        <a:pt x="49" y="830"/>
                        <a:pt x="49" y="818"/>
                      </a:cubicBezTo>
                      <a:close/>
                      <a:moveTo>
                        <a:pt x="49" y="761"/>
                      </a:moveTo>
                      <a:cubicBezTo>
                        <a:pt x="65" y="761"/>
                        <a:pt x="81" y="762"/>
                        <a:pt x="97" y="762"/>
                      </a:cubicBezTo>
                      <a:cubicBezTo>
                        <a:pt x="97" y="773"/>
                        <a:pt x="97" y="783"/>
                        <a:pt x="97" y="794"/>
                      </a:cubicBezTo>
                      <a:cubicBezTo>
                        <a:pt x="81" y="794"/>
                        <a:pt x="65" y="795"/>
                        <a:pt x="49" y="795"/>
                      </a:cubicBezTo>
                      <a:cubicBezTo>
                        <a:pt x="49" y="784"/>
                        <a:pt x="49" y="772"/>
                        <a:pt x="49" y="761"/>
                      </a:cubicBezTo>
                      <a:close/>
                      <a:moveTo>
                        <a:pt x="49" y="703"/>
                      </a:moveTo>
                      <a:cubicBezTo>
                        <a:pt x="65" y="704"/>
                        <a:pt x="81" y="705"/>
                        <a:pt x="97" y="706"/>
                      </a:cubicBezTo>
                      <a:cubicBezTo>
                        <a:pt x="97" y="716"/>
                        <a:pt x="97" y="727"/>
                        <a:pt x="97" y="738"/>
                      </a:cubicBezTo>
                      <a:cubicBezTo>
                        <a:pt x="81" y="738"/>
                        <a:pt x="65" y="737"/>
                        <a:pt x="49" y="737"/>
                      </a:cubicBezTo>
                      <a:cubicBezTo>
                        <a:pt x="49" y="726"/>
                        <a:pt x="49" y="715"/>
                        <a:pt x="49" y="703"/>
                      </a:cubicBezTo>
                      <a:close/>
                      <a:moveTo>
                        <a:pt x="49" y="645"/>
                      </a:moveTo>
                      <a:cubicBezTo>
                        <a:pt x="65" y="647"/>
                        <a:pt x="81" y="648"/>
                        <a:pt x="97" y="649"/>
                      </a:cubicBezTo>
                      <a:cubicBezTo>
                        <a:pt x="97" y="660"/>
                        <a:pt x="97" y="671"/>
                        <a:pt x="97" y="681"/>
                      </a:cubicBezTo>
                      <a:cubicBezTo>
                        <a:pt x="81" y="681"/>
                        <a:pt x="65" y="680"/>
                        <a:pt x="49" y="680"/>
                      </a:cubicBezTo>
                      <a:cubicBezTo>
                        <a:pt x="49" y="668"/>
                        <a:pt x="49" y="657"/>
                        <a:pt x="49" y="645"/>
                      </a:cubicBezTo>
                      <a:close/>
                      <a:moveTo>
                        <a:pt x="49" y="588"/>
                      </a:moveTo>
                      <a:cubicBezTo>
                        <a:pt x="65" y="590"/>
                        <a:pt x="81" y="591"/>
                        <a:pt x="97" y="593"/>
                      </a:cubicBezTo>
                      <a:cubicBezTo>
                        <a:pt x="97" y="603"/>
                        <a:pt x="97" y="614"/>
                        <a:pt x="97" y="625"/>
                      </a:cubicBezTo>
                      <a:cubicBezTo>
                        <a:pt x="81" y="624"/>
                        <a:pt x="65" y="623"/>
                        <a:pt x="49" y="622"/>
                      </a:cubicBezTo>
                      <a:cubicBezTo>
                        <a:pt x="49" y="611"/>
                        <a:pt x="49" y="599"/>
                        <a:pt x="49" y="588"/>
                      </a:cubicBezTo>
                      <a:close/>
                      <a:moveTo>
                        <a:pt x="49" y="530"/>
                      </a:moveTo>
                      <a:cubicBezTo>
                        <a:pt x="65" y="532"/>
                        <a:pt x="81" y="534"/>
                        <a:pt x="97" y="536"/>
                      </a:cubicBezTo>
                      <a:cubicBezTo>
                        <a:pt x="97" y="547"/>
                        <a:pt x="97" y="558"/>
                        <a:pt x="97" y="568"/>
                      </a:cubicBezTo>
                      <a:cubicBezTo>
                        <a:pt x="81" y="567"/>
                        <a:pt x="65" y="566"/>
                        <a:pt x="49" y="565"/>
                      </a:cubicBezTo>
                      <a:cubicBezTo>
                        <a:pt x="49" y="553"/>
                        <a:pt x="49" y="542"/>
                        <a:pt x="49" y="530"/>
                      </a:cubicBezTo>
                      <a:close/>
                      <a:moveTo>
                        <a:pt x="49" y="473"/>
                      </a:moveTo>
                      <a:cubicBezTo>
                        <a:pt x="65" y="475"/>
                        <a:pt x="81" y="477"/>
                        <a:pt x="97" y="480"/>
                      </a:cubicBezTo>
                      <a:cubicBezTo>
                        <a:pt x="97" y="490"/>
                        <a:pt x="97" y="501"/>
                        <a:pt x="97" y="512"/>
                      </a:cubicBezTo>
                      <a:cubicBezTo>
                        <a:pt x="81" y="510"/>
                        <a:pt x="65" y="508"/>
                        <a:pt x="49" y="507"/>
                      </a:cubicBezTo>
                      <a:cubicBezTo>
                        <a:pt x="49" y="495"/>
                        <a:pt x="49" y="484"/>
                        <a:pt x="49" y="473"/>
                      </a:cubicBezTo>
                      <a:close/>
                      <a:moveTo>
                        <a:pt x="49" y="392"/>
                      </a:moveTo>
                      <a:cubicBezTo>
                        <a:pt x="49" y="380"/>
                        <a:pt x="49" y="369"/>
                        <a:pt x="49" y="357"/>
                      </a:cubicBezTo>
                      <a:cubicBezTo>
                        <a:pt x="65" y="361"/>
                        <a:pt x="81" y="364"/>
                        <a:pt x="97" y="367"/>
                      </a:cubicBezTo>
                      <a:cubicBezTo>
                        <a:pt x="97" y="378"/>
                        <a:pt x="97" y="388"/>
                        <a:pt x="97" y="399"/>
                      </a:cubicBezTo>
                      <a:cubicBezTo>
                        <a:pt x="81" y="396"/>
                        <a:pt x="65" y="394"/>
                        <a:pt x="49" y="392"/>
                      </a:cubicBezTo>
                      <a:close/>
                      <a:moveTo>
                        <a:pt x="49" y="415"/>
                      </a:moveTo>
                      <a:cubicBezTo>
                        <a:pt x="65" y="418"/>
                        <a:pt x="81" y="421"/>
                        <a:pt x="97" y="423"/>
                      </a:cubicBezTo>
                      <a:cubicBezTo>
                        <a:pt x="97" y="434"/>
                        <a:pt x="97" y="445"/>
                        <a:pt x="97" y="455"/>
                      </a:cubicBezTo>
                      <a:cubicBezTo>
                        <a:pt x="81" y="453"/>
                        <a:pt x="65" y="451"/>
                        <a:pt x="49" y="449"/>
                      </a:cubicBezTo>
                      <a:cubicBezTo>
                        <a:pt x="49" y="438"/>
                        <a:pt x="49" y="426"/>
                        <a:pt x="49" y="415"/>
                      </a:cubicBezTo>
                      <a:close/>
                      <a:moveTo>
                        <a:pt x="49" y="300"/>
                      </a:moveTo>
                      <a:cubicBezTo>
                        <a:pt x="65" y="303"/>
                        <a:pt x="81" y="307"/>
                        <a:pt x="97" y="310"/>
                      </a:cubicBezTo>
                      <a:cubicBezTo>
                        <a:pt x="97" y="321"/>
                        <a:pt x="97" y="332"/>
                        <a:pt x="97" y="342"/>
                      </a:cubicBezTo>
                      <a:cubicBezTo>
                        <a:pt x="81" y="340"/>
                        <a:pt x="65" y="337"/>
                        <a:pt x="49" y="334"/>
                      </a:cubicBezTo>
                      <a:cubicBezTo>
                        <a:pt x="49" y="323"/>
                        <a:pt x="49" y="311"/>
                        <a:pt x="49" y="300"/>
                      </a:cubicBezTo>
                      <a:close/>
                      <a:moveTo>
                        <a:pt x="49" y="242"/>
                      </a:moveTo>
                      <a:cubicBezTo>
                        <a:pt x="65" y="246"/>
                        <a:pt x="81" y="250"/>
                        <a:pt x="97" y="254"/>
                      </a:cubicBezTo>
                      <a:cubicBezTo>
                        <a:pt x="97" y="265"/>
                        <a:pt x="97" y="275"/>
                        <a:pt x="97" y="286"/>
                      </a:cubicBezTo>
                      <a:cubicBezTo>
                        <a:pt x="81" y="283"/>
                        <a:pt x="65" y="280"/>
                        <a:pt x="49" y="276"/>
                      </a:cubicBezTo>
                      <a:cubicBezTo>
                        <a:pt x="49" y="265"/>
                        <a:pt x="49" y="254"/>
                        <a:pt x="49" y="242"/>
                      </a:cubicBezTo>
                      <a:close/>
                      <a:moveTo>
                        <a:pt x="49" y="185"/>
                      </a:moveTo>
                      <a:cubicBezTo>
                        <a:pt x="65" y="189"/>
                        <a:pt x="81" y="193"/>
                        <a:pt x="97" y="197"/>
                      </a:cubicBezTo>
                      <a:cubicBezTo>
                        <a:pt x="97" y="208"/>
                        <a:pt x="97" y="219"/>
                        <a:pt x="97" y="229"/>
                      </a:cubicBezTo>
                      <a:cubicBezTo>
                        <a:pt x="81" y="226"/>
                        <a:pt x="65" y="222"/>
                        <a:pt x="49" y="219"/>
                      </a:cubicBezTo>
                      <a:cubicBezTo>
                        <a:pt x="49" y="207"/>
                        <a:pt x="49" y="196"/>
                        <a:pt x="49" y="185"/>
                      </a:cubicBezTo>
                      <a:close/>
                      <a:moveTo>
                        <a:pt x="49" y="127"/>
                      </a:moveTo>
                      <a:cubicBezTo>
                        <a:pt x="65" y="132"/>
                        <a:pt x="81" y="136"/>
                        <a:pt x="97" y="141"/>
                      </a:cubicBezTo>
                      <a:cubicBezTo>
                        <a:pt x="97" y="152"/>
                        <a:pt x="97" y="162"/>
                        <a:pt x="97" y="173"/>
                      </a:cubicBezTo>
                      <a:cubicBezTo>
                        <a:pt x="81" y="169"/>
                        <a:pt x="65" y="165"/>
                        <a:pt x="49" y="161"/>
                      </a:cubicBezTo>
                      <a:cubicBezTo>
                        <a:pt x="49" y="150"/>
                        <a:pt x="49" y="138"/>
                        <a:pt x="49" y="127"/>
                      </a:cubicBezTo>
                      <a:close/>
                      <a:moveTo>
                        <a:pt x="97" y="116"/>
                      </a:moveTo>
                      <a:cubicBezTo>
                        <a:pt x="49" y="104"/>
                        <a:pt x="49" y="104"/>
                        <a:pt x="49" y="104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cubicBezTo>
                        <a:pt x="97" y="85"/>
                        <a:pt x="97" y="85"/>
                        <a:pt x="97" y="85"/>
                      </a:cubicBezTo>
                      <a:lnTo>
                        <a:pt x="97" y="116"/>
                      </a:lnTo>
                      <a:close/>
                      <a:moveTo>
                        <a:pt x="159" y="133"/>
                      </a:moveTo>
                      <a:cubicBezTo>
                        <a:pt x="129" y="125"/>
                        <a:pt x="129" y="125"/>
                        <a:pt x="129" y="125"/>
                      </a:cubicBezTo>
                      <a:cubicBezTo>
                        <a:pt x="129" y="94"/>
                        <a:pt x="129" y="94"/>
                        <a:pt x="129" y="94"/>
                      </a:cubicBezTo>
                      <a:cubicBezTo>
                        <a:pt x="159" y="104"/>
                        <a:pt x="159" y="104"/>
                        <a:pt x="159" y="104"/>
                      </a:cubicBezTo>
                      <a:lnTo>
                        <a:pt x="159" y="133"/>
                      </a:lnTo>
                      <a:close/>
                      <a:moveTo>
                        <a:pt x="159" y="188"/>
                      </a:moveTo>
                      <a:cubicBezTo>
                        <a:pt x="149" y="185"/>
                        <a:pt x="139" y="183"/>
                        <a:pt x="129" y="180"/>
                      </a:cubicBezTo>
                      <a:cubicBezTo>
                        <a:pt x="129" y="170"/>
                        <a:pt x="129" y="160"/>
                        <a:pt x="129" y="150"/>
                      </a:cubicBezTo>
                      <a:cubicBezTo>
                        <a:pt x="139" y="153"/>
                        <a:pt x="149" y="156"/>
                        <a:pt x="159" y="159"/>
                      </a:cubicBezTo>
                      <a:cubicBezTo>
                        <a:pt x="159" y="168"/>
                        <a:pt x="159" y="178"/>
                        <a:pt x="159" y="188"/>
                      </a:cubicBezTo>
                      <a:close/>
                      <a:moveTo>
                        <a:pt x="159" y="243"/>
                      </a:moveTo>
                      <a:cubicBezTo>
                        <a:pt x="149" y="240"/>
                        <a:pt x="139" y="238"/>
                        <a:pt x="129" y="236"/>
                      </a:cubicBezTo>
                      <a:cubicBezTo>
                        <a:pt x="129" y="226"/>
                        <a:pt x="129" y="215"/>
                        <a:pt x="129" y="205"/>
                      </a:cubicBezTo>
                      <a:cubicBezTo>
                        <a:pt x="139" y="208"/>
                        <a:pt x="149" y="211"/>
                        <a:pt x="159" y="213"/>
                      </a:cubicBezTo>
                      <a:cubicBezTo>
                        <a:pt x="159" y="223"/>
                        <a:pt x="159" y="233"/>
                        <a:pt x="159" y="243"/>
                      </a:cubicBezTo>
                      <a:close/>
                      <a:moveTo>
                        <a:pt x="159" y="298"/>
                      </a:moveTo>
                      <a:cubicBezTo>
                        <a:pt x="149" y="296"/>
                        <a:pt x="139" y="294"/>
                        <a:pt x="129" y="292"/>
                      </a:cubicBezTo>
                      <a:cubicBezTo>
                        <a:pt x="129" y="281"/>
                        <a:pt x="129" y="271"/>
                        <a:pt x="129" y="261"/>
                      </a:cubicBezTo>
                      <a:cubicBezTo>
                        <a:pt x="139" y="263"/>
                        <a:pt x="149" y="266"/>
                        <a:pt x="159" y="268"/>
                      </a:cubicBezTo>
                      <a:cubicBezTo>
                        <a:pt x="159" y="278"/>
                        <a:pt x="159" y="288"/>
                        <a:pt x="159" y="298"/>
                      </a:cubicBezTo>
                      <a:close/>
                      <a:moveTo>
                        <a:pt x="159" y="353"/>
                      </a:moveTo>
                      <a:cubicBezTo>
                        <a:pt x="149" y="351"/>
                        <a:pt x="139" y="349"/>
                        <a:pt x="129" y="347"/>
                      </a:cubicBezTo>
                      <a:cubicBezTo>
                        <a:pt x="129" y="337"/>
                        <a:pt x="129" y="327"/>
                        <a:pt x="129" y="317"/>
                      </a:cubicBezTo>
                      <a:cubicBezTo>
                        <a:pt x="139" y="319"/>
                        <a:pt x="149" y="321"/>
                        <a:pt x="159" y="323"/>
                      </a:cubicBezTo>
                      <a:cubicBezTo>
                        <a:pt x="159" y="333"/>
                        <a:pt x="159" y="343"/>
                        <a:pt x="159" y="353"/>
                      </a:cubicBezTo>
                      <a:close/>
                      <a:moveTo>
                        <a:pt x="159" y="408"/>
                      </a:moveTo>
                      <a:cubicBezTo>
                        <a:pt x="149" y="406"/>
                        <a:pt x="139" y="405"/>
                        <a:pt x="129" y="403"/>
                      </a:cubicBezTo>
                      <a:cubicBezTo>
                        <a:pt x="129" y="393"/>
                        <a:pt x="129" y="383"/>
                        <a:pt x="129" y="372"/>
                      </a:cubicBezTo>
                      <a:cubicBezTo>
                        <a:pt x="139" y="374"/>
                        <a:pt x="149" y="376"/>
                        <a:pt x="159" y="378"/>
                      </a:cubicBezTo>
                      <a:cubicBezTo>
                        <a:pt x="159" y="388"/>
                        <a:pt x="159" y="398"/>
                        <a:pt x="159" y="408"/>
                      </a:cubicBezTo>
                      <a:close/>
                      <a:moveTo>
                        <a:pt x="160" y="463"/>
                      </a:moveTo>
                      <a:cubicBezTo>
                        <a:pt x="149" y="461"/>
                        <a:pt x="139" y="460"/>
                        <a:pt x="129" y="459"/>
                      </a:cubicBezTo>
                      <a:cubicBezTo>
                        <a:pt x="129" y="448"/>
                        <a:pt x="129" y="438"/>
                        <a:pt x="129" y="428"/>
                      </a:cubicBezTo>
                      <a:cubicBezTo>
                        <a:pt x="139" y="430"/>
                        <a:pt x="149" y="432"/>
                        <a:pt x="160" y="433"/>
                      </a:cubicBezTo>
                      <a:cubicBezTo>
                        <a:pt x="160" y="443"/>
                        <a:pt x="160" y="453"/>
                        <a:pt x="160" y="463"/>
                      </a:cubicBezTo>
                      <a:close/>
                      <a:moveTo>
                        <a:pt x="160" y="518"/>
                      </a:moveTo>
                      <a:cubicBezTo>
                        <a:pt x="149" y="516"/>
                        <a:pt x="139" y="515"/>
                        <a:pt x="129" y="514"/>
                      </a:cubicBezTo>
                      <a:cubicBezTo>
                        <a:pt x="129" y="504"/>
                        <a:pt x="129" y="494"/>
                        <a:pt x="129" y="484"/>
                      </a:cubicBezTo>
                      <a:cubicBezTo>
                        <a:pt x="139" y="485"/>
                        <a:pt x="149" y="487"/>
                        <a:pt x="160" y="488"/>
                      </a:cubicBezTo>
                      <a:cubicBezTo>
                        <a:pt x="160" y="498"/>
                        <a:pt x="160" y="508"/>
                        <a:pt x="160" y="518"/>
                      </a:cubicBezTo>
                      <a:close/>
                      <a:moveTo>
                        <a:pt x="160" y="572"/>
                      </a:moveTo>
                      <a:cubicBezTo>
                        <a:pt x="150" y="572"/>
                        <a:pt x="139" y="571"/>
                        <a:pt x="129" y="570"/>
                      </a:cubicBezTo>
                      <a:cubicBezTo>
                        <a:pt x="129" y="560"/>
                        <a:pt x="129" y="550"/>
                        <a:pt x="129" y="539"/>
                      </a:cubicBezTo>
                      <a:cubicBezTo>
                        <a:pt x="139" y="541"/>
                        <a:pt x="150" y="542"/>
                        <a:pt x="160" y="543"/>
                      </a:cubicBezTo>
                      <a:cubicBezTo>
                        <a:pt x="160" y="553"/>
                        <a:pt x="160" y="563"/>
                        <a:pt x="160" y="572"/>
                      </a:cubicBezTo>
                      <a:close/>
                      <a:moveTo>
                        <a:pt x="160" y="627"/>
                      </a:moveTo>
                      <a:cubicBezTo>
                        <a:pt x="150" y="627"/>
                        <a:pt x="140" y="626"/>
                        <a:pt x="129" y="626"/>
                      </a:cubicBezTo>
                      <a:cubicBezTo>
                        <a:pt x="129" y="616"/>
                        <a:pt x="129" y="605"/>
                        <a:pt x="129" y="595"/>
                      </a:cubicBezTo>
                      <a:cubicBezTo>
                        <a:pt x="140" y="596"/>
                        <a:pt x="150" y="597"/>
                        <a:pt x="160" y="598"/>
                      </a:cubicBezTo>
                      <a:cubicBezTo>
                        <a:pt x="160" y="608"/>
                        <a:pt x="160" y="618"/>
                        <a:pt x="160" y="627"/>
                      </a:cubicBezTo>
                      <a:close/>
                      <a:moveTo>
                        <a:pt x="160" y="682"/>
                      </a:moveTo>
                      <a:cubicBezTo>
                        <a:pt x="150" y="682"/>
                        <a:pt x="140" y="682"/>
                        <a:pt x="130" y="681"/>
                      </a:cubicBezTo>
                      <a:cubicBezTo>
                        <a:pt x="130" y="671"/>
                        <a:pt x="130" y="661"/>
                        <a:pt x="130" y="651"/>
                      </a:cubicBezTo>
                      <a:cubicBezTo>
                        <a:pt x="140" y="652"/>
                        <a:pt x="150" y="652"/>
                        <a:pt x="160" y="653"/>
                      </a:cubicBezTo>
                      <a:cubicBezTo>
                        <a:pt x="160" y="663"/>
                        <a:pt x="160" y="673"/>
                        <a:pt x="160" y="682"/>
                      </a:cubicBezTo>
                      <a:close/>
                      <a:moveTo>
                        <a:pt x="160" y="737"/>
                      </a:moveTo>
                      <a:cubicBezTo>
                        <a:pt x="150" y="737"/>
                        <a:pt x="140" y="737"/>
                        <a:pt x="130" y="737"/>
                      </a:cubicBezTo>
                      <a:cubicBezTo>
                        <a:pt x="130" y="727"/>
                        <a:pt x="130" y="717"/>
                        <a:pt x="130" y="706"/>
                      </a:cubicBezTo>
                      <a:cubicBezTo>
                        <a:pt x="140" y="707"/>
                        <a:pt x="150" y="708"/>
                        <a:pt x="160" y="708"/>
                      </a:cubicBezTo>
                      <a:cubicBezTo>
                        <a:pt x="160" y="718"/>
                        <a:pt x="160" y="728"/>
                        <a:pt x="160" y="737"/>
                      </a:cubicBezTo>
                      <a:close/>
                      <a:moveTo>
                        <a:pt x="160" y="792"/>
                      </a:moveTo>
                      <a:cubicBezTo>
                        <a:pt x="150" y="793"/>
                        <a:pt x="140" y="793"/>
                        <a:pt x="130" y="793"/>
                      </a:cubicBezTo>
                      <a:cubicBezTo>
                        <a:pt x="130" y="783"/>
                        <a:pt x="130" y="772"/>
                        <a:pt x="130" y="762"/>
                      </a:cubicBezTo>
                      <a:cubicBezTo>
                        <a:pt x="140" y="762"/>
                        <a:pt x="150" y="763"/>
                        <a:pt x="160" y="763"/>
                      </a:cubicBezTo>
                      <a:cubicBezTo>
                        <a:pt x="160" y="773"/>
                        <a:pt x="160" y="783"/>
                        <a:pt x="160" y="792"/>
                      </a:cubicBezTo>
                      <a:close/>
                      <a:moveTo>
                        <a:pt x="160" y="847"/>
                      </a:moveTo>
                      <a:cubicBezTo>
                        <a:pt x="150" y="848"/>
                        <a:pt x="140" y="848"/>
                        <a:pt x="130" y="849"/>
                      </a:cubicBezTo>
                      <a:cubicBezTo>
                        <a:pt x="130" y="838"/>
                        <a:pt x="130" y="828"/>
                        <a:pt x="130" y="818"/>
                      </a:cubicBezTo>
                      <a:cubicBezTo>
                        <a:pt x="140" y="818"/>
                        <a:pt x="150" y="818"/>
                        <a:pt x="160" y="818"/>
                      </a:cubicBezTo>
                      <a:cubicBezTo>
                        <a:pt x="160" y="828"/>
                        <a:pt x="160" y="838"/>
                        <a:pt x="160" y="847"/>
                      </a:cubicBezTo>
                      <a:close/>
                      <a:moveTo>
                        <a:pt x="160" y="902"/>
                      </a:moveTo>
                      <a:cubicBezTo>
                        <a:pt x="150" y="903"/>
                        <a:pt x="140" y="904"/>
                        <a:pt x="130" y="904"/>
                      </a:cubicBezTo>
                      <a:cubicBezTo>
                        <a:pt x="130" y="894"/>
                        <a:pt x="130" y="884"/>
                        <a:pt x="130" y="874"/>
                      </a:cubicBezTo>
                      <a:cubicBezTo>
                        <a:pt x="140" y="873"/>
                        <a:pt x="150" y="873"/>
                        <a:pt x="160" y="873"/>
                      </a:cubicBezTo>
                      <a:cubicBezTo>
                        <a:pt x="160" y="883"/>
                        <a:pt x="160" y="893"/>
                        <a:pt x="160" y="902"/>
                      </a:cubicBezTo>
                      <a:close/>
                      <a:moveTo>
                        <a:pt x="160" y="957"/>
                      </a:moveTo>
                      <a:cubicBezTo>
                        <a:pt x="150" y="958"/>
                        <a:pt x="140" y="959"/>
                        <a:pt x="130" y="960"/>
                      </a:cubicBezTo>
                      <a:cubicBezTo>
                        <a:pt x="130" y="950"/>
                        <a:pt x="130" y="939"/>
                        <a:pt x="130" y="929"/>
                      </a:cubicBezTo>
                      <a:cubicBezTo>
                        <a:pt x="140" y="929"/>
                        <a:pt x="150" y="928"/>
                        <a:pt x="160" y="928"/>
                      </a:cubicBezTo>
                      <a:cubicBezTo>
                        <a:pt x="160" y="938"/>
                        <a:pt x="160" y="947"/>
                        <a:pt x="160" y="957"/>
                      </a:cubicBezTo>
                      <a:close/>
                      <a:moveTo>
                        <a:pt x="161" y="1012"/>
                      </a:moveTo>
                      <a:cubicBezTo>
                        <a:pt x="150" y="1013"/>
                        <a:pt x="140" y="1014"/>
                        <a:pt x="130" y="1016"/>
                      </a:cubicBezTo>
                      <a:cubicBezTo>
                        <a:pt x="130" y="1005"/>
                        <a:pt x="130" y="995"/>
                        <a:pt x="130" y="985"/>
                      </a:cubicBezTo>
                      <a:cubicBezTo>
                        <a:pt x="140" y="984"/>
                        <a:pt x="150" y="984"/>
                        <a:pt x="161" y="983"/>
                      </a:cubicBezTo>
                      <a:cubicBezTo>
                        <a:pt x="161" y="993"/>
                        <a:pt x="161" y="1002"/>
                        <a:pt x="161" y="1012"/>
                      </a:cubicBezTo>
                      <a:close/>
                      <a:moveTo>
                        <a:pt x="161" y="1067"/>
                      </a:moveTo>
                      <a:cubicBezTo>
                        <a:pt x="130" y="1071"/>
                        <a:pt x="130" y="1071"/>
                        <a:pt x="130" y="1071"/>
                      </a:cubicBezTo>
                      <a:cubicBezTo>
                        <a:pt x="130" y="1041"/>
                        <a:pt x="130" y="1041"/>
                        <a:pt x="130" y="1041"/>
                      </a:cubicBezTo>
                      <a:cubicBezTo>
                        <a:pt x="161" y="1038"/>
                        <a:pt x="161" y="1038"/>
                        <a:pt x="161" y="1038"/>
                      </a:cubicBezTo>
                      <a:lnTo>
                        <a:pt x="161" y="1067"/>
                      </a:lnTo>
                      <a:close/>
                      <a:moveTo>
                        <a:pt x="186" y="1036"/>
                      </a:moveTo>
                      <a:cubicBezTo>
                        <a:pt x="208" y="1034"/>
                        <a:pt x="208" y="1034"/>
                        <a:pt x="208" y="1034"/>
                      </a:cubicBezTo>
                      <a:cubicBezTo>
                        <a:pt x="208" y="1061"/>
                        <a:pt x="208" y="1061"/>
                        <a:pt x="208" y="1061"/>
                      </a:cubicBezTo>
                      <a:cubicBezTo>
                        <a:pt x="186" y="1065"/>
                        <a:pt x="186" y="1065"/>
                        <a:pt x="186" y="1065"/>
                      </a:cubicBezTo>
                      <a:lnTo>
                        <a:pt x="186" y="1036"/>
                      </a:lnTo>
                      <a:close/>
                      <a:moveTo>
                        <a:pt x="186" y="982"/>
                      </a:moveTo>
                      <a:cubicBezTo>
                        <a:pt x="193" y="981"/>
                        <a:pt x="200" y="981"/>
                        <a:pt x="208" y="980"/>
                      </a:cubicBezTo>
                      <a:cubicBezTo>
                        <a:pt x="208" y="990"/>
                        <a:pt x="208" y="999"/>
                        <a:pt x="208" y="1008"/>
                      </a:cubicBezTo>
                      <a:cubicBezTo>
                        <a:pt x="200" y="1008"/>
                        <a:pt x="193" y="1009"/>
                        <a:pt x="186" y="1010"/>
                      </a:cubicBezTo>
                      <a:cubicBezTo>
                        <a:pt x="186" y="1001"/>
                        <a:pt x="186" y="991"/>
                        <a:pt x="186" y="982"/>
                      </a:cubicBezTo>
                      <a:close/>
                      <a:moveTo>
                        <a:pt x="186" y="956"/>
                      </a:moveTo>
                      <a:cubicBezTo>
                        <a:pt x="186" y="946"/>
                        <a:pt x="186" y="937"/>
                        <a:pt x="186" y="928"/>
                      </a:cubicBezTo>
                      <a:cubicBezTo>
                        <a:pt x="193" y="927"/>
                        <a:pt x="200" y="927"/>
                        <a:pt x="208" y="927"/>
                      </a:cubicBezTo>
                      <a:cubicBezTo>
                        <a:pt x="208" y="936"/>
                        <a:pt x="208" y="945"/>
                        <a:pt x="208" y="954"/>
                      </a:cubicBezTo>
                      <a:cubicBezTo>
                        <a:pt x="200" y="954"/>
                        <a:pt x="193" y="955"/>
                        <a:pt x="186" y="956"/>
                      </a:cubicBezTo>
                      <a:close/>
                      <a:moveTo>
                        <a:pt x="186" y="873"/>
                      </a:moveTo>
                      <a:cubicBezTo>
                        <a:pt x="193" y="873"/>
                        <a:pt x="200" y="873"/>
                        <a:pt x="208" y="873"/>
                      </a:cubicBezTo>
                      <a:cubicBezTo>
                        <a:pt x="208" y="882"/>
                        <a:pt x="208" y="891"/>
                        <a:pt x="208" y="900"/>
                      </a:cubicBezTo>
                      <a:cubicBezTo>
                        <a:pt x="200" y="900"/>
                        <a:pt x="193" y="901"/>
                        <a:pt x="186" y="901"/>
                      </a:cubicBezTo>
                      <a:cubicBezTo>
                        <a:pt x="186" y="892"/>
                        <a:pt x="186" y="883"/>
                        <a:pt x="186" y="873"/>
                      </a:cubicBezTo>
                      <a:close/>
                      <a:moveTo>
                        <a:pt x="186" y="847"/>
                      </a:moveTo>
                      <a:cubicBezTo>
                        <a:pt x="186" y="838"/>
                        <a:pt x="186" y="828"/>
                        <a:pt x="186" y="819"/>
                      </a:cubicBezTo>
                      <a:cubicBezTo>
                        <a:pt x="193" y="819"/>
                        <a:pt x="200" y="819"/>
                        <a:pt x="208" y="819"/>
                      </a:cubicBezTo>
                      <a:cubicBezTo>
                        <a:pt x="208" y="828"/>
                        <a:pt x="208" y="837"/>
                        <a:pt x="208" y="846"/>
                      </a:cubicBezTo>
                      <a:cubicBezTo>
                        <a:pt x="200" y="846"/>
                        <a:pt x="193" y="847"/>
                        <a:pt x="186" y="847"/>
                      </a:cubicBezTo>
                      <a:close/>
                      <a:moveTo>
                        <a:pt x="186" y="764"/>
                      </a:moveTo>
                      <a:cubicBezTo>
                        <a:pt x="193" y="765"/>
                        <a:pt x="200" y="765"/>
                        <a:pt x="208" y="765"/>
                      </a:cubicBezTo>
                      <a:cubicBezTo>
                        <a:pt x="208" y="774"/>
                        <a:pt x="208" y="783"/>
                        <a:pt x="208" y="792"/>
                      </a:cubicBezTo>
                      <a:cubicBezTo>
                        <a:pt x="200" y="792"/>
                        <a:pt x="193" y="792"/>
                        <a:pt x="186" y="793"/>
                      </a:cubicBezTo>
                      <a:cubicBezTo>
                        <a:pt x="186" y="783"/>
                        <a:pt x="186" y="774"/>
                        <a:pt x="186" y="764"/>
                      </a:cubicBezTo>
                      <a:close/>
                      <a:moveTo>
                        <a:pt x="186" y="738"/>
                      </a:moveTo>
                      <a:cubicBezTo>
                        <a:pt x="186" y="729"/>
                        <a:pt x="186" y="719"/>
                        <a:pt x="186" y="710"/>
                      </a:cubicBezTo>
                      <a:cubicBezTo>
                        <a:pt x="193" y="710"/>
                        <a:pt x="200" y="711"/>
                        <a:pt x="208" y="711"/>
                      </a:cubicBezTo>
                      <a:cubicBezTo>
                        <a:pt x="208" y="720"/>
                        <a:pt x="208" y="729"/>
                        <a:pt x="208" y="738"/>
                      </a:cubicBezTo>
                      <a:cubicBezTo>
                        <a:pt x="200" y="738"/>
                        <a:pt x="193" y="738"/>
                        <a:pt x="186" y="738"/>
                      </a:cubicBezTo>
                      <a:close/>
                      <a:moveTo>
                        <a:pt x="186" y="656"/>
                      </a:moveTo>
                      <a:cubicBezTo>
                        <a:pt x="193" y="656"/>
                        <a:pt x="200" y="657"/>
                        <a:pt x="208" y="657"/>
                      </a:cubicBezTo>
                      <a:cubicBezTo>
                        <a:pt x="208" y="666"/>
                        <a:pt x="208" y="675"/>
                        <a:pt x="208" y="685"/>
                      </a:cubicBezTo>
                      <a:cubicBezTo>
                        <a:pt x="200" y="684"/>
                        <a:pt x="193" y="684"/>
                        <a:pt x="186" y="684"/>
                      </a:cubicBezTo>
                      <a:cubicBezTo>
                        <a:pt x="186" y="674"/>
                        <a:pt x="186" y="665"/>
                        <a:pt x="186" y="656"/>
                      </a:cubicBezTo>
                      <a:close/>
                      <a:moveTo>
                        <a:pt x="186" y="601"/>
                      </a:moveTo>
                      <a:cubicBezTo>
                        <a:pt x="193" y="602"/>
                        <a:pt x="200" y="603"/>
                        <a:pt x="208" y="604"/>
                      </a:cubicBezTo>
                      <a:cubicBezTo>
                        <a:pt x="208" y="613"/>
                        <a:pt x="208" y="622"/>
                        <a:pt x="208" y="631"/>
                      </a:cubicBezTo>
                      <a:cubicBezTo>
                        <a:pt x="200" y="630"/>
                        <a:pt x="193" y="630"/>
                        <a:pt x="186" y="629"/>
                      </a:cubicBezTo>
                      <a:cubicBezTo>
                        <a:pt x="186" y="620"/>
                        <a:pt x="186" y="611"/>
                        <a:pt x="186" y="601"/>
                      </a:cubicBezTo>
                      <a:close/>
                      <a:moveTo>
                        <a:pt x="186" y="547"/>
                      </a:moveTo>
                      <a:cubicBezTo>
                        <a:pt x="193" y="548"/>
                        <a:pt x="200" y="549"/>
                        <a:pt x="208" y="550"/>
                      </a:cubicBezTo>
                      <a:cubicBezTo>
                        <a:pt x="208" y="559"/>
                        <a:pt x="208" y="568"/>
                        <a:pt x="208" y="577"/>
                      </a:cubicBezTo>
                      <a:cubicBezTo>
                        <a:pt x="200" y="576"/>
                        <a:pt x="193" y="576"/>
                        <a:pt x="186" y="575"/>
                      </a:cubicBezTo>
                      <a:cubicBezTo>
                        <a:pt x="186" y="566"/>
                        <a:pt x="186" y="556"/>
                        <a:pt x="186" y="547"/>
                      </a:cubicBezTo>
                      <a:close/>
                      <a:moveTo>
                        <a:pt x="186" y="492"/>
                      </a:moveTo>
                      <a:cubicBezTo>
                        <a:pt x="193" y="494"/>
                        <a:pt x="200" y="495"/>
                        <a:pt x="208" y="496"/>
                      </a:cubicBezTo>
                      <a:cubicBezTo>
                        <a:pt x="208" y="505"/>
                        <a:pt x="208" y="514"/>
                        <a:pt x="208" y="523"/>
                      </a:cubicBezTo>
                      <a:cubicBezTo>
                        <a:pt x="200" y="522"/>
                        <a:pt x="193" y="521"/>
                        <a:pt x="186" y="521"/>
                      </a:cubicBezTo>
                      <a:cubicBezTo>
                        <a:pt x="186" y="511"/>
                        <a:pt x="186" y="502"/>
                        <a:pt x="186" y="492"/>
                      </a:cubicBezTo>
                      <a:close/>
                      <a:moveTo>
                        <a:pt x="186" y="438"/>
                      </a:moveTo>
                      <a:cubicBezTo>
                        <a:pt x="193" y="439"/>
                        <a:pt x="200" y="441"/>
                        <a:pt x="208" y="442"/>
                      </a:cubicBezTo>
                      <a:cubicBezTo>
                        <a:pt x="208" y="451"/>
                        <a:pt x="208" y="460"/>
                        <a:pt x="208" y="469"/>
                      </a:cubicBezTo>
                      <a:cubicBezTo>
                        <a:pt x="200" y="468"/>
                        <a:pt x="193" y="467"/>
                        <a:pt x="186" y="466"/>
                      </a:cubicBezTo>
                      <a:cubicBezTo>
                        <a:pt x="186" y="457"/>
                        <a:pt x="186" y="448"/>
                        <a:pt x="186" y="438"/>
                      </a:cubicBezTo>
                      <a:close/>
                      <a:moveTo>
                        <a:pt x="186" y="384"/>
                      </a:moveTo>
                      <a:cubicBezTo>
                        <a:pt x="193" y="385"/>
                        <a:pt x="200" y="387"/>
                        <a:pt x="208" y="388"/>
                      </a:cubicBezTo>
                      <a:cubicBezTo>
                        <a:pt x="208" y="397"/>
                        <a:pt x="208" y="406"/>
                        <a:pt x="208" y="415"/>
                      </a:cubicBezTo>
                      <a:cubicBezTo>
                        <a:pt x="200" y="414"/>
                        <a:pt x="193" y="413"/>
                        <a:pt x="186" y="412"/>
                      </a:cubicBezTo>
                      <a:cubicBezTo>
                        <a:pt x="186" y="403"/>
                        <a:pt x="186" y="393"/>
                        <a:pt x="186" y="384"/>
                      </a:cubicBezTo>
                      <a:close/>
                      <a:moveTo>
                        <a:pt x="186" y="329"/>
                      </a:moveTo>
                      <a:cubicBezTo>
                        <a:pt x="193" y="331"/>
                        <a:pt x="200" y="333"/>
                        <a:pt x="208" y="334"/>
                      </a:cubicBezTo>
                      <a:cubicBezTo>
                        <a:pt x="208" y="343"/>
                        <a:pt x="208" y="352"/>
                        <a:pt x="208" y="361"/>
                      </a:cubicBezTo>
                      <a:cubicBezTo>
                        <a:pt x="200" y="360"/>
                        <a:pt x="193" y="359"/>
                        <a:pt x="186" y="358"/>
                      </a:cubicBezTo>
                      <a:cubicBezTo>
                        <a:pt x="186" y="348"/>
                        <a:pt x="186" y="339"/>
                        <a:pt x="186" y="329"/>
                      </a:cubicBezTo>
                      <a:close/>
                      <a:moveTo>
                        <a:pt x="186" y="275"/>
                      </a:moveTo>
                      <a:cubicBezTo>
                        <a:pt x="193" y="277"/>
                        <a:pt x="200" y="279"/>
                        <a:pt x="208" y="280"/>
                      </a:cubicBezTo>
                      <a:cubicBezTo>
                        <a:pt x="208" y="289"/>
                        <a:pt x="208" y="299"/>
                        <a:pt x="208" y="308"/>
                      </a:cubicBezTo>
                      <a:cubicBezTo>
                        <a:pt x="200" y="306"/>
                        <a:pt x="193" y="305"/>
                        <a:pt x="186" y="303"/>
                      </a:cubicBezTo>
                      <a:cubicBezTo>
                        <a:pt x="186" y="294"/>
                        <a:pt x="186" y="284"/>
                        <a:pt x="186" y="275"/>
                      </a:cubicBezTo>
                      <a:close/>
                      <a:moveTo>
                        <a:pt x="186" y="249"/>
                      </a:moveTo>
                      <a:cubicBezTo>
                        <a:pt x="186" y="239"/>
                        <a:pt x="186" y="230"/>
                        <a:pt x="186" y="221"/>
                      </a:cubicBezTo>
                      <a:cubicBezTo>
                        <a:pt x="193" y="223"/>
                        <a:pt x="200" y="225"/>
                        <a:pt x="208" y="227"/>
                      </a:cubicBezTo>
                      <a:cubicBezTo>
                        <a:pt x="208" y="236"/>
                        <a:pt x="208" y="245"/>
                        <a:pt x="208" y="254"/>
                      </a:cubicBezTo>
                      <a:cubicBezTo>
                        <a:pt x="200" y="252"/>
                        <a:pt x="193" y="250"/>
                        <a:pt x="186" y="249"/>
                      </a:cubicBezTo>
                      <a:close/>
                      <a:moveTo>
                        <a:pt x="186" y="166"/>
                      </a:moveTo>
                      <a:cubicBezTo>
                        <a:pt x="193" y="168"/>
                        <a:pt x="200" y="171"/>
                        <a:pt x="208" y="173"/>
                      </a:cubicBezTo>
                      <a:cubicBezTo>
                        <a:pt x="208" y="182"/>
                        <a:pt x="208" y="191"/>
                        <a:pt x="208" y="200"/>
                      </a:cubicBezTo>
                      <a:cubicBezTo>
                        <a:pt x="200" y="198"/>
                        <a:pt x="193" y="196"/>
                        <a:pt x="186" y="194"/>
                      </a:cubicBezTo>
                      <a:cubicBezTo>
                        <a:pt x="186" y="185"/>
                        <a:pt x="186" y="176"/>
                        <a:pt x="186" y="166"/>
                      </a:cubicBezTo>
                      <a:close/>
                      <a:moveTo>
                        <a:pt x="208" y="146"/>
                      </a:moveTo>
                      <a:cubicBezTo>
                        <a:pt x="186" y="140"/>
                        <a:pt x="186" y="140"/>
                        <a:pt x="186" y="140"/>
                      </a:cubicBezTo>
                      <a:cubicBezTo>
                        <a:pt x="186" y="112"/>
                        <a:pt x="186" y="112"/>
                        <a:pt x="186" y="112"/>
                      </a:cubicBezTo>
                      <a:cubicBezTo>
                        <a:pt x="208" y="119"/>
                        <a:pt x="208" y="119"/>
                        <a:pt x="208" y="119"/>
                      </a:cubicBezTo>
                      <a:lnTo>
                        <a:pt x="208" y="146"/>
                      </a:lnTo>
                      <a:close/>
                      <a:moveTo>
                        <a:pt x="228" y="1033"/>
                      </a:moveTo>
                      <a:cubicBezTo>
                        <a:pt x="247" y="1031"/>
                        <a:pt x="247" y="1031"/>
                        <a:pt x="247" y="1031"/>
                      </a:cubicBezTo>
                      <a:cubicBezTo>
                        <a:pt x="247" y="1057"/>
                        <a:pt x="247" y="1057"/>
                        <a:pt x="247" y="1057"/>
                      </a:cubicBezTo>
                      <a:cubicBezTo>
                        <a:pt x="228" y="1060"/>
                        <a:pt x="228" y="1060"/>
                        <a:pt x="228" y="1060"/>
                      </a:cubicBezTo>
                      <a:lnTo>
                        <a:pt x="228" y="1033"/>
                      </a:lnTo>
                      <a:close/>
                      <a:moveTo>
                        <a:pt x="228" y="980"/>
                      </a:moveTo>
                      <a:cubicBezTo>
                        <a:pt x="234" y="979"/>
                        <a:pt x="241" y="979"/>
                        <a:pt x="247" y="978"/>
                      </a:cubicBezTo>
                      <a:cubicBezTo>
                        <a:pt x="247" y="987"/>
                        <a:pt x="247" y="995"/>
                        <a:pt x="247" y="1004"/>
                      </a:cubicBezTo>
                      <a:cubicBezTo>
                        <a:pt x="241" y="1005"/>
                        <a:pt x="234" y="1005"/>
                        <a:pt x="228" y="1006"/>
                      </a:cubicBezTo>
                      <a:cubicBezTo>
                        <a:pt x="228" y="997"/>
                        <a:pt x="228" y="989"/>
                        <a:pt x="228" y="980"/>
                      </a:cubicBezTo>
                      <a:close/>
                      <a:moveTo>
                        <a:pt x="228" y="926"/>
                      </a:moveTo>
                      <a:cubicBezTo>
                        <a:pt x="234" y="926"/>
                        <a:pt x="241" y="926"/>
                        <a:pt x="247" y="926"/>
                      </a:cubicBezTo>
                      <a:cubicBezTo>
                        <a:pt x="247" y="934"/>
                        <a:pt x="247" y="943"/>
                        <a:pt x="247" y="951"/>
                      </a:cubicBezTo>
                      <a:cubicBezTo>
                        <a:pt x="241" y="952"/>
                        <a:pt x="234" y="952"/>
                        <a:pt x="228" y="953"/>
                      </a:cubicBezTo>
                      <a:cubicBezTo>
                        <a:pt x="228" y="944"/>
                        <a:pt x="228" y="935"/>
                        <a:pt x="228" y="926"/>
                      </a:cubicBezTo>
                      <a:close/>
                      <a:moveTo>
                        <a:pt x="228" y="873"/>
                      </a:moveTo>
                      <a:cubicBezTo>
                        <a:pt x="235" y="873"/>
                        <a:pt x="241" y="873"/>
                        <a:pt x="247" y="873"/>
                      </a:cubicBezTo>
                      <a:cubicBezTo>
                        <a:pt x="247" y="881"/>
                        <a:pt x="247" y="890"/>
                        <a:pt x="247" y="898"/>
                      </a:cubicBezTo>
                      <a:cubicBezTo>
                        <a:pt x="241" y="899"/>
                        <a:pt x="235" y="899"/>
                        <a:pt x="228" y="899"/>
                      </a:cubicBezTo>
                      <a:cubicBezTo>
                        <a:pt x="228" y="891"/>
                        <a:pt x="228" y="882"/>
                        <a:pt x="228" y="873"/>
                      </a:cubicBezTo>
                      <a:close/>
                      <a:moveTo>
                        <a:pt x="228" y="820"/>
                      </a:moveTo>
                      <a:cubicBezTo>
                        <a:pt x="235" y="820"/>
                        <a:pt x="241" y="820"/>
                        <a:pt x="247" y="820"/>
                      </a:cubicBezTo>
                      <a:cubicBezTo>
                        <a:pt x="247" y="828"/>
                        <a:pt x="247" y="837"/>
                        <a:pt x="247" y="845"/>
                      </a:cubicBezTo>
                      <a:cubicBezTo>
                        <a:pt x="241" y="845"/>
                        <a:pt x="235" y="846"/>
                        <a:pt x="228" y="846"/>
                      </a:cubicBezTo>
                      <a:cubicBezTo>
                        <a:pt x="228" y="837"/>
                        <a:pt x="228" y="828"/>
                        <a:pt x="228" y="820"/>
                      </a:cubicBezTo>
                      <a:close/>
                      <a:moveTo>
                        <a:pt x="228" y="766"/>
                      </a:moveTo>
                      <a:cubicBezTo>
                        <a:pt x="235" y="766"/>
                        <a:pt x="241" y="767"/>
                        <a:pt x="248" y="767"/>
                      </a:cubicBezTo>
                      <a:cubicBezTo>
                        <a:pt x="248" y="775"/>
                        <a:pt x="248" y="784"/>
                        <a:pt x="248" y="792"/>
                      </a:cubicBezTo>
                      <a:cubicBezTo>
                        <a:pt x="241" y="792"/>
                        <a:pt x="235" y="792"/>
                        <a:pt x="228" y="793"/>
                      </a:cubicBezTo>
                      <a:cubicBezTo>
                        <a:pt x="228" y="784"/>
                        <a:pt x="228" y="775"/>
                        <a:pt x="228" y="766"/>
                      </a:cubicBezTo>
                      <a:close/>
                      <a:moveTo>
                        <a:pt x="229" y="713"/>
                      </a:moveTo>
                      <a:cubicBezTo>
                        <a:pt x="235" y="713"/>
                        <a:pt x="241" y="714"/>
                        <a:pt x="248" y="714"/>
                      </a:cubicBezTo>
                      <a:cubicBezTo>
                        <a:pt x="248" y="722"/>
                        <a:pt x="248" y="731"/>
                        <a:pt x="248" y="739"/>
                      </a:cubicBezTo>
                      <a:cubicBezTo>
                        <a:pt x="241" y="739"/>
                        <a:pt x="235" y="739"/>
                        <a:pt x="229" y="739"/>
                      </a:cubicBezTo>
                      <a:cubicBezTo>
                        <a:pt x="229" y="730"/>
                        <a:pt x="229" y="722"/>
                        <a:pt x="229" y="713"/>
                      </a:cubicBezTo>
                      <a:close/>
                      <a:moveTo>
                        <a:pt x="229" y="659"/>
                      </a:moveTo>
                      <a:cubicBezTo>
                        <a:pt x="235" y="660"/>
                        <a:pt x="241" y="660"/>
                        <a:pt x="248" y="661"/>
                      </a:cubicBezTo>
                      <a:cubicBezTo>
                        <a:pt x="248" y="669"/>
                        <a:pt x="248" y="678"/>
                        <a:pt x="248" y="686"/>
                      </a:cubicBezTo>
                      <a:cubicBezTo>
                        <a:pt x="241" y="686"/>
                        <a:pt x="235" y="686"/>
                        <a:pt x="229" y="686"/>
                      </a:cubicBezTo>
                      <a:cubicBezTo>
                        <a:pt x="229" y="677"/>
                        <a:pt x="229" y="668"/>
                        <a:pt x="229" y="659"/>
                      </a:cubicBezTo>
                      <a:close/>
                      <a:moveTo>
                        <a:pt x="229" y="606"/>
                      </a:moveTo>
                      <a:cubicBezTo>
                        <a:pt x="235" y="607"/>
                        <a:pt x="242" y="607"/>
                        <a:pt x="248" y="608"/>
                      </a:cubicBezTo>
                      <a:cubicBezTo>
                        <a:pt x="248" y="617"/>
                        <a:pt x="248" y="625"/>
                        <a:pt x="248" y="634"/>
                      </a:cubicBezTo>
                      <a:cubicBezTo>
                        <a:pt x="242" y="633"/>
                        <a:pt x="235" y="633"/>
                        <a:pt x="229" y="632"/>
                      </a:cubicBezTo>
                      <a:cubicBezTo>
                        <a:pt x="229" y="624"/>
                        <a:pt x="229" y="615"/>
                        <a:pt x="229" y="606"/>
                      </a:cubicBezTo>
                      <a:close/>
                      <a:moveTo>
                        <a:pt x="229" y="553"/>
                      </a:moveTo>
                      <a:cubicBezTo>
                        <a:pt x="235" y="553"/>
                        <a:pt x="242" y="554"/>
                        <a:pt x="248" y="555"/>
                      </a:cubicBezTo>
                      <a:cubicBezTo>
                        <a:pt x="248" y="564"/>
                        <a:pt x="248" y="572"/>
                        <a:pt x="248" y="581"/>
                      </a:cubicBezTo>
                      <a:cubicBezTo>
                        <a:pt x="242" y="580"/>
                        <a:pt x="235" y="580"/>
                        <a:pt x="229" y="579"/>
                      </a:cubicBezTo>
                      <a:cubicBezTo>
                        <a:pt x="229" y="570"/>
                        <a:pt x="229" y="561"/>
                        <a:pt x="229" y="553"/>
                      </a:cubicBezTo>
                      <a:close/>
                      <a:moveTo>
                        <a:pt x="229" y="499"/>
                      </a:moveTo>
                      <a:cubicBezTo>
                        <a:pt x="236" y="500"/>
                        <a:pt x="242" y="501"/>
                        <a:pt x="248" y="502"/>
                      </a:cubicBezTo>
                      <a:cubicBezTo>
                        <a:pt x="248" y="511"/>
                        <a:pt x="248" y="519"/>
                        <a:pt x="248" y="528"/>
                      </a:cubicBezTo>
                      <a:cubicBezTo>
                        <a:pt x="242" y="527"/>
                        <a:pt x="236" y="526"/>
                        <a:pt x="229" y="526"/>
                      </a:cubicBezTo>
                      <a:cubicBezTo>
                        <a:pt x="229" y="517"/>
                        <a:pt x="229" y="508"/>
                        <a:pt x="229" y="499"/>
                      </a:cubicBezTo>
                      <a:close/>
                      <a:moveTo>
                        <a:pt x="229" y="446"/>
                      </a:moveTo>
                      <a:cubicBezTo>
                        <a:pt x="236" y="447"/>
                        <a:pt x="242" y="448"/>
                        <a:pt x="248" y="449"/>
                      </a:cubicBezTo>
                      <a:cubicBezTo>
                        <a:pt x="248" y="458"/>
                        <a:pt x="248" y="466"/>
                        <a:pt x="248" y="475"/>
                      </a:cubicBezTo>
                      <a:cubicBezTo>
                        <a:pt x="242" y="474"/>
                        <a:pt x="236" y="473"/>
                        <a:pt x="229" y="472"/>
                      </a:cubicBezTo>
                      <a:cubicBezTo>
                        <a:pt x="229" y="464"/>
                        <a:pt x="229" y="455"/>
                        <a:pt x="229" y="446"/>
                      </a:cubicBezTo>
                      <a:close/>
                      <a:moveTo>
                        <a:pt x="230" y="393"/>
                      </a:moveTo>
                      <a:cubicBezTo>
                        <a:pt x="236" y="394"/>
                        <a:pt x="242" y="395"/>
                        <a:pt x="249" y="396"/>
                      </a:cubicBezTo>
                      <a:cubicBezTo>
                        <a:pt x="249" y="405"/>
                        <a:pt x="249" y="413"/>
                        <a:pt x="249" y="422"/>
                      </a:cubicBezTo>
                      <a:cubicBezTo>
                        <a:pt x="242" y="421"/>
                        <a:pt x="236" y="420"/>
                        <a:pt x="230" y="419"/>
                      </a:cubicBezTo>
                      <a:cubicBezTo>
                        <a:pt x="230" y="410"/>
                        <a:pt x="230" y="401"/>
                        <a:pt x="230" y="393"/>
                      </a:cubicBezTo>
                      <a:close/>
                      <a:moveTo>
                        <a:pt x="230" y="339"/>
                      </a:moveTo>
                      <a:cubicBezTo>
                        <a:pt x="236" y="341"/>
                        <a:pt x="242" y="342"/>
                        <a:pt x="249" y="343"/>
                      </a:cubicBezTo>
                      <a:cubicBezTo>
                        <a:pt x="249" y="352"/>
                        <a:pt x="249" y="360"/>
                        <a:pt x="249" y="369"/>
                      </a:cubicBezTo>
                      <a:cubicBezTo>
                        <a:pt x="242" y="368"/>
                        <a:pt x="236" y="367"/>
                        <a:pt x="230" y="366"/>
                      </a:cubicBezTo>
                      <a:cubicBezTo>
                        <a:pt x="230" y="357"/>
                        <a:pt x="230" y="348"/>
                        <a:pt x="230" y="339"/>
                      </a:cubicBezTo>
                      <a:close/>
                      <a:moveTo>
                        <a:pt x="230" y="286"/>
                      </a:moveTo>
                      <a:cubicBezTo>
                        <a:pt x="236" y="287"/>
                        <a:pt x="242" y="289"/>
                        <a:pt x="249" y="291"/>
                      </a:cubicBezTo>
                      <a:cubicBezTo>
                        <a:pt x="249" y="299"/>
                        <a:pt x="249" y="307"/>
                        <a:pt x="249" y="316"/>
                      </a:cubicBezTo>
                      <a:cubicBezTo>
                        <a:pt x="242" y="315"/>
                        <a:pt x="236" y="313"/>
                        <a:pt x="230" y="312"/>
                      </a:cubicBezTo>
                      <a:cubicBezTo>
                        <a:pt x="230" y="303"/>
                        <a:pt x="230" y="295"/>
                        <a:pt x="230" y="286"/>
                      </a:cubicBezTo>
                      <a:close/>
                      <a:moveTo>
                        <a:pt x="230" y="232"/>
                      </a:moveTo>
                      <a:cubicBezTo>
                        <a:pt x="236" y="234"/>
                        <a:pt x="243" y="236"/>
                        <a:pt x="249" y="238"/>
                      </a:cubicBezTo>
                      <a:cubicBezTo>
                        <a:pt x="249" y="246"/>
                        <a:pt x="249" y="255"/>
                        <a:pt x="249" y="263"/>
                      </a:cubicBezTo>
                      <a:cubicBezTo>
                        <a:pt x="243" y="262"/>
                        <a:pt x="236" y="260"/>
                        <a:pt x="230" y="259"/>
                      </a:cubicBezTo>
                      <a:cubicBezTo>
                        <a:pt x="230" y="250"/>
                        <a:pt x="230" y="241"/>
                        <a:pt x="230" y="232"/>
                      </a:cubicBezTo>
                      <a:close/>
                      <a:moveTo>
                        <a:pt x="230" y="179"/>
                      </a:moveTo>
                      <a:cubicBezTo>
                        <a:pt x="236" y="181"/>
                        <a:pt x="243" y="183"/>
                        <a:pt x="249" y="185"/>
                      </a:cubicBezTo>
                      <a:cubicBezTo>
                        <a:pt x="249" y="193"/>
                        <a:pt x="249" y="202"/>
                        <a:pt x="249" y="210"/>
                      </a:cubicBezTo>
                      <a:cubicBezTo>
                        <a:pt x="243" y="209"/>
                        <a:pt x="236" y="207"/>
                        <a:pt x="230" y="205"/>
                      </a:cubicBezTo>
                      <a:cubicBezTo>
                        <a:pt x="230" y="197"/>
                        <a:pt x="230" y="188"/>
                        <a:pt x="230" y="179"/>
                      </a:cubicBezTo>
                      <a:close/>
                      <a:moveTo>
                        <a:pt x="249" y="157"/>
                      </a:moveTo>
                      <a:cubicBezTo>
                        <a:pt x="230" y="152"/>
                        <a:pt x="230" y="152"/>
                        <a:pt x="230" y="152"/>
                      </a:cubicBezTo>
                      <a:cubicBezTo>
                        <a:pt x="230" y="126"/>
                        <a:pt x="230" y="126"/>
                        <a:pt x="230" y="126"/>
                      </a:cubicBezTo>
                      <a:cubicBezTo>
                        <a:pt x="249" y="132"/>
                        <a:pt x="249" y="132"/>
                        <a:pt x="249" y="132"/>
                      </a:cubicBezTo>
                      <a:lnTo>
                        <a:pt x="249" y="15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Freeform: Shape 67"/>
                <p:cNvSpPr/>
                <p:nvPr/>
              </p:nvSpPr>
              <p:spPr bwMode="auto">
                <a:xfrm>
                  <a:off x="7591471" y="3637200"/>
                  <a:ext cx="211494" cy="1631898"/>
                </a:xfrm>
                <a:custGeom>
                  <a:avLst/>
                  <a:gdLst>
                    <a:gd name="T0" fmla="*/ 0 w 111"/>
                    <a:gd name="T1" fmla="*/ 854 h 854"/>
                    <a:gd name="T2" fmla="*/ 111 w 111"/>
                    <a:gd name="T3" fmla="*/ 36 h 854"/>
                    <a:gd name="T4" fmla="*/ 97 w 111"/>
                    <a:gd name="T5" fmla="*/ 791 h 854"/>
                    <a:gd name="T6" fmla="*/ 16 w 111"/>
                    <a:gd name="T7" fmla="*/ 791 h 854"/>
                    <a:gd name="T8" fmla="*/ 97 w 111"/>
                    <a:gd name="T9" fmla="*/ 791 h 854"/>
                    <a:gd name="T10" fmla="*/ 16 w 111"/>
                    <a:gd name="T11" fmla="*/ 756 h 854"/>
                    <a:gd name="T12" fmla="*/ 97 w 111"/>
                    <a:gd name="T13" fmla="*/ 719 h 854"/>
                    <a:gd name="T14" fmla="*/ 97 w 111"/>
                    <a:gd name="T15" fmla="*/ 684 h 854"/>
                    <a:gd name="T16" fmla="*/ 16 w 111"/>
                    <a:gd name="T17" fmla="*/ 677 h 854"/>
                    <a:gd name="T18" fmla="*/ 97 w 111"/>
                    <a:gd name="T19" fmla="*/ 684 h 854"/>
                    <a:gd name="T20" fmla="*/ 16 w 111"/>
                    <a:gd name="T21" fmla="*/ 642 h 854"/>
                    <a:gd name="T22" fmla="*/ 97 w 111"/>
                    <a:gd name="T23" fmla="*/ 612 h 854"/>
                    <a:gd name="T24" fmla="*/ 97 w 111"/>
                    <a:gd name="T25" fmla="*/ 577 h 854"/>
                    <a:gd name="T26" fmla="*/ 16 w 111"/>
                    <a:gd name="T27" fmla="*/ 563 h 854"/>
                    <a:gd name="T28" fmla="*/ 97 w 111"/>
                    <a:gd name="T29" fmla="*/ 577 h 854"/>
                    <a:gd name="T30" fmla="*/ 16 w 111"/>
                    <a:gd name="T31" fmla="*/ 528 h 854"/>
                    <a:gd name="T32" fmla="*/ 97 w 111"/>
                    <a:gd name="T33" fmla="*/ 505 h 854"/>
                    <a:gd name="T34" fmla="*/ 97 w 111"/>
                    <a:gd name="T35" fmla="*/ 470 h 854"/>
                    <a:gd name="T36" fmla="*/ 16 w 111"/>
                    <a:gd name="T37" fmla="*/ 449 h 854"/>
                    <a:gd name="T38" fmla="*/ 97 w 111"/>
                    <a:gd name="T39" fmla="*/ 470 h 854"/>
                    <a:gd name="T40" fmla="*/ 16 w 111"/>
                    <a:gd name="T41" fmla="*/ 414 h 854"/>
                    <a:gd name="T42" fmla="*/ 97 w 111"/>
                    <a:gd name="T43" fmla="*/ 397 h 854"/>
                    <a:gd name="T44" fmla="*/ 97 w 111"/>
                    <a:gd name="T45" fmla="*/ 363 h 854"/>
                    <a:gd name="T46" fmla="*/ 16 w 111"/>
                    <a:gd name="T47" fmla="*/ 335 h 854"/>
                    <a:gd name="T48" fmla="*/ 97 w 111"/>
                    <a:gd name="T49" fmla="*/ 363 h 854"/>
                    <a:gd name="T50" fmla="*/ 16 w 111"/>
                    <a:gd name="T51" fmla="*/ 300 h 854"/>
                    <a:gd name="T52" fmla="*/ 97 w 111"/>
                    <a:gd name="T53" fmla="*/ 290 h 854"/>
                    <a:gd name="T54" fmla="*/ 97 w 111"/>
                    <a:gd name="T55" fmla="*/ 256 h 854"/>
                    <a:gd name="T56" fmla="*/ 16 w 111"/>
                    <a:gd name="T57" fmla="*/ 221 h 854"/>
                    <a:gd name="T58" fmla="*/ 97 w 111"/>
                    <a:gd name="T59" fmla="*/ 256 h 854"/>
                    <a:gd name="T60" fmla="*/ 16 w 111"/>
                    <a:gd name="T61" fmla="*/ 186 h 854"/>
                    <a:gd name="T62" fmla="*/ 97 w 111"/>
                    <a:gd name="T63" fmla="*/ 183 h 854"/>
                    <a:gd name="T64" fmla="*/ 97 w 111"/>
                    <a:gd name="T65" fmla="*/ 149 h 854"/>
                    <a:gd name="T66" fmla="*/ 16 w 111"/>
                    <a:gd name="T67" fmla="*/ 107 h 854"/>
                    <a:gd name="T68" fmla="*/ 97 w 111"/>
                    <a:gd name="T69" fmla="*/ 149 h 854"/>
                    <a:gd name="T70" fmla="*/ 16 w 111"/>
                    <a:gd name="T71" fmla="*/ 73 h 854"/>
                    <a:gd name="T72" fmla="*/ 97 w 111"/>
                    <a:gd name="T73" fmla="*/ 76 h 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1" h="854">
                      <a:moveTo>
                        <a:pt x="0" y="0"/>
                      </a:moveTo>
                      <a:cubicBezTo>
                        <a:pt x="0" y="854"/>
                        <a:pt x="0" y="854"/>
                        <a:pt x="0" y="854"/>
                      </a:cubicBezTo>
                      <a:cubicBezTo>
                        <a:pt x="111" y="827"/>
                        <a:pt x="111" y="827"/>
                        <a:pt x="111" y="827"/>
                      </a:cubicBezTo>
                      <a:cubicBezTo>
                        <a:pt x="111" y="36"/>
                        <a:pt x="111" y="36"/>
                        <a:pt x="111" y="36"/>
                      </a:cubicBezTo>
                      <a:lnTo>
                        <a:pt x="0" y="0"/>
                      </a:lnTo>
                      <a:close/>
                      <a:moveTo>
                        <a:pt x="97" y="791"/>
                      </a:moveTo>
                      <a:cubicBezTo>
                        <a:pt x="16" y="813"/>
                        <a:pt x="16" y="813"/>
                        <a:pt x="16" y="813"/>
                      </a:cubicBezTo>
                      <a:cubicBezTo>
                        <a:pt x="16" y="791"/>
                        <a:pt x="16" y="791"/>
                        <a:pt x="16" y="791"/>
                      </a:cubicBezTo>
                      <a:cubicBezTo>
                        <a:pt x="97" y="773"/>
                        <a:pt x="97" y="773"/>
                        <a:pt x="97" y="773"/>
                      </a:cubicBezTo>
                      <a:lnTo>
                        <a:pt x="97" y="791"/>
                      </a:lnTo>
                      <a:close/>
                      <a:moveTo>
                        <a:pt x="97" y="737"/>
                      </a:moveTo>
                      <a:cubicBezTo>
                        <a:pt x="70" y="743"/>
                        <a:pt x="43" y="750"/>
                        <a:pt x="16" y="756"/>
                      </a:cubicBezTo>
                      <a:cubicBezTo>
                        <a:pt x="16" y="748"/>
                        <a:pt x="16" y="741"/>
                        <a:pt x="16" y="734"/>
                      </a:cubicBezTo>
                      <a:cubicBezTo>
                        <a:pt x="43" y="729"/>
                        <a:pt x="70" y="724"/>
                        <a:pt x="97" y="719"/>
                      </a:cubicBezTo>
                      <a:cubicBezTo>
                        <a:pt x="97" y="725"/>
                        <a:pt x="97" y="731"/>
                        <a:pt x="97" y="737"/>
                      </a:cubicBezTo>
                      <a:close/>
                      <a:moveTo>
                        <a:pt x="97" y="684"/>
                      </a:moveTo>
                      <a:cubicBezTo>
                        <a:pt x="70" y="689"/>
                        <a:pt x="43" y="694"/>
                        <a:pt x="16" y="699"/>
                      </a:cubicBezTo>
                      <a:cubicBezTo>
                        <a:pt x="16" y="691"/>
                        <a:pt x="16" y="684"/>
                        <a:pt x="16" y="677"/>
                      </a:cubicBezTo>
                      <a:cubicBezTo>
                        <a:pt x="43" y="673"/>
                        <a:pt x="70" y="669"/>
                        <a:pt x="97" y="666"/>
                      </a:cubicBezTo>
                      <a:cubicBezTo>
                        <a:pt x="97" y="672"/>
                        <a:pt x="97" y="678"/>
                        <a:pt x="97" y="684"/>
                      </a:cubicBezTo>
                      <a:close/>
                      <a:moveTo>
                        <a:pt x="97" y="630"/>
                      </a:moveTo>
                      <a:cubicBezTo>
                        <a:pt x="70" y="634"/>
                        <a:pt x="43" y="638"/>
                        <a:pt x="16" y="642"/>
                      </a:cubicBezTo>
                      <a:cubicBezTo>
                        <a:pt x="16" y="635"/>
                        <a:pt x="16" y="627"/>
                        <a:pt x="16" y="620"/>
                      </a:cubicBezTo>
                      <a:cubicBezTo>
                        <a:pt x="43" y="617"/>
                        <a:pt x="70" y="615"/>
                        <a:pt x="97" y="612"/>
                      </a:cubicBezTo>
                      <a:cubicBezTo>
                        <a:pt x="97" y="618"/>
                        <a:pt x="97" y="624"/>
                        <a:pt x="97" y="630"/>
                      </a:cubicBezTo>
                      <a:close/>
                      <a:moveTo>
                        <a:pt x="97" y="577"/>
                      </a:moveTo>
                      <a:cubicBezTo>
                        <a:pt x="70" y="580"/>
                        <a:pt x="43" y="582"/>
                        <a:pt x="16" y="585"/>
                      </a:cubicBezTo>
                      <a:cubicBezTo>
                        <a:pt x="16" y="578"/>
                        <a:pt x="16" y="570"/>
                        <a:pt x="16" y="563"/>
                      </a:cubicBezTo>
                      <a:cubicBezTo>
                        <a:pt x="43" y="561"/>
                        <a:pt x="70" y="560"/>
                        <a:pt x="97" y="558"/>
                      </a:cubicBezTo>
                      <a:cubicBezTo>
                        <a:pt x="97" y="564"/>
                        <a:pt x="97" y="571"/>
                        <a:pt x="97" y="577"/>
                      </a:cubicBezTo>
                      <a:close/>
                      <a:moveTo>
                        <a:pt x="97" y="523"/>
                      </a:moveTo>
                      <a:cubicBezTo>
                        <a:pt x="70" y="525"/>
                        <a:pt x="43" y="526"/>
                        <a:pt x="16" y="528"/>
                      </a:cubicBezTo>
                      <a:cubicBezTo>
                        <a:pt x="16" y="521"/>
                        <a:pt x="16" y="513"/>
                        <a:pt x="16" y="506"/>
                      </a:cubicBezTo>
                      <a:cubicBezTo>
                        <a:pt x="43" y="505"/>
                        <a:pt x="70" y="505"/>
                        <a:pt x="97" y="505"/>
                      </a:cubicBezTo>
                      <a:cubicBezTo>
                        <a:pt x="97" y="511"/>
                        <a:pt x="97" y="517"/>
                        <a:pt x="97" y="523"/>
                      </a:cubicBezTo>
                      <a:close/>
                      <a:moveTo>
                        <a:pt x="97" y="470"/>
                      </a:moveTo>
                      <a:cubicBezTo>
                        <a:pt x="70" y="470"/>
                        <a:pt x="43" y="471"/>
                        <a:pt x="16" y="471"/>
                      </a:cubicBezTo>
                      <a:cubicBezTo>
                        <a:pt x="16" y="464"/>
                        <a:pt x="16" y="456"/>
                        <a:pt x="16" y="449"/>
                      </a:cubicBezTo>
                      <a:cubicBezTo>
                        <a:pt x="43" y="450"/>
                        <a:pt x="70" y="450"/>
                        <a:pt x="97" y="451"/>
                      </a:cubicBezTo>
                      <a:cubicBezTo>
                        <a:pt x="97" y="457"/>
                        <a:pt x="97" y="464"/>
                        <a:pt x="97" y="470"/>
                      </a:cubicBezTo>
                      <a:close/>
                      <a:moveTo>
                        <a:pt x="97" y="417"/>
                      </a:moveTo>
                      <a:cubicBezTo>
                        <a:pt x="70" y="416"/>
                        <a:pt x="43" y="415"/>
                        <a:pt x="16" y="414"/>
                      </a:cubicBezTo>
                      <a:cubicBezTo>
                        <a:pt x="16" y="407"/>
                        <a:pt x="16" y="399"/>
                        <a:pt x="16" y="392"/>
                      </a:cubicBezTo>
                      <a:cubicBezTo>
                        <a:pt x="43" y="394"/>
                        <a:pt x="70" y="396"/>
                        <a:pt x="97" y="397"/>
                      </a:cubicBezTo>
                      <a:cubicBezTo>
                        <a:pt x="97" y="404"/>
                        <a:pt x="97" y="410"/>
                        <a:pt x="97" y="417"/>
                      </a:cubicBezTo>
                      <a:close/>
                      <a:moveTo>
                        <a:pt x="97" y="363"/>
                      </a:moveTo>
                      <a:cubicBezTo>
                        <a:pt x="70" y="361"/>
                        <a:pt x="43" y="359"/>
                        <a:pt x="16" y="357"/>
                      </a:cubicBezTo>
                      <a:cubicBezTo>
                        <a:pt x="16" y="350"/>
                        <a:pt x="16" y="342"/>
                        <a:pt x="16" y="335"/>
                      </a:cubicBezTo>
                      <a:cubicBezTo>
                        <a:pt x="43" y="338"/>
                        <a:pt x="70" y="341"/>
                        <a:pt x="97" y="344"/>
                      </a:cubicBezTo>
                      <a:cubicBezTo>
                        <a:pt x="97" y="350"/>
                        <a:pt x="97" y="357"/>
                        <a:pt x="97" y="363"/>
                      </a:cubicBezTo>
                      <a:close/>
                      <a:moveTo>
                        <a:pt x="97" y="310"/>
                      </a:moveTo>
                      <a:cubicBezTo>
                        <a:pt x="70" y="307"/>
                        <a:pt x="43" y="303"/>
                        <a:pt x="16" y="300"/>
                      </a:cubicBezTo>
                      <a:cubicBezTo>
                        <a:pt x="16" y="293"/>
                        <a:pt x="16" y="286"/>
                        <a:pt x="16" y="278"/>
                      </a:cubicBezTo>
                      <a:cubicBezTo>
                        <a:pt x="43" y="282"/>
                        <a:pt x="70" y="286"/>
                        <a:pt x="97" y="290"/>
                      </a:cubicBezTo>
                      <a:cubicBezTo>
                        <a:pt x="97" y="297"/>
                        <a:pt x="97" y="303"/>
                        <a:pt x="97" y="310"/>
                      </a:cubicBezTo>
                      <a:close/>
                      <a:moveTo>
                        <a:pt x="97" y="256"/>
                      </a:moveTo>
                      <a:cubicBezTo>
                        <a:pt x="70" y="252"/>
                        <a:pt x="43" y="248"/>
                        <a:pt x="16" y="243"/>
                      </a:cubicBezTo>
                      <a:cubicBezTo>
                        <a:pt x="16" y="236"/>
                        <a:pt x="16" y="229"/>
                        <a:pt x="16" y="221"/>
                      </a:cubicBezTo>
                      <a:cubicBezTo>
                        <a:pt x="43" y="226"/>
                        <a:pt x="70" y="231"/>
                        <a:pt x="97" y="237"/>
                      </a:cubicBezTo>
                      <a:cubicBezTo>
                        <a:pt x="97" y="243"/>
                        <a:pt x="97" y="250"/>
                        <a:pt x="97" y="256"/>
                      </a:cubicBezTo>
                      <a:close/>
                      <a:moveTo>
                        <a:pt x="97" y="203"/>
                      </a:moveTo>
                      <a:cubicBezTo>
                        <a:pt x="70" y="197"/>
                        <a:pt x="43" y="192"/>
                        <a:pt x="16" y="186"/>
                      </a:cubicBezTo>
                      <a:cubicBezTo>
                        <a:pt x="16" y="179"/>
                        <a:pt x="16" y="172"/>
                        <a:pt x="16" y="164"/>
                      </a:cubicBezTo>
                      <a:cubicBezTo>
                        <a:pt x="43" y="171"/>
                        <a:pt x="70" y="177"/>
                        <a:pt x="97" y="183"/>
                      </a:cubicBezTo>
                      <a:cubicBezTo>
                        <a:pt x="97" y="190"/>
                        <a:pt x="97" y="196"/>
                        <a:pt x="97" y="203"/>
                      </a:cubicBezTo>
                      <a:close/>
                      <a:moveTo>
                        <a:pt x="97" y="149"/>
                      </a:moveTo>
                      <a:cubicBezTo>
                        <a:pt x="70" y="143"/>
                        <a:pt x="43" y="136"/>
                        <a:pt x="16" y="129"/>
                      </a:cubicBezTo>
                      <a:cubicBezTo>
                        <a:pt x="16" y="122"/>
                        <a:pt x="16" y="115"/>
                        <a:pt x="16" y="107"/>
                      </a:cubicBezTo>
                      <a:cubicBezTo>
                        <a:pt x="43" y="115"/>
                        <a:pt x="70" y="122"/>
                        <a:pt x="97" y="129"/>
                      </a:cubicBezTo>
                      <a:cubicBezTo>
                        <a:pt x="97" y="136"/>
                        <a:pt x="97" y="143"/>
                        <a:pt x="97" y="149"/>
                      </a:cubicBezTo>
                      <a:close/>
                      <a:moveTo>
                        <a:pt x="97" y="96"/>
                      </a:moveTo>
                      <a:cubicBezTo>
                        <a:pt x="16" y="73"/>
                        <a:pt x="16" y="73"/>
                        <a:pt x="16" y="73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97" y="76"/>
                        <a:pt x="97" y="76"/>
                        <a:pt x="97" y="76"/>
                      </a:cubicBezTo>
                      <a:lnTo>
                        <a:pt x="97" y="9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68"/>
                <p:cNvSpPr/>
                <p:nvPr/>
              </p:nvSpPr>
              <p:spPr bwMode="auto">
                <a:xfrm>
                  <a:off x="7167178" y="3639812"/>
                  <a:ext cx="407322" cy="1629287"/>
                </a:xfrm>
                <a:custGeom>
                  <a:avLst/>
                  <a:gdLst>
                    <a:gd name="T0" fmla="*/ 176 w 213"/>
                    <a:gd name="T1" fmla="*/ 810 h 853"/>
                    <a:gd name="T2" fmla="*/ 141 w 213"/>
                    <a:gd name="T3" fmla="*/ 763 h 853"/>
                    <a:gd name="T4" fmla="*/ 141 w 213"/>
                    <a:gd name="T5" fmla="*/ 697 h 853"/>
                    <a:gd name="T6" fmla="*/ 176 w 213"/>
                    <a:gd name="T7" fmla="*/ 655 h 853"/>
                    <a:gd name="T8" fmla="*/ 176 w 213"/>
                    <a:gd name="T9" fmla="*/ 638 h 853"/>
                    <a:gd name="T10" fmla="*/ 176 w 213"/>
                    <a:gd name="T11" fmla="*/ 552 h 853"/>
                    <a:gd name="T12" fmla="*/ 141 w 213"/>
                    <a:gd name="T13" fmla="*/ 510 h 853"/>
                    <a:gd name="T14" fmla="*/ 141 w 213"/>
                    <a:gd name="T15" fmla="*/ 444 h 853"/>
                    <a:gd name="T16" fmla="*/ 176 w 213"/>
                    <a:gd name="T17" fmla="*/ 397 h 853"/>
                    <a:gd name="T18" fmla="*/ 176 w 213"/>
                    <a:gd name="T19" fmla="*/ 379 h 853"/>
                    <a:gd name="T20" fmla="*/ 176 w 213"/>
                    <a:gd name="T21" fmla="*/ 336 h 853"/>
                    <a:gd name="T22" fmla="*/ 141 w 213"/>
                    <a:gd name="T23" fmla="*/ 256 h 853"/>
                    <a:gd name="T24" fmla="*/ 141 w 213"/>
                    <a:gd name="T25" fmla="*/ 190 h 853"/>
                    <a:gd name="T26" fmla="*/ 176 w 213"/>
                    <a:gd name="T27" fmla="*/ 138 h 853"/>
                    <a:gd name="T28" fmla="*/ 176 w 213"/>
                    <a:gd name="T29" fmla="*/ 121 h 853"/>
                    <a:gd name="T30" fmla="*/ 94 w 213"/>
                    <a:gd name="T31" fmla="*/ 78 h 853"/>
                    <a:gd name="T32" fmla="*/ 117 w 213"/>
                    <a:gd name="T33" fmla="*/ 112 h 853"/>
                    <a:gd name="T34" fmla="*/ 117 w 213"/>
                    <a:gd name="T35" fmla="*/ 177 h 853"/>
                    <a:gd name="T36" fmla="*/ 94 w 213"/>
                    <a:gd name="T37" fmla="*/ 223 h 853"/>
                    <a:gd name="T38" fmla="*/ 94 w 213"/>
                    <a:gd name="T39" fmla="*/ 242 h 853"/>
                    <a:gd name="T40" fmla="*/ 94 w 213"/>
                    <a:gd name="T41" fmla="*/ 324 h 853"/>
                    <a:gd name="T42" fmla="*/ 116 w 213"/>
                    <a:gd name="T43" fmla="*/ 362 h 853"/>
                    <a:gd name="T44" fmla="*/ 116 w 213"/>
                    <a:gd name="T45" fmla="*/ 427 h 853"/>
                    <a:gd name="T46" fmla="*/ 94 w 213"/>
                    <a:gd name="T47" fmla="*/ 469 h 853"/>
                    <a:gd name="T48" fmla="*/ 94 w 213"/>
                    <a:gd name="T49" fmla="*/ 489 h 853"/>
                    <a:gd name="T50" fmla="*/ 93 w 213"/>
                    <a:gd name="T51" fmla="*/ 571 h 853"/>
                    <a:gd name="T52" fmla="*/ 116 w 213"/>
                    <a:gd name="T53" fmla="*/ 612 h 853"/>
                    <a:gd name="T54" fmla="*/ 116 w 213"/>
                    <a:gd name="T55" fmla="*/ 676 h 853"/>
                    <a:gd name="T56" fmla="*/ 93 w 213"/>
                    <a:gd name="T57" fmla="*/ 716 h 853"/>
                    <a:gd name="T58" fmla="*/ 93 w 213"/>
                    <a:gd name="T59" fmla="*/ 735 h 853"/>
                    <a:gd name="T60" fmla="*/ 74 w 213"/>
                    <a:gd name="T61" fmla="*/ 796 h 853"/>
                    <a:gd name="T62" fmla="*/ 58 w 213"/>
                    <a:gd name="T63" fmla="*/ 754 h 853"/>
                    <a:gd name="T64" fmla="*/ 74 w 213"/>
                    <a:gd name="T65" fmla="*/ 694 h 853"/>
                    <a:gd name="T66" fmla="*/ 74 w 213"/>
                    <a:gd name="T67" fmla="*/ 653 h 853"/>
                    <a:gd name="T68" fmla="*/ 58 w 213"/>
                    <a:gd name="T69" fmla="*/ 633 h 853"/>
                    <a:gd name="T70" fmla="*/ 58 w 213"/>
                    <a:gd name="T71" fmla="*/ 552 h 853"/>
                    <a:gd name="T72" fmla="*/ 58 w 213"/>
                    <a:gd name="T73" fmla="*/ 512 h 853"/>
                    <a:gd name="T74" fmla="*/ 58 w 213"/>
                    <a:gd name="T75" fmla="*/ 452 h 853"/>
                    <a:gd name="T76" fmla="*/ 74 w 213"/>
                    <a:gd name="T77" fmla="*/ 409 h 853"/>
                    <a:gd name="T78" fmla="*/ 74 w 213"/>
                    <a:gd name="T79" fmla="*/ 390 h 853"/>
                    <a:gd name="T80" fmla="*/ 74 w 213"/>
                    <a:gd name="T81" fmla="*/ 308 h 853"/>
                    <a:gd name="T82" fmla="*/ 58 w 213"/>
                    <a:gd name="T83" fmla="*/ 271 h 853"/>
                    <a:gd name="T84" fmla="*/ 58 w 213"/>
                    <a:gd name="T85" fmla="*/ 210 h 853"/>
                    <a:gd name="T86" fmla="*/ 74 w 213"/>
                    <a:gd name="T87" fmla="*/ 186 h 853"/>
                    <a:gd name="T88" fmla="*/ 74 w 213"/>
                    <a:gd name="T89" fmla="*/ 146 h 853"/>
                    <a:gd name="T90" fmla="*/ 43 w 213"/>
                    <a:gd name="T91" fmla="*/ 793 h 853"/>
                    <a:gd name="T92" fmla="*/ 28 w 213"/>
                    <a:gd name="T93" fmla="*/ 751 h 853"/>
                    <a:gd name="T94" fmla="*/ 28 w 213"/>
                    <a:gd name="T95" fmla="*/ 692 h 853"/>
                    <a:gd name="T96" fmla="*/ 43 w 213"/>
                    <a:gd name="T97" fmla="*/ 653 h 853"/>
                    <a:gd name="T98" fmla="*/ 42 w 213"/>
                    <a:gd name="T99" fmla="*/ 633 h 853"/>
                    <a:gd name="T100" fmla="*/ 42 w 213"/>
                    <a:gd name="T101" fmla="*/ 553 h 853"/>
                    <a:gd name="T102" fmla="*/ 28 w 213"/>
                    <a:gd name="T103" fmla="*/ 514 h 853"/>
                    <a:gd name="T104" fmla="*/ 28 w 213"/>
                    <a:gd name="T105" fmla="*/ 455 h 853"/>
                    <a:gd name="T106" fmla="*/ 42 w 213"/>
                    <a:gd name="T107" fmla="*/ 414 h 853"/>
                    <a:gd name="T108" fmla="*/ 42 w 213"/>
                    <a:gd name="T109" fmla="*/ 393 h 853"/>
                    <a:gd name="T110" fmla="*/ 42 w 213"/>
                    <a:gd name="T111" fmla="*/ 314 h 853"/>
                    <a:gd name="T112" fmla="*/ 27 w 213"/>
                    <a:gd name="T113" fmla="*/ 276 h 853"/>
                    <a:gd name="T114" fmla="*/ 27 w 213"/>
                    <a:gd name="T115" fmla="*/ 218 h 853"/>
                    <a:gd name="T116" fmla="*/ 41 w 213"/>
                    <a:gd name="T117" fmla="*/ 174 h 853"/>
                    <a:gd name="T118" fmla="*/ 41 w 213"/>
                    <a:gd name="T119" fmla="*/ 154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13" h="853">
                      <a:moveTo>
                        <a:pt x="0" y="820"/>
                      </a:moveTo>
                      <a:cubicBezTo>
                        <a:pt x="213" y="853"/>
                        <a:pt x="213" y="853"/>
                        <a:pt x="213" y="853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0" y="73"/>
                        <a:pt x="0" y="73"/>
                        <a:pt x="0" y="73"/>
                      </a:cubicBezTo>
                      <a:lnTo>
                        <a:pt x="0" y="820"/>
                      </a:lnTo>
                      <a:close/>
                      <a:moveTo>
                        <a:pt x="176" y="810"/>
                      </a:moveTo>
                      <a:cubicBezTo>
                        <a:pt x="141" y="805"/>
                        <a:pt x="141" y="805"/>
                        <a:pt x="141" y="805"/>
                      </a:cubicBezTo>
                      <a:cubicBezTo>
                        <a:pt x="141" y="781"/>
                        <a:pt x="141" y="781"/>
                        <a:pt x="141" y="781"/>
                      </a:cubicBezTo>
                      <a:cubicBezTo>
                        <a:pt x="176" y="785"/>
                        <a:pt x="176" y="785"/>
                        <a:pt x="176" y="785"/>
                      </a:cubicBezTo>
                      <a:lnTo>
                        <a:pt x="176" y="810"/>
                      </a:lnTo>
                      <a:close/>
                      <a:moveTo>
                        <a:pt x="176" y="767"/>
                      </a:moveTo>
                      <a:cubicBezTo>
                        <a:pt x="164" y="766"/>
                        <a:pt x="152" y="764"/>
                        <a:pt x="141" y="763"/>
                      </a:cubicBezTo>
                      <a:cubicBezTo>
                        <a:pt x="141" y="755"/>
                        <a:pt x="141" y="747"/>
                        <a:pt x="141" y="739"/>
                      </a:cubicBezTo>
                      <a:cubicBezTo>
                        <a:pt x="152" y="740"/>
                        <a:pt x="164" y="741"/>
                        <a:pt x="176" y="741"/>
                      </a:cubicBezTo>
                      <a:cubicBezTo>
                        <a:pt x="176" y="750"/>
                        <a:pt x="176" y="759"/>
                        <a:pt x="176" y="767"/>
                      </a:cubicBezTo>
                      <a:close/>
                      <a:moveTo>
                        <a:pt x="176" y="724"/>
                      </a:moveTo>
                      <a:cubicBezTo>
                        <a:pt x="164" y="723"/>
                        <a:pt x="152" y="722"/>
                        <a:pt x="141" y="721"/>
                      </a:cubicBezTo>
                      <a:cubicBezTo>
                        <a:pt x="141" y="713"/>
                        <a:pt x="141" y="705"/>
                        <a:pt x="141" y="697"/>
                      </a:cubicBezTo>
                      <a:cubicBezTo>
                        <a:pt x="152" y="697"/>
                        <a:pt x="164" y="698"/>
                        <a:pt x="176" y="698"/>
                      </a:cubicBezTo>
                      <a:cubicBezTo>
                        <a:pt x="176" y="707"/>
                        <a:pt x="176" y="715"/>
                        <a:pt x="176" y="724"/>
                      </a:cubicBezTo>
                      <a:close/>
                      <a:moveTo>
                        <a:pt x="176" y="681"/>
                      </a:moveTo>
                      <a:cubicBezTo>
                        <a:pt x="164" y="680"/>
                        <a:pt x="152" y="679"/>
                        <a:pt x="141" y="679"/>
                      </a:cubicBezTo>
                      <a:cubicBezTo>
                        <a:pt x="141" y="671"/>
                        <a:pt x="141" y="663"/>
                        <a:pt x="141" y="655"/>
                      </a:cubicBezTo>
                      <a:cubicBezTo>
                        <a:pt x="152" y="655"/>
                        <a:pt x="164" y="655"/>
                        <a:pt x="176" y="655"/>
                      </a:cubicBezTo>
                      <a:cubicBezTo>
                        <a:pt x="176" y="664"/>
                        <a:pt x="176" y="672"/>
                        <a:pt x="176" y="681"/>
                      </a:cubicBezTo>
                      <a:close/>
                      <a:moveTo>
                        <a:pt x="176" y="638"/>
                      </a:moveTo>
                      <a:cubicBezTo>
                        <a:pt x="164" y="637"/>
                        <a:pt x="152" y="637"/>
                        <a:pt x="141" y="636"/>
                      </a:cubicBezTo>
                      <a:cubicBezTo>
                        <a:pt x="141" y="628"/>
                        <a:pt x="141" y="620"/>
                        <a:pt x="141" y="613"/>
                      </a:cubicBezTo>
                      <a:cubicBezTo>
                        <a:pt x="152" y="612"/>
                        <a:pt x="164" y="612"/>
                        <a:pt x="176" y="612"/>
                      </a:cubicBezTo>
                      <a:cubicBezTo>
                        <a:pt x="176" y="621"/>
                        <a:pt x="176" y="629"/>
                        <a:pt x="176" y="638"/>
                      </a:cubicBezTo>
                      <a:close/>
                      <a:moveTo>
                        <a:pt x="176" y="595"/>
                      </a:moveTo>
                      <a:cubicBezTo>
                        <a:pt x="164" y="595"/>
                        <a:pt x="152" y="594"/>
                        <a:pt x="141" y="594"/>
                      </a:cubicBezTo>
                      <a:cubicBezTo>
                        <a:pt x="141" y="586"/>
                        <a:pt x="141" y="578"/>
                        <a:pt x="141" y="570"/>
                      </a:cubicBezTo>
                      <a:cubicBezTo>
                        <a:pt x="152" y="570"/>
                        <a:pt x="164" y="570"/>
                        <a:pt x="176" y="569"/>
                      </a:cubicBezTo>
                      <a:cubicBezTo>
                        <a:pt x="176" y="578"/>
                        <a:pt x="176" y="586"/>
                        <a:pt x="176" y="595"/>
                      </a:cubicBezTo>
                      <a:close/>
                      <a:moveTo>
                        <a:pt x="176" y="552"/>
                      </a:moveTo>
                      <a:cubicBezTo>
                        <a:pt x="164" y="552"/>
                        <a:pt x="152" y="552"/>
                        <a:pt x="141" y="552"/>
                      </a:cubicBezTo>
                      <a:cubicBezTo>
                        <a:pt x="141" y="544"/>
                        <a:pt x="141" y="536"/>
                        <a:pt x="141" y="528"/>
                      </a:cubicBezTo>
                      <a:cubicBezTo>
                        <a:pt x="152" y="527"/>
                        <a:pt x="164" y="527"/>
                        <a:pt x="176" y="526"/>
                      </a:cubicBezTo>
                      <a:cubicBezTo>
                        <a:pt x="176" y="535"/>
                        <a:pt x="176" y="543"/>
                        <a:pt x="176" y="552"/>
                      </a:cubicBezTo>
                      <a:close/>
                      <a:moveTo>
                        <a:pt x="176" y="509"/>
                      </a:moveTo>
                      <a:cubicBezTo>
                        <a:pt x="164" y="509"/>
                        <a:pt x="152" y="509"/>
                        <a:pt x="141" y="510"/>
                      </a:cubicBezTo>
                      <a:cubicBezTo>
                        <a:pt x="141" y="502"/>
                        <a:pt x="141" y="494"/>
                        <a:pt x="141" y="486"/>
                      </a:cubicBezTo>
                      <a:cubicBezTo>
                        <a:pt x="152" y="485"/>
                        <a:pt x="164" y="484"/>
                        <a:pt x="176" y="483"/>
                      </a:cubicBezTo>
                      <a:cubicBezTo>
                        <a:pt x="176" y="492"/>
                        <a:pt x="176" y="500"/>
                        <a:pt x="176" y="509"/>
                      </a:cubicBezTo>
                      <a:close/>
                      <a:moveTo>
                        <a:pt x="176" y="466"/>
                      </a:moveTo>
                      <a:cubicBezTo>
                        <a:pt x="164" y="466"/>
                        <a:pt x="152" y="467"/>
                        <a:pt x="141" y="467"/>
                      </a:cubicBezTo>
                      <a:cubicBezTo>
                        <a:pt x="141" y="460"/>
                        <a:pt x="141" y="452"/>
                        <a:pt x="141" y="444"/>
                      </a:cubicBezTo>
                      <a:cubicBezTo>
                        <a:pt x="152" y="442"/>
                        <a:pt x="164" y="441"/>
                        <a:pt x="176" y="440"/>
                      </a:cubicBezTo>
                      <a:cubicBezTo>
                        <a:pt x="176" y="448"/>
                        <a:pt x="176" y="457"/>
                        <a:pt x="176" y="466"/>
                      </a:cubicBezTo>
                      <a:close/>
                      <a:moveTo>
                        <a:pt x="176" y="422"/>
                      </a:moveTo>
                      <a:cubicBezTo>
                        <a:pt x="164" y="423"/>
                        <a:pt x="152" y="424"/>
                        <a:pt x="141" y="425"/>
                      </a:cubicBezTo>
                      <a:cubicBezTo>
                        <a:pt x="141" y="417"/>
                        <a:pt x="141" y="409"/>
                        <a:pt x="141" y="401"/>
                      </a:cubicBezTo>
                      <a:cubicBezTo>
                        <a:pt x="152" y="400"/>
                        <a:pt x="164" y="398"/>
                        <a:pt x="176" y="397"/>
                      </a:cubicBezTo>
                      <a:cubicBezTo>
                        <a:pt x="176" y="405"/>
                        <a:pt x="176" y="414"/>
                        <a:pt x="176" y="422"/>
                      </a:cubicBezTo>
                      <a:close/>
                      <a:moveTo>
                        <a:pt x="176" y="379"/>
                      </a:moveTo>
                      <a:cubicBezTo>
                        <a:pt x="164" y="381"/>
                        <a:pt x="152" y="382"/>
                        <a:pt x="141" y="383"/>
                      </a:cubicBezTo>
                      <a:cubicBezTo>
                        <a:pt x="141" y="375"/>
                        <a:pt x="141" y="367"/>
                        <a:pt x="141" y="359"/>
                      </a:cubicBezTo>
                      <a:cubicBezTo>
                        <a:pt x="152" y="357"/>
                        <a:pt x="164" y="356"/>
                        <a:pt x="176" y="354"/>
                      </a:cubicBezTo>
                      <a:cubicBezTo>
                        <a:pt x="176" y="362"/>
                        <a:pt x="176" y="371"/>
                        <a:pt x="176" y="379"/>
                      </a:cubicBezTo>
                      <a:close/>
                      <a:moveTo>
                        <a:pt x="141" y="299"/>
                      </a:moveTo>
                      <a:cubicBezTo>
                        <a:pt x="141" y="291"/>
                        <a:pt x="141" y="283"/>
                        <a:pt x="141" y="275"/>
                      </a:cubicBezTo>
                      <a:cubicBezTo>
                        <a:pt x="152" y="272"/>
                        <a:pt x="164" y="270"/>
                        <a:pt x="176" y="268"/>
                      </a:cubicBezTo>
                      <a:cubicBezTo>
                        <a:pt x="176" y="276"/>
                        <a:pt x="176" y="285"/>
                        <a:pt x="176" y="293"/>
                      </a:cubicBezTo>
                      <a:cubicBezTo>
                        <a:pt x="164" y="295"/>
                        <a:pt x="152" y="297"/>
                        <a:pt x="141" y="299"/>
                      </a:cubicBezTo>
                      <a:close/>
                      <a:moveTo>
                        <a:pt x="176" y="336"/>
                      </a:moveTo>
                      <a:cubicBezTo>
                        <a:pt x="164" y="338"/>
                        <a:pt x="152" y="339"/>
                        <a:pt x="141" y="341"/>
                      </a:cubicBezTo>
                      <a:cubicBezTo>
                        <a:pt x="141" y="333"/>
                        <a:pt x="141" y="325"/>
                        <a:pt x="141" y="317"/>
                      </a:cubicBezTo>
                      <a:cubicBezTo>
                        <a:pt x="152" y="315"/>
                        <a:pt x="164" y="313"/>
                        <a:pt x="176" y="311"/>
                      </a:cubicBezTo>
                      <a:cubicBezTo>
                        <a:pt x="176" y="319"/>
                        <a:pt x="176" y="328"/>
                        <a:pt x="176" y="336"/>
                      </a:cubicBezTo>
                      <a:close/>
                      <a:moveTo>
                        <a:pt x="176" y="250"/>
                      </a:moveTo>
                      <a:cubicBezTo>
                        <a:pt x="164" y="252"/>
                        <a:pt x="152" y="254"/>
                        <a:pt x="141" y="256"/>
                      </a:cubicBezTo>
                      <a:cubicBezTo>
                        <a:pt x="141" y="248"/>
                        <a:pt x="141" y="240"/>
                        <a:pt x="141" y="232"/>
                      </a:cubicBezTo>
                      <a:cubicBezTo>
                        <a:pt x="152" y="230"/>
                        <a:pt x="164" y="227"/>
                        <a:pt x="176" y="224"/>
                      </a:cubicBezTo>
                      <a:cubicBezTo>
                        <a:pt x="176" y="233"/>
                        <a:pt x="176" y="242"/>
                        <a:pt x="176" y="250"/>
                      </a:cubicBezTo>
                      <a:close/>
                      <a:moveTo>
                        <a:pt x="176" y="207"/>
                      </a:moveTo>
                      <a:cubicBezTo>
                        <a:pt x="164" y="209"/>
                        <a:pt x="152" y="212"/>
                        <a:pt x="141" y="214"/>
                      </a:cubicBezTo>
                      <a:cubicBezTo>
                        <a:pt x="141" y="206"/>
                        <a:pt x="141" y="198"/>
                        <a:pt x="141" y="190"/>
                      </a:cubicBezTo>
                      <a:cubicBezTo>
                        <a:pt x="152" y="187"/>
                        <a:pt x="164" y="184"/>
                        <a:pt x="176" y="181"/>
                      </a:cubicBezTo>
                      <a:cubicBezTo>
                        <a:pt x="176" y="190"/>
                        <a:pt x="176" y="198"/>
                        <a:pt x="176" y="207"/>
                      </a:cubicBezTo>
                      <a:close/>
                      <a:moveTo>
                        <a:pt x="176" y="164"/>
                      </a:moveTo>
                      <a:cubicBezTo>
                        <a:pt x="164" y="167"/>
                        <a:pt x="152" y="169"/>
                        <a:pt x="141" y="172"/>
                      </a:cubicBezTo>
                      <a:cubicBezTo>
                        <a:pt x="141" y="164"/>
                        <a:pt x="141" y="156"/>
                        <a:pt x="141" y="148"/>
                      </a:cubicBezTo>
                      <a:cubicBezTo>
                        <a:pt x="152" y="145"/>
                        <a:pt x="164" y="142"/>
                        <a:pt x="176" y="138"/>
                      </a:cubicBezTo>
                      <a:cubicBezTo>
                        <a:pt x="176" y="147"/>
                        <a:pt x="176" y="155"/>
                        <a:pt x="176" y="164"/>
                      </a:cubicBezTo>
                      <a:close/>
                      <a:moveTo>
                        <a:pt x="176" y="121"/>
                      </a:moveTo>
                      <a:cubicBezTo>
                        <a:pt x="164" y="124"/>
                        <a:pt x="152" y="127"/>
                        <a:pt x="141" y="130"/>
                      </a:cubicBezTo>
                      <a:cubicBezTo>
                        <a:pt x="141" y="122"/>
                        <a:pt x="141" y="114"/>
                        <a:pt x="141" y="106"/>
                      </a:cubicBezTo>
                      <a:cubicBezTo>
                        <a:pt x="152" y="102"/>
                        <a:pt x="164" y="99"/>
                        <a:pt x="176" y="95"/>
                      </a:cubicBezTo>
                      <a:cubicBezTo>
                        <a:pt x="176" y="104"/>
                        <a:pt x="176" y="112"/>
                        <a:pt x="176" y="121"/>
                      </a:cubicBezTo>
                      <a:close/>
                      <a:moveTo>
                        <a:pt x="141" y="64"/>
                      </a:moveTo>
                      <a:cubicBezTo>
                        <a:pt x="176" y="52"/>
                        <a:pt x="176" y="52"/>
                        <a:pt x="176" y="52"/>
                      </a:cubicBezTo>
                      <a:cubicBezTo>
                        <a:pt x="176" y="78"/>
                        <a:pt x="176" y="78"/>
                        <a:pt x="176" y="78"/>
                      </a:cubicBezTo>
                      <a:cubicBezTo>
                        <a:pt x="141" y="87"/>
                        <a:pt x="141" y="87"/>
                        <a:pt x="141" y="87"/>
                      </a:cubicBezTo>
                      <a:lnTo>
                        <a:pt x="141" y="64"/>
                      </a:lnTo>
                      <a:close/>
                      <a:moveTo>
                        <a:pt x="94" y="78"/>
                      </a:moveTo>
                      <a:cubicBezTo>
                        <a:pt x="117" y="71"/>
                        <a:pt x="117" y="71"/>
                        <a:pt x="117" y="71"/>
                      </a:cubicBezTo>
                      <a:cubicBezTo>
                        <a:pt x="117" y="94"/>
                        <a:pt x="117" y="94"/>
                        <a:pt x="117" y="94"/>
                      </a:cubicBezTo>
                      <a:cubicBezTo>
                        <a:pt x="94" y="100"/>
                        <a:pt x="94" y="100"/>
                        <a:pt x="94" y="100"/>
                      </a:cubicBezTo>
                      <a:lnTo>
                        <a:pt x="94" y="78"/>
                      </a:lnTo>
                      <a:close/>
                      <a:moveTo>
                        <a:pt x="94" y="119"/>
                      </a:moveTo>
                      <a:cubicBezTo>
                        <a:pt x="102" y="117"/>
                        <a:pt x="109" y="114"/>
                        <a:pt x="117" y="112"/>
                      </a:cubicBezTo>
                      <a:cubicBezTo>
                        <a:pt x="117" y="120"/>
                        <a:pt x="117" y="127"/>
                        <a:pt x="117" y="135"/>
                      </a:cubicBezTo>
                      <a:cubicBezTo>
                        <a:pt x="109" y="137"/>
                        <a:pt x="102" y="139"/>
                        <a:pt x="94" y="141"/>
                      </a:cubicBezTo>
                      <a:cubicBezTo>
                        <a:pt x="94" y="133"/>
                        <a:pt x="94" y="126"/>
                        <a:pt x="94" y="119"/>
                      </a:cubicBezTo>
                      <a:close/>
                      <a:moveTo>
                        <a:pt x="94" y="160"/>
                      </a:moveTo>
                      <a:cubicBezTo>
                        <a:pt x="102" y="158"/>
                        <a:pt x="109" y="156"/>
                        <a:pt x="117" y="154"/>
                      </a:cubicBezTo>
                      <a:cubicBezTo>
                        <a:pt x="117" y="161"/>
                        <a:pt x="117" y="169"/>
                        <a:pt x="117" y="177"/>
                      </a:cubicBezTo>
                      <a:cubicBezTo>
                        <a:pt x="109" y="178"/>
                        <a:pt x="102" y="180"/>
                        <a:pt x="94" y="182"/>
                      </a:cubicBezTo>
                      <a:cubicBezTo>
                        <a:pt x="94" y="175"/>
                        <a:pt x="94" y="167"/>
                        <a:pt x="94" y="160"/>
                      </a:cubicBezTo>
                      <a:close/>
                      <a:moveTo>
                        <a:pt x="94" y="201"/>
                      </a:moveTo>
                      <a:cubicBezTo>
                        <a:pt x="102" y="199"/>
                        <a:pt x="109" y="197"/>
                        <a:pt x="117" y="195"/>
                      </a:cubicBezTo>
                      <a:cubicBezTo>
                        <a:pt x="117" y="203"/>
                        <a:pt x="117" y="211"/>
                        <a:pt x="117" y="218"/>
                      </a:cubicBezTo>
                      <a:cubicBezTo>
                        <a:pt x="109" y="220"/>
                        <a:pt x="102" y="221"/>
                        <a:pt x="94" y="223"/>
                      </a:cubicBezTo>
                      <a:cubicBezTo>
                        <a:pt x="94" y="216"/>
                        <a:pt x="94" y="208"/>
                        <a:pt x="94" y="201"/>
                      </a:cubicBezTo>
                      <a:close/>
                      <a:moveTo>
                        <a:pt x="94" y="242"/>
                      </a:moveTo>
                      <a:cubicBezTo>
                        <a:pt x="102" y="241"/>
                        <a:pt x="109" y="239"/>
                        <a:pt x="117" y="237"/>
                      </a:cubicBezTo>
                      <a:cubicBezTo>
                        <a:pt x="117" y="245"/>
                        <a:pt x="117" y="252"/>
                        <a:pt x="117" y="260"/>
                      </a:cubicBezTo>
                      <a:cubicBezTo>
                        <a:pt x="109" y="261"/>
                        <a:pt x="102" y="263"/>
                        <a:pt x="94" y="264"/>
                      </a:cubicBezTo>
                      <a:cubicBezTo>
                        <a:pt x="94" y="257"/>
                        <a:pt x="94" y="249"/>
                        <a:pt x="94" y="242"/>
                      </a:cubicBezTo>
                      <a:close/>
                      <a:moveTo>
                        <a:pt x="94" y="283"/>
                      </a:moveTo>
                      <a:cubicBezTo>
                        <a:pt x="101" y="282"/>
                        <a:pt x="109" y="280"/>
                        <a:pt x="117" y="279"/>
                      </a:cubicBezTo>
                      <a:cubicBezTo>
                        <a:pt x="117" y="286"/>
                        <a:pt x="117" y="294"/>
                        <a:pt x="117" y="302"/>
                      </a:cubicBezTo>
                      <a:cubicBezTo>
                        <a:pt x="109" y="303"/>
                        <a:pt x="101" y="304"/>
                        <a:pt x="94" y="305"/>
                      </a:cubicBezTo>
                      <a:cubicBezTo>
                        <a:pt x="94" y="298"/>
                        <a:pt x="94" y="291"/>
                        <a:pt x="94" y="283"/>
                      </a:cubicBezTo>
                      <a:close/>
                      <a:moveTo>
                        <a:pt x="94" y="324"/>
                      </a:moveTo>
                      <a:cubicBezTo>
                        <a:pt x="101" y="323"/>
                        <a:pt x="109" y="322"/>
                        <a:pt x="117" y="320"/>
                      </a:cubicBezTo>
                      <a:cubicBezTo>
                        <a:pt x="117" y="328"/>
                        <a:pt x="117" y="336"/>
                        <a:pt x="117" y="343"/>
                      </a:cubicBezTo>
                      <a:cubicBezTo>
                        <a:pt x="109" y="344"/>
                        <a:pt x="101" y="345"/>
                        <a:pt x="94" y="346"/>
                      </a:cubicBezTo>
                      <a:cubicBezTo>
                        <a:pt x="94" y="339"/>
                        <a:pt x="94" y="332"/>
                        <a:pt x="94" y="324"/>
                      </a:cubicBezTo>
                      <a:close/>
                      <a:moveTo>
                        <a:pt x="94" y="365"/>
                      </a:moveTo>
                      <a:cubicBezTo>
                        <a:pt x="101" y="364"/>
                        <a:pt x="109" y="363"/>
                        <a:pt x="116" y="362"/>
                      </a:cubicBezTo>
                      <a:cubicBezTo>
                        <a:pt x="116" y="370"/>
                        <a:pt x="116" y="377"/>
                        <a:pt x="116" y="385"/>
                      </a:cubicBezTo>
                      <a:cubicBezTo>
                        <a:pt x="109" y="386"/>
                        <a:pt x="101" y="387"/>
                        <a:pt x="94" y="387"/>
                      </a:cubicBezTo>
                      <a:cubicBezTo>
                        <a:pt x="94" y="380"/>
                        <a:pt x="94" y="373"/>
                        <a:pt x="94" y="365"/>
                      </a:cubicBezTo>
                      <a:close/>
                      <a:moveTo>
                        <a:pt x="94" y="407"/>
                      </a:moveTo>
                      <a:cubicBezTo>
                        <a:pt x="101" y="406"/>
                        <a:pt x="109" y="405"/>
                        <a:pt x="116" y="404"/>
                      </a:cubicBezTo>
                      <a:cubicBezTo>
                        <a:pt x="116" y="411"/>
                        <a:pt x="116" y="419"/>
                        <a:pt x="116" y="427"/>
                      </a:cubicBezTo>
                      <a:cubicBezTo>
                        <a:pt x="109" y="427"/>
                        <a:pt x="101" y="428"/>
                        <a:pt x="94" y="428"/>
                      </a:cubicBezTo>
                      <a:cubicBezTo>
                        <a:pt x="94" y="421"/>
                        <a:pt x="94" y="414"/>
                        <a:pt x="94" y="407"/>
                      </a:cubicBezTo>
                      <a:close/>
                      <a:moveTo>
                        <a:pt x="94" y="448"/>
                      </a:moveTo>
                      <a:cubicBezTo>
                        <a:pt x="101" y="447"/>
                        <a:pt x="109" y="446"/>
                        <a:pt x="116" y="445"/>
                      </a:cubicBezTo>
                      <a:cubicBezTo>
                        <a:pt x="116" y="453"/>
                        <a:pt x="116" y="461"/>
                        <a:pt x="116" y="468"/>
                      </a:cubicBezTo>
                      <a:cubicBezTo>
                        <a:pt x="109" y="469"/>
                        <a:pt x="101" y="469"/>
                        <a:pt x="94" y="469"/>
                      </a:cubicBezTo>
                      <a:cubicBezTo>
                        <a:pt x="94" y="462"/>
                        <a:pt x="94" y="455"/>
                        <a:pt x="94" y="448"/>
                      </a:cubicBezTo>
                      <a:close/>
                      <a:moveTo>
                        <a:pt x="94" y="489"/>
                      </a:moveTo>
                      <a:cubicBezTo>
                        <a:pt x="101" y="488"/>
                        <a:pt x="109" y="488"/>
                        <a:pt x="116" y="487"/>
                      </a:cubicBezTo>
                      <a:cubicBezTo>
                        <a:pt x="116" y="495"/>
                        <a:pt x="116" y="502"/>
                        <a:pt x="116" y="510"/>
                      </a:cubicBezTo>
                      <a:cubicBezTo>
                        <a:pt x="109" y="510"/>
                        <a:pt x="101" y="510"/>
                        <a:pt x="94" y="511"/>
                      </a:cubicBezTo>
                      <a:cubicBezTo>
                        <a:pt x="94" y="503"/>
                        <a:pt x="94" y="496"/>
                        <a:pt x="94" y="489"/>
                      </a:cubicBezTo>
                      <a:close/>
                      <a:moveTo>
                        <a:pt x="93" y="530"/>
                      </a:moveTo>
                      <a:cubicBezTo>
                        <a:pt x="101" y="529"/>
                        <a:pt x="109" y="529"/>
                        <a:pt x="116" y="529"/>
                      </a:cubicBezTo>
                      <a:cubicBezTo>
                        <a:pt x="116" y="536"/>
                        <a:pt x="116" y="544"/>
                        <a:pt x="116" y="552"/>
                      </a:cubicBezTo>
                      <a:cubicBezTo>
                        <a:pt x="109" y="552"/>
                        <a:pt x="101" y="552"/>
                        <a:pt x="93" y="552"/>
                      </a:cubicBezTo>
                      <a:cubicBezTo>
                        <a:pt x="93" y="544"/>
                        <a:pt x="93" y="537"/>
                        <a:pt x="93" y="530"/>
                      </a:cubicBezTo>
                      <a:close/>
                      <a:moveTo>
                        <a:pt x="93" y="571"/>
                      </a:moveTo>
                      <a:cubicBezTo>
                        <a:pt x="101" y="571"/>
                        <a:pt x="109" y="570"/>
                        <a:pt x="116" y="570"/>
                      </a:cubicBezTo>
                      <a:cubicBezTo>
                        <a:pt x="116" y="578"/>
                        <a:pt x="116" y="586"/>
                        <a:pt x="116" y="593"/>
                      </a:cubicBezTo>
                      <a:cubicBezTo>
                        <a:pt x="109" y="593"/>
                        <a:pt x="101" y="593"/>
                        <a:pt x="93" y="593"/>
                      </a:cubicBezTo>
                      <a:cubicBezTo>
                        <a:pt x="93" y="585"/>
                        <a:pt x="93" y="578"/>
                        <a:pt x="93" y="571"/>
                      </a:cubicBezTo>
                      <a:close/>
                      <a:moveTo>
                        <a:pt x="93" y="612"/>
                      </a:moveTo>
                      <a:cubicBezTo>
                        <a:pt x="101" y="612"/>
                        <a:pt x="108" y="612"/>
                        <a:pt x="116" y="612"/>
                      </a:cubicBezTo>
                      <a:cubicBezTo>
                        <a:pt x="116" y="620"/>
                        <a:pt x="116" y="627"/>
                        <a:pt x="116" y="635"/>
                      </a:cubicBezTo>
                      <a:cubicBezTo>
                        <a:pt x="108" y="635"/>
                        <a:pt x="101" y="634"/>
                        <a:pt x="93" y="634"/>
                      </a:cubicBezTo>
                      <a:cubicBezTo>
                        <a:pt x="93" y="627"/>
                        <a:pt x="93" y="619"/>
                        <a:pt x="93" y="612"/>
                      </a:cubicBezTo>
                      <a:close/>
                      <a:moveTo>
                        <a:pt x="93" y="653"/>
                      </a:moveTo>
                      <a:cubicBezTo>
                        <a:pt x="101" y="653"/>
                        <a:pt x="108" y="653"/>
                        <a:pt x="116" y="654"/>
                      </a:cubicBezTo>
                      <a:cubicBezTo>
                        <a:pt x="116" y="661"/>
                        <a:pt x="116" y="669"/>
                        <a:pt x="116" y="676"/>
                      </a:cubicBezTo>
                      <a:cubicBezTo>
                        <a:pt x="108" y="676"/>
                        <a:pt x="101" y="675"/>
                        <a:pt x="93" y="675"/>
                      </a:cubicBezTo>
                      <a:cubicBezTo>
                        <a:pt x="93" y="668"/>
                        <a:pt x="93" y="660"/>
                        <a:pt x="93" y="653"/>
                      </a:cubicBezTo>
                      <a:close/>
                      <a:moveTo>
                        <a:pt x="93" y="694"/>
                      </a:moveTo>
                      <a:cubicBezTo>
                        <a:pt x="101" y="695"/>
                        <a:pt x="108" y="695"/>
                        <a:pt x="116" y="695"/>
                      </a:cubicBezTo>
                      <a:cubicBezTo>
                        <a:pt x="116" y="703"/>
                        <a:pt x="116" y="710"/>
                        <a:pt x="116" y="718"/>
                      </a:cubicBezTo>
                      <a:cubicBezTo>
                        <a:pt x="108" y="717"/>
                        <a:pt x="101" y="717"/>
                        <a:pt x="93" y="716"/>
                      </a:cubicBezTo>
                      <a:cubicBezTo>
                        <a:pt x="93" y="709"/>
                        <a:pt x="93" y="702"/>
                        <a:pt x="93" y="694"/>
                      </a:cubicBezTo>
                      <a:close/>
                      <a:moveTo>
                        <a:pt x="93" y="735"/>
                      </a:moveTo>
                      <a:cubicBezTo>
                        <a:pt x="101" y="736"/>
                        <a:pt x="108" y="736"/>
                        <a:pt x="116" y="737"/>
                      </a:cubicBezTo>
                      <a:cubicBezTo>
                        <a:pt x="116" y="744"/>
                        <a:pt x="116" y="752"/>
                        <a:pt x="116" y="760"/>
                      </a:cubicBezTo>
                      <a:cubicBezTo>
                        <a:pt x="108" y="759"/>
                        <a:pt x="101" y="758"/>
                        <a:pt x="93" y="757"/>
                      </a:cubicBezTo>
                      <a:cubicBezTo>
                        <a:pt x="93" y="750"/>
                        <a:pt x="93" y="743"/>
                        <a:pt x="93" y="735"/>
                      </a:cubicBezTo>
                      <a:close/>
                      <a:moveTo>
                        <a:pt x="93" y="776"/>
                      </a:moveTo>
                      <a:cubicBezTo>
                        <a:pt x="116" y="778"/>
                        <a:pt x="116" y="778"/>
                        <a:pt x="116" y="778"/>
                      </a:cubicBezTo>
                      <a:cubicBezTo>
                        <a:pt x="116" y="801"/>
                        <a:pt x="116" y="801"/>
                        <a:pt x="116" y="801"/>
                      </a:cubicBezTo>
                      <a:cubicBezTo>
                        <a:pt x="93" y="798"/>
                        <a:pt x="93" y="798"/>
                        <a:pt x="93" y="798"/>
                      </a:cubicBezTo>
                      <a:lnTo>
                        <a:pt x="93" y="776"/>
                      </a:lnTo>
                      <a:close/>
                      <a:moveTo>
                        <a:pt x="74" y="796"/>
                      </a:moveTo>
                      <a:cubicBezTo>
                        <a:pt x="58" y="794"/>
                        <a:pt x="58" y="794"/>
                        <a:pt x="58" y="794"/>
                      </a:cubicBezTo>
                      <a:cubicBezTo>
                        <a:pt x="58" y="774"/>
                        <a:pt x="58" y="774"/>
                        <a:pt x="58" y="774"/>
                      </a:cubicBezTo>
                      <a:cubicBezTo>
                        <a:pt x="74" y="775"/>
                        <a:pt x="74" y="775"/>
                        <a:pt x="74" y="775"/>
                      </a:cubicBezTo>
                      <a:lnTo>
                        <a:pt x="74" y="796"/>
                      </a:lnTo>
                      <a:close/>
                      <a:moveTo>
                        <a:pt x="74" y="756"/>
                      </a:moveTo>
                      <a:cubicBezTo>
                        <a:pt x="69" y="755"/>
                        <a:pt x="63" y="754"/>
                        <a:pt x="58" y="754"/>
                      </a:cubicBezTo>
                      <a:cubicBezTo>
                        <a:pt x="58" y="747"/>
                        <a:pt x="58" y="740"/>
                        <a:pt x="58" y="733"/>
                      </a:cubicBezTo>
                      <a:cubicBezTo>
                        <a:pt x="63" y="734"/>
                        <a:pt x="69" y="734"/>
                        <a:pt x="74" y="735"/>
                      </a:cubicBezTo>
                      <a:cubicBezTo>
                        <a:pt x="74" y="742"/>
                        <a:pt x="74" y="749"/>
                        <a:pt x="74" y="756"/>
                      </a:cubicBezTo>
                      <a:close/>
                      <a:moveTo>
                        <a:pt x="58" y="713"/>
                      </a:moveTo>
                      <a:cubicBezTo>
                        <a:pt x="58" y="707"/>
                        <a:pt x="58" y="700"/>
                        <a:pt x="58" y="693"/>
                      </a:cubicBezTo>
                      <a:cubicBezTo>
                        <a:pt x="63" y="693"/>
                        <a:pt x="69" y="694"/>
                        <a:pt x="74" y="694"/>
                      </a:cubicBezTo>
                      <a:cubicBezTo>
                        <a:pt x="74" y="701"/>
                        <a:pt x="74" y="708"/>
                        <a:pt x="74" y="715"/>
                      </a:cubicBezTo>
                      <a:cubicBezTo>
                        <a:pt x="69" y="714"/>
                        <a:pt x="63" y="714"/>
                        <a:pt x="58" y="713"/>
                      </a:cubicBezTo>
                      <a:close/>
                      <a:moveTo>
                        <a:pt x="74" y="674"/>
                      </a:moveTo>
                      <a:cubicBezTo>
                        <a:pt x="69" y="674"/>
                        <a:pt x="63" y="674"/>
                        <a:pt x="58" y="673"/>
                      </a:cubicBezTo>
                      <a:cubicBezTo>
                        <a:pt x="58" y="666"/>
                        <a:pt x="58" y="660"/>
                        <a:pt x="58" y="653"/>
                      </a:cubicBezTo>
                      <a:cubicBezTo>
                        <a:pt x="63" y="653"/>
                        <a:pt x="69" y="653"/>
                        <a:pt x="74" y="653"/>
                      </a:cubicBezTo>
                      <a:cubicBezTo>
                        <a:pt x="74" y="660"/>
                        <a:pt x="74" y="667"/>
                        <a:pt x="74" y="674"/>
                      </a:cubicBezTo>
                      <a:close/>
                      <a:moveTo>
                        <a:pt x="58" y="633"/>
                      </a:moveTo>
                      <a:cubicBezTo>
                        <a:pt x="58" y="626"/>
                        <a:pt x="58" y="619"/>
                        <a:pt x="58" y="613"/>
                      </a:cubicBezTo>
                      <a:cubicBezTo>
                        <a:pt x="63" y="613"/>
                        <a:pt x="69" y="613"/>
                        <a:pt x="74" y="613"/>
                      </a:cubicBezTo>
                      <a:cubicBezTo>
                        <a:pt x="74" y="620"/>
                        <a:pt x="74" y="627"/>
                        <a:pt x="74" y="634"/>
                      </a:cubicBezTo>
                      <a:cubicBezTo>
                        <a:pt x="69" y="633"/>
                        <a:pt x="63" y="633"/>
                        <a:pt x="58" y="633"/>
                      </a:cubicBezTo>
                      <a:close/>
                      <a:moveTo>
                        <a:pt x="74" y="593"/>
                      </a:moveTo>
                      <a:cubicBezTo>
                        <a:pt x="69" y="593"/>
                        <a:pt x="63" y="593"/>
                        <a:pt x="58" y="593"/>
                      </a:cubicBezTo>
                      <a:cubicBezTo>
                        <a:pt x="58" y="586"/>
                        <a:pt x="58" y="579"/>
                        <a:pt x="58" y="572"/>
                      </a:cubicBezTo>
                      <a:cubicBezTo>
                        <a:pt x="63" y="572"/>
                        <a:pt x="69" y="572"/>
                        <a:pt x="74" y="572"/>
                      </a:cubicBezTo>
                      <a:cubicBezTo>
                        <a:pt x="74" y="579"/>
                        <a:pt x="74" y="586"/>
                        <a:pt x="74" y="593"/>
                      </a:cubicBezTo>
                      <a:close/>
                      <a:moveTo>
                        <a:pt x="58" y="552"/>
                      </a:moveTo>
                      <a:cubicBezTo>
                        <a:pt x="58" y="546"/>
                        <a:pt x="58" y="539"/>
                        <a:pt x="58" y="532"/>
                      </a:cubicBezTo>
                      <a:cubicBezTo>
                        <a:pt x="63" y="532"/>
                        <a:pt x="69" y="532"/>
                        <a:pt x="74" y="531"/>
                      </a:cubicBezTo>
                      <a:cubicBezTo>
                        <a:pt x="74" y="538"/>
                        <a:pt x="74" y="545"/>
                        <a:pt x="74" y="552"/>
                      </a:cubicBezTo>
                      <a:cubicBezTo>
                        <a:pt x="69" y="552"/>
                        <a:pt x="63" y="552"/>
                        <a:pt x="58" y="552"/>
                      </a:cubicBezTo>
                      <a:close/>
                      <a:moveTo>
                        <a:pt x="74" y="512"/>
                      </a:moveTo>
                      <a:cubicBezTo>
                        <a:pt x="69" y="512"/>
                        <a:pt x="63" y="512"/>
                        <a:pt x="58" y="512"/>
                      </a:cubicBezTo>
                      <a:cubicBezTo>
                        <a:pt x="58" y="505"/>
                        <a:pt x="58" y="499"/>
                        <a:pt x="58" y="492"/>
                      </a:cubicBezTo>
                      <a:cubicBezTo>
                        <a:pt x="63" y="491"/>
                        <a:pt x="69" y="491"/>
                        <a:pt x="74" y="491"/>
                      </a:cubicBezTo>
                      <a:cubicBezTo>
                        <a:pt x="74" y="498"/>
                        <a:pt x="74" y="505"/>
                        <a:pt x="74" y="512"/>
                      </a:cubicBezTo>
                      <a:close/>
                      <a:moveTo>
                        <a:pt x="74" y="471"/>
                      </a:moveTo>
                      <a:cubicBezTo>
                        <a:pt x="69" y="471"/>
                        <a:pt x="63" y="472"/>
                        <a:pt x="58" y="472"/>
                      </a:cubicBezTo>
                      <a:cubicBezTo>
                        <a:pt x="58" y="465"/>
                        <a:pt x="58" y="458"/>
                        <a:pt x="58" y="452"/>
                      </a:cubicBezTo>
                      <a:cubicBezTo>
                        <a:pt x="63" y="451"/>
                        <a:pt x="69" y="450"/>
                        <a:pt x="74" y="450"/>
                      </a:cubicBezTo>
                      <a:cubicBezTo>
                        <a:pt x="74" y="457"/>
                        <a:pt x="74" y="464"/>
                        <a:pt x="74" y="471"/>
                      </a:cubicBezTo>
                      <a:close/>
                      <a:moveTo>
                        <a:pt x="74" y="430"/>
                      </a:moveTo>
                      <a:cubicBezTo>
                        <a:pt x="69" y="431"/>
                        <a:pt x="63" y="431"/>
                        <a:pt x="58" y="432"/>
                      </a:cubicBezTo>
                      <a:cubicBezTo>
                        <a:pt x="58" y="425"/>
                        <a:pt x="58" y="418"/>
                        <a:pt x="58" y="411"/>
                      </a:cubicBezTo>
                      <a:cubicBezTo>
                        <a:pt x="63" y="411"/>
                        <a:pt x="69" y="410"/>
                        <a:pt x="74" y="409"/>
                      </a:cubicBezTo>
                      <a:cubicBezTo>
                        <a:pt x="74" y="416"/>
                        <a:pt x="74" y="423"/>
                        <a:pt x="74" y="430"/>
                      </a:cubicBezTo>
                      <a:close/>
                      <a:moveTo>
                        <a:pt x="74" y="390"/>
                      </a:moveTo>
                      <a:cubicBezTo>
                        <a:pt x="69" y="390"/>
                        <a:pt x="63" y="391"/>
                        <a:pt x="58" y="391"/>
                      </a:cubicBezTo>
                      <a:cubicBezTo>
                        <a:pt x="58" y="385"/>
                        <a:pt x="58" y="378"/>
                        <a:pt x="58" y="371"/>
                      </a:cubicBezTo>
                      <a:cubicBezTo>
                        <a:pt x="63" y="370"/>
                        <a:pt x="69" y="369"/>
                        <a:pt x="74" y="369"/>
                      </a:cubicBezTo>
                      <a:cubicBezTo>
                        <a:pt x="74" y="376"/>
                        <a:pt x="74" y="383"/>
                        <a:pt x="74" y="390"/>
                      </a:cubicBezTo>
                      <a:close/>
                      <a:moveTo>
                        <a:pt x="74" y="349"/>
                      </a:moveTo>
                      <a:cubicBezTo>
                        <a:pt x="69" y="350"/>
                        <a:pt x="63" y="350"/>
                        <a:pt x="58" y="351"/>
                      </a:cubicBezTo>
                      <a:cubicBezTo>
                        <a:pt x="58" y="344"/>
                        <a:pt x="58" y="338"/>
                        <a:pt x="58" y="331"/>
                      </a:cubicBezTo>
                      <a:cubicBezTo>
                        <a:pt x="63" y="330"/>
                        <a:pt x="69" y="329"/>
                        <a:pt x="74" y="328"/>
                      </a:cubicBezTo>
                      <a:cubicBezTo>
                        <a:pt x="74" y="335"/>
                        <a:pt x="74" y="342"/>
                        <a:pt x="74" y="349"/>
                      </a:cubicBezTo>
                      <a:close/>
                      <a:moveTo>
                        <a:pt x="74" y="308"/>
                      </a:moveTo>
                      <a:cubicBezTo>
                        <a:pt x="69" y="309"/>
                        <a:pt x="63" y="310"/>
                        <a:pt x="58" y="311"/>
                      </a:cubicBezTo>
                      <a:cubicBezTo>
                        <a:pt x="58" y="304"/>
                        <a:pt x="58" y="297"/>
                        <a:pt x="58" y="291"/>
                      </a:cubicBezTo>
                      <a:cubicBezTo>
                        <a:pt x="63" y="289"/>
                        <a:pt x="69" y="288"/>
                        <a:pt x="74" y="287"/>
                      </a:cubicBezTo>
                      <a:cubicBezTo>
                        <a:pt x="74" y="294"/>
                        <a:pt x="74" y="301"/>
                        <a:pt x="74" y="308"/>
                      </a:cubicBezTo>
                      <a:close/>
                      <a:moveTo>
                        <a:pt x="74" y="268"/>
                      </a:moveTo>
                      <a:cubicBezTo>
                        <a:pt x="69" y="269"/>
                        <a:pt x="63" y="270"/>
                        <a:pt x="58" y="271"/>
                      </a:cubicBezTo>
                      <a:cubicBezTo>
                        <a:pt x="58" y="264"/>
                        <a:pt x="58" y="257"/>
                        <a:pt x="58" y="250"/>
                      </a:cubicBezTo>
                      <a:cubicBezTo>
                        <a:pt x="63" y="249"/>
                        <a:pt x="69" y="248"/>
                        <a:pt x="74" y="247"/>
                      </a:cubicBezTo>
                      <a:cubicBezTo>
                        <a:pt x="74" y="254"/>
                        <a:pt x="74" y="261"/>
                        <a:pt x="74" y="268"/>
                      </a:cubicBezTo>
                      <a:close/>
                      <a:moveTo>
                        <a:pt x="74" y="227"/>
                      </a:moveTo>
                      <a:cubicBezTo>
                        <a:pt x="69" y="228"/>
                        <a:pt x="63" y="229"/>
                        <a:pt x="58" y="230"/>
                      </a:cubicBezTo>
                      <a:cubicBezTo>
                        <a:pt x="58" y="224"/>
                        <a:pt x="58" y="217"/>
                        <a:pt x="58" y="210"/>
                      </a:cubicBezTo>
                      <a:cubicBezTo>
                        <a:pt x="63" y="209"/>
                        <a:pt x="69" y="207"/>
                        <a:pt x="74" y="206"/>
                      </a:cubicBezTo>
                      <a:cubicBezTo>
                        <a:pt x="74" y="213"/>
                        <a:pt x="74" y="220"/>
                        <a:pt x="74" y="227"/>
                      </a:cubicBezTo>
                      <a:close/>
                      <a:moveTo>
                        <a:pt x="58" y="190"/>
                      </a:moveTo>
                      <a:cubicBezTo>
                        <a:pt x="58" y="183"/>
                        <a:pt x="58" y="177"/>
                        <a:pt x="58" y="170"/>
                      </a:cubicBezTo>
                      <a:cubicBezTo>
                        <a:pt x="63" y="168"/>
                        <a:pt x="69" y="167"/>
                        <a:pt x="74" y="165"/>
                      </a:cubicBezTo>
                      <a:cubicBezTo>
                        <a:pt x="74" y="172"/>
                        <a:pt x="74" y="179"/>
                        <a:pt x="74" y="186"/>
                      </a:cubicBezTo>
                      <a:cubicBezTo>
                        <a:pt x="69" y="188"/>
                        <a:pt x="63" y="189"/>
                        <a:pt x="58" y="190"/>
                      </a:cubicBezTo>
                      <a:close/>
                      <a:moveTo>
                        <a:pt x="74" y="146"/>
                      </a:moveTo>
                      <a:cubicBezTo>
                        <a:pt x="69" y="147"/>
                        <a:pt x="63" y="148"/>
                        <a:pt x="58" y="150"/>
                      </a:cubicBezTo>
                      <a:cubicBezTo>
                        <a:pt x="58" y="143"/>
                        <a:pt x="58" y="136"/>
                        <a:pt x="58" y="130"/>
                      </a:cubicBezTo>
                      <a:cubicBezTo>
                        <a:pt x="63" y="128"/>
                        <a:pt x="69" y="126"/>
                        <a:pt x="74" y="125"/>
                      </a:cubicBezTo>
                      <a:cubicBezTo>
                        <a:pt x="74" y="132"/>
                        <a:pt x="74" y="139"/>
                        <a:pt x="74" y="146"/>
                      </a:cubicBezTo>
                      <a:close/>
                      <a:moveTo>
                        <a:pt x="58" y="89"/>
                      </a:moveTo>
                      <a:cubicBezTo>
                        <a:pt x="74" y="84"/>
                        <a:pt x="74" y="84"/>
                        <a:pt x="74" y="84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58" y="110"/>
                        <a:pt x="58" y="110"/>
                        <a:pt x="58" y="110"/>
                      </a:cubicBezTo>
                      <a:lnTo>
                        <a:pt x="58" y="89"/>
                      </a:lnTo>
                      <a:close/>
                      <a:moveTo>
                        <a:pt x="43" y="793"/>
                      </a:moveTo>
                      <a:cubicBezTo>
                        <a:pt x="29" y="791"/>
                        <a:pt x="29" y="791"/>
                        <a:pt x="29" y="791"/>
                      </a:cubicBezTo>
                      <a:cubicBezTo>
                        <a:pt x="29" y="772"/>
                        <a:pt x="29" y="772"/>
                        <a:pt x="29" y="772"/>
                      </a:cubicBezTo>
                      <a:cubicBezTo>
                        <a:pt x="43" y="773"/>
                        <a:pt x="43" y="773"/>
                        <a:pt x="43" y="773"/>
                      </a:cubicBezTo>
                      <a:lnTo>
                        <a:pt x="43" y="793"/>
                      </a:lnTo>
                      <a:close/>
                      <a:moveTo>
                        <a:pt x="43" y="753"/>
                      </a:moveTo>
                      <a:cubicBezTo>
                        <a:pt x="38" y="752"/>
                        <a:pt x="33" y="752"/>
                        <a:pt x="28" y="751"/>
                      </a:cubicBezTo>
                      <a:cubicBezTo>
                        <a:pt x="28" y="745"/>
                        <a:pt x="28" y="738"/>
                        <a:pt x="28" y="732"/>
                      </a:cubicBezTo>
                      <a:cubicBezTo>
                        <a:pt x="33" y="732"/>
                        <a:pt x="38" y="733"/>
                        <a:pt x="43" y="733"/>
                      </a:cubicBezTo>
                      <a:cubicBezTo>
                        <a:pt x="43" y="739"/>
                        <a:pt x="43" y="746"/>
                        <a:pt x="43" y="753"/>
                      </a:cubicBezTo>
                      <a:close/>
                      <a:moveTo>
                        <a:pt x="43" y="713"/>
                      </a:moveTo>
                      <a:cubicBezTo>
                        <a:pt x="38" y="712"/>
                        <a:pt x="33" y="712"/>
                        <a:pt x="28" y="711"/>
                      </a:cubicBezTo>
                      <a:cubicBezTo>
                        <a:pt x="28" y="705"/>
                        <a:pt x="28" y="699"/>
                        <a:pt x="28" y="692"/>
                      </a:cubicBezTo>
                      <a:cubicBezTo>
                        <a:pt x="33" y="693"/>
                        <a:pt x="38" y="693"/>
                        <a:pt x="43" y="693"/>
                      </a:cubicBezTo>
                      <a:cubicBezTo>
                        <a:pt x="43" y="700"/>
                        <a:pt x="43" y="706"/>
                        <a:pt x="43" y="713"/>
                      </a:cubicBezTo>
                      <a:close/>
                      <a:moveTo>
                        <a:pt x="43" y="673"/>
                      </a:moveTo>
                      <a:cubicBezTo>
                        <a:pt x="38" y="673"/>
                        <a:pt x="33" y="672"/>
                        <a:pt x="28" y="672"/>
                      </a:cubicBezTo>
                      <a:cubicBezTo>
                        <a:pt x="28" y="666"/>
                        <a:pt x="28" y="659"/>
                        <a:pt x="28" y="653"/>
                      </a:cubicBezTo>
                      <a:cubicBezTo>
                        <a:pt x="33" y="653"/>
                        <a:pt x="38" y="653"/>
                        <a:pt x="43" y="653"/>
                      </a:cubicBezTo>
                      <a:cubicBezTo>
                        <a:pt x="43" y="660"/>
                        <a:pt x="43" y="666"/>
                        <a:pt x="43" y="673"/>
                      </a:cubicBezTo>
                      <a:close/>
                      <a:moveTo>
                        <a:pt x="42" y="633"/>
                      </a:moveTo>
                      <a:cubicBezTo>
                        <a:pt x="38" y="633"/>
                        <a:pt x="33" y="633"/>
                        <a:pt x="28" y="632"/>
                      </a:cubicBezTo>
                      <a:cubicBezTo>
                        <a:pt x="28" y="626"/>
                        <a:pt x="28" y="620"/>
                        <a:pt x="28" y="613"/>
                      </a:cubicBezTo>
                      <a:cubicBezTo>
                        <a:pt x="33" y="613"/>
                        <a:pt x="38" y="613"/>
                        <a:pt x="42" y="613"/>
                      </a:cubicBezTo>
                      <a:cubicBezTo>
                        <a:pt x="42" y="620"/>
                        <a:pt x="42" y="626"/>
                        <a:pt x="42" y="633"/>
                      </a:cubicBezTo>
                      <a:close/>
                      <a:moveTo>
                        <a:pt x="42" y="593"/>
                      </a:moveTo>
                      <a:cubicBezTo>
                        <a:pt x="38" y="593"/>
                        <a:pt x="33" y="593"/>
                        <a:pt x="28" y="593"/>
                      </a:cubicBezTo>
                      <a:cubicBezTo>
                        <a:pt x="28" y="586"/>
                        <a:pt x="28" y="580"/>
                        <a:pt x="28" y="574"/>
                      </a:cubicBezTo>
                      <a:cubicBezTo>
                        <a:pt x="33" y="574"/>
                        <a:pt x="38" y="573"/>
                        <a:pt x="42" y="573"/>
                      </a:cubicBezTo>
                      <a:cubicBezTo>
                        <a:pt x="42" y="580"/>
                        <a:pt x="42" y="586"/>
                        <a:pt x="42" y="593"/>
                      </a:cubicBezTo>
                      <a:close/>
                      <a:moveTo>
                        <a:pt x="42" y="553"/>
                      </a:moveTo>
                      <a:cubicBezTo>
                        <a:pt x="37" y="553"/>
                        <a:pt x="33" y="553"/>
                        <a:pt x="28" y="553"/>
                      </a:cubicBezTo>
                      <a:cubicBezTo>
                        <a:pt x="28" y="547"/>
                        <a:pt x="28" y="540"/>
                        <a:pt x="28" y="534"/>
                      </a:cubicBezTo>
                      <a:cubicBezTo>
                        <a:pt x="33" y="534"/>
                        <a:pt x="37" y="534"/>
                        <a:pt x="42" y="533"/>
                      </a:cubicBezTo>
                      <a:cubicBezTo>
                        <a:pt x="42" y="540"/>
                        <a:pt x="42" y="546"/>
                        <a:pt x="42" y="553"/>
                      </a:cubicBezTo>
                      <a:close/>
                      <a:moveTo>
                        <a:pt x="42" y="513"/>
                      </a:moveTo>
                      <a:cubicBezTo>
                        <a:pt x="37" y="513"/>
                        <a:pt x="33" y="513"/>
                        <a:pt x="28" y="514"/>
                      </a:cubicBezTo>
                      <a:cubicBezTo>
                        <a:pt x="28" y="507"/>
                        <a:pt x="28" y="501"/>
                        <a:pt x="28" y="495"/>
                      </a:cubicBezTo>
                      <a:cubicBezTo>
                        <a:pt x="33" y="494"/>
                        <a:pt x="37" y="494"/>
                        <a:pt x="42" y="493"/>
                      </a:cubicBezTo>
                      <a:cubicBezTo>
                        <a:pt x="42" y="500"/>
                        <a:pt x="42" y="507"/>
                        <a:pt x="42" y="513"/>
                      </a:cubicBezTo>
                      <a:close/>
                      <a:moveTo>
                        <a:pt x="42" y="473"/>
                      </a:moveTo>
                      <a:cubicBezTo>
                        <a:pt x="37" y="474"/>
                        <a:pt x="32" y="474"/>
                        <a:pt x="28" y="474"/>
                      </a:cubicBezTo>
                      <a:cubicBezTo>
                        <a:pt x="28" y="468"/>
                        <a:pt x="28" y="461"/>
                        <a:pt x="28" y="455"/>
                      </a:cubicBezTo>
                      <a:cubicBezTo>
                        <a:pt x="32" y="454"/>
                        <a:pt x="37" y="454"/>
                        <a:pt x="42" y="454"/>
                      </a:cubicBezTo>
                      <a:cubicBezTo>
                        <a:pt x="42" y="460"/>
                        <a:pt x="42" y="467"/>
                        <a:pt x="42" y="473"/>
                      </a:cubicBezTo>
                      <a:close/>
                      <a:moveTo>
                        <a:pt x="42" y="433"/>
                      </a:moveTo>
                      <a:cubicBezTo>
                        <a:pt x="37" y="434"/>
                        <a:pt x="32" y="434"/>
                        <a:pt x="28" y="434"/>
                      </a:cubicBezTo>
                      <a:cubicBezTo>
                        <a:pt x="28" y="428"/>
                        <a:pt x="28" y="422"/>
                        <a:pt x="28" y="415"/>
                      </a:cubicBezTo>
                      <a:cubicBezTo>
                        <a:pt x="32" y="415"/>
                        <a:pt x="37" y="414"/>
                        <a:pt x="42" y="414"/>
                      </a:cubicBezTo>
                      <a:cubicBezTo>
                        <a:pt x="42" y="420"/>
                        <a:pt x="42" y="427"/>
                        <a:pt x="42" y="433"/>
                      </a:cubicBezTo>
                      <a:close/>
                      <a:moveTo>
                        <a:pt x="42" y="393"/>
                      </a:moveTo>
                      <a:cubicBezTo>
                        <a:pt x="37" y="394"/>
                        <a:pt x="32" y="394"/>
                        <a:pt x="28" y="395"/>
                      </a:cubicBezTo>
                      <a:cubicBezTo>
                        <a:pt x="28" y="389"/>
                        <a:pt x="28" y="382"/>
                        <a:pt x="28" y="376"/>
                      </a:cubicBezTo>
                      <a:cubicBezTo>
                        <a:pt x="32" y="375"/>
                        <a:pt x="37" y="374"/>
                        <a:pt x="42" y="374"/>
                      </a:cubicBezTo>
                      <a:cubicBezTo>
                        <a:pt x="42" y="380"/>
                        <a:pt x="42" y="387"/>
                        <a:pt x="42" y="393"/>
                      </a:cubicBezTo>
                      <a:close/>
                      <a:moveTo>
                        <a:pt x="42" y="354"/>
                      </a:moveTo>
                      <a:cubicBezTo>
                        <a:pt x="37" y="354"/>
                        <a:pt x="32" y="355"/>
                        <a:pt x="27" y="355"/>
                      </a:cubicBezTo>
                      <a:cubicBezTo>
                        <a:pt x="27" y="349"/>
                        <a:pt x="27" y="343"/>
                        <a:pt x="27" y="336"/>
                      </a:cubicBezTo>
                      <a:cubicBezTo>
                        <a:pt x="32" y="335"/>
                        <a:pt x="37" y="335"/>
                        <a:pt x="42" y="334"/>
                      </a:cubicBezTo>
                      <a:cubicBezTo>
                        <a:pt x="42" y="340"/>
                        <a:pt x="42" y="347"/>
                        <a:pt x="42" y="354"/>
                      </a:cubicBezTo>
                      <a:close/>
                      <a:moveTo>
                        <a:pt x="42" y="314"/>
                      </a:moveTo>
                      <a:cubicBezTo>
                        <a:pt x="37" y="314"/>
                        <a:pt x="32" y="315"/>
                        <a:pt x="27" y="316"/>
                      </a:cubicBezTo>
                      <a:cubicBezTo>
                        <a:pt x="27" y="309"/>
                        <a:pt x="27" y="303"/>
                        <a:pt x="27" y="297"/>
                      </a:cubicBezTo>
                      <a:cubicBezTo>
                        <a:pt x="32" y="296"/>
                        <a:pt x="37" y="295"/>
                        <a:pt x="42" y="294"/>
                      </a:cubicBezTo>
                      <a:cubicBezTo>
                        <a:pt x="42" y="300"/>
                        <a:pt x="42" y="307"/>
                        <a:pt x="42" y="314"/>
                      </a:cubicBezTo>
                      <a:close/>
                      <a:moveTo>
                        <a:pt x="41" y="274"/>
                      </a:moveTo>
                      <a:cubicBezTo>
                        <a:pt x="37" y="275"/>
                        <a:pt x="32" y="275"/>
                        <a:pt x="27" y="276"/>
                      </a:cubicBezTo>
                      <a:cubicBezTo>
                        <a:pt x="27" y="270"/>
                        <a:pt x="27" y="263"/>
                        <a:pt x="27" y="257"/>
                      </a:cubicBezTo>
                      <a:cubicBezTo>
                        <a:pt x="32" y="256"/>
                        <a:pt x="37" y="255"/>
                        <a:pt x="41" y="254"/>
                      </a:cubicBezTo>
                      <a:cubicBezTo>
                        <a:pt x="41" y="261"/>
                        <a:pt x="41" y="267"/>
                        <a:pt x="41" y="274"/>
                      </a:cubicBezTo>
                      <a:close/>
                      <a:moveTo>
                        <a:pt x="41" y="234"/>
                      </a:moveTo>
                      <a:cubicBezTo>
                        <a:pt x="37" y="235"/>
                        <a:pt x="32" y="236"/>
                        <a:pt x="27" y="237"/>
                      </a:cubicBezTo>
                      <a:cubicBezTo>
                        <a:pt x="27" y="230"/>
                        <a:pt x="27" y="224"/>
                        <a:pt x="27" y="218"/>
                      </a:cubicBezTo>
                      <a:cubicBezTo>
                        <a:pt x="32" y="216"/>
                        <a:pt x="37" y="215"/>
                        <a:pt x="41" y="214"/>
                      </a:cubicBezTo>
                      <a:cubicBezTo>
                        <a:pt x="41" y="221"/>
                        <a:pt x="41" y="227"/>
                        <a:pt x="41" y="234"/>
                      </a:cubicBezTo>
                      <a:close/>
                      <a:moveTo>
                        <a:pt x="41" y="194"/>
                      </a:moveTo>
                      <a:cubicBezTo>
                        <a:pt x="36" y="195"/>
                        <a:pt x="32" y="196"/>
                        <a:pt x="27" y="197"/>
                      </a:cubicBezTo>
                      <a:cubicBezTo>
                        <a:pt x="27" y="191"/>
                        <a:pt x="27" y="184"/>
                        <a:pt x="27" y="178"/>
                      </a:cubicBezTo>
                      <a:cubicBezTo>
                        <a:pt x="32" y="177"/>
                        <a:pt x="36" y="175"/>
                        <a:pt x="41" y="174"/>
                      </a:cubicBezTo>
                      <a:cubicBezTo>
                        <a:pt x="41" y="181"/>
                        <a:pt x="41" y="187"/>
                        <a:pt x="41" y="194"/>
                      </a:cubicBezTo>
                      <a:close/>
                      <a:moveTo>
                        <a:pt x="41" y="154"/>
                      </a:moveTo>
                      <a:cubicBezTo>
                        <a:pt x="36" y="155"/>
                        <a:pt x="32" y="156"/>
                        <a:pt x="27" y="157"/>
                      </a:cubicBezTo>
                      <a:cubicBezTo>
                        <a:pt x="27" y="151"/>
                        <a:pt x="27" y="145"/>
                        <a:pt x="27" y="138"/>
                      </a:cubicBezTo>
                      <a:cubicBezTo>
                        <a:pt x="32" y="137"/>
                        <a:pt x="36" y="136"/>
                        <a:pt x="41" y="134"/>
                      </a:cubicBezTo>
                      <a:cubicBezTo>
                        <a:pt x="41" y="141"/>
                        <a:pt x="41" y="147"/>
                        <a:pt x="41" y="154"/>
                      </a:cubicBezTo>
                      <a:close/>
                      <a:moveTo>
                        <a:pt x="27" y="99"/>
                      </a:moveTo>
                      <a:cubicBezTo>
                        <a:pt x="41" y="94"/>
                        <a:pt x="41" y="94"/>
                        <a:pt x="41" y="94"/>
                      </a:cubicBezTo>
                      <a:cubicBezTo>
                        <a:pt x="41" y="114"/>
                        <a:pt x="41" y="114"/>
                        <a:pt x="41" y="114"/>
                      </a:cubicBezTo>
                      <a:cubicBezTo>
                        <a:pt x="27" y="118"/>
                        <a:pt x="27" y="118"/>
                        <a:pt x="27" y="118"/>
                      </a:cubicBezTo>
                      <a:lnTo>
                        <a:pt x="27" y="9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0" name="Freeform: Shape 60"/>
              <p:cNvSpPr/>
              <p:nvPr/>
            </p:nvSpPr>
            <p:spPr bwMode="auto">
              <a:xfrm>
                <a:off x="3548282" y="5267848"/>
                <a:ext cx="4872767" cy="789783"/>
              </a:xfrm>
              <a:custGeom>
                <a:avLst/>
                <a:gdLst>
                  <a:gd name="T0" fmla="*/ 0 w 3903"/>
                  <a:gd name="T1" fmla="*/ 91 h 664"/>
                  <a:gd name="T2" fmla="*/ 2253 w 3903"/>
                  <a:gd name="T3" fmla="*/ 664 h 664"/>
                  <a:gd name="T4" fmla="*/ 3903 w 3903"/>
                  <a:gd name="T5" fmla="*/ 3 h 664"/>
                  <a:gd name="T6" fmla="*/ 3506 w 3903"/>
                  <a:gd name="T7" fmla="*/ 0 h 664"/>
                  <a:gd name="T8" fmla="*/ 3092 w 3903"/>
                  <a:gd name="T9" fmla="*/ 107 h 664"/>
                  <a:gd name="T10" fmla="*/ 2762 w 3903"/>
                  <a:gd name="T11" fmla="*/ 59 h 664"/>
                  <a:gd name="T12" fmla="*/ 2424 w 3903"/>
                  <a:gd name="T13" fmla="*/ 157 h 664"/>
                  <a:gd name="T14" fmla="*/ 2204 w 3903"/>
                  <a:gd name="T15" fmla="*/ 126 h 664"/>
                  <a:gd name="T16" fmla="*/ 1885 w 3903"/>
                  <a:gd name="T17" fmla="*/ 208 h 664"/>
                  <a:gd name="T18" fmla="*/ 1278 w 3903"/>
                  <a:gd name="T19" fmla="*/ 110 h 664"/>
                  <a:gd name="T20" fmla="*/ 848 w 3903"/>
                  <a:gd name="T21" fmla="*/ 173 h 664"/>
                  <a:gd name="T22" fmla="*/ 529 w 3903"/>
                  <a:gd name="T23" fmla="*/ 91 h 664"/>
                  <a:gd name="T24" fmla="*/ 0 w 3903"/>
                  <a:gd name="T25" fmla="*/ 91 h 664"/>
                  <a:gd name="connsiteX0" fmla="*/ 0 w 10000"/>
                  <a:gd name="connsiteY0" fmla="*/ 1325 h 9955"/>
                  <a:gd name="connsiteX1" fmla="*/ 5772 w 10000"/>
                  <a:gd name="connsiteY1" fmla="*/ 9955 h 9955"/>
                  <a:gd name="connsiteX2" fmla="*/ 10000 w 10000"/>
                  <a:gd name="connsiteY2" fmla="*/ 0 h 9955"/>
                  <a:gd name="connsiteX3" fmla="*/ 8877 w 10000"/>
                  <a:gd name="connsiteY3" fmla="*/ 1073 h 9955"/>
                  <a:gd name="connsiteX4" fmla="*/ 7922 w 10000"/>
                  <a:gd name="connsiteY4" fmla="*/ 1566 h 9955"/>
                  <a:gd name="connsiteX5" fmla="*/ 7077 w 10000"/>
                  <a:gd name="connsiteY5" fmla="*/ 844 h 9955"/>
                  <a:gd name="connsiteX6" fmla="*/ 6211 w 10000"/>
                  <a:gd name="connsiteY6" fmla="*/ 2319 h 9955"/>
                  <a:gd name="connsiteX7" fmla="*/ 5647 w 10000"/>
                  <a:gd name="connsiteY7" fmla="*/ 1853 h 9955"/>
                  <a:gd name="connsiteX8" fmla="*/ 4830 w 10000"/>
                  <a:gd name="connsiteY8" fmla="*/ 3088 h 9955"/>
                  <a:gd name="connsiteX9" fmla="*/ 3274 w 10000"/>
                  <a:gd name="connsiteY9" fmla="*/ 1612 h 9955"/>
                  <a:gd name="connsiteX10" fmla="*/ 2173 w 10000"/>
                  <a:gd name="connsiteY10" fmla="*/ 2560 h 9955"/>
                  <a:gd name="connsiteX11" fmla="*/ 1355 w 10000"/>
                  <a:gd name="connsiteY11" fmla="*/ 1325 h 9955"/>
                  <a:gd name="connsiteX12" fmla="*/ 0 w 10000"/>
                  <a:gd name="connsiteY12" fmla="*/ 1325 h 9955"/>
                  <a:gd name="connsiteX0-1" fmla="*/ 0 w 9563"/>
                  <a:gd name="connsiteY0-2" fmla="*/ 483 h 9152"/>
                  <a:gd name="connsiteX1-3" fmla="*/ 5772 w 9563"/>
                  <a:gd name="connsiteY1-4" fmla="*/ 9152 h 9152"/>
                  <a:gd name="connsiteX2-5" fmla="*/ 9563 w 9563"/>
                  <a:gd name="connsiteY2-6" fmla="*/ 358 h 9152"/>
                  <a:gd name="connsiteX3-7" fmla="*/ 8877 w 9563"/>
                  <a:gd name="connsiteY3-8" fmla="*/ 230 h 9152"/>
                  <a:gd name="connsiteX4-9" fmla="*/ 7922 w 9563"/>
                  <a:gd name="connsiteY4-10" fmla="*/ 725 h 9152"/>
                  <a:gd name="connsiteX5-11" fmla="*/ 7077 w 9563"/>
                  <a:gd name="connsiteY5-12" fmla="*/ 0 h 9152"/>
                  <a:gd name="connsiteX6-13" fmla="*/ 6211 w 9563"/>
                  <a:gd name="connsiteY6-14" fmla="*/ 1481 h 9152"/>
                  <a:gd name="connsiteX7-15" fmla="*/ 5647 w 9563"/>
                  <a:gd name="connsiteY7-16" fmla="*/ 1013 h 9152"/>
                  <a:gd name="connsiteX8-17" fmla="*/ 4830 w 9563"/>
                  <a:gd name="connsiteY8-18" fmla="*/ 2254 h 9152"/>
                  <a:gd name="connsiteX9-19" fmla="*/ 3274 w 9563"/>
                  <a:gd name="connsiteY9-20" fmla="*/ 771 h 9152"/>
                  <a:gd name="connsiteX10-21" fmla="*/ 2173 w 9563"/>
                  <a:gd name="connsiteY10-22" fmla="*/ 1724 h 9152"/>
                  <a:gd name="connsiteX11-23" fmla="*/ 1355 w 9563"/>
                  <a:gd name="connsiteY11-24" fmla="*/ 483 h 9152"/>
                  <a:gd name="connsiteX12-25" fmla="*/ 0 w 9563"/>
                  <a:gd name="connsiteY12-26" fmla="*/ 483 h 9152"/>
                  <a:gd name="connsiteX0-27" fmla="*/ 0 w 10000"/>
                  <a:gd name="connsiteY0-28" fmla="*/ 528 h 10000"/>
                  <a:gd name="connsiteX1-29" fmla="*/ 6036 w 10000"/>
                  <a:gd name="connsiteY1-30" fmla="*/ 10000 h 10000"/>
                  <a:gd name="connsiteX2-31" fmla="*/ 10000 w 10000"/>
                  <a:gd name="connsiteY2-32" fmla="*/ 391 h 10000"/>
                  <a:gd name="connsiteX3-33" fmla="*/ 9180 w 10000"/>
                  <a:gd name="connsiteY3-34" fmla="*/ 433 h 10000"/>
                  <a:gd name="connsiteX4-35" fmla="*/ 8284 w 10000"/>
                  <a:gd name="connsiteY4-36" fmla="*/ 792 h 10000"/>
                  <a:gd name="connsiteX5-37" fmla="*/ 7400 w 10000"/>
                  <a:gd name="connsiteY5-38" fmla="*/ 0 h 10000"/>
                  <a:gd name="connsiteX6-39" fmla="*/ 6495 w 10000"/>
                  <a:gd name="connsiteY6-40" fmla="*/ 1618 h 10000"/>
                  <a:gd name="connsiteX7-41" fmla="*/ 5905 w 10000"/>
                  <a:gd name="connsiteY7-42" fmla="*/ 1107 h 10000"/>
                  <a:gd name="connsiteX8-43" fmla="*/ 5051 w 10000"/>
                  <a:gd name="connsiteY8-44" fmla="*/ 2463 h 10000"/>
                  <a:gd name="connsiteX9-45" fmla="*/ 3424 w 10000"/>
                  <a:gd name="connsiteY9-46" fmla="*/ 842 h 10000"/>
                  <a:gd name="connsiteX10-47" fmla="*/ 2272 w 10000"/>
                  <a:gd name="connsiteY10-48" fmla="*/ 1884 h 10000"/>
                  <a:gd name="connsiteX11-49" fmla="*/ 1417 w 10000"/>
                  <a:gd name="connsiteY11-50" fmla="*/ 528 h 10000"/>
                  <a:gd name="connsiteX12-51" fmla="*/ 0 w 10000"/>
                  <a:gd name="connsiteY12-52" fmla="*/ 528 h 10000"/>
                  <a:gd name="connsiteX0-53" fmla="*/ 0 w 10000"/>
                  <a:gd name="connsiteY0-54" fmla="*/ 528 h 10000"/>
                  <a:gd name="connsiteX1-55" fmla="*/ 6036 w 10000"/>
                  <a:gd name="connsiteY1-56" fmla="*/ 10000 h 10000"/>
                  <a:gd name="connsiteX2-57" fmla="*/ 10000 w 10000"/>
                  <a:gd name="connsiteY2-58" fmla="*/ 391 h 10000"/>
                  <a:gd name="connsiteX3-59" fmla="*/ 8981 w 10000"/>
                  <a:gd name="connsiteY3-60" fmla="*/ 388 h 10000"/>
                  <a:gd name="connsiteX4-61" fmla="*/ 8284 w 10000"/>
                  <a:gd name="connsiteY4-62" fmla="*/ 792 h 10000"/>
                  <a:gd name="connsiteX5-63" fmla="*/ 7400 w 10000"/>
                  <a:gd name="connsiteY5-64" fmla="*/ 0 h 10000"/>
                  <a:gd name="connsiteX6-65" fmla="*/ 6495 w 10000"/>
                  <a:gd name="connsiteY6-66" fmla="*/ 1618 h 10000"/>
                  <a:gd name="connsiteX7-67" fmla="*/ 5905 w 10000"/>
                  <a:gd name="connsiteY7-68" fmla="*/ 1107 h 10000"/>
                  <a:gd name="connsiteX8-69" fmla="*/ 5051 w 10000"/>
                  <a:gd name="connsiteY8-70" fmla="*/ 2463 h 10000"/>
                  <a:gd name="connsiteX9-71" fmla="*/ 3424 w 10000"/>
                  <a:gd name="connsiteY9-72" fmla="*/ 842 h 10000"/>
                  <a:gd name="connsiteX10-73" fmla="*/ 2272 w 10000"/>
                  <a:gd name="connsiteY10-74" fmla="*/ 1884 h 10000"/>
                  <a:gd name="connsiteX11-75" fmla="*/ 1417 w 10000"/>
                  <a:gd name="connsiteY11-76" fmla="*/ 528 h 10000"/>
                  <a:gd name="connsiteX12-77" fmla="*/ 0 w 10000"/>
                  <a:gd name="connsiteY12-78" fmla="*/ 528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0000" h="10000">
                    <a:moveTo>
                      <a:pt x="0" y="528"/>
                    </a:moveTo>
                    <a:lnTo>
                      <a:pt x="6036" y="10000"/>
                    </a:lnTo>
                    <a:lnTo>
                      <a:pt x="10000" y="391"/>
                    </a:lnTo>
                    <a:lnTo>
                      <a:pt x="8981" y="388"/>
                    </a:lnTo>
                    <a:lnTo>
                      <a:pt x="8284" y="792"/>
                    </a:lnTo>
                    <a:lnTo>
                      <a:pt x="7400" y="0"/>
                    </a:lnTo>
                    <a:lnTo>
                      <a:pt x="6495" y="1618"/>
                    </a:lnTo>
                    <a:lnTo>
                      <a:pt x="5905" y="1107"/>
                    </a:lnTo>
                    <a:lnTo>
                      <a:pt x="5051" y="2463"/>
                    </a:lnTo>
                    <a:lnTo>
                      <a:pt x="3424" y="842"/>
                    </a:lnTo>
                    <a:lnTo>
                      <a:pt x="2272" y="1884"/>
                    </a:lnTo>
                    <a:lnTo>
                      <a:pt x="1417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70" name="千图PPT彼岸天：ID 8661124库_组合 69"/>
          <p:cNvGrpSpPr/>
          <p:nvPr>
            <p:custDataLst>
              <p:tags r:id="rId2"/>
            </p:custDataLst>
          </p:nvPr>
        </p:nvGrpSpPr>
        <p:grpSpPr>
          <a:xfrm>
            <a:off x="8359675" y="3841700"/>
            <a:ext cx="3208442" cy="828656"/>
            <a:chOff x="8359675" y="3841700"/>
            <a:chExt cx="3208442" cy="828656"/>
          </a:xfrm>
        </p:grpSpPr>
        <p:sp>
          <p:nvSpPr>
            <p:cNvPr id="11" name="Oval 21"/>
            <p:cNvSpPr/>
            <p:nvPr/>
          </p:nvSpPr>
          <p:spPr>
            <a:xfrm>
              <a:off x="8359675" y="3919188"/>
              <a:ext cx="751168" cy="751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5" name="Group 35"/>
            <p:cNvGrpSpPr/>
            <p:nvPr/>
          </p:nvGrpSpPr>
          <p:grpSpPr>
            <a:xfrm>
              <a:off x="8405236" y="3959691"/>
              <a:ext cx="670163" cy="670163"/>
              <a:chOff x="8052323" y="4169373"/>
              <a:chExt cx="558800" cy="558800"/>
            </a:xfrm>
          </p:grpSpPr>
          <p:sp>
            <p:nvSpPr>
              <p:cNvPr id="41" name="Oval 36"/>
              <p:cNvSpPr/>
              <p:nvPr/>
            </p:nvSpPr>
            <p:spPr>
              <a:xfrm>
                <a:off x="8052323" y="4169373"/>
                <a:ext cx="558800" cy="558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37"/>
              <p:cNvSpPr/>
              <p:nvPr/>
            </p:nvSpPr>
            <p:spPr bwMode="auto">
              <a:xfrm>
                <a:off x="8209059" y="4304822"/>
                <a:ext cx="245327" cy="279503"/>
              </a:xfrm>
              <a:custGeom>
                <a:avLst/>
                <a:gdLst>
                  <a:gd name="T0" fmla="*/ 152 w 304"/>
                  <a:gd name="T1" fmla="*/ 0 h 347"/>
                  <a:gd name="T2" fmla="*/ 0 w 304"/>
                  <a:gd name="T3" fmla="*/ 71 h 347"/>
                  <a:gd name="T4" fmla="*/ 0 w 304"/>
                  <a:gd name="T5" fmla="*/ 277 h 347"/>
                  <a:gd name="T6" fmla="*/ 152 w 304"/>
                  <a:gd name="T7" fmla="*/ 347 h 347"/>
                  <a:gd name="T8" fmla="*/ 304 w 304"/>
                  <a:gd name="T9" fmla="*/ 277 h 347"/>
                  <a:gd name="T10" fmla="*/ 304 w 304"/>
                  <a:gd name="T11" fmla="*/ 71 h 347"/>
                  <a:gd name="T12" fmla="*/ 152 w 304"/>
                  <a:gd name="T13" fmla="*/ 0 h 347"/>
                  <a:gd name="T14" fmla="*/ 282 w 304"/>
                  <a:gd name="T15" fmla="*/ 277 h 347"/>
                  <a:gd name="T16" fmla="*/ 152 w 304"/>
                  <a:gd name="T17" fmla="*/ 326 h 347"/>
                  <a:gd name="T18" fmla="*/ 22 w 304"/>
                  <a:gd name="T19" fmla="*/ 277 h 347"/>
                  <a:gd name="T20" fmla="*/ 22 w 304"/>
                  <a:gd name="T21" fmla="*/ 236 h 347"/>
                  <a:gd name="T22" fmla="*/ 152 w 304"/>
                  <a:gd name="T23" fmla="*/ 271 h 347"/>
                  <a:gd name="T24" fmla="*/ 282 w 304"/>
                  <a:gd name="T25" fmla="*/ 236 h 347"/>
                  <a:gd name="T26" fmla="*/ 282 w 304"/>
                  <a:gd name="T27" fmla="*/ 277 h 347"/>
                  <a:gd name="T28" fmla="*/ 282 w 304"/>
                  <a:gd name="T29" fmla="*/ 212 h 347"/>
                  <a:gd name="T30" fmla="*/ 282 w 304"/>
                  <a:gd name="T31" fmla="*/ 212 h 347"/>
                  <a:gd name="T32" fmla="*/ 282 w 304"/>
                  <a:gd name="T33" fmla="*/ 212 h 347"/>
                  <a:gd name="T34" fmla="*/ 152 w 304"/>
                  <a:gd name="T35" fmla="*/ 261 h 347"/>
                  <a:gd name="T36" fmla="*/ 22 w 304"/>
                  <a:gd name="T37" fmla="*/ 212 h 347"/>
                  <a:gd name="T38" fmla="*/ 22 w 304"/>
                  <a:gd name="T39" fmla="*/ 212 h 347"/>
                  <a:gd name="T40" fmla="*/ 22 w 304"/>
                  <a:gd name="T41" fmla="*/ 212 h 347"/>
                  <a:gd name="T42" fmla="*/ 22 w 304"/>
                  <a:gd name="T43" fmla="*/ 171 h 347"/>
                  <a:gd name="T44" fmla="*/ 152 w 304"/>
                  <a:gd name="T45" fmla="*/ 206 h 347"/>
                  <a:gd name="T46" fmla="*/ 282 w 304"/>
                  <a:gd name="T47" fmla="*/ 171 h 347"/>
                  <a:gd name="T48" fmla="*/ 282 w 304"/>
                  <a:gd name="T49" fmla="*/ 212 h 347"/>
                  <a:gd name="T50" fmla="*/ 282 w 304"/>
                  <a:gd name="T51" fmla="*/ 147 h 347"/>
                  <a:gd name="T52" fmla="*/ 282 w 304"/>
                  <a:gd name="T53" fmla="*/ 147 h 347"/>
                  <a:gd name="T54" fmla="*/ 282 w 304"/>
                  <a:gd name="T55" fmla="*/ 147 h 347"/>
                  <a:gd name="T56" fmla="*/ 152 w 304"/>
                  <a:gd name="T57" fmla="*/ 195 h 347"/>
                  <a:gd name="T58" fmla="*/ 22 w 304"/>
                  <a:gd name="T59" fmla="*/ 147 h 347"/>
                  <a:gd name="T60" fmla="*/ 22 w 304"/>
                  <a:gd name="T61" fmla="*/ 147 h 347"/>
                  <a:gd name="T62" fmla="*/ 22 w 304"/>
                  <a:gd name="T63" fmla="*/ 147 h 347"/>
                  <a:gd name="T64" fmla="*/ 22 w 304"/>
                  <a:gd name="T65" fmla="*/ 109 h 347"/>
                  <a:gd name="T66" fmla="*/ 152 w 304"/>
                  <a:gd name="T67" fmla="*/ 141 h 347"/>
                  <a:gd name="T68" fmla="*/ 282 w 304"/>
                  <a:gd name="T69" fmla="*/ 109 h 347"/>
                  <a:gd name="T70" fmla="*/ 282 w 304"/>
                  <a:gd name="T71" fmla="*/ 147 h 347"/>
                  <a:gd name="T72" fmla="*/ 152 w 304"/>
                  <a:gd name="T73" fmla="*/ 119 h 347"/>
                  <a:gd name="T74" fmla="*/ 22 w 304"/>
                  <a:gd name="T75" fmla="*/ 71 h 347"/>
                  <a:gd name="T76" fmla="*/ 152 w 304"/>
                  <a:gd name="T77" fmla="*/ 22 h 347"/>
                  <a:gd name="T78" fmla="*/ 282 w 304"/>
                  <a:gd name="T79" fmla="*/ 71 h 347"/>
                  <a:gd name="T80" fmla="*/ 152 w 304"/>
                  <a:gd name="T81" fmla="*/ 11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4" h="347">
                    <a:moveTo>
                      <a:pt x="152" y="0"/>
                    </a:moveTo>
                    <a:cubicBezTo>
                      <a:pt x="79" y="0"/>
                      <a:pt x="0" y="22"/>
                      <a:pt x="0" y="7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25"/>
                      <a:pt x="79" y="347"/>
                      <a:pt x="152" y="347"/>
                    </a:cubicBezTo>
                    <a:cubicBezTo>
                      <a:pt x="225" y="347"/>
                      <a:pt x="304" y="325"/>
                      <a:pt x="304" y="277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304" y="22"/>
                      <a:pt x="225" y="0"/>
                      <a:pt x="152" y="0"/>
                    </a:cubicBezTo>
                    <a:close/>
                    <a:moveTo>
                      <a:pt x="282" y="277"/>
                    </a:moveTo>
                    <a:cubicBezTo>
                      <a:pt x="282" y="304"/>
                      <a:pt x="224" y="326"/>
                      <a:pt x="152" y="326"/>
                    </a:cubicBezTo>
                    <a:cubicBezTo>
                      <a:pt x="80" y="326"/>
                      <a:pt x="22" y="304"/>
                      <a:pt x="22" y="277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44" y="259"/>
                      <a:pt x="98" y="271"/>
                      <a:pt x="152" y="271"/>
                    </a:cubicBezTo>
                    <a:cubicBezTo>
                      <a:pt x="206" y="271"/>
                      <a:pt x="260" y="259"/>
                      <a:pt x="282" y="236"/>
                    </a:cubicBezTo>
                    <a:lnTo>
                      <a:pt x="282" y="277"/>
                    </a:lnTo>
                    <a:close/>
                    <a:moveTo>
                      <a:pt x="282" y="212"/>
                    </a:move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39"/>
                      <a:pt x="224" y="261"/>
                      <a:pt x="152" y="261"/>
                    </a:cubicBezTo>
                    <a:cubicBezTo>
                      <a:pt x="80" y="261"/>
                      <a:pt x="22" y="239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44" y="194"/>
                      <a:pt x="98" y="206"/>
                      <a:pt x="152" y="206"/>
                    </a:cubicBezTo>
                    <a:cubicBezTo>
                      <a:pt x="206" y="206"/>
                      <a:pt x="260" y="194"/>
                      <a:pt x="282" y="171"/>
                    </a:cubicBezTo>
                    <a:lnTo>
                      <a:pt x="282" y="212"/>
                    </a:lnTo>
                    <a:close/>
                    <a:moveTo>
                      <a:pt x="282" y="147"/>
                    </a:move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74"/>
                      <a:pt x="224" y="195"/>
                      <a:pt x="152" y="195"/>
                    </a:cubicBezTo>
                    <a:cubicBezTo>
                      <a:pt x="80" y="195"/>
                      <a:pt x="22" y="174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50" y="131"/>
                      <a:pt x="102" y="141"/>
                      <a:pt x="152" y="141"/>
                    </a:cubicBezTo>
                    <a:cubicBezTo>
                      <a:pt x="202" y="141"/>
                      <a:pt x="254" y="131"/>
                      <a:pt x="282" y="109"/>
                    </a:cubicBezTo>
                    <a:lnTo>
                      <a:pt x="282" y="147"/>
                    </a:lnTo>
                    <a:close/>
                    <a:moveTo>
                      <a:pt x="152" y="119"/>
                    </a:moveTo>
                    <a:cubicBezTo>
                      <a:pt x="80" y="119"/>
                      <a:pt x="22" y="98"/>
                      <a:pt x="22" y="71"/>
                    </a:cubicBezTo>
                    <a:cubicBezTo>
                      <a:pt x="22" y="44"/>
                      <a:pt x="80" y="22"/>
                      <a:pt x="152" y="22"/>
                    </a:cubicBezTo>
                    <a:cubicBezTo>
                      <a:pt x="224" y="22"/>
                      <a:pt x="282" y="44"/>
                      <a:pt x="282" y="71"/>
                    </a:cubicBezTo>
                    <a:cubicBezTo>
                      <a:pt x="282" y="98"/>
                      <a:pt x="224" y="119"/>
                      <a:pt x="152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8" name="TextBox 43"/>
            <p:cNvSpPr txBox="1"/>
            <p:nvPr/>
          </p:nvSpPr>
          <p:spPr>
            <a:xfrm>
              <a:off x="9232989" y="3841700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accent5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5"/>
                </a:solidFill>
              </a:endParaRPr>
            </a:p>
          </p:txBody>
        </p:sp>
        <p:sp>
          <p:nvSpPr>
            <p:cNvPr id="19" name="TextBox 44"/>
            <p:cNvSpPr txBox="1"/>
            <p:nvPr/>
          </p:nvSpPr>
          <p:spPr>
            <a:xfrm>
              <a:off x="9232990" y="4063426"/>
              <a:ext cx="2335127" cy="57746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</p:grpSp>
      <p:grpSp>
        <p:nvGrpSpPr>
          <p:cNvPr id="69" name="千图PPT彼岸天：ID 8661124库_组合 68"/>
          <p:cNvGrpSpPr/>
          <p:nvPr>
            <p:custDataLst>
              <p:tags r:id="rId3"/>
            </p:custDataLst>
          </p:nvPr>
        </p:nvGrpSpPr>
        <p:grpSpPr>
          <a:xfrm>
            <a:off x="7207857" y="2681285"/>
            <a:ext cx="3318992" cy="951774"/>
            <a:chOff x="7207857" y="2681285"/>
            <a:chExt cx="3318992" cy="951774"/>
          </a:xfrm>
        </p:grpSpPr>
        <p:sp>
          <p:nvSpPr>
            <p:cNvPr id="10" name="Oval 20"/>
            <p:cNvSpPr/>
            <p:nvPr/>
          </p:nvSpPr>
          <p:spPr>
            <a:xfrm>
              <a:off x="7207857" y="2881891"/>
              <a:ext cx="751168" cy="751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4" name="Group 32"/>
            <p:cNvGrpSpPr/>
            <p:nvPr/>
          </p:nvGrpSpPr>
          <p:grpSpPr>
            <a:xfrm>
              <a:off x="7248361" y="2922393"/>
              <a:ext cx="670163" cy="670163"/>
              <a:chOff x="7103113" y="3293102"/>
              <a:chExt cx="558800" cy="558800"/>
            </a:xfrm>
          </p:grpSpPr>
          <p:sp>
            <p:nvSpPr>
              <p:cNvPr id="43" name="Oval 33"/>
              <p:cNvSpPr/>
              <p:nvPr/>
            </p:nvSpPr>
            <p:spPr>
              <a:xfrm>
                <a:off x="7103113" y="3293102"/>
                <a:ext cx="558800" cy="558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34"/>
              <p:cNvSpPr/>
              <p:nvPr/>
            </p:nvSpPr>
            <p:spPr bwMode="auto">
              <a:xfrm>
                <a:off x="7248606" y="3438595"/>
                <a:ext cx="267815" cy="267815"/>
              </a:xfrm>
              <a:custGeom>
                <a:avLst/>
                <a:gdLst>
                  <a:gd name="T0" fmla="*/ 88 w 176"/>
                  <a:gd name="T1" fmla="*/ 110 h 176"/>
                  <a:gd name="T2" fmla="*/ 51 w 176"/>
                  <a:gd name="T3" fmla="*/ 73 h 176"/>
                  <a:gd name="T4" fmla="*/ 48 w 176"/>
                  <a:gd name="T5" fmla="*/ 72 h 176"/>
                  <a:gd name="T6" fmla="*/ 44 w 176"/>
                  <a:gd name="T7" fmla="*/ 76 h 176"/>
                  <a:gd name="T8" fmla="*/ 45 w 176"/>
                  <a:gd name="T9" fmla="*/ 79 h 176"/>
                  <a:gd name="T10" fmla="*/ 85 w 176"/>
                  <a:gd name="T11" fmla="*/ 119 h 176"/>
                  <a:gd name="T12" fmla="*/ 88 w 176"/>
                  <a:gd name="T13" fmla="*/ 120 h 176"/>
                  <a:gd name="T14" fmla="*/ 91 w 176"/>
                  <a:gd name="T15" fmla="*/ 119 h 176"/>
                  <a:gd name="T16" fmla="*/ 91 w 176"/>
                  <a:gd name="T17" fmla="*/ 119 h 176"/>
                  <a:gd name="T18" fmla="*/ 158 w 176"/>
                  <a:gd name="T19" fmla="*/ 49 h 176"/>
                  <a:gd name="T20" fmla="*/ 158 w 176"/>
                  <a:gd name="T21" fmla="*/ 49 h 176"/>
                  <a:gd name="T22" fmla="*/ 163 w 176"/>
                  <a:gd name="T23" fmla="*/ 43 h 176"/>
                  <a:gd name="T24" fmla="*/ 163 w 176"/>
                  <a:gd name="T25" fmla="*/ 43 h 176"/>
                  <a:gd name="T26" fmla="*/ 175 w 176"/>
                  <a:gd name="T27" fmla="*/ 31 h 176"/>
                  <a:gd name="T28" fmla="*/ 175 w 176"/>
                  <a:gd name="T29" fmla="*/ 31 h 176"/>
                  <a:gd name="T30" fmla="*/ 176 w 176"/>
                  <a:gd name="T31" fmla="*/ 28 h 176"/>
                  <a:gd name="T32" fmla="*/ 172 w 176"/>
                  <a:gd name="T33" fmla="*/ 24 h 176"/>
                  <a:gd name="T34" fmla="*/ 169 w 176"/>
                  <a:gd name="T35" fmla="*/ 25 h 176"/>
                  <a:gd name="T36" fmla="*/ 169 w 176"/>
                  <a:gd name="T37" fmla="*/ 25 h 176"/>
                  <a:gd name="T38" fmla="*/ 159 w 176"/>
                  <a:gd name="T39" fmla="*/ 36 h 176"/>
                  <a:gd name="T40" fmla="*/ 159 w 176"/>
                  <a:gd name="T41" fmla="*/ 36 h 176"/>
                  <a:gd name="T42" fmla="*/ 153 w 176"/>
                  <a:gd name="T43" fmla="*/ 42 h 176"/>
                  <a:gd name="T44" fmla="*/ 153 w 176"/>
                  <a:gd name="T45" fmla="*/ 42 h 176"/>
                  <a:gd name="T46" fmla="*/ 88 w 176"/>
                  <a:gd name="T47" fmla="*/ 110 h 176"/>
                  <a:gd name="T48" fmla="*/ 169 w 176"/>
                  <a:gd name="T49" fmla="*/ 54 h 176"/>
                  <a:gd name="T50" fmla="*/ 163 w 176"/>
                  <a:gd name="T51" fmla="*/ 54 h 176"/>
                  <a:gd name="T52" fmla="*/ 162 w 176"/>
                  <a:gd name="T53" fmla="*/ 58 h 176"/>
                  <a:gd name="T54" fmla="*/ 162 w 176"/>
                  <a:gd name="T55" fmla="*/ 58 h 176"/>
                  <a:gd name="T56" fmla="*/ 168 w 176"/>
                  <a:gd name="T57" fmla="*/ 88 h 176"/>
                  <a:gd name="T58" fmla="*/ 88 w 176"/>
                  <a:gd name="T59" fmla="*/ 168 h 176"/>
                  <a:gd name="T60" fmla="*/ 8 w 176"/>
                  <a:gd name="T61" fmla="*/ 88 h 176"/>
                  <a:gd name="T62" fmla="*/ 88 w 176"/>
                  <a:gd name="T63" fmla="*/ 8 h 176"/>
                  <a:gd name="T64" fmla="*/ 146 w 176"/>
                  <a:gd name="T65" fmla="*/ 33 h 176"/>
                  <a:gd name="T66" fmla="*/ 146 w 176"/>
                  <a:gd name="T67" fmla="*/ 32 h 176"/>
                  <a:gd name="T68" fmla="*/ 151 w 176"/>
                  <a:gd name="T69" fmla="*/ 32 h 176"/>
                  <a:gd name="T70" fmla="*/ 151 w 176"/>
                  <a:gd name="T71" fmla="*/ 27 h 176"/>
                  <a:gd name="T72" fmla="*/ 151 w 176"/>
                  <a:gd name="T73" fmla="*/ 26 h 176"/>
                  <a:gd name="T74" fmla="*/ 88 w 176"/>
                  <a:gd name="T75" fmla="*/ 0 h 176"/>
                  <a:gd name="T76" fmla="*/ 0 w 176"/>
                  <a:gd name="T77" fmla="*/ 88 h 176"/>
                  <a:gd name="T78" fmla="*/ 88 w 176"/>
                  <a:gd name="T79" fmla="*/ 176 h 176"/>
                  <a:gd name="T80" fmla="*/ 176 w 176"/>
                  <a:gd name="T81" fmla="*/ 88 h 176"/>
                  <a:gd name="T82" fmla="*/ 170 w 176"/>
                  <a:gd name="T83" fmla="*/ 56 h 176"/>
                  <a:gd name="T84" fmla="*/ 169 w 176"/>
                  <a:gd name="T85" fmla="*/ 5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176">
                    <a:moveTo>
                      <a:pt x="88" y="110"/>
                    </a:moveTo>
                    <a:cubicBezTo>
                      <a:pt x="51" y="73"/>
                      <a:pt x="51" y="73"/>
                      <a:pt x="51" y="73"/>
                    </a:cubicBezTo>
                    <a:cubicBezTo>
                      <a:pt x="50" y="72"/>
                      <a:pt x="49" y="72"/>
                      <a:pt x="48" y="72"/>
                    </a:cubicBezTo>
                    <a:cubicBezTo>
                      <a:pt x="46" y="72"/>
                      <a:pt x="44" y="74"/>
                      <a:pt x="44" y="76"/>
                    </a:cubicBezTo>
                    <a:cubicBezTo>
                      <a:pt x="44" y="77"/>
                      <a:pt x="44" y="78"/>
                      <a:pt x="45" y="79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86" y="120"/>
                      <a:pt x="87" y="120"/>
                      <a:pt x="88" y="120"/>
                    </a:cubicBezTo>
                    <a:cubicBezTo>
                      <a:pt x="89" y="120"/>
                      <a:pt x="90" y="120"/>
                      <a:pt x="91" y="119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6" y="30"/>
                      <a:pt x="176" y="29"/>
                      <a:pt x="176" y="28"/>
                    </a:cubicBezTo>
                    <a:cubicBezTo>
                      <a:pt x="176" y="26"/>
                      <a:pt x="174" y="24"/>
                      <a:pt x="172" y="24"/>
                    </a:cubicBezTo>
                    <a:cubicBezTo>
                      <a:pt x="171" y="24"/>
                      <a:pt x="170" y="24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3" y="42"/>
                      <a:pt x="153" y="42"/>
                      <a:pt x="153" y="42"/>
                    </a:cubicBezTo>
                    <a:cubicBezTo>
                      <a:pt x="153" y="42"/>
                      <a:pt x="153" y="42"/>
                      <a:pt x="153" y="42"/>
                    </a:cubicBezTo>
                    <a:lnTo>
                      <a:pt x="88" y="110"/>
                    </a:lnTo>
                    <a:close/>
                    <a:moveTo>
                      <a:pt x="169" y="54"/>
                    </a:moveTo>
                    <a:cubicBezTo>
                      <a:pt x="167" y="53"/>
                      <a:pt x="165" y="53"/>
                      <a:pt x="163" y="54"/>
                    </a:cubicBezTo>
                    <a:cubicBezTo>
                      <a:pt x="162" y="55"/>
                      <a:pt x="162" y="57"/>
                      <a:pt x="162" y="58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66" y="68"/>
                      <a:pt x="168" y="78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  <a:cubicBezTo>
                      <a:pt x="44" y="168"/>
                      <a:pt x="8" y="132"/>
                      <a:pt x="8" y="88"/>
                    </a:cubicBezTo>
                    <a:cubicBezTo>
                      <a:pt x="8" y="44"/>
                      <a:pt x="44" y="8"/>
                      <a:pt x="88" y="8"/>
                    </a:cubicBezTo>
                    <a:cubicBezTo>
                      <a:pt x="111" y="8"/>
                      <a:pt x="131" y="17"/>
                      <a:pt x="146" y="33"/>
                    </a:cubicBezTo>
                    <a:cubicBezTo>
                      <a:pt x="146" y="32"/>
                      <a:pt x="146" y="32"/>
                      <a:pt x="146" y="32"/>
                    </a:cubicBezTo>
                    <a:cubicBezTo>
                      <a:pt x="147" y="34"/>
                      <a:pt x="150" y="34"/>
                      <a:pt x="151" y="32"/>
                    </a:cubicBezTo>
                    <a:cubicBezTo>
                      <a:pt x="153" y="31"/>
                      <a:pt x="153" y="28"/>
                      <a:pt x="151" y="27"/>
                    </a:cubicBezTo>
                    <a:cubicBezTo>
                      <a:pt x="151" y="27"/>
                      <a:pt x="151" y="26"/>
                      <a:pt x="151" y="26"/>
                    </a:cubicBezTo>
                    <a:cubicBezTo>
                      <a:pt x="135" y="10"/>
                      <a:pt x="113" y="0"/>
                      <a:pt x="88" y="0"/>
                    </a:cubicBezTo>
                    <a:cubicBezTo>
                      <a:pt x="39" y="0"/>
                      <a:pt x="0" y="39"/>
                      <a:pt x="0" y="88"/>
                    </a:cubicBezTo>
                    <a:cubicBezTo>
                      <a:pt x="0" y="137"/>
                      <a:pt x="39" y="176"/>
                      <a:pt x="88" y="176"/>
                    </a:cubicBezTo>
                    <a:cubicBezTo>
                      <a:pt x="137" y="176"/>
                      <a:pt x="176" y="137"/>
                      <a:pt x="176" y="88"/>
                    </a:cubicBezTo>
                    <a:cubicBezTo>
                      <a:pt x="176" y="77"/>
                      <a:pt x="174" y="66"/>
                      <a:pt x="170" y="56"/>
                    </a:cubicBezTo>
                    <a:cubicBezTo>
                      <a:pt x="170" y="55"/>
                      <a:pt x="169" y="55"/>
                      <a:pt x="169" y="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0" name="TextBox 46"/>
            <p:cNvSpPr txBox="1"/>
            <p:nvPr/>
          </p:nvSpPr>
          <p:spPr>
            <a:xfrm>
              <a:off x="8191721" y="2681285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21" name="TextBox 47"/>
            <p:cNvSpPr txBox="1"/>
            <p:nvPr/>
          </p:nvSpPr>
          <p:spPr>
            <a:xfrm>
              <a:off x="8191722" y="2903013"/>
              <a:ext cx="2335127" cy="57746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802477" y="3919188"/>
            <a:ext cx="3064891" cy="804808"/>
            <a:chOff x="802477" y="3919188"/>
            <a:chExt cx="3064891" cy="804808"/>
          </a:xfrm>
        </p:grpSpPr>
        <p:grpSp>
          <p:nvGrpSpPr>
            <p:cNvPr id="12" name="Group 22"/>
            <p:cNvGrpSpPr/>
            <p:nvPr/>
          </p:nvGrpSpPr>
          <p:grpSpPr>
            <a:xfrm>
              <a:off x="3116200" y="3919188"/>
              <a:ext cx="751168" cy="751168"/>
              <a:chOff x="3116200" y="4089802"/>
              <a:chExt cx="751168" cy="751168"/>
            </a:xfrm>
          </p:grpSpPr>
          <p:sp>
            <p:nvSpPr>
              <p:cNvPr id="49" name="Oval 23"/>
              <p:cNvSpPr/>
              <p:nvPr/>
            </p:nvSpPr>
            <p:spPr>
              <a:xfrm>
                <a:off x="3116200" y="4089802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50" name="Group 24"/>
              <p:cNvGrpSpPr/>
              <p:nvPr/>
            </p:nvGrpSpPr>
            <p:grpSpPr>
              <a:xfrm>
                <a:off x="3156702" y="4130305"/>
                <a:ext cx="670163" cy="670163"/>
                <a:chOff x="3654456" y="4189619"/>
                <a:chExt cx="558800" cy="558800"/>
              </a:xfrm>
            </p:grpSpPr>
            <p:sp>
              <p:nvSpPr>
                <p:cNvPr id="51" name="Oval 25"/>
                <p:cNvSpPr/>
                <p:nvPr/>
              </p:nvSpPr>
              <p:spPr>
                <a:xfrm>
                  <a:off x="3654456" y="4189619"/>
                  <a:ext cx="558800" cy="558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" name="Freeform: Shape 26"/>
                <p:cNvSpPr/>
                <p:nvPr/>
              </p:nvSpPr>
              <p:spPr bwMode="auto">
                <a:xfrm>
                  <a:off x="3792664" y="4339529"/>
                  <a:ext cx="305203" cy="305203"/>
                </a:xfrm>
                <a:custGeom>
                  <a:avLst/>
                  <a:gdLst>
                    <a:gd name="T0" fmla="*/ 96 w 176"/>
                    <a:gd name="T1" fmla="*/ 124 h 176"/>
                    <a:gd name="T2" fmla="*/ 92 w 176"/>
                    <a:gd name="T3" fmla="*/ 120 h 176"/>
                    <a:gd name="T4" fmla="*/ 89 w 176"/>
                    <a:gd name="T5" fmla="*/ 121 h 176"/>
                    <a:gd name="T6" fmla="*/ 65 w 176"/>
                    <a:gd name="T7" fmla="*/ 145 h 176"/>
                    <a:gd name="T8" fmla="*/ 64 w 176"/>
                    <a:gd name="T9" fmla="*/ 148 h 176"/>
                    <a:gd name="T10" fmla="*/ 68 w 176"/>
                    <a:gd name="T11" fmla="*/ 152 h 176"/>
                    <a:gd name="T12" fmla="*/ 82 w 176"/>
                    <a:gd name="T13" fmla="*/ 152 h 176"/>
                    <a:gd name="T14" fmla="*/ 65 w 176"/>
                    <a:gd name="T15" fmla="*/ 169 h 176"/>
                    <a:gd name="T16" fmla="*/ 64 w 176"/>
                    <a:gd name="T17" fmla="*/ 172 h 176"/>
                    <a:gd name="T18" fmla="*/ 68 w 176"/>
                    <a:gd name="T19" fmla="*/ 176 h 176"/>
                    <a:gd name="T20" fmla="*/ 71 w 176"/>
                    <a:gd name="T21" fmla="*/ 175 h 176"/>
                    <a:gd name="T22" fmla="*/ 95 w 176"/>
                    <a:gd name="T23" fmla="*/ 151 h 176"/>
                    <a:gd name="T24" fmla="*/ 96 w 176"/>
                    <a:gd name="T25" fmla="*/ 148 h 176"/>
                    <a:gd name="T26" fmla="*/ 92 w 176"/>
                    <a:gd name="T27" fmla="*/ 144 h 176"/>
                    <a:gd name="T28" fmla="*/ 92 w 176"/>
                    <a:gd name="T29" fmla="*/ 144 h 176"/>
                    <a:gd name="T30" fmla="*/ 78 w 176"/>
                    <a:gd name="T31" fmla="*/ 144 h 176"/>
                    <a:gd name="T32" fmla="*/ 95 w 176"/>
                    <a:gd name="T33" fmla="*/ 127 h 176"/>
                    <a:gd name="T34" fmla="*/ 96 w 176"/>
                    <a:gd name="T35" fmla="*/ 124 h 176"/>
                    <a:gd name="T36" fmla="*/ 152 w 176"/>
                    <a:gd name="T37" fmla="*/ 41 h 176"/>
                    <a:gd name="T38" fmla="*/ 152 w 176"/>
                    <a:gd name="T39" fmla="*/ 40 h 176"/>
                    <a:gd name="T40" fmla="*/ 128 w 176"/>
                    <a:gd name="T41" fmla="*/ 16 h 176"/>
                    <a:gd name="T42" fmla="*/ 112 w 176"/>
                    <a:gd name="T43" fmla="*/ 22 h 176"/>
                    <a:gd name="T44" fmla="*/ 72 w 176"/>
                    <a:gd name="T45" fmla="*/ 0 h 176"/>
                    <a:gd name="T46" fmla="*/ 25 w 176"/>
                    <a:gd name="T47" fmla="*/ 41 h 176"/>
                    <a:gd name="T48" fmla="*/ 0 w 176"/>
                    <a:gd name="T49" fmla="*/ 72 h 176"/>
                    <a:gd name="T50" fmla="*/ 32 w 176"/>
                    <a:gd name="T51" fmla="*/ 104 h 176"/>
                    <a:gd name="T52" fmla="*/ 144 w 176"/>
                    <a:gd name="T53" fmla="*/ 104 h 176"/>
                    <a:gd name="T54" fmla="*/ 176 w 176"/>
                    <a:gd name="T55" fmla="*/ 72 h 176"/>
                    <a:gd name="T56" fmla="*/ 152 w 176"/>
                    <a:gd name="T57" fmla="*/ 41 h 176"/>
                    <a:gd name="T58" fmla="*/ 144 w 176"/>
                    <a:gd name="T59" fmla="*/ 96 h 176"/>
                    <a:gd name="T60" fmla="*/ 32 w 176"/>
                    <a:gd name="T61" fmla="*/ 96 h 176"/>
                    <a:gd name="T62" fmla="*/ 8 w 176"/>
                    <a:gd name="T63" fmla="*/ 72 h 176"/>
                    <a:gd name="T64" fmla="*/ 26 w 176"/>
                    <a:gd name="T65" fmla="*/ 49 h 176"/>
                    <a:gd name="T66" fmla="*/ 32 w 176"/>
                    <a:gd name="T67" fmla="*/ 42 h 176"/>
                    <a:gd name="T68" fmla="*/ 72 w 176"/>
                    <a:gd name="T69" fmla="*/ 8 h 176"/>
                    <a:gd name="T70" fmla="*/ 102 w 176"/>
                    <a:gd name="T71" fmla="*/ 22 h 176"/>
                    <a:gd name="T72" fmla="*/ 111 w 176"/>
                    <a:gd name="T73" fmla="*/ 30 h 176"/>
                    <a:gd name="T74" fmla="*/ 112 w 176"/>
                    <a:gd name="T75" fmla="*/ 30 h 176"/>
                    <a:gd name="T76" fmla="*/ 117 w 176"/>
                    <a:gd name="T77" fmla="*/ 28 h 176"/>
                    <a:gd name="T78" fmla="*/ 128 w 176"/>
                    <a:gd name="T79" fmla="*/ 24 h 176"/>
                    <a:gd name="T80" fmla="*/ 144 w 176"/>
                    <a:gd name="T81" fmla="*/ 40 h 176"/>
                    <a:gd name="T82" fmla="*/ 144 w 176"/>
                    <a:gd name="T83" fmla="*/ 41 h 176"/>
                    <a:gd name="T84" fmla="*/ 150 w 176"/>
                    <a:gd name="T85" fmla="*/ 49 h 176"/>
                    <a:gd name="T86" fmla="*/ 168 w 176"/>
                    <a:gd name="T87" fmla="*/ 72 h 176"/>
                    <a:gd name="T88" fmla="*/ 144 w 176"/>
                    <a:gd name="T89" fmla="*/ 96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76" h="176">
                      <a:moveTo>
                        <a:pt x="96" y="124"/>
                      </a:moveTo>
                      <a:cubicBezTo>
                        <a:pt x="96" y="122"/>
                        <a:pt x="94" y="120"/>
                        <a:pt x="92" y="120"/>
                      </a:cubicBezTo>
                      <a:cubicBezTo>
                        <a:pt x="91" y="120"/>
                        <a:pt x="90" y="120"/>
                        <a:pt x="89" y="121"/>
                      </a:cubicBezTo>
                      <a:cubicBezTo>
                        <a:pt x="65" y="145"/>
                        <a:pt x="65" y="145"/>
                        <a:pt x="65" y="145"/>
                      </a:cubicBezTo>
                      <a:cubicBezTo>
                        <a:pt x="64" y="146"/>
                        <a:pt x="64" y="147"/>
                        <a:pt x="64" y="148"/>
                      </a:cubicBezTo>
                      <a:cubicBezTo>
                        <a:pt x="64" y="150"/>
                        <a:pt x="66" y="152"/>
                        <a:pt x="68" y="152"/>
                      </a:cubicBezTo>
                      <a:cubicBezTo>
                        <a:pt x="82" y="152"/>
                        <a:pt x="82" y="152"/>
                        <a:pt x="82" y="152"/>
                      </a:cubicBezTo>
                      <a:cubicBezTo>
                        <a:pt x="65" y="169"/>
                        <a:pt x="65" y="169"/>
                        <a:pt x="65" y="169"/>
                      </a:cubicBezTo>
                      <a:cubicBezTo>
                        <a:pt x="64" y="170"/>
                        <a:pt x="64" y="171"/>
                        <a:pt x="64" y="172"/>
                      </a:cubicBezTo>
                      <a:cubicBezTo>
                        <a:pt x="64" y="174"/>
                        <a:pt x="66" y="176"/>
                        <a:pt x="68" y="176"/>
                      </a:cubicBezTo>
                      <a:cubicBezTo>
                        <a:pt x="69" y="176"/>
                        <a:pt x="70" y="176"/>
                        <a:pt x="71" y="175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6" y="150"/>
                        <a:pt x="96" y="149"/>
                        <a:pt x="96" y="148"/>
                      </a:cubicBezTo>
                      <a:cubicBezTo>
                        <a:pt x="96" y="146"/>
                        <a:pt x="94" y="144"/>
                        <a:pt x="92" y="144"/>
                      </a:cubicBezTo>
                      <a:cubicBezTo>
                        <a:pt x="92" y="144"/>
                        <a:pt x="92" y="144"/>
                        <a:pt x="92" y="144"/>
                      </a:cubicBezTo>
                      <a:cubicBezTo>
                        <a:pt x="78" y="144"/>
                        <a:pt x="78" y="144"/>
                        <a:pt x="78" y="144"/>
                      </a:cubicBezTo>
                      <a:cubicBezTo>
                        <a:pt x="95" y="127"/>
                        <a:pt x="95" y="127"/>
                        <a:pt x="95" y="127"/>
                      </a:cubicBezTo>
                      <a:cubicBezTo>
                        <a:pt x="96" y="126"/>
                        <a:pt x="96" y="125"/>
                        <a:pt x="96" y="124"/>
                      </a:cubicBezTo>
                      <a:moveTo>
                        <a:pt x="152" y="41"/>
                      </a:moveTo>
                      <a:cubicBezTo>
                        <a:pt x="152" y="41"/>
                        <a:pt x="152" y="40"/>
                        <a:pt x="152" y="40"/>
                      </a:cubicBezTo>
                      <a:cubicBezTo>
                        <a:pt x="152" y="27"/>
                        <a:pt x="141" y="16"/>
                        <a:pt x="128" y="16"/>
                      </a:cubicBezTo>
                      <a:cubicBezTo>
                        <a:pt x="122" y="16"/>
                        <a:pt x="116" y="18"/>
                        <a:pt x="112" y="22"/>
                      </a:cubicBezTo>
                      <a:cubicBezTo>
                        <a:pt x="104" y="9"/>
                        <a:pt x="89" y="0"/>
                        <a:pt x="72" y="0"/>
                      </a:cubicBezTo>
                      <a:cubicBezTo>
                        <a:pt x="48" y="0"/>
                        <a:pt x="28" y="18"/>
                        <a:pt x="25" y="41"/>
                      </a:cubicBezTo>
                      <a:cubicBezTo>
                        <a:pt x="10" y="44"/>
                        <a:pt x="0" y="57"/>
                        <a:pt x="0" y="72"/>
                      </a:cubicBezTo>
                      <a:cubicBezTo>
                        <a:pt x="0" y="90"/>
                        <a:pt x="14" y="104"/>
                        <a:pt x="32" y="104"/>
                      </a:cubicBezTo>
                      <a:cubicBezTo>
                        <a:pt x="144" y="104"/>
                        <a:pt x="144" y="104"/>
                        <a:pt x="144" y="104"/>
                      </a:cubicBezTo>
                      <a:cubicBezTo>
                        <a:pt x="162" y="104"/>
                        <a:pt x="176" y="90"/>
                        <a:pt x="176" y="72"/>
                      </a:cubicBezTo>
                      <a:cubicBezTo>
                        <a:pt x="176" y="57"/>
                        <a:pt x="166" y="45"/>
                        <a:pt x="152" y="41"/>
                      </a:cubicBezTo>
                      <a:moveTo>
                        <a:pt x="144" y="96"/>
                      </a:move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19" y="96"/>
                        <a:pt x="8" y="85"/>
                        <a:pt x="8" y="72"/>
                      </a:cubicBezTo>
                      <a:cubicBezTo>
                        <a:pt x="8" y="61"/>
                        <a:pt x="16" y="51"/>
                        <a:pt x="26" y="49"/>
                      </a:cubicBezTo>
                      <a:cubicBezTo>
                        <a:pt x="30" y="48"/>
                        <a:pt x="32" y="45"/>
                        <a:pt x="32" y="42"/>
                      </a:cubicBezTo>
                      <a:cubicBezTo>
                        <a:pt x="35" y="23"/>
                        <a:pt x="52" y="8"/>
                        <a:pt x="72" y="8"/>
                      </a:cubicBezTo>
                      <a:cubicBezTo>
                        <a:pt x="86" y="8"/>
                        <a:pt x="94" y="11"/>
                        <a:pt x="102" y="22"/>
                      </a:cubicBezTo>
                      <a:cubicBezTo>
                        <a:pt x="103" y="24"/>
                        <a:pt x="109" y="30"/>
                        <a:pt x="111" y="30"/>
                      </a:cubicBezTo>
                      <a:cubicBezTo>
                        <a:pt x="111" y="30"/>
                        <a:pt x="112" y="30"/>
                        <a:pt x="112" y="30"/>
                      </a:cubicBezTo>
                      <a:cubicBezTo>
                        <a:pt x="114" y="30"/>
                        <a:pt x="116" y="29"/>
                        <a:pt x="117" y="28"/>
                      </a:cubicBezTo>
                      <a:cubicBezTo>
                        <a:pt x="120" y="25"/>
                        <a:pt x="124" y="24"/>
                        <a:pt x="128" y="24"/>
                      </a:cubicBezTo>
                      <a:cubicBezTo>
                        <a:pt x="137" y="24"/>
                        <a:pt x="144" y="31"/>
                        <a:pt x="144" y="40"/>
                      </a:cubicBezTo>
                      <a:cubicBezTo>
                        <a:pt x="144" y="41"/>
                        <a:pt x="144" y="41"/>
                        <a:pt x="144" y="41"/>
                      </a:cubicBezTo>
                      <a:cubicBezTo>
                        <a:pt x="144" y="44"/>
                        <a:pt x="146" y="48"/>
                        <a:pt x="150" y="49"/>
                      </a:cubicBezTo>
                      <a:cubicBezTo>
                        <a:pt x="161" y="52"/>
                        <a:pt x="168" y="61"/>
                        <a:pt x="168" y="72"/>
                      </a:cubicBezTo>
                      <a:cubicBezTo>
                        <a:pt x="168" y="85"/>
                        <a:pt x="157" y="96"/>
                        <a:pt x="144" y="9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2" name="TextBox 49"/>
            <p:cNvSpPr txBox="1"/>
            <p:nvPr/>
          </p:nvSpPr>
          <p:spPr>
            <a:xfrm>
              <a:off x="1730036" y="392480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Box 50"/>
            <p:cNvSpPr txBox="1"/>
            <p:nvPr/>
          </p:nvSpPr>
          <p:spPr>
            <a:xfrm>
              <a:off x="802477" y="4146530"/>
              <a:ext cx="2189443" cy="57746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</p:grpSp>
      <p:grpSp>
        <p:nvGrpSpPr>
          <p:cNvPr id="66" name="千图PPT彼岸天：ID 8661124库_组合 65"/>
          <p:cNvGrpSpPr/>
          <p:nvPr>
            <p:custDataLst>
              <p:tags r:id="rId5"/>
            </p:custDataLst>
          </p:nvPr>
        </p:nvGrpSpPr>
        <p:grpSpPr>
          <a:xfrm>
            <a:off x="1833905" y="2685010"/>
            <a:ext cx="3160782" cy="948049"/>
            <a:chOff x="1833905" y="2685010"/>
            <a:chExt cx="3160782" cy="948049"/>
          </a:xfrm>
        </p:grpSpPr>
        <p:grpSp>
          <p:nvGrpSpPr>
            <p:cNvPr id="13" name="Group 27"/>
            <p:cNvGrpSpPr/>
            <p:nvPr/>
          </p:nvGrpSpPr>
          <p:grpSpPr>
            <a:xfrm>
              <a:off x="4243519" y="2881891"/>
              <a:ext cx="751168" cy="751168"/>
              <a:chOff x="4243519" y="3052505"/>
              <a:chExt cx="751168" cy="751168"/>
            </a:xfrm>
          </p:grpSpPr>
          <p:sp>
            <p:nvSpPr>
              <p:cNvPr id="45" name="Oval 28"/>
              <p:cNvSpPr/>
              <p:nvPr/>
            </p:nvSpPr>
            <p:spPr>
              <a:xfrm>
                <a:off x="4243519" y="3052505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46" name="Group 29"/>
              <p:cNvGrpSpPr/>
              <p:nvPr/>
            </p:nvGrpSpPr>
            <p:grpSpPr>
              <a:xfrm>
                <a:off x="4284021" y="3093007"/>
                <a:ext cx="670163" cy="670163"/>
                <a:chOff x="4622141" y="3293102"/>
                <a:chExt cx="558800" cy="558800"/>
              </a:xfrm>
            </p:grpSpPr>
            <p:sp>
              <p:nvSpPr>
                <p:cNvPr id="47" name="Oval 30"/>
                <p:cNvSpPr/>
                <p:nvPr/>
              </p:nvSpPr>
              <p:spPr>
                <a:xfrm>
                  <a:off x="4622141" y="3293102"/>
                  <a:ext cx="558800" cy="5588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8" name="Freeform: Shape 31"/>
                <p:cNvSpPr/>
                <p:nvPr/>
              </p:nvSpPr>
              <p:spPr bwMode="auto">
                <a:xfrm>
                  <a:off x="4762374" y="3429000"/>
                  <a:ext cx="267815" cy="267815"/>
                </a:xfrm>
                <a:custGeom>
                  <a:avLst/>
                  <a:gdLst>
                    <a:gd name="T0" fmla="*/ 156 w 176"/>
                    <a:gd name="T1" fmla="*/ 0 h 176"/>
                    <a:gd name="T2" fmla="*/ 136 w 176"/>
                    <a:gd name="T3" fmla="*/ 20 h 176"/>
                    <a:gd name="T4" fmla="*/ 152 w 176"/>
                    <a:gd name="T5" fmla="*/ 40 h 176"/>
                    <a:gd name="T6" fmla="*/ 152 w 176"/>
                    <a:gd name="T7" fmla="*/ 84 h 176"/>
                    <a:gd name="T8" fmla="*/ 108 w 176"/>
                    <a:gd name="T9" fmla="*/ 84 h 176"/>
                    <a:gd name="T10" fmla="*/ 88 w 176"/>
                    <a:gd name="T11" fmla="*/ 68 h 176"/>
                    <a:gd name="T12" fmla="*/ 68 w 176"/>
                    <a:gd name="T13" fmla="*/ 84 h 176"/>
                    <a:gd name="T14" fmla="*/ 20 w 176"/>
                    <a:gd name="T15" fmla="*/ 84 h 176"/>
                    <a:gd name="T16" fmla="*/ 16 w 176"/>
                    <a:gd name="T17" fmla="*/ 88 h 176"/>
                    <a:gd name="T18" fmla="*/ 16 w 176"/>
                    <a:gd name="T19" fmla="*/ 136 h 176"/>
                    <a:gd name="T20" fmla="*/ 0 w 176"/>
                    <a:gd name="T21" fmla="*/ 156 h 176"/>
                    <a:gd name="T22" fmla="*/ 20 w 176"/>
                    <a:gd name="T23" fmla="*/ 176 h 176"/>
                    <a:gd name="T24" fmla="*/ 40 w 176"/>
                    <a:gd name="T25" fmla="*/ 156 h 176"/>
                    <a:gd name="T26" fmla="*/ 24 w 176"/>
                    <a:gd name="T27" fmla="*/ 136 h 176"/>
                    <a:gd name="T28" fmla="*/ 24 w 176"/>
                    <a:gd name="T29" fmla="*/ 92 h 176"/>
                    <a:gd name="T30" fmla="*/ 68 w 176"/>
                    <a:gd name="T31" fmla="*/ 92 h 176"/>
                    <a:gd name="T32" fmla="*/ 88 w 176"/>
                    <a:gd name="T33" fmla="*/ 108 h 176"/>
                    <a:gd name="T34" fmla="*/ 108 w 176"/>
                    <a:gd name="T35" fmla="*/ 92 h 176"/>
                    <a:gd name="T36" fmla="*/ 156 w 176"/>
                    <a:gd name="T37" fmla="*/ 92 h 176"/>
                    <a:gd name="T38" fmla="*/ 160 w 176"/>
                    <a:gd name="T39" fmla="*/ 88 h 176"/>
                    <a:gd name="T40" fmla="*/ 160 w 176"/>
                    <a:gd name="T41" fmla="*/ 40 h 176"/>
                    <a:gd name="T42" fmla="*/ 176 w 176"/>
                    <a:gd name="T43" fmla="*/ 20 h 176"/>
                    <a:gd name="T44" fmla="*/ 156 w 176"/>
                    <a:gd name="T45" fmla="*/ 0 h 176"/>
                    <a:gd name="T46" fmla="*/ 32 w 176"/>
                    <a:gd name="T47" fmla="*/ 156 h 176"/>
                    <a:gd name="T48" fmla="*/ 20 w 176"/>
                    <a:gd name="T49" fmla="*/ 168 h 176"/>
                    <a:gd name="T50" fmla="*/ 8 w 176"/>
                    <a:gd name="T51" fmla="*/ 156 h 176"/>
                    <a:gd name="T52" fmla="*/ 20 w 176"/>
                    <a:gd name="T53" fmla="*/ 144 h 176"/>
                    <a:gd name="T54" fmla="*/ 32 w 176"/>
                    <a:gd name="T55" fmla="*/ 156 h 176"/>
                    <a:gd name="T56" fmla="*/ 88 w 176"/>
                    <a:gd name="T57" fmla="*/ 100 h 176"/>
                    <a:gd name="T58" fmla="*/ 76 w 176"/>
                    <a:gd name="T59" fmla="*/ 88 h 176"/>
                    <a:gd name="T60" fmla="*/ 88 w 176"/>
                    <a:gd name="T61" fmla="*/ 76 h 176"/>
                    <a:gd name="T62" fmla="*/ 100 w 176"/>
                    <a:gd name="T63" fmla="*/ 88 h 176"/>
                    <a:gd name="T64" fmla="*/ 88 w 176"/>
                    <a:gd name="T65" fmla="*/ 100 h 176"/>
                    <a:gd name="T66" fmla="*/ 156 w 176"/>
                    <a:gd name="T67" fmla="*/ 32 h 176"/>
                    <a:gd name="T68" fmla="*/ 144 w 176"/>
                    <a:gd name="T69" fmla="*/ 20 h 176"/>
                    <a:gd name="T70" fmla="*/ 156 w 176"/>
                    <a:gd name="T71" fmla="*/ 8 h 176"/>
                    <a:gd name="T72" fmla="*/ 168 w 176"/>
                    <a:gd name="T73" fmla="*/ 20 h 176"/>
                    <a:gd name="T74" fmla="*/ 156 w 176"/>
                    <a:gd name="T75" fmla="*/ 32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6" h="176">
                      <a:moveTo>
                        <a:pt x="156" y="0"/>
                      </a:moveTo>
                      <a:cubicBezTo>
                        <a:pt x="145" y="0"/>
                        <a:pt x="136" y="9"/>
                        <a:pt x="136" y="20"/>
                      </a:cubicBezTo>
                      <a:cubicBezTo>
                        <a:pt x="136" y="30"/>
                        <a:pt x="143" y="38"/>
                        <a:pt x="152" y="40"/>
                      </a:cubicBezTo>
                      <a:cubicBezTo>
                        <a:pt x="152" y="84"/>
                        <a:pt x="152" y="84"/>
                        <a:pt x="152" y="84"/>
                      </a:cubicBezTo>
                      <a:cubicBezTo>
                        <a:pt x="108" y="84"/>
                        <a:pt x="108" y="84"/>
                        <a:pt x="108" y="84"/>
                      </a:cubicBezTo>
                      <a:cubicBezTo>
                        <a:pt x="106" y="75"/>
                        <a:pt x="98" y="68"/>
                        <a:pt x="88" y="68"/>
                      </a:cubicBezTo>
                      <a:cubicBezTo>
                        <a:pt x="78" y="68"/>
                        <a:pt x="70" y="75"/>
                        <a:pt x="68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6" y="86"/>
                        <a:pt x="16" y="88"/>
                      </a:cubicBezTo>
                      <a:cubicBezTo>
                        <a:pt x="16" y="136"/>
                        <a:pt x="16" y="136"/>
                        <a:pt x="16" y="136"/>
                      </a:cubicBezTo>
                      <a:cubicBezTo>
                        <a:pt x="7" y="138"/>
                        <a:pt x="0" y="146"/>
                        <a:pt x="0" y="156"/>
                      </a:cubicBezTo>
                      <a:cubicBezTo>
                        <a:pt x="0" y="167"/>
                        <a:pt x="9" y="176"/>
                        <a:pt x="20" y="176"/>
                      </a:cubicBezTo>
                      <a:cubicBezTo>
                        <a:pt x="31" y="176"/>
                        <a:pt x="40" y="167"/>
                        <a:pt x="40" y="156"/>
                      </a:cubicBezTo>
                      <a:cubicBezTo>
                        <a:pt x="40" y="146"/>
                        <a:pt x="33" y="138"/>
                        <a:pt x="24" y="136"/>
                      </a:cubicBezTo>
                      <a:cubicBezTo>
                        <a:pt x="24" y="92"/>
                        <a:pt x="24" y="92"/>
                        <a:pt x="24" y="92"/>
                      </a:cubicBezTo>
                      <a:cubicBezTo>
                        <a:pt x="68" y="92"/>
                        <a:pt x="68" y="92"/>
                        <a:pt x="68" y="92"/>
                      </a:cubicBezTo>
                      <a:cubicBezTo>
                        <a:pt x="70" y="101"/>
                        <a:pt x="78" y="108"/>
                        <a:pt x="88" y="108"/>
                      </a:cubicBezTo>
                      <a:cubicBezTo>
                        <a:pt x="98" y="108"/>
                        <a:pt x="106" y="101"/>
                        <a:pt x="108" y="92"/>
                      </a:cubicBezTo>
                      <a:cubicBezTo>
                        <a:pt x="156" y="92"/>
                        <a:pt x="156" y="92"/>
                        <a:pt x="156" y="92"/>
                      </a:cubicBezTo>
                      <a:cubicBezTo>
                        <a:pt x="158" y="92"/>
                        <a:pt x="160" y="90"/>
                        <a:pt x="160" y="88"/>
                      </a:cubicBezTo>
                      <a:cubicBezTo>
                        <a:pt x="160" y="40"/>
                        <a:pt x="160" y="40"/>
                        <a:pt x="160" y="40"/>
                      </a:cubicBezTo>
                      <a:cubicBezTo>
                        <a:pt x="169" y="38"/>
                        <a:pt x="176" y="30"/>
                        <a:pt x="176" y="20"/>
                      </a:cubicBezTo>
                      <a:cubicBezTo>
                        <a:pt x="176" y="9"/>
                        <a:pt x="167" y="0"/>
                        <a:pt x="156" y="0"/>
                      </a:cubicBezTo>
                      <a:moveTo>
                        <a:pt x="32" y="156"/>
                      </a:moveTo>
                      <a:cubicBezTo>
                        <a:pt x="32" y="163"/>
                        <a:pt x="27" y="168"/>
                        <a:pt x="20" y="168"/>
                      </a:cubicBezTo>
                      <a:cubicBezTo>
                        <a:pt x="13" y="168"/>
                        <a:pt x="8" y="163"/>
                        <a:pt x="8" y="156"/>
                      </a:cubicBezTo>
                      <a:cubicBezTo>
                        <a:pt x="8" y="149"/>
                        <a:pt x="13" y="144"/>
                        <a:pt x="20" y="144"/>
                      </a:cubicBezTo>
                      <a:cubicBezTo>
                        <a:pt x="27" y="144"/>
                        <a:pt x="32" y="149"/>
                        <a:pt x="32" y="156"/>
                      </a:cubicBezTo>
                      <a:moveTo>
                        <a:pt x="88" y="100"/>
                      </a:moveTo>
                      <a:cubicBezTo>
                        <a:pt x="81" y="100"/>
                        <a:pt x="76" y="95"/>
                        <a:pt x="76" y="88"/>
                      </a:cubicBezTo>
                      <a:cubicBezTo>
                        <a:pt x="76" y="81"/>
                        <a:pt x="81" y="76"/>
                        <a:pt x="88" y="76"/>
                      </a:cubicBezTo>
                      <a:cubicBezTo>
                        <a:pt x="95" y="76"/>
                        <a:pt x="100" y="81"/>
                        <a:pt x="100" y="88"/>
                      </a:cubicBezTo>
                      <a:cubicBezTo>
                        <a:pt x="100" y="95"/>
                        <a:pt x="95" y="100"/>
                        <a:pt x="88" y="100"/>
                      </a:cubicBezTo>
                      <a:moveTo>
                        <a:pt x="156" y="32"/>
                      </a:moveTo>
                      <a:cubicBezTo>
                        <a:pt x="149" y="32"/>
                        <a:pt x="144" y="27"/>
                        <a:pt x="144" y="20"/>
                      </a:cubicBezTo>
                      <a:cubicBezTo>
                        <a:pt x="144" y="13"/>
                        <a:pt x="149" y="8"/>
                        <a:pt x="156" y="8"/>
                      </a:cubicBezTo>
                      <a:cubicBezTo>
                        <a:pt x="163" y="8"/>
                        <a:pt x="168" y="13"/>
                        <a:pt x="168" y="20"/>
                      </a:cubicBezTo>
                      <a:cubicBezTo>
                        <a:pt x="168" y="27"/>
                        <a:pt x="163" y="32"/>
                        <a:pt x="156" y="3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4" name="TextBox 52"/>
            <p:cNvSpPr txBox="1"/>
            <p:nvPr/>
          </p:nvSpPr>
          <p:spPr>
            <a:xfrm>
              <a:off x="2761464" y="2685010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5" name="TextBox 53"/>
            <p:cNvSpPr txBox="1"/>
            <p:nvPr/>
          </p:nvSpPr>
          <p:spPr>
            <a:xfrm>
              <a:off x="1833905" y="2899156"/>
              <a:ext cx="2189443" cy="57746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</p:grpSp>
      <p:grpSp>
        <p:nvGrpSpPr>
          <p:cNvPr id="68" name="千图PPT彼岸天：ID 8661124库_组合 67"/>
          <p:cNvGrpSpPr/>
          <p:nvPr>
            <p:custDataLst>
              <p:tags r:id="rId6"/>
            </p:custDataLst>
          </p:nvPr>
        </p:nvGrpSpPr>
        <p:grpSpPr>
          <a:xfrm>
            <a:off x="4984473" y="1713365"/>
            <a:ext cx="2189443" cy="1525071"/>
            <a:chOff x="4984473" y="1713365"/>
            <a:chExt cx="2189443" cy="1525071"/>
          </a:xfrm>
        </p:grpSpPr>
        <p:sp>
          <p:nvSpPr>
            <p:cNvPr id="16" name="Oval 38"/>
            <p:cNvSpPr/>
            <p:nvPr/>
          </p:nvSpPr>
          <p:spPr>
            <a:xfrm>
              <a:off x="5681819" y="2487268"/>
              <a:ext cx="751168" cy="751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7" name="Group 39"/>
            <p:cNvGrpSpPr/>
            <p:nvPr/>
          </p:nvGrpSpPr>
          <p:grpSpPr>
            <a:xfrm>
              <a:off x="5722321" y="2523895"/>
              <a:ext cx="670163" cy="670163"/>
              <a:chOff x="5854236" y="2976687"/>
              <a:chExt cx="558800" cy="558800"/>
            </a:xfrm>
          </p:grpSpPr>
          <p:sp>
            <p:nvSpPr>
              <p:cNvPr id="39" name="Oval 40"/>
              <p:cNvSpPr/>
              <p:nvPr/>
            </p:nvSpPr>
            <p:spPr>
              <a:xfrm>
                <a:off x="5854236" y="2976687"/>
                <a:ext cx="558800" cy="55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41"/>
              <p:cNvSpPr/>
              <p:nvPr/>
            </p:nvSpPr>
            <p:spPr bwMode="auto">
              <a:xfrm>
                <a:off x="5981782" y="3104233"/>
                <a:ext cx="303709" cy="303709"/>
              </a:xfrm>
              <a:custGeom>
                <a:avLst/>
                <a:gdLst>
                  <a:gd name="T0" fmla="*/ 44 w 176"/>
                  <a:gd name="T1" fmla="*/ 132 h 176"/>
                  <a:gd name="T2" fmla="*/ 78 w 176"/>
                  <a:gd name="T3" fmla="*/ 126 h 176"/>
                  <a:gd name="T4" fmla="*/ 170 w 176"/>
                  <a:gd name="T5" fmla="*/ 34 h 176"/>
                  <a:gd name="T6" fmla="*/ 176 w 176"/>
                  <a:gd name="T7" fmla="*/ 20 h 176"/>
                  <a:gd name="T8" fmla="*/ 156 w 176"/>
                  <a:gd name="T9" fmla="*/ 0 h 176"/>
                  <a:gd name="T10" fmla="*/ 142 w 176"/>
                  <a:gd name="T11" fmla="*/ 6 h 176"/>
                  <a:gd name="T12" fmla="*/ 50 w 176"/>
                  <a:gd name="T13" fmla="*/ 98 h 176"/>
                  <a:gd name="T14" fmla="*/ 44 w 176"/>
                  <a:gd name="T15" fmla="*/ 132 h 176"/>
                  <a:gd name="T16" fmla="*/ 148 w 176"/>
                  <a:gd name="T17" fmla="*/ 12 h 176"/>
                  <a:gd name="T18" fmla="*/ 156 w 176"/>
                  <a:gd name="T19" fmla="*/ 8 h 176"/>
                  <a:gd name="T20" fmla="*/ 168 w 176"/>
                  <a:gd name="T21" fmla="*/ 20 h 176"/>
                  <a:gd name="T22" fmla="*/ 164 w 176"/>
                  <a:gd name="T23" fmla="*/ 28 h 176"/>
                  <a:gd name="T24" fmla="*/ 159 w 176"/>
                  <a:gd name="T25" fmla="*/ 34 h 176"/>
                  <a:gd name="T26" fmla="*/ 142 w 176"/>
                  <a:gd name="T27" fmla="*/ 17 h 176"/>
                  <a:gd name="T28" fmla="*/ 148 w 176"/>
                  <a:gd name="T29" fmla="*/ 12 h 176"/>
                  <a:gd name="T30" fmla="*/ 137 w 176"/>
                  <a:gd name="T31" fmla="*/ 22 h 176"/>
                  <a:gd name="T32" fmla="*/ 154 w 176"/>
                  <a:gd name="T33" fmla="*/ 39 h 176"/>
                  <a:gd name="T34" fmla="*/ 80 w 176"/>
                  <a:gd name="T35" fmla="*/ 113 h 176"/>
                  <a:gd name="T36" fmla="*/ 80 w 176"/>
                  <a:gd name="T37" fmla="*/ 96 h 176"/>
                  <a:gd name="T38" fmla="*/ 63 w 176"/>
                  <a:gd name="T39" fmla="*/ 96 h 176"/>
                  <a:gd name="T40" fmla="*/ 137 w 176"/>
                  <a:gd name="T41" fmla="*/ 22 h 176"/>
                  <a:gd name="T42" fmla="*/ 57 w 176"/>
                  <a:gd name="T43" fmla="*/ 104 h 176"/>
                  <a:gd name="T44" fmla="*/ 72 w 176"/>
                  <a:gd name="T45" fmla="*/ 104 h 176"/>
                  <a:gd name="T46" fmla="*/ 72 w 176"/>
                  <a:gd name="T47" fmla="*/ 119 h 176"/>
                  <a:gd name="T48" fmla="*/ 54 w 176"/>
                  <a:gd name="T49" fmla="*/ 122 h 176"/>
                  <a:gd name="T50" fmla="*/ 57 w 176"/>
                  <a:gd name="T51" fmla="*/ 104 h 176"/>
                  <a:gd name="T52" fmla="*/ 172 w 176"/>
                  <a:gd name="T53" fmla="*/ 60 h 176"/>
                  <a:gd name="T54" fmla="*/ 168 w 176"/>
                  <a:gd name="T55" fmla="*/ 64 h 176"/>
                  <a:gd name="T56" fmla="*/ 168 w 176"/>
                  <a:gd name="T57" fmla="*/ 152 h 176"/>
                  <a:gd name="T58" fmla="*/ 152 w 176"/>
                  <a:gd name="T59" fmla="*/ 168 h 176"/>
                  <a:gd name="T60" fmla="*/ 24 w 176"/>
                  <a:gd name="T61" fmla="*/ 168 h 176"/>
                  <a:gd name="T62" fmla="*/ 8 w 176"/>
                  <a:gd name="T63" fmla="*/ 152 h 176"/>
                  <a:gd name="T64" fmla="*/ 8 w 176"/>
                  <a:gd name="T65" fmla="*/ 24 h 176"/>
                  <a:gd name="T66" fmla="*/ 24 w 176"/>
                  <a:gd name="T67" fmla="*/ 8 h 176"/>
                  <a:gd name="T68" fmla="*/ 112 w 176"/>
                  <a:gd name="T69" fmla="*/ 8 h 176"/>
                  <a:gd name="T70" fmla="*/ 116 w 176"/>
                  <a:gd name="T71" fmla="*/ 4 h 176"/>
                  <a:gd name="T72" fmla="*/ 112 w 176"/>
                  <a:gd name="T73" fmla="*/ 0 h 176"/>
                  <a:gd name="T74" fmla="*/ 24 w 176"/>
                  <a:gd name="T75" fmla="*/ 0 h 176"/>
                  <a:gd name="T76" fmla="*/ 0 w 176"/>
                  <a:gd name="T77" fmla="*/ 24 h 176"/>
                  <a:gd name="T78" fmla="*/ 0 w 176"/>
                  <a:gd name="T79" fmla="*/ 152 h 176"/>
                  <a:gd name="T80" fmla="*/ 24 w 176"/>
                  <a:gd name="T81" fmla="*/ 176 h 176"/>
                  <a:gd name="T82" fmla="*/ 152 w 176"/>
                  <a:gd name="T83" fmla="*/ 176 h 176"/>
                  <a:gd name="T84" fmla="*/ 176 w 176"/>
                  <a:gd name="T85" fmla="*/ 152 h 176"/>
                  <a:gd name="T86" fmla="*/ 176 w 176"/>
                  <a:gd name="T87" fmla="*/ 64 h 176"/>
                  <a:gd name="T88" fmla="*/ 172 w 176"/>
                  <a:gd name="T89" fmla="*/ 6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" h="176">
                    <a:moveTo>
                      <a:pt x="44" y="132"/>
                    </a:moveTo>
                    <a:cubicBezTo>
                      <a:pt x="78" y="126"/>
                      <a:pt x="78" y="126"/>
                      <a:pt x="78" y="126"/>
                    </a:cubicBezTo>
                    <a:cubicBezTo>
                      <a:pt x="170" y="34"/>
                      <a:pt x="170" y="34"/>
                      <a:pt x="170" y="34"/>
                    </a:cubicBezTo>
                    <a:cubicBezTo>
                      <a:pt x="174" y="31"/>
                      <a:pt x="176" y="26"/>
                      <a:pt x="176" y="20"/>
                    </a:cubicBezTo>
                    <a:cubicBezTo>
                      <a:pt x="176" y="9"/>
                      <a:pt x="167" y="0"/>
                      <a:pt x="156" y="0"/>
                    </a:cubicBezTo>
                    <a:cubicBezTo>
                      <a:pt x="150" y="0"/>
                      <a:pt x="145" y="2"/>
                      <a:pt x="142" y="6"/>
                    </a:cubicBezTo>
                    <a:cubicBezTo>
                      <a:pt x="50" y="98"/>
                      <a:pt x="50" y="98"/>
                      <a:pt x="50" y="98"/>
                    </a:cubicBezTo>
                    <a:lnTo>
                      <a:pt x="44" y="132"/>
                    </a:lnTo>
                    <a:close/>
                    <a:moveTo>
                      <a:pt x="148" y="12"/>
                    </a:moveTo>
                    <a:cubicBezTo>
                      <a:pt x="150" y="9"/>
                      <a:pt x="153" y="8"/>
                      <a:pt x="156" y="8"/>
                    </a:cubicBezTo>
                    <a:cubicBezTo>
                      <a:pt x="163" y="8"/>
                      <a:pt x="168" y="13"/>
                      <a:pt x="168" y="20"/>
                    </a:cubicBezTo>
                    <a:cubicBezTo>
                      <a:pt x="168" y="23"/>
                      <a:pt x="167" y="26"/>
                      <a:pt x="164" y="28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42" y="17"/>
                      <a:pt x="142" y="17"/>
                      <a:pt x="142" y="17"/>
                    </a:cubicBezTo>
                    <a:lnTo>
                      <a:pt x="148" y="12"/>
                    </a:lnTo>
                    <a:close/>
                    <a:moveTo>
                      <a:pt x="137" y="22"/>
                    </a:moveTo>
                    <a:cubicBezTo>
                      <a:pt x="154" y="39"/>
                      <a:pt x="154" y="39"/>
                      <a:pt x="154" y="39"/>
                    </a:cubicBezTo>
                    <a:cubicBezTo>
                      <a:pt x="80" y="113"/>
                      <a:pt x="80" y="113"/>
                      <a:pt x="80" y="113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63" y="96"/>
                      <a:pt x="63" y="96"/>
                      <a:pt x="63" y="96"/>
                    </a:cubicBezTo>
                    <a:lnTo>
                      <a:pt x="137" y="22"/>
                    </a:lnTo>
                    <a:close/>
                    <a:moveTo>
                      <a:pt x="57" y="104"/>
                    </a:moveTo>
                    <a:cubicBezTo>
                      <a:pt x="72" y="104"/>
                      <a:pt x="72" y="104"/>
                      <a:pt x="72" y="104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54" y="122"/>
                      <a:pt x="54" y="122"/>
                      <a:pt x="54" y="122"/>
                    </a:cubicBezTo>
                    <a:lnTo>
                      <a:pt x="57" y="104"/>
                    </a:lnTo>
                    <a:close/>
                    <a:moveTo>
                      <a:pt x="172" y="60"/>
                    </a:moveTo>
                    <a:cubicBezTo>
                      <a:pt x="170" y="60"/>
                      <a:pt x="168" y="62"/>
                      <a:pt x="168" y="64"/>
                    </a:cubicBez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68" y="161"/>
                      <a:pt x="161" y="168"/>
                      <a:pt x="152" y="168"/>
                    </a:cubicBezTo>
                    <a:cubicBezTo>
                      <a:pt x="24" y="168"/>
                      <a:pt x="24" y="168"/>
                      <a:pt x="24" y="168"/>
                    </a:cubicBezTo>
                    <a:cubicBezTo>
                      <a:pt x="15" y="168"/>
                      <a:pt x="8" y="161"/>
                      <a:pt x="8" y="15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5"/>
                      <a:pt x="15" y="8"/>
                      <a:pt x="24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4" y="8"/>
                      <a:pt x="116" y="6"/>
                      <a:pt x="116" y="4"/>
                    </a:cubicBezTo>
                    <a:cubicBezTo>
                      <a:pt x="116" y="2"/>
                      <a:pt x="114" y="0"/>
                      <a:pt x="11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5"/>
                      <a:pt x="11" y="176"/>
                      <a:pt x="24" y="176"/>
                    </a:cubicBezTo>
                    <a:cubicBezTo>
                      <a:pt x="152" y="176"/>
                      <a:pt x="152" y="176"/>
                      <a:pt x="152" y="176"/>
                    </a:cubicBezTo>
                    <a:cubicBezTo>
                      <a:pt x="165" y="176"/>
                      <a:pt x="176" y="165"/>
                      <a:pt x="176" y="152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2"/>
                      <a:pt x="174" y="60"/>
                      <a:pt x="172" y="6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6" name="TextBox 55"/>
            <p:cNvSpPr txBox="1"/>
            <p:nvPr/>
          </p:nvSpPr>
          <p:spPr>
            <a:xfrm>
              <a:off x="5448254" y="1713365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3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27" name="TextBox 56"/>
            <p:cNvSpPr txBox="1"/>
            <p:nvPr/>
          </p:nvSpPr>
          <p:spPr>
            <a:xfrm>
              <a:off x="4984473" y="1935093"/>
              <a:ext cx="2189443" cy="57746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5"/>
          <p:cNvGrpSpPr/>
          <p:nvPr>
            <p:custDataLst>
              <p:tags r:id="rId1"/>
            </p:custDataLst>
          </p:nvPr>
        </p:nvGrpSpPr>
        <p:grpSpPr>
          <a:xfrm>
            <a:off x="4181013" y="1676832"/>
            <a:ext cx="3593407" cy="3561671"/>
            <a:chOff x="4492509" y="1985575"/>
            <a:chExt cx="2970419" cy="2944185"/>
          </a:xfrm>
        </p:grpSpPr>
        <p:sp>
          <p:nvSpPr>
            <p:cNvPr id="20" name="Diamond 4"/>
            <p:cNvSpPr/>
            <p:nvPr/>
          </p:nvSpPr>
          <p:spPr>
            <a:xfrm>
              <a:off x="5448560" y="1985575"/>
              <a:ext cx="1058318" cy="145624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Diamond 5"/>
            <p:cNvSpPr/>
            <p:nvPr/>
          </p:nvSpPr>
          <p:spPr>
            <a:xfrm rot="4320000">
              <a:off x="6205647" y="2556268"/>
              <a:ext cx="1058318" cy="1456245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Diamond 6"/>
            <p:cNvSpPr/>
            <p:nvPr/>
          </p:nvSpPr>
          <p:spPr>
            <a:xfrm rot="8640000">
              <a:off x="5921229" y="3464939"/>
              <a:ext cx="1058318" cy="145624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Diamond 7"/>
            <p:cNvSpPr/>
            <p:nvPr/>
          </p:nvSpPr>
          <p:spPr>
            <a:xfrm rot="12960000">
              <a:off x="4975891" y="3473514"/>
              <a:ext cx="1058318" cy="1456246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Diamond 8"/>
            <p:cNvSpPr/>
            <p:nvPr/>
          </p:nvSpPr>
          <p:spPr>
            <a:xfrm rot="17280000" flipH="1">
              <a:off x="4691473" y="2564843"/>
              <a:ext cx="1058318" cy="1456245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千图PPT彼岸天：ID 8661124库_组合 16"/>
          <p:cNvGrpSpPr/>
          <p:nvPr>
            <p:custDataLst>
              <p:tags r:id="rId2"/>
            </p:custDataLst>
          </p:nvPr>
        </p:nvGrpSpPr>
        <p:grpSpPr>
          <a:xfrm>
            <a:off x="7125461" y="1596718"/>
            <a:ext cx="4347401" cy="892552"/>
            <a:chOff x="741799" y="2254541"/>
            <a:chExt cx="2693045" cy="892552"/>
          </a:xfrm>
        </p:grpSpPr>
        <p:sp>
          <p:nvSpPr>
            <p:cNvPr id="18" name="TextBox 9"/>
            <p:cNvSpPr txBox="1"/>
            <p:nvPr/>
          </p:nvSpPr>
          <p:spPr>
            <a:xfrm>
              <a:off x="741799" y="2254541"/>
              <a:ext cx="2693045" cy="24622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9" name="Rectangle 14"/>
            <p:cNvSpPr/>
            <p:nvPr/>
          </p:nvSpPr>
          <p:spPr>
            <a:xfrm>
              <a:off x="741799" y="2500762"/>
              <a:ext cx="2693045" cy="646331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</p:grpSp>
      <p:grpSp>
        <p:nvGrpSpPr>
          <p:cNvPr id="6" name="千图PPT彼岸天：ID 8661124库_组合 17"/>
          <p:cNvGrpSpPr/>
          <p:nvPr>
            <p:custDataLst>
              <p:tags r:id="rId3"/>
            </p:custDataLst>
          </p:nvPr>
        </p:nvGrpSpPr>
        <p:grpSpPr>
          <a:xfrm>
            <a:off x="755820" y="3017108"/>
            <a:ext cx="3106872" cy="892552"/>
            <a:chOff x="741799" y="2223763"/>
            <a:chExt cx="2693045" cy="892552"/>
          </a:xfrm>
        </p:grpSpPr>
        <p:sp>
          <p:nvSpPr>
            <p:cNvPr id="16" name="TextBox 18"/>
            <p:cNvSpPr txBox="1"/>
            <p:nvPr/>
          </p:nvSpPr>
          <p:spPr>
            <a:xfrm>
              <a:off x="741799" y="2223763"/>
              <a:ext cx="2693045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5">
                    <a:lumMod val="100000"/>
                  </a:schemeClr>
                </a:solidFill>
              </a:endParaRPr>
            </a:p>
          </p:txBody>
        </p:sp>
        <p:sp>
          <p:nvSpPr>
            <p:cNvPr id="17" name="Rectangle 19"/>
            <p:cNvSpPr/>
            <p:nvPr/>
          </p:nvSpPr>
          <p:spPr>
            <a:xfrm>
              <a:off x="741799" y="2469984"/>
              <a:ext cx="2693045" cy="646331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</p:grpSp>
      <p:grpSp>
        <p:nvGrpSpPr>
          <p:cNvPr id="7" name="千图PPT彼岸天：ID 8661124库_组合 20"/>
          <p:cNvGrpSpPr/>
          <p:nvPr>
            <p:custDataLst>
              <p:tags r:id="rId4"/>
            </p:custDataLst>
          </p:nvPr>
        </p:nvGrpSpPr>
        <p:grpSpPr>
          <a:xfrm>
            <a:off x="8184232" y="3047886"/>
            <a:ext cx="3288631" cy="892552"/>
            <a:chOff x="741799" y="2254541"/>
            <a:chExt cx="2693045" cy="892552"/>
          </a:xfrm>
        </p:grpSpPr>
        <p:sp>
          <p:nvSpPr>
            <p:cNvPr id="14" name="TextBox 21"/>
            <p:cNvSpPr txBox="1"/>
            <p:nvPr/>
          </p:nvSpPr>
          <p:spPr>
            <a:xfrm>
              <a:off x="741799" y="2254541"/>
              <a:ext cx="2693045" cy="24622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5" name="Rectangle 22"/>
            <p:cNvSpPr/>
            <p:nvPr/>
          </p:nvSpPr>
          <p:spPr>
            <a:xfrm>
              <a:off x="741799" y="2500762"/>
              <a:ext cx="2693045" cy="646331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</p:grpSp>
      <p:grpSp>
        <p:nvGrpSpPr>
          <p:cNvPr id="8" name="千图PPT彼岸天：ID 8661124库_组合 23"/>
          <p:cNvGrpSpPr/>
          <p:nvPr>
            <p:custDataLst>
              <p:tags r:id="rId5"/>
            </p:custDataLst>
          </p:nvPr>
        </p:nvGrpSpPr>
        <p:grpSpPr>
          <a:xfrm>
            <a:off x="7585146" y="4880823"/>
            <a:ext cx="3887717" cy="1225812"/>
            <a:chOff x="741799" y="2254541"/>
            <a:chExt cx="3887717" cy="1225812"/>
          </a:xfrm>
        </p:grpSpPr>
        <p:sp>
          <p:nvSpPr>
            <p:cNvPr id="12" name="TextBox 24"/>
            <p:cNvSpPr txBox="1"/>
            <p:nvPr/>
          </p:nvSpPr>
          <p:spPr>
            <a:xfrm>
              <a:off x="741799" y="2254541"/>
              <a:ext cx="3887716" cy="24622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741799" y="2500762"/>
              <a:ext cx="3887717" cy="979591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</p:grpSp>
      <p:grpSp>
        <p:nvGrpSpPr>
          <p:cNvPr id="9" name="千图PPT彼岸天：ID 8661124库_组合 29"/>
          <p:cNvGrpSpPr/>
          <p:nvPr>
            <p:custDataLst>
              <p:tags r:id="rId6"/>
            </p:custDataLst>
          </p:nvPr>
        </p:nvGrpSpPr>
        <p:grpSpPr>
          <a:xfrm>
            <a:off x="755821" y="4947645"/>
            <a:ext cx="3900020" cy="1154929"/>
            <a:chOff x="1294583" y="4947645"/>
            <a:chExt cx="3361257" cy="1154929"/>
          </a:xfrm>
        </p:grpSpPr>
        <p:sp>
          <p:nvSpPr>
            <p:cNvPr id="10" name="TextBox 27"/>
            <p:cNvSpPr txBox="1"/>
            <p:nvPr/>
          </p:nvSpPr>
          <p:spPr>
            <a:xfrm>
              <a:off x="1294583" y="4947645"/>
              <a:ext cx="3361257" cy="24622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1" name="Rectangle 28"/>
            <p:cNvSpPr/>
            <p:nvPr/>
          </p:nvSpPr>
          <p:spPr>
            <a:xfrm>
              <a:off x="1294583" y="5193866"/>
              <a:ext cx="3361257" cy="90870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4331804" y="1452310"/>
            <a:ext cx="3749699" cy="3841152"/>
            <a:chOff x="4220972" y="1452310"/>
            <a:chExt cx="3749699" cy="3841152"/>
          </a:xfrm>
        </p:grpSpPr>
        <p:sp>
          <p:nvSpPr>
            <p:cNvPr id="20" name="Freeform: Shape 25"/>
            <p:cNvSpPr/>
            <p:nvPr/>
          </p:nvSpPr>
          <p:spPr bwMode="auto">
            <a:xfrm>
              <a:off x="4960574" y="3038872"/>
              <a:ext cx="294250" cy="811176"/>
            </a:xfrm>
            <a:custGeom>
              <a:avLst/>
              <a:gdLst/>
              <a:ahLst/>
              <a:cxnLst>
                <a:cxn ang="0">
                  <a:pos x="103" y="285"/>
                </a:cxn>
                <a:cxn ang="0">
                  <a:pos x="46" y="0"/>
                </a:cxn>
                <a:cxn ang="0">
                  <a:pos x="12" y="106"/>
                </a:cxn>
                <a:cxn ang="0">
                  <a:pos x="20" y="214"/>
                </a:cxn>
                <a:cxn ang="0">
                  <a:pos x="20" y="214"/>
                </a:cxn>
                <a:cxn ang="0">
                  <a:pos x="20" y="214"/>
                </a:cxn>
                <a:cxn ang="0">
                  <a:pos x="103" y="285"/>
                </a:cxn>
              </a:cxnLst>
              <a:rect l="0" t="0" r="r" b="b"/>
              <a:pathLst>
                <a:path w="103" h="285">
                  <a:moveTo>
                    <a:pt x="103" y="285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43"/>
                    <a:pt x="4" y="182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37" y="246"/>
                    <a:pt x="66" y="273"/>
                    <a:pt x="103" y="28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26"/>
            <p:cNvSpPr/>
            <p:nvPr/>
          </p:nvSpPr>
          <p:spPr bwMode="auto">
            <a:xfrm>
              <a:off x="5421831" y="4052842"/>
              <a:ext cx="815153" cy="274369"/>
            </a:xfrm>
            <a:custGeom>
              <a:avLst/>
              <a:gdLst/>
              <a:ahLst/>
              <a:cxnLst>
                <a:cxn ang="0">
                  <a:pos x="288" y="34"/>
                </a:cxn>
                <a:cxn ang="0">
                  <a:pos x="0" y="0"/>
                </a:cxn>
                <a:cxn ang="0">
                  <a:pos x="90" y="66"/>
                </a:cxn>
                <a:cxn ang="0">
                  <a:pos x="195" y="91"/>
                </a:cxn>
                <a:cxn ang="0">
                  <a:pos x="195" y="91"/>
                </a:cxn>
                <a:cxn ang="0">
                  <a:pos x="195" y="91"/>
                </a:cxn>
                <a:cxn ang="0">
                  <a:pos x="288" y="34"/>
                </a:cxn>
              </a:cxnLst>
              <a:rect l="0" t="0" r="r" b="b"/>
              <a:pathLst>
                <a:path w="288" h="97">
                  <a:moveTo>
                    <a:pt x="288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121" y="89"/>
                    <a:pt x="160" y="97"/>
                    <a:pt x="195" y="91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231" y="85"/>
                    <a:pt x="265" y="66"/>
                    <a:pt x="288" y="3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27"/>
            <p:cNvSpPr/>
            <p:nvPr/>
          </p:nvSpPr>
          <p:spPr bwMode="auto">
            <a:xfrm>
              <a:off x="6487492" y="3309263"/>
              <a:ext cx="429446" cy="743579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263"/>
                </a:cxn>
                <a:cxn ang="0">
                  <a:pos x="89" y="198"/>
                </a:cxn>
                <a:cxn ang="0">
                  <a:pos x="146" y="106"/>
                </a:cxn>
                <a:cxn ang="0">
                  <a:pos x="146" y="106"/>
                </a:cxn>
                <a:cxn ang="0">
                  <a:pos x="146" y="106"/>
                </a:cxn>
                <a:cxn ang="0">
                  <a:pos x="121" y="0"/>
                </a:cxn>
              </a:cxnLst>
              <a:rect l="0" t="0" r="r" b="b"/>
              <a:pathLst>
                <a:path w="152" h="263">
                  <a:moveTo>
                    <a:pt x="121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89" y="198"/>
                    <a:pt x="89" y="198"/>
                    <a:pt x="89" y="198"/>
                  </a:cubicBezTo>
                  <a:cubicBezTo>
                    <a:pt x="121" y="175"/>
                    <a:pt x="140" y="142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52" y="70"/>
                    <a:pt x="144" y="32"/>
                    <a:pt x="12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28"/>
            <p:cNvSpPr/>
            <p:nvPr/>
          </p:nvSpPr>
          <p:spPr bwMode="auto">
            <a:xfrm>
              <a:off x="6209147" y="2450372"/>
              <a:ext cx="604406" cy="5885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4" y="208"/>
                </a:cxn>
                <a:cxn ang="0">
                  <a:pos x="179" y="103"/>
                </a:cxn>
                <a:cxn ang="0">
                  <a:pos x="109" y="20"/>
                </a:cxn>
                <a:cxn ang="0">
                  <a:pos x="109" y="20"/>
                </a:cxn>
                <a:cxn ang="0">
                  <a:pos x="109" y="20"/>
                </a:cxn>
                <a:cxn ang="0">
                  <a:pos x="0" y="12"/>
                </a:cxn>
              </a:cxnLst>
              <a:rect l="0" t="0" r="r" b="b"/>
              <a:pathLst>
                <a:path w="214" h="208">
                  <a:moveTo>
                    <a:pt x="0" y="12"/>
                  </a:moveTo>
                  <a:cubicBezTo>
                    <a:pt x="214" y="208"/>
                    <a:pt x="214" y="208"/>
                    <a:pt x="214" y="208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67" y="66"/>
                    <a:pt x="141" y="37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76" y="4"/>
                    <a:pt x="38" y="0"/>
                    <a:pt x="0" y="1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29"/>
            <p:cNvSpPr/>
            <p:nvPr/>
          </p:nvSpPr>
          <p:spPr bwMode="auto">
            <a:xfrm>
              <a:off x="5234941" y="2418562"/>
              <a:ext cx="719721" cy="401613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253" y="0"/>
                </a:cxn>
                <a:cxn ang="0">
                  <a:pos x="142" y="0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0" y="142"/>
                </a:cxn>
              </a:cxnLst>
              <a:rect l="0" t="0" r="r" b="b"/>
              <a:pathLst>
                <a:path w="253" h="142">
                  <a:moveTo>
                    <a:pt x="0" y="142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03" y="0"/>
                    <a:pt x="67" y="16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16" y="67"/>
                    <a:pt x="0" y="102"/>
                    <a:pt x="0" y="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30"/>
            <p:cNvSpPr/>
            <p:nvPr/>
          </p:nvSpPr>
          <p:spPr bwMode="auto">
            <a:xfrm>
              <a:off x="4912857" y="2227696"/>
              <a:ext cx="2079632" cy="1980222"/>
            </a:xfrm>
            <a:custGeom>
              <a:avLst/>
              <a:gdLst/>
              <a:ahLst/>
              <a:cxnLst>
                <a:cxn ang="0">
                  <a:pos x="100" y="498"/>
                </a:cxn>
                <a:cxn ang="0">
                  <a:pos x="0" y="190"/>
                </a:cxn>
                <a:cxn ang="0">
                  <a:pos x="262" y="0"/>
                </a:cxn>
                <a:cxn ang="0">
                  <a:pos x="523" y="190"/>
                </a:cxn>
                <a:cxn ang="0">
                  <a:pos x="423" y="498"/>
                </a:cxn>
                <a:cxn ang="0">
                  <a:pos x="100" y="498"/>
                </a:cxn>
              </a:cxnLst>
              <a:rect l="0" t="0" r="r" b="b"/>
              <a:pathLst>
                <a:path w="523" h="498">
                  <a:moveTo>
                    <a:pt x="100" y="498"/>
                  </a:moveTo>
                  <a:lnTo>
                    <a:pt x="0" y="190"/>
                  </a:lnTo>
                  <a:lnTo>
                    <a:pt x="262" y="0"/>
                  </a:lnTo>
                  <a:lnTo>
                    <a:pt x="523" y="190"/>
                  </a:lnTo>
                  <a:lnTo>
                    <a:pt x="423" y="498"/>
                  </a:lnTo>
                  <a:lnTo>
                    <a:pt x="100" y="4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31"/>
            <p:cNvSpPr/>
            <p:nvPr/>
          </p:nvSpPr>
          <p:spPr bwMode="auto">
            <a:xfrm>
              <a:off x="4415812" y="1901637"/>
              <a:ext cx="1065661" cy="1745618"/>
            </a:xfrm>
            <a:custGeom>
              <a:avLst/>
              <a:gdLst/>
              <a:ahLst/>
              <a:cxnLst>
                <a:cxn ang="0">
                  <a:pos x="196" y="3"/>
                </a:cxn>
                <a:cxn ang="0">
                  <a:pos x="7" y="33"/>
                </a:cxn>
                <a:cxn ang="0">
                  <a:pos x="6" y="44"/>
                </a:cxn>
                <a:cxn ang="0">
                  <a:pos x="51" y="58"/>
                </a:cxn>
                <a:cxn ang="0">
                  <a:pos x="21" y="150"/>
                </a:cxn>
                <a:cxn ang="0">
                  <a:pos x="30" y="258"/>
                </a:cxn>
                <a:cxn ang="0">
                  <a:pos x="212" y="616"/>
                </a:cxn>
                <a:cxn ang="0">
                  <a:pos x="204" y="508"/>
                </a:cxn>
                <a:cxn ang="0">
                  <a:pos x="321" y="146"/>
                </a:cxn>
                <a:cxn ang="0">
                  <a:pos x="366" y="161"/>
                </a:cxn>
                <a:cxn ang="0">
                  <a:pos x="372" y="151"/>
                </a:cxn>
                <a:cxn ang="0">
                  <a:pos x="237" y="16"/>
                </a:cxn>
                <a:cxn ang="0">
                  <a:pos x="196" y="3"/>
                </a:cxn>
              </a:cxnLst>
              <a:rect l="0" t="0" r="r" b="b"/>
              <a:pathLst>
                <a:path w="376" h="616">
                  <a:moveTo>
                    <a:pt x="196" y="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1" y="34"/>
                    <a:pt x="0" y="42"/>
                    <a:pt x="6" y="4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9" y="187"/>
                    <a:pt x="13" y="226"/>
                    <a:pt x="30" y="258"/>
                  </a:cubicBezTo>
                  <a:cubicBezTo>
                    <a:pt x="212" y="616"/>
                    <a:pt x="212" y="616"/>
                    <a:pt x="212" y="616"/>
                  </a:cubicBezTo>
                  <a:cubicBezTo>
                    <a:pt x="196" y="584"/>
                    <a:pt x="192" y="545"/>
                    <a:pt x="204" y="508"/>
                  </a:cubicBezTo>
                  <a:cubicBezTo>
                    <a:pt x="321" y="146"/>
                    <a:pt x="321" y="146"/>
                    <a:pt x="321" y="146"/>
                  </a:cubicBezTo>
                  <a:cubicBezTo>
                    <a:pt x="366" y="161"/>
                    <a:pt x="366" y="161"/>
                    <a:pt x="366" y="161"/>
                  </a:cubicBezTo>
                  <a:cubicBezTo>
                    <a:pt x="372" y="163"/>
                    <a:pt x="376" y="156"/>
                    <a:pt x="372" y="151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226" y="5"/>
                    <a:pt x="211" y="0"/>
                    <a:pt x="196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32"/>
            <p:cNvSpPr/>
            <p:nvPr/>
          </p:nvSpPr>
          <p:spPr bwMode="auto">
            <a:xfrm>
              <a:off x="5354231" y="1452310"/>
              <a:ext cx="1658139" cy="1121331"/>
            </a:xfrm>
            <a:custGeom>
              <a:avLst/>
              <a:gdLst/>
              <a:ahLst/>
              <a:cxnLst>
                <a:cxn ang="0">
                  <a:pos x="578" y="177"/>
                </a:cxn>
                <a:cxn ang="0">
                  <a:pos x="491" y="6"/>
                </a:cxn>
                <a:cxn ang="0">
                  <a:pos x="480" y="8"/>
                </a:cxn>
                <a:cxn ang="0">
                  <a:pos x="480" y="56"/>
                </a:cxn>
                <a:cxn ang="0">
                  <a:pos x="384" y="56"/>
                </a:cxn>
                <a:cxn ang="0">
                  <a:pos x="284" y="97"/>
                </a:cxn>
                <a:cxn ang="0">
                  <a:pos x="0" y="381"/>
                </a:cxn>
                <a:cxn ang="0">
                  <a:pos x="100" y="340"/>
                </a:cxn>
                <a:cxn ang="0">
                  <a:pos x="480" y="340"/>
                </a:cxn>
                <a:cxn ang="0">
                  <a:pos x="480" y="387"/>
                </a:cxn>
                <a:cxn ang="0">
                  <a:pos x="491" y="390"/>
                </a:cxn>
                <a:cxn ang="0">
                  <a:pos x="578" y="219"/>
                </a:cxn>
                <a:cxn ang="0">
                  <a:pos x="578" y="177"/>
                </a:cxn>
              </a:cxnLst>
              <a:rect l="0" t="0" r="r" b="b"/>
              <a:pathLst>
                <a:path w="585" h="395">
                  <a:moveTo>
                    <a:pt x="578" y="177"/>
                  </a:moveTo>
                  <a:cubicBezTo>
                    <a:pt x="491" y="6"/>
                    <a:pt x="491" y="6"/>
                    <a:pt x="491" y="6"/>
                  </a:cubicBezTo>
                  <a:cubicBezTo>
                    <a:pt x="488" y="0"/>
                    <a:pt x="480" y="2"/>
                    <a:pt x="480" y="8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45" y="56"/>
                    <a:pt x="309" y="71"/>
                    <a:pt x="284" y="97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25" y="356"/>
                    <a:pt x="61" y="340"/>
                    <a:pt x="100" y="340"/>
                  </a:cubicBezTo>
                  <a:cubicBezTo>
                    <a:pt x="480" y="340"/>
                    <a:pt x="480" y="340"/>
                    <a:pt x="480" y="340"/>
                  </a:cubicBezTo>
                  <a:cubicBezTo>
                    <a:pt x="480" y="387"/>
                    <a:pt x="480" y="387"/>
                    <a:pt x="480" y="387"/>
                  </a:cubicBezTo>
                  <a:cubicBezTo>
                    <a:pt x="480" y="393"/>
                    <a:pt x="488" y="395"/>
                    <a:pt x="491" y="390"/>
                  </a:cubicBezTo>
                  <a:cubicBezTo>
                    <a:pt x="578" y="219"/>
                    <a:pt x="578" y="219"/>
                    <a:pt x="578" y="219"/>
                  </a:cubicBezTo>
                  <a:cubicBezTo>
                    <a:pt x="585" y="205"/>
                    <a:pt x="585" y="190"/>
                    <a:pt x="578" y="17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Freeform: Shape 33"/>
            <p:cNvSpPr/>
            <p:nvPr/>
          </p:nvSpPr>
          <p:spPr bwMode="auto">
            <a:xfrm>
              <a:off x="4220972" y="3464342"/>
              <a:ext cx="1753571" cy="1041803"/>
            </a:xfrm>
            <a:custGeom>
              <a:avLst/>
              <a:gdLst/>
              <a:ahLst/>
              <a:cxnLst>
                <a:cxn ang="0">
                  <a:pos x="31" y="124"/>
                </a:cxn>
                <a:cxn ang="0">
                  <a:pos x="1" y="313"/>
                </a:cxn>
                <a:cxn ang="0">
                  <a:pos x="11" y="317"/>
                </a:cxn>
                <a:cxn ang="0">
                  <a:pos x="39" y="279"/>
                </a:cxn>
                <a:cxn ang="0">
                  <a:pos x="117" y="335"/>
                </a:cxn>
                <a:cxn ang="0">
                  <a:pos x="223" y="361"/>
                </a:cxn>
                <a:cxn ang="0">
                  <a:pos x="619" y="298"/>
                </a:cxn>
                <a:cxn ang="0">
                  <a:pos x="514" y="273"/>
                </a:cxn>
                <a:cxn ang="0">
                  <a:pos x="206" y="49"/>
                </a:cxn>
                <a:cxn ang="0">
                  <a:pos x="234" y="11"/>
                </a:cxn>
                <a:cxn ang="0">
                  <a:pos x="227" y="2"/>
                </a:cxn>
                <a:cxn ang="0">
                  <a:pos x="56" y="90"/>
                </a:cxn>
                <a:cxn ang="0">
                  <a:pos x="31" y="124"/>
                </a:cxn>
              </a:cxnLst>
              <a:rect l="0" t="0" r="r" b="b"/>
              <a:pathLst>
                <a:path w="619" h="367">
                  <a:moveTo>
                    <a:pt x="31" y="124"/>
                  </a:moveTo>
                  <a:cubicBezTo>
                    <a:pt x="1" y="313"/>
                    <a:pt x="1" y="313"/>
                    <a:pt x="1" y="313"/>
                  </a:cubicBezTo>
                  <a:cubicBezTo>
                    <a:pt x="0" y="319"/>
                    <a:pt x="8" y="322"/>
                    <a:pt x="11" y="317"/>
                  </a:cubicBezTo>
                  <a:cubicBezTo>
                    <a:pt x="39" y="279"/>
                    <a:pt x="39" y="279"/>
                    <a:pt x="39" y="27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49" y="359"/>
                    <a:pt x="187" y="367"/>
                    <a:pt x="223" y="361"/>
                  </a:cubicBezTo>
                  <a:cubicBezTo>
                    <a:pt x="619" y="298"/>
                    <a:pt x="619" y="298"/>
                    <a:pt x="619" y="298"/>
                  </a:cubicBezTo>
                  <a:cubicBezTo>
                    <a:pt x="584" y="304"/>
                    <a:pt x="545" y="296"/>
                    <a:pt x="514" y="273"/>
                  </a:cubicBezTo>
                  <a:cubicBezTo>
                    <a:pt x="206" y="49"/>
                    <a:pt x="206" y="49"/>
                    <a:pt x="206" y="49"/>
                  </a:cubicBezTo>
                  <a:cubicBezTo>
                    <a:pt x="234" y="11"/>
                    <a:pt x="234" y="11"/>
                    <a:pt x="234" y="11"/>
                  </a:cubicBezTo>
                  <a:cubicBezTo>
                    <a:pt x="238" y="6"/>
                    <a:pt x="232" y="0"/>
                    <a:pt x="227" y="2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43" y="96"/>
                    <a:pt x="34" y="109"/>
                    <a:pt x="31" y="124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Freeform: Shape 34"/>
            <p:cNvSpPr/>
            <p:nvPr/>
          </p:nvSpPr>
          <p:spPr bwMode="auto">
            <a:xfrm>
              <a:off x="6519302" y="2506041"/>
              <a:ext cx="1451369" cy="1423533"/>
            </a:xfrm>
            <a:custGeom>
              <a:avLst/>
              <a:gdLst/>
              <a:ahLst/>
              <a:cxnLst>
                <a:cxn ang="0">
                  <a:pos x="373" y="487"/>
                </a:cxn>
                <a:cxn ang="0">
                  <a:pos x="509" y="352"/>
                </a:cxn>
                <a:cxn ang="0">
                  <a:pos x="503" y="342"/>
                </a:cxn>
                <a:cxn ang="0">
                  <a:pos x="458" y="357"/>
                </a:cxn>
                <a:cxn ang="0">
                  <a:pos x="428" y="265"/>
                </a:cxn>
                <a:cxn ang="0">
                  <a:pos x="358" y="183"/>
                </a:cxn>
                <a:cxn ang="0">
                  <a:pos x="0" y="0"/>
                </a:cxn>
                <a:cxn ang="0">
                  <a:pos x="70" y="83"/>
                </a:cxn>
                <a:cxn ang="0">
                  <a:pos x="188" y="445"/>
                </a:cxn>
                <a:cxn ang="0">
                  <a:pos x="143" y="459"/>
                </a:cxn>
                <a:cxn ang="0">
                  <a:pos x="144" y="470"/>
                </a:cxn>
                <a:cxn ang="0">
                  <a:pos x="333" y="500"/>
                </a:cxn>
                <a:cxn ang="0">
                  <a:pos x="373" y="487"/>
                </a:cxn>
              </a:cxnLst>
              <a:rect l="0" t="0" r="r" b="b"/>
              <a:pathLst>
                <a:path w="513" h="502">
                  <a:moveTo>
                    <a:pt x="373" y="487"/>
                  </a:moveTo>
                  <a:cubicBezTo>
                    <a:pt x="509" y="352"/>
                    <a:pt x="509" y="352"/>
                    <a:pt x="509" y="352"/>
                  </a:cubicBezTo>
                  <a:cubicBezTo>
                    <a:pt x="513" y="347"/>
                    <a:pt x="509" y="340"/>
                    <a:pt x="503" y="342"/>
                  </a:cubicBezTo>
                  <a:cubicBezTo>
                    <a:pt x="458" y="357"/>
                    <a:pt x="458" y="357"/>
                    <a:pt x="458" y="357"/>
                  </a:cubicBezTo>
                  <a:cubicBezTo>
                    <a:pt x="428" y="265"/>
                    <a:pt x="428" y="265"/>
                    <a:pt x="428" y="265"/>
                  </a:cubicBezTo>
                  <a:cubicBezTo>
                    <a:pt x="416" y="228"/>
                    <a:pt x="390" y="199"/>
                    <a:pt x="358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17"/>
                    <a:pt x="58" y="46"/>
                    <a:pt x="70" y="83"/>
                  </a:cubicBezTo>
                  <a:cubicBezTo>
                    <a:pt x="188" y="445"/>
                    <a:pt x="188" y="445"/>
                    <a:pt x="188" y="445"/>
                  </a:cubicBezTo>
                  <a:cubicBezTo>
                    <a:pt x="143" y="459"/>
                    <a:pt x="143" y="459"/>
                    <a:pt x="143" y="459"/>
                  </a:cubicBezTo>
                  <a:cubicBezTo>
                    <a:pt x="137" y="461"/>
                    <a:pt x="138" y="469"/>
                    <a:pt x="144" y="470"/>
                  </a:cubicBezTo>
                  <a:cubicBezTo>
                    <a:pt x="333" y="500"/>
                    <a:pt x="333" y="500"/>
                    <a:pt x="333" y="500"/>
                  </a:cubicBezTo>
                  <a:cubicBezTo>
                    <a:pt x="348" y="502"/>
                    <a:pt x="363" y="498"/>
                    <a:pt x="373" y="487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Freeform: Shape 35"/>
            <p:cNvSpPr/>
            <p:nvPr/>
          </p:nvSpPr>
          <p:spPr bwMode="auto">
            <a:xfrm>
              <a:off x="5759819" y="3607491"/>
              <a:ext cx="1141214" cy="1685971"/>
            </a:xfrm>
            <a:custGeom>
              <a:avLst/>
              <a:gdLst/>
              <a:ahLst/>
              <a:cxnLst>
                <a:cxn ang="0">
                  <a:pos x="55" y="505"/>
                </a:cxn>
                <a:cxn ang="0">
                  <a:pos x="226" y="592"/>
                </a:cxn>
                <a:cxn ang="0">
                  <a:pos x="234" y="584"/>
                </a:cxn>
                <a:cxn ang="0">
                  <a:pos x="206" y="546"/>
                </a:cxn>
                <a:cxn ang="0">
                  <a:pos x="283" y="489"/>
                </a:cxn>
                <a:cxn ang="0">
                  <a:pos x="340" y="397"/>
                </a:cxn>
                <a:cxn ang="0">
                  <a:pos x="403" y="0"/>
                </a:cxn>
                <a:cxn ang="0">
                  <a:pos x="346" y="92"/>
                </a:cxn>
                <a:cxn ang="0">
                  <a:pos x="39" y="316"/>
                </a:cxn>
                <a:cxn ang="0">
                  <a:pos x="11" y="277"/>
                </a:cxn>
                <a:cxn ang="0">
                  <a:pos x="1" y="282"/>
                </a:cxn>
                <a:cxn ang="0">
                  <a:pos x="31" y="471"/>
                </a:cxn>
                <a:cxn ang="0">
                  <a:pos x="55" y="505"/>
                </a:cxn>
              </a:cxnLst>
              <a:rect l="0" t="0" r="r" b="b"/>
              <a:pathLst>
                <a:path w="403" h="595">
                  <a:moveTo>
                    <a:pt x="55" y="505"/>
                  </a:moveTo>
                  <a:cubicBezTo>
                    <a:pt x="226" y="592"/>
                    <a:pt x="226" y="592"/>
                    <a:pt x="226" y="592"/>
                  </a:cubicBezTo>
                  <a:cubicBezTo>
                    <a:pt x="232" y="595"/>
                    <a:pt x="237" y="589"/>
                    <a:pt x="234" y="584"/>
                  </a:cubicBezTo>
                  <a:cubicBezTo>
                    <a:pt x="206" y="546"/>
                    <a:pt x="206" y="546"/>
                    <a:pt x="206" y="546"/>
                  </a:cubicBezTo>
                  <a:cubicBezTo>
                    <a:pt x="283" y="489"/>
                    <a:pt x="283" y="489"/>
                    <a:pt x="283" y="489"/>
                  </a:cubicBezTo>
                  <a:cubicBezTo>
                    <a:pt x="315" y="466"/>
                    <a:pt x="334" y="432"/>
                    <a:pt x="340" y="397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397" y="36"/>
                    <a:pt x="378" y="69"/>
                    <a:pt x="346" y="92"/>
                  </a:cubicBezTo>
                  <a:cubicBezTo>
                    <a:pt x="39" y="316"/>
                    <a:pt x="39" y="316"/>
                    <a:pt x="39" y="316"/>
                  </a:cubicBezTo>
                  <a:cubicBezTo>
                    <a:pt x="11" y="277"/>
                    <a:pt x="11" y="277"/>
                    <a:pt x="11" y="277"/>
                  </a:cubicBezTo>
                  <a:cubicBezTo>
                    <a:pt x="7" y="273"/>
                    <a:pt x="0" y="276"/>
                    <a:pt x="1" y="282"/>
                  </a:cubicBezTo>
                  <a:cubicBezTo>
                    <a:pt x="31" y="471"/>
                    <a:pt x="31" y="471"/>
                    <a:pt x="31" y="471"/>
                  </a:cubicBezTo>
                  <a:cubicBezTo>
                    <a:pt x="33" y="486"/>
                    <a:pt x="42" y="499"/>
                    <a:pt x="55" y="505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1" name="Group 36"/>
            <p:cNvGrpSpPr/>
            <p:nvPr/>
          </p:nvGrpSpPr>
          <p:grpSpPr>
            <a:xfrm>
              <a:off x="5346272" y="2706795"/>
              <a:ext cx="1212804" cy="1212804"/>
              <a:chOff x="4048080" y="2600884"/>
              <a:chExt cx="847725" cy="847725"/>
            </a:xfrm>
          </p:grpSpPr>
          <p:sp>
            <p:nvSpPr>
              <p:cNvPr id="37" name="Oval 37"/>
              <p:cNvSpPr/>
              <p:nvPr/>
            </p:nvSpPr>
            <p:spPr bwMode="auto">
              <a:xfrm>
                <a:off x="4048080" y="2600884"/>
                <a:ext cx="847725" cy="84772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38"/>
              <p:cNvSpPr/>
              <p:nvPr/>
            </p:nvSpPr>
            <p:spPr bwMode="auto">
              <a:xfrm>
                <a:off x="4276347" y="2827821"/>
                <a:ext cx="391191" cy="393851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2" name="TextBox 39"/>
            <p:cNvSpPr txBox="1"/>
            <p:nvPr/>
          </p:nvSpPr>
          <p:spPr>
            <a:xfrm>
              <a:off x="4699604" y="2065526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01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3" name="TextBox 40"/>
            <p:cNvSpPr txBox="1"/>
            <p:nvPr/>
          </p:nvSpPr>
          <p:spPr>
            <a:xfrm>
              <a:off x="6375726" y="1765731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02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4" name="TextBox 41"/>
            <p:cNvSpPr txBox="1"/>
            <p:nvPr/>
          </p:nvSpPr>
          <p:spPr>
            <a:xfrm>
              <a:off x="7193347" y="3210195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03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5" name="TextBox 42"/>
            <p:cNvSpPr txBox="1"/>
            <p:nvPr/>
          </p:nvSpPr>
          <p:spPr>
            <a:xfrm>
              <a:off x="6035051" y="4450253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04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6" name="TextBox 43"/>
            <p:cNvSpPr txBox="1"/>
            <p:nvPr/>
          </p:nvSpPr>
          <p:spPr>
            <a:xfrm>
              <a:off x="4508826" y="3741648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05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千图PPT彼岸天：ID 8661124库_组合 44"/>
          <p:cNvGrpSpPr/>
          <p:nvPr>
            <p:custDataLst>
              <p:tags r:id="rId2"/>
            </p:custDataLst>
          </p:nvPr>
        </p:nvGrpSpPr>
        <p:grpSpPr>
          <a:xfrm>
            <a:off x="8081503" y="2021028"/>
            <a:ext cx="2879569" cy="866137"/>
            <a:chOff x="8601584" y="1451933"/>
            <a:chExt cx="2196245" cy="866137"/>
          </a:xfrm>
        </p:grpSpPr>
        <p:sp>
          <p:nvSpPr>
            <p:cNvPr id="18" name="TextBox 4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9" name="TextBox 50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6" name="千图PPT彼岸天：ID 8661124库_组合 53"/>
          <p:cNvGrpSpPr/>
          <p:nvPr>
            <p:custDataLst>
              <p:tags r:id="rId3"/>
            </p:custDataLst>
          </p:nvPr>
        </p:nvGrpSpPr>
        <p:grpSpPr>
          <a:xfrm>
            <a:off x="1418613" y="2021028"/>
            <a:ext cx="2913191" cy="866137"/>
            <a:chOff x="1415480" y="1669738"/>
            <a:chExt cx="2913191" cy="866137"/>
          </a:xfrm>
        </p:grpSpPr>
        <p:sp>
          <p:nvSpPr>
            <p:cNvPr id="16" name="TextBox 56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7" name="TextBox 59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" name="千图PPT彼岸天：ID 8661124库_组合 60"/>
          <p:cNvGrpSpPr/>
          <p:nvPr>
            <p:custDataLst>
              <p:tags r:id="rId4"/>
            </p:custDataLst>
          </p:nvPr>
        </p:nvGrpSpPr>
        <p:grpSpPr>
          <a:xfrm>
            <a:off x="8081503" y="3654118"/>
            <a:ext cx="2879569" cy="866137"/>
            <a:chOff x="8601584" y="1451933"/>
            <a:chExt cx="2196245" cy="866137"/>
          </a:xfrm>
        </p:grpSpPr>
        <p:sp>
          <p:nvSpPr>
            <p:cNvPr id="14" name="TextBox 61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5" name="TextBox 62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8" name="千图PPT彼岸天：ID 8661124库_组合 63"/>
          <p:cNvGrpSpPr/>
          <p:nvPr>
            <p:custDataLst>
              <p:tags r:id="rId5"/>
            </p:custDataLst>
          </p:nvPr>
        </p:nvGrpSpPr>
        <p:grpSpPr>
          <a:xfrm>
            <a:off x="1418613" y="3659249"/>
            <a:ext cx="2913191" cy="866137"/>
            <a:chOff x="1415480" y="1669738"/>
            <a:chExt cx="2913191" cy="866137"/>
          </a:xfrm>
        </p:grpSpPr>
        <p:sp>
          <p:nvSpPr>
            <p:cNvPr id="12" name="TextBox 64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3" name="TextBox 65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千图PPT彼岸天：ID 8661124库_组合 66"/>
          <p:cNvGrpSpPr/>
          <p:nvPr>
            <p:custDataLst>
              <p:tags r:id="rId6"/>
            </p:custDataLst>
          </p:nvPr>
        </p:nvGrpSpPr>
        <p:grpSpPr>
          <a:xfrm>
            <a:off x="2875208" y="4795111"/>
            <a:ext cx="2913191" cy="866137"/>
            <a:chOff x="1415480" y="1669738"/>
            <a:chExt cx="2913191" cy="866137"/>
          </a:xfrm>
        </p:grpSpPr>
        <p:sp>
          <p:nvSpPr>
            <p:cNvPr id="10" name="TextBox 67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1" name="TextBox 68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2222506"/>
            <a:ext cx="3198157" cy="4116777"/>
          </a:xfrm>
          <a:prstGeom prst="rect">
            <a:avLst/>
          </a:prstGeom>
        </p:spPr>
      </p:pic>
      <p:sp>
        <p:nvSpPr>
          <p:cNvPr id="6" name="PA_文本框 6"/>
          <p:cNvSpPr txBox="1"/>
          <p:nvPr>
            <p:custDataLst>
              <p:tags r:id="rId2"/>
            </p:custDataLst>
          </p:nvPr>
        </p:nvSpPr>
        <p:spPr>
          <a:xfrm>
            <a:off x="4433540" y="2956945"/>
            <a:ext cx="5032147" cy="10895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dirty="0"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感谢您的观看！</a:t>
            </a:r>
            <a:endParaRPr lang="zh-CN" altLang="en-US" sz="5400" dirty="0"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 rot="21220849">
            <a:off x="5511306" y="1817359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9B050E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</a:rPr>
              <a:t>卡通儿童</a:t>
            </a:r>
            <a:endParaRPr lang="zh-CN" altLang="en-US" sz="4400" dirty="0">
              <a:solidFill>
                <a:srgbClr val="9B050E"/>
              </a:solidFill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1770" y="4678905"/>
            <a:ext cx="20116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9B050E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日期：</a:t>
            </a:r>
            <a:r>
              <a:rPr lang="en-US" altLang="zh-CN" dirty="0" smtClean="0">
                <a:solidFill>
                  <a:srgbClr val="9B050E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2021/12/30</a:t>
            </a:r>
            <a:endParaRPr lang="zh-CN" altLang="en-US" dirty="0">
              <a:solidFill>
                <a:srgbClr val="9B050E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63" y="4307811"/>
            <a:ext cx="1666606" cy="16666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31" y="1751258"/>
            <a:ext cx="1205711" cy="12057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32" y="1532586"/>
            <a:ext cx="1899178" cy="1424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50" y="1401762"/>
            <a:ext cx="5372100" cy="5095875"/>
          </a:xfrm>
          <a:prstGeom prst="rect">
            <a:avLst/>
          </a:prstGeom>
        </p:spPr>
      </p:pic>
      <p:sp>
        <p:nvSpPr>
          <p:cNvPr id="4" name="TextBox 48"/>
          <p:cNvSpPr txBox="1"/>
          <p:nvPr/>
        </p:nvSpPr>
        <p:spPr>
          <a:xfrm>
            <a:off x="3214003" y="2597297"/>
            <a:ext cx="3754576" cy="635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130" dirty="0">
                <a:solidFill>
                  <a:sysClr val="windowText" lastClr="00000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请替换文字内容</a:t>
            </a:r>
            <a:endParaRPr lang="en-GB" altLang="zh-CN" sz="4130" dirty="0">
              <a:solidFill>
                <a:sysClr val="windowText" lastClr="000000"/>
              </a:solidFill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5" name="TextBox 49"/>
          <p:cNvSpPr txBox="1"/>
          <p:nvPr/>
        </p:nvSpPr>
        <p:spPr>
          <a:xfrm>
            <a:off x="3214003" y="3363437"/>
            <a:ext cx="41773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ysClr val="windowText" lastClr="00000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sysClr val="windowText" lastClr="000000"/>
              </a:solidFill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030132" y="2350718"/>
            <a:ext cx="2082271" cy="176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88" tIns="43344" rIns="86688" bIns="433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900" cap="all" spc="284" dirty="0">
                <a:solidFill>
                  <a:schemeClr val="accent1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Arial" panose="020B0604020202020204" pitchFamily="34" charset="0"/>
              </a:rPr>
              <a:t>01</a:t>
            </a:r>
            <a:endParaRPr lang="zh-CN" altLang="en-US" sz="10900" cap="all" spc="284" dirty="0">
              <a:solidFill>
                <a:schemeClr val="accent1"/>
              </a:solidFill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千图PPT彼岸天：ID 8661124库_组合 32"/>
          <p:cNvGrpSpPr/>
          <p:nvPr>
            <p:custDataLst>
              <p:tags r:id="rId1"/>
            </p:custDataLst>
          </p:nvPr>
        </p:nvGrpSpPr>
        <p:grpSpPr>
          <a:xfrm>
            <a:off x="2417080" y="893046"/>
            <a:ext cx="2238760" cy="843924"/>
            <a:chOff x="2417080" y="893046"/>
            <a:chExt cx="2238760" cy="843924"/>
          </a:xfrm>
        </p:grpSpPr>
        <p:sp>
          <p:nvSpPr>
            <p:cNvPr id="4" name="Rectangle 37"/>
            <p:cNvSpPr/>
            <p:nvPr/>
          </p:nvSpPr>
          <p:spPr>
            <a:xfrm>
              <a:off x="2417080" y="1160929"/>
              <a:ext cx="2238760" cy="57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 dirty="0"/>
                <a:t>请替换文字内容复制你的内容到此</a:t>
              </a:r>
              <a:br>
                <a:rPr lang="zh-CN" altLang="en-US" sz="1125" dirty="0"/>
              </a:br>
              <a:endParaRPr lang="zh-CN" altLang="en-US" sz="1125" dirty="0"/>
            </a:p>
          </p:txBody>
        </p:sp>
        <p:sp>
          <p:nvSpPr>
            <p:cNvPr id="5" name="Rectangle 38"/>
            <p:cNvSpPr/>
            <p:nvPr/>
          </p:nvSpPr>
          <p:spPr>
            <a:xfrm>
              <a:off x="2417080" y="893046"/>
              <a:ext cx="1785884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405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405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34" name="千图PPT彼岸天：ID 8661124库_组合 33"/>
          <p:cNvGrpSpPr/>
          <p:nvPr>
            <p:custDataLst>
              <p:tags r:id="rId2"/>
            </p:custDataLst>
          </p:nvPr>
        </p:nvGrpSpPr>
        <p:grpSpPr>
          <a:xfrm>
            <a:off x="3928125" y="5121031"/>
            <a:ext cx="2238760" cy="843924"/>
            <a:chOff x="3928125" y="5121031"/>
            <a:chExt cx="2238760" cy="843924"/>
          </a:xfrm>
        </p:grpSpPr>
        <p:sp>
          <p:nvSpPr>
            <p:cNvPr id="6" name="Rectangle 35"/>
            <p:cNvSpPr/>
            <p:nvPr/>
          </p:nvSpPr>
          <p:spPr>
            <a:xfrm>
              <a:off x="3928125" y="5388914"/>
              <a:ext cx="2238760" cy="57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 dirty="0"/>
                <a:t>请替换文字内容复制你的内容到此</a:t>
              </a:r>
              <a:br>
                <a:rPr lang="zh-CN" altLang="en-US" sz="1125" dirty="0"/>
              </a:br>
              <a:endParaRPr lang="zh-CN" altLang="en-US" sz="1125" dirty="0"/>
            </a:p>
          </p:txBody>
        </p:sp>
        <p:sp>
          <p:nvSpPr>
            <p:cNvPr id="7" name="Rectangle 36"/>
            <p:cNvSpPr/>
            <p:nvPr/>
          </p:nvSpPr>
          <p:spPr>
            <a:xfrm>
              <a:off x="3928125" y="5121031"/>
              <a:ext cx="1785884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405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405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</p:grpSp>
      <p:grpSp>
        <p:nvGrpSpPr>
          <p:cNvPr id="32" name="千图PPT彼岸天：ID 8661124库_组合 31"/>
          <p:cNvGrpSpPr/>
          <p:nvPr>
            <p:custDataLst>
              <p:tags r:id="rId3"/>
            </p:custDataLst>
          </p:nvPr>
        </p:nvGrpSpPr>
        <p:grpSpPr>
          <a:xfrm>
            <a:off x="5203058" y="893046"/>
            <a:ext cx="2238760" cy="843924"/>
            <a:chOff x="5203058" y="893046"/>
            <a:chExt cx="2238760" cy="843924"/>
          </a:xfrm>
        </p:grpSpPr>
        <p:sp>
          <p:nvSpPr>
            <p:cNvPr id="10" name="Rectangle 31"/>
            <p:cNvSpPr/>
            <p:nvPr/>
          </p:nvSpPr>
          <p:spPr>
            <a:xfrm>
              <a:off x="5203058" y="1160929"/>
              <a:ext cx="2238760" cy="57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 dirty="0"/>
                <a:t>请替换文字内容复制你的内容到此</a:t>
              </a:r>
              <a:br>
                <a:rPr lang="zh-CN" altLang="en-US" sz="1125" dirty="0"/>
              </a:br>
              <a:endParaRPr lang="zh-CN" altLang="en-US" sz="1125" dirty="0"/>
            </a:p>
          </p:txBody>
        </p:sp>
        <p:sp>
          <p:nvSpPr>
            <p:cNvPr id="11" name="Rectangle 32"/>
            <p:cNvSpPr/>
            <p:nvPr/>
          </p:nvSpPr>
          <p:spPr>
            <a:xfrm>
              <a:off x="5203058" y="893046"/>
              <a:ext cx="1785884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405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405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4"/>
            </p:custDataLst>
          </p:nvPr>
        </p:nvGrpSpPr>
        <p:grpSpPr>
          <a:xfrm>
            <a:off x="7984067" y="893046"/>
            <a:ext cx="2238760" cy="843924"/>
            <a:chOff x="7984067" y="893046"/>
            <a:chExt cx="2238760" cy="843924"/>
          </a:xfrm>
        </p:grpSpPr>
        <p:sp>
          <p:nvSpPr>
            <p:cNvPr id="12" name="Rectangle 29"/>
            <p:cNvSpPr/>
            <p:nvPr/>
          </p:nvSpPr>
          <p:spPr>
            <a:xfrm>
              <a:off x="7984067" y="1160929"/>
              <a:ext cx="2238760" cy="57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 dirty="0"/>
                <a:t>请替换文字内容复制你的内容到此</a:t>
              </a:r>
              <a:br>
                <a:rPr lang="zh-CN" altLang="en-US" sz="1125" dirty="0"/>
              </a:br>
              <a:endParaRPr lang="zh-CN" altLang="en-US" sz="1125" dirty="0"/>
            </a:p>
          </p:txBody>
        </p:sp>
        <p:sp>
          <p:nvSpPr>
            <p:cNvPr id="13" name="Rectangle 30"/>
            <p:cNvSpPr/>
            <p:nvPr/>
          </p:nvSpPr>
          <p:spPr>
            <a:xfrm>
              <a:off x="7984067" y="893046"/>
              <a:ext cx="1785884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405" b="1" dirty="0">
                  <a:solidFill>
                    <a:schemeClr val="accent5">
                      <a:lumMod val="100000"/>
                    </a:schemeClr>
                  </a:solidFill>
                </a:rPr>
                <a:t>输入标题文本</a:t>
              </a:r>
              <a:endParaRPr lang="zh-CN" altLang="en-US" sz="1405" b="1" dirty="0">
                <a:solidFill>
                  <a:schemeClr val="accent5">
                    <a:lumMod val="100000"/>
                  </a:schemeClr>
                </a:solidFill>
              </a:endParaRPr>
            </a:p>
          </p:txBody>
        </p:sp>
      </p:grpSp>
      <p:grpSp>
        <p:nvGrpSpPr>
          <p:cNvPr id="37" name="千图PPT彼岸天：ID 8661124库_组合 36"/>
          <p:cNvGrpSpPr/>
          <p:nvPr>
            <p:custDataLst>
              <p:tags r:id="rId5"/>
            </p:custDataLst>
          </p:nvPr>
        </p:nvGrpSpPr>
        <p:grpSpPr>
          <a:xfrm>
            <a:off x="0" y="2768946"/>
            <a:ext cx="10227811" cy="1801899"/>
            <a:chOff x="0" y="2768946"/>
            <a:chExt cx="10227811" cy="1801899"/>
          </a:xfrm>
        </p:grpSpPr>
        <p:sp>
          <p:nvSpPr>
            <p:cNvPr id="14" name="千图PPT彼岸天：ID 8661124库_Freeform: Shape 21"/>
            <p:cNvSpPr/>
            <p:nvPr>
              <p:custDataLst>
                <p:tags r:id="rId6"/>
              </p:custDataLst>
            </p:nvPr>
          </p:nvSpPr>
          <p:spPr>
            <a:xfrm>
              <a:off x="0" y="2768946"/>
              <a:ext cx="10227811" cy="1801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extrusionOk="0">
                  <a:moveTo>
                    <a:pt x="4816" y="1"/>
                  </a:moveTo>
                  <a:cubicBezTo>
                    <a:pt x="3131" y="-46"/>
                    <a:pt x="1481" y="1187"/>
                    <a:pt x="5" y="3399"/>
                  </a:cubicBezTo>
                  <a:lnTo>
                    <a:pt x="0" y="21554"/>
                  </a:lnTo>
                  <a:cubicBezTo>
                    <a:pt x="1109" y="15102"/>
                    <a:pt x="2649" y="10604"/>
                    <a:pt x="4369" y="8786"/>
                  </a:cubicBezTo>
                  <a:cubicBezTo>
                    <a:pt x="6694" y="6332"/>
                    <a:pt x="9069" y="8974"/>
                    <a:pt x="11416" y="10696"/>
                  </a:cubicBezTo>
                  <a:cubicBezTo>
                    <a:pt x="12629" y="11585"/>
                    <a:pt x="13851" y="12212"/>
                    <a:pt x="15078" y="12231"/>
                  </a:cubicBezTo>
                  <a:cubicBezTo>
                    <a:pt x="17128" y="12264"/>
                    <a:pt x="19207" y="10216"/>
                    <a:pt x="20976" y="5372"/>
                  </a:cubicBezTo>
                  <a:cubicBezTo>
                    <a:pt x="21195" y="4774"/>
                    <a:pt x="21393" y="4037"/>
                    <a:pt x="21600" y="3376"/>
                  </a:cubicBezTo>
                  <a:lnTo>
                    <a:pt x="21600" y="3296"/>
                  </a:lnTo>
                  <a:cubicBezTo>
                    <a:pt x="21303" y="3964"/>
                    <a:pt x="20992" y="4545"/>
                    <a:pt x="20680" y="5071"/>
                  </a:cubicBezTo>
                  <a:cubicBezTo>
                    <a:pt x="19230" y="7511"/>
                    <a:pt x="17709" y="9115"/>
                    <a:pt x="16147" y="9417"/>
                  </a:cubicBezTo>
                  <a:cubicBezTo>
                    <a:pt x="14053" y="9823"/>
                    <a:pt x="12715" y="7258"/>
                    <a:pt x="11190" y="5181"/>
                  </a:cubicBezTo>
                  <a:cubicBezTo>
                    <a:pt x="9396" y="2740"/>
                    <a:pt x="7477" y="581"/>
                    <a:pt x="5539" y="101"/>
                  </a:cubicBezTo>
                  <a:cubicBezTo>
                    <a:pt x="5298" y="41"/>
                    <a:pt x="5056" y="8"/>
                    <a:pt x="481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22"/>
            <p:cNvSpPr/>
            <p:nvPr/>
          </p:nvSpPr>
          <p:spPr>
            <a:xfrm>
              <a:off x="7909509" y="3725619"/>
              <a:ext cx="2318301" cy="63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75" extrusionOk="0">
                  <a:moveTo>
                    <a:pt x="3081" y="0"/>
                  </a:moveTo>
                  <a:lnTo>
                    <a:pt x="0" y="1084"/>
                  </a:lnTo>
                  <a:cubicBezTo>
                    <a:pt x="1009" y="3651"/>
                    <a:pt x="3269" y="9083"/>
                    <a:pt x="6411" y="13330"/>
                  </a:cubicBezTo>
                  <a:cubicBezTo>
                    <a:pt x="11171" y="19763"/>
                    <a:pt x="16496" y="21600"/>
                    <a:pt x="21600" y="18190"/>
                  </a:cubicBezTo>
                  <a:lnTo>
                    <a:pt x="21600" y="18076"/>
                  </a:lnTo>
                  <a:cubicBezTo>
                    <a:pt x="20877" y="18184"/>
                    <a:pt x="17615" y="18411"/>
                    <a:pt x="13876" y="16276"/>
                  </a:cubicBezTo>
                  <a:cubicBezTo>
                    <a:pt x="10044" y="14088"/>
                    <a:pt x="5727" y="9423"/>
                    <a:pt x="3081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23"/>
            <p:cNvSpPr/>
            <p:nvPr/>
          </p:nvSpPr>
          <p:spPr>
            <a:xfrm rot="10800000" flipH="1">
              <a:off x="6250219" y="2847975"/>
              <a:ext cx="1954706" cy="55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3946" y="0"/>
                  </a:moveTo>
                  <a:lnTo>
                    <a:pt x="0" y="3319"/>
                  </a:lnTo>
                  <a:cubicBezTo>
                    <a:pt x="1053" y="6000"/>
                    <a:pt x="2601" y="9469"/>
                    <a:pt x="4417" y="12351"/>
                  </a:cubicBezTo>
                  <a:cubicBezTo>
                    <a:pt x="7113" y="16632"/>
                    <a:pt x="9944" y="18906"/>
                    <a:pt x="12783" y="20223"/>
                  </a:cubicBezTo>
                  <a:cubicBezTo>
                    <a:pt x="14166" y="20865"/>
                    <a:pt x="15556" y="21284"/>
                    <a:pt x="16951" y="21434"/>
                  </a:cubicBezTo>
                  <a:cubicBezTo>
                    <a:pt x="18502" y="21600"/>
                    <a:pt x="20053" y="21443"/>
                    <a:pt x="21600" y="20959"/>
                  </a:cubicBezTo>
                  <a:lnTo>
                    <a:pt x="21568" y="20547"/>
                  </a:lnTo>
                  <a:cubicBezTo>
                    <a:pt x="20119" y="20362"/>
                    <a:pt x="16673" y="19195"/>
                    <a:pt x="12893" y="15491"/>
                  </a:cubicBezTo>
                  <a:cubicBezTo>
                    <a:pt x="9808" y="12469"/>
                    <a:pt x="6568" y="7945"/>
                    <a:pt x="3946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8" name="千图PPT彼岸天：ID 8661124库_组合 27"/>
          <p:cNvGrpSpPr/>
          <p:nvPr>
            <p:custDataLst>
              <p:tags r:id="rId7"/>
            </p:custDataLst>
          </p:nvPr>
        </p:nvGrpSpPr>
        <p:grpSpPr>
          <a:xfrm>
            <a:off x="5532019" y="1824259"/>
            <a:ext cx="1117040" cy="1610764"/>
            <a:chOff x="5532019" y="1824259"/>
            <a:chExt cx="1117040" cy="1610764"/>
          </a:xfrm>
        </p:grpSpPr>
        <p:sp>
          <p:nvSpPr>
            <p:cNvPr id="17" name="Freeform: Shape 19"/>
            <p:cNvSpPr/>
            <p:nvPr/>
          </p:nvSpPr>
          <p:spPr>
            <a:xfrm>
              <a:off x="5532019" y="1824259"/>
              <a:ext cx="1117040" cy="161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164" y="11117"/>
                    <a:pt x="-760" y="15289"/>
                    <a:pt x="670" y="19391"/>
                  </a:cubicBezTo>
                  <a:cubicBezTo>
                    <a:pt x="937" y="20158"/>
                    <a:pt x="1275" y="20895"/>
                    <a:pt x="1681" y="21600"/>
                  </a:cubicBezTo>
                  <a:cubicBezTo>
                    <a:pt x="2702" y="21510"/>
                    <a:pt x="3727" y="21360"/>
                    <a:pt x="4751" y="21149"/>
                  </a:cubicBezTo>
                  <a:cubicBezTo>
                    <a:pt x="10229" y="20021"/>
                    <a:pt x="14610" y="17338"/>
                    <a:pt x="17263" y="13911"/>
                  </a:cubicBezTo>
                  <a:cubicBezTo>
                    <a:pt x="19916" y="10483"/>
                    <a:pt x="20840" y="6311"/>
                    <a:pt x="19410" y="2209"/>
                  </a:cubicBezTo>
                  <a:cubicBezTo>
                    <a:pt x="19143" y="1442"/>
                    <a:pt x="18805" y="705"/>
                    <a:pt x="18399" y="0"/>
                  </a:cubicBezTo>
                  <a:cubicBezTo>
                    <a:pt x="17378" y="90"/>
                    <a:pt x="16353" y="240"/>
                    <a:pt x="15329" y="451"/>
                  </a:cubicBezTo>
                  <a:cubicBezTo>
                    <a:pt x="9851" y="1579"/>
                    <a:pt x="5470" y="4262"/>
                    <a:pt x="2817" y="7689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Rectangle 20"/>
            <p:cNvSpPr/>
            <p:nvPr/>
          </p:nvSpPr>
          <p:spPr>
            <a:xfrm rot="18000000">
              <a:off x="5425650" y="2511035"/>
              <a:ext cx="1340952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8"/>
            </p:custDataLst>
          </p:nvPr>
        </p:nvGrpSpPr>
        <p:grpSpPr>
          <a:xfrm>
            <a:off x="2428985" y="1817333"/>
            <a:ext cx="1117040" cy="1610763"/>
            <a:chOff x="2428985" y="1817333"/>
            <a:chExt cx="1117040" cy="1610763"/>
          </a:xfrm>
        </p:grpSpPr>
        <p:sp>
          <p:nvSpPr>
            <p:cNvPr id="19" name="Freeform: Shape 17"/>
            <p:cNvSpPr/>
            <p:nvPr/>
          </p:nvSpPr>
          <p:spPr>
            <a:xfrm>
              <a:off x="2428985" y="1817333"/>
              <a:ext cx="1117040" cy="161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164" y="11117"/>
                    <a:pt x="-760" y="15289"/>
                    <a:pt x="670" y="19391"/>
                  </a:cubicBezTo>
                  <a:cubicBezTo>
                    <a:pt x="937" y="20158"/>
                    <a:pt x="1275" y="20895"/>
                    <a:pt x="1681" y="21600"/>
                  </a:cubicBezTo>
                  <a:cubicBezTo>
                    <a:pt x="2702" y="21510"/>
                    <a:pt x="3727" y="21360"/>
                    <a:pt x="4751" y="21149"/>
                  </a:cubicBezTo>
                  <a:cubicBezTo>
                    <a:pt x="10229" y="20021"/>
                    <a:pt x="14610" y="17338"/>
                    <a:pt x="17263" y="13911"/>
                  </a:cubicBezTo>
                  <a:cubicBezTo>
                    <a:pt x="19916" y="10483"/>
                    <a:pt x="20840" y="6311"/>
                    <a:pt x="19410" y="2209"/>
                  </a:cubicBezTo>
                  <a:cubicBezTo>
                    <a:pt x="19143" y="1442"/>
                    <a:pt x="18805" y="705"/>
                    <a:pt x="18399" y="0"/>
                  </a:cubicBezTo>
                  <a:cubicBezTo>
                    <a:pt x="17378" y="90"/>
                    <a:pt x="16353" y="240"/>
                    <a:pt x="15329" y="451"/>
                  </a:cubicBezTo>
                  <a:cubicBezTo>
                    <a:pt x="9851" y="1579"/>
                    <a:pt x="5470" y="4262"/>
                    <a:pt x="2817" y="7689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Rectangle 18"/>
            <p:cNvSpPr/>
            <p:nvPr/>
          </p:nvSpPr>
          <p:spPr>
            <a:xfrm rot="18000000">
              <a:off x="2316640" y="2511035"/>
              <a:ext cx="1340951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9"/>
            </p:custDataLst>
          </p:nvPr>
        </p:nvGrpSpPr>
        <p:grpSpPr>
          <a:xfrm>
            <a:off x="8318491" y="1980699"/>
            <a:ext cx="1117040" cy="1610764"/>
            <a:chOff x="8318491" y="1980699"/>
            <a:chExt cx="1117040" cy="1610764"/>
          </a:xfrm>
        </p:grpSpPr>
        <p:sp>
          <p:nvSpPr>
            <p:cNvPr id="21" name="Freeform: Shape 15"/>
            <p:cNvSpPr/>
            <p:nvPr/>
          </p:nvSpPr>
          <p:spPr>
            <a:xfrm>
              <a:off x="8318491" y="1980699"/>
              <a:ext cx="1117040" cy="161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5470" y="4262"/>
                    <a:pt x="9851" y="1579"/>
                    <a:pt x="15329" y="451"/>
                  </a:cubicBezTo>
                  <a:cubicBezTo>
                    <a:pt x="16353" y="240"/>
                    <a:pt x="17378" y="90"/>
                    <a:pt x="18399" y="0"/>
                  </a:cubicBezTo>
                  <a:cubicBezTo>
                    <a:pt x="18805" y="705"/>
                    <a:pt x="19143" y="1442"/>
                    <a:pt x="19410" y="2209"/>
                  </a:cubicBezTo>
                  <a:cubicBezTo>
                    <a:pt x="20840" y="6312"/>
                    <a:pt x="19916" y="10483"/>
                    <a:pt x="17263" y="13911"/>
                  </a:cubicBezTo>
                  <a:cubicBezTo>
                    <a:pt x="14610" y="17338"/>
                    <a:pt x="10229" y="20021"/>
                    <a:pt x="4751" y="21149"/>
                  </a:cubicBezTo>
                  <a:cubicBezTo>
                    <a:pt x="3727" y="21360"/>
                    <a:pt x="2702" y="21510"/>
                    <a:pt x="1681" y="21600"/>
                  </a:cubicBezTo>
                  <a:cubicBezTo>
                    <a:pt x="1275" y="20895"/>
                    <a:pt x="937" y="20158"/>
                    <a:pt x="670" y="19391"/>
                  </a:cubicBezTo>
                  <a:cubicBezTo>
                    <a:pt x="-760" y="15289"/>
                    <a:pt x="164" y="11117"/>
                    <a:pt x="2817" y="7689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Rectangle 16"/>
            <p:cNvSpPr/>
            <p:nvPr/>
          </p:nvSpPr>
          <p:spPr>
            <a:xfrm rot="18000000">
              <a:off x="8206534" y="2682880"/>
              <a:ext cx="1340951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10"/>
            </p:custDataLst>
          </p:nvPr>
        </p:nvGrpSpPr>
        <p:grpSpPr>
          <a:xfrm>
            <a:off x="6901361" y="5121031"/>
            <a:ext cx="2238760" cy="843924"/>
            <a:chOff x="6901361" y="5121031"/>
            <a:chExt cx="2238760" cy="843924"/>
          </a:xfrm>
        </p:grpSpPr>
        <p:sp>
          <p:nvSpPr>
            <p:cNvPr id="8" name="Rectangle 33"/>
            <p:cNvSpPr/>
            <p:nvPr/>
          </p:nvSpPr>
          <p:spPr>
            <a:xfrm>
              <a:off x="6901361" y="5388914"/>
              <a:ext cx="2238760" cy="57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 dirty="0"/>
                <a:t>请替换文字内容复制你的内容到此</a:t>
              </a:r>
              <a:br>
                <a:rPr lang="zh-CN" altLang="en-US" sz="1125" dirty="0"/>
              </a:br>
              <a:endParaRPr lang="zh-CN" altLang="en-US" sz="1125" dirty="0"/>
            </a:p>
          </p:txBody>
        </p:sp>
        <p:sp>
          <p:nvSpPr>
            <p:cNvPr id="9" name="Rectangle 34"/>
            <p:cNvSpPr/>
            <p:nvPr/>
          </p:nvSpPr>
          <p:spPr>
            <a:xfrm>
              <a:off x="6901361" y="5121031"/>
              <a:ext cx="1785884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405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405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11"/>
            </p:custDataLst>
          </p:nvPr>
        </p:nvGrpSpPr>
        <p:grpSpPr>
          <a:xfrm>
            <a:off x="6901361" y="3552806"/>
            <a:ext cx="1182556" cy="1523582"/>
            <a:chOff x="6901361" y="3552806"/>
            <a:chExt cx="1182556" cy="1523582"/>
          </a:xfrm>
        </p:grpSpPr>
        <p:sp>
          <p:nvSpPr>
            <p:cNvPr id="23" name="Freeform: Shape 13"/>
            <p:cNvSpPr/>
            <p:nvPr/>
          </p:nvSpPr>
          <p:spPr>
            <a:xfrm>
              <a:off x="6901361" y="3552806"/>
              <a:ext cx="1182556" cy="1523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21600" extrusionOk="0">
                  <a:moveTo>
                    <a:pt x="16713" y="7027"/>
                  </a:moveTo>
                  <a:cubicBezTo>
                    <a:pt x="13800" y="3600"/>
                    <a:pt x="9323" y="1075"/>
                    <a:pt x="3973" y="264"/>
                  </a:cubicBezTo>
                  <a:cubicBezTo>
                    <a:pt x="2973" y="112"/>
                    <a:pt x="1980" y="25"/>
                    <a:pt x="996" y="0"/>
                  </a:cubicBezTo>
                  <a:cubicBezTo>
                    <a:pt x="688" y="770"/>
                    <a:pt x="448" y="1569"/>
                    <a:pt x="279" y="2396"/>
                  </a:cubicBezTo>
                  <a:cubicBezTo>
                    <a:pt x="-626" y="6815"/>
                    <a:pt x="722" y="11145"/>
                    <a:pt x="3635" y="14573"/>
                  </a:cubicBezTo>
                  <a:cubicBezTo>
                    <a:pt x="6548" y="18000"/>
                    <a:pt x="11025" y="20525"/>
                    <a:pt x="16375" y="21336"/>
                  </a:cubicBezTo>
                  <a:cubicBezTo>
                    <a:pt x="17375" y="21488"/>
                    <a:pt x="18368" y="21575"/>
                    <a:pt x="19352" y="21600"/>
                  </a:cubicBezTo>
                  <a:cubicBezTo>
                    <a:pt x="19660" y="20830"/>
                    <a:pt x="19900" y="20031"/>
                    <a:pt x="20069" y="19204"/>
                  </a:cubicBezTo>
                  <a:cubicBezTo>
                    <a:pt x="20974" y="14785"/>
                    <a:pt x="19626" y="10455"/>
                    <a:pt x="16713" y="7027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Rectangle 14"/>
            <p:cNvSpPr/>
            <p:nvPr/>
          </p:nvSpPr>
          <p:spPr>
            <a:xfrm rot="3300000">
              <a:off x="6789242" y="4158919"/>
              <a:ext cx="1340951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千图PPT彼岸天：ID 8661124库_组合 26"/>
          <p:cNvGrpSpPr/>
          <p:nvPr>
            <p:custDataLst>
              <p:tags r:id="rId12"/>
            </p:custDataLst>
          </p:nvPr>
        </p:nvGrpSpPr>
        <p:grpSpPr>
          <a:xfrm>
            <a:off x="4060148" y="3110585"/>
            <a:ext cx="1117040" cy="1610764"/>
            <a:chOff x="4060148" y="3110585"/>
            <a:chExt cx="1117040" cy="1610764"/>
          </a:xfrm>
        </p:grpSpPr>
        <p:sp>
          <p:nvSpPr>
            <p:cNvPr id="25" name="Freeform: Shape 11"/>
            <p:cNvSpPr/>
            <p:nvPr/>
          </p:nvSpPr>
          <p:spPr>
            <a:xfrm>
              <a:off x="4060148" y="3110585"/>
              <a:ext cx="1117040" cy="161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17263" y="7689"/>
                  </a:moveTo>
                  <a:cubicBezTo>
                    <a:pt x="14610" y="4262"/>
                    <a:pt x="10229" y="1579"/>
                    <a:pt x="4751" y="451"/>
                  </a:cubicBezTo>
                  <a:cubicBezTo>
                    <a:pt x="3727" y="240"/>
                    <a:pt x="2702" y="90"/>
                    <a:pt x="1681" y="0"/>
                  </a:cubicBezTo>
                  <a:cubicBezTo>
                    <a:pt x="1275" y="705"/>
                    <a:pt x="937" y="1442"/>
                    <a:pt x="670" y="2209"/>
                  </a:cubicBezTo>
                  <a:cubicBezTo>
                    <a:pt x="-760" y="6312"/>
                    <a:pt x="164" y="10483"/>
                    <a:pt x="2817" y="13911"/>
                  </a:cubicBezTo>
                  <a:cubicBezTo>
                    <a:pt x="5470" y="17338"/>
                    <a:pt x="9851" y="20021"/>
                    <a:pt x="15329" y="21149"/>
                  </a:cubicBezTo>
                  <a:cubicBezTo>
                    <a:pt x="16353" y="21360"/>
                    <a:pt x="17378" y="21510"/>
                    <a:pt x="18399" y="21600"/>
                  </a:cubicBezTo>
                  <a:cubicBezTo>
                    <a:pt x="18805" y="20895"/>
                    <a:pt x="19143" y="20158"/>
                    <a:pt x="19410" y="19391"/>
                  </a:cubicBezTo>
                  <a:cubicBezTo>
                    <a:pt x="20840" y="15289"/>
                    <a:pt x="19916" y="11117"/>
                    <a:pt x="17263" y="7689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Rectangle 12"/>
            <p:cNvSpPr/>
            <p:nvPr/>
          </p:nvSpPr>
          <p:spPr>
            <a:xfrm rot="3600000">
              <a:off x="3912474" y="3792083"/>
              <a:ext cx="1340951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0"/>
          <p:cNvGrpSpPr/>
          <p:nvPr>
            <p:custDataLst>
              <p:tags r:id="rId1"/>
            </p:custDataLst>
          </p:nvPr>
        </p:nvGrpSpPr>
        <p:grpSpPr>
          <a:xfrm>
            <a:off x="5298928" y="2695789"/>
            <a:ext cx="1238555" cy="1927216"/>
            <a:chOff x="3581400" y="1798638"/>
            <a:chExt cx="1516063" cy="2359024"/>
          </a:xfrm>
        </p:grpSpPr>
        <p:sp>
          <p:nvSpPr>
            <p:cNvPr id="45" name="Freeform: Shape 17"/>
            <p:cNvSpPr/>
            <p:nvPr/>
          </p:nvSpPr>
          <p:spPr bwMode="auto">
            <a:xfrm>
              <a:off x="3581400" y="1798638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Freeform: Shape 18"/>
            <p:cNvSpPr/>
            <p:nvPr/>
          </p:nvSpPr>
          <p:spPr bwMode="auto">
            <a:xfrm flipV="1">
              <a:off x="3581400" y="2978150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5" name="千图PPT彼岸天：ID 8661124库_菱形 19"/>
          <p:cNvSpPr/>
          <p:nvPr>
            <p:custDataLst>
              <p:tags r:id="rId2"/>
            </p:custDataLst>
          </p:nvPr>
        </p:nvSpPr>
        <p:spPr>
          <a:xfrm>
            <a:off x="3976559" y="2695789"/>
            <a:ext cx="1921381" cy="1927216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6" name="千图PPT彼岸天：ID 8661124库_组合 21"/>
          <p:cNvGrpSpPr/>
          <p:nvPr>
            <p:custDataLst>
              <p:tags r:id="rId3"/>
            </p:custDataLst>
          </p:nvPr>
        </p:nvGrpSpPr>
        <p:grpSpPr>
          <a:xfrm>
            <a:off x="5938471" y="2695789"/>
            <a:ext cx="1238555" cy="1927216"/>
            <a:chOff x="3581400" y="1798638"/>
            <a:chExt cx="1516063" cy="2359024"/>
          </a:xfrm>
        </p:grpSpPr>
        <p:sp>
          <p:nvSpPr>
            <p:cNvPr id="43" name="Freeform: Shape 22"/>
            <p:cNvSpPr/>
            <p:nvPr/>
          </p:nvSpPr>
          <p:spPr bwMode="auto">
            <a:xfrm>
              <a:off x="3581400" y="1798638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Freeform: Shape 23"/>
            <p:cNvSpPr/>
            <p:nvPr/>
          </p:nvSpPr>
          <p:spPr bwMode="auto">
            <a:xfrm flipV="1">
              <a:off x="3581400" y="2978150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" name="千图PPT彼岸天：ID 8661124库_组合 24"/>
          <p:cNvGrpSpPr/>
          <p:nvPr>
            <p:custDataLst>
              <p:tags r:id="rId4"/>
            </p:custDataLst>
          </p:nvPr>
        </p:nvGrpSpPr>
        <p:grpSpPr>
          <a:xfrm>
            <a:off x="6578014" y="2695789"/>
            <a:ext cx="1238555" cy="1927216"/>
            <a:chOff x="3581400" y="1798638"/>
            <a:chExt cx="1516063" cy="2359024"/>
          </a:xfrm>
        </p:grpSpPr>
        <p:sp>
          <p:nvSpPr>
            <p:cNvPr id="41" name="Freeform: Shape 25"/>
            <p:cNvSpPr/>
            <p:nvPr/>
          </p:nvSpPr>
          <p:spPr bwMode="auto">
            <a:xfrm>
              <a:off x="3581400" y="1798638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Freeform: Shape 26"/>
            <p:cNvSpPr/>
            <p:nvPr/>
          </p:nvSpPr>
          <p:spPr bwMode="auto">
            <a:xfrm flipV="1">
              <a:off x="3581400" y="2978150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" name="千图PPT彼岸天：ID 8661124库_组合 27"/>
          <p:cNvGrpSpPr/>
          <p:nvPr>
            <p:custDataLst>
              <p:tags r:id="rId5"/>
            </p:custDataLst>
          </p:nvPr>
        </p:nvGrpSpPr>
        <p:grpSpPr>
          <a:xfrm>
            <a:off x="7217558" y="2695789"/>
            <a:ext cx="1238555" cy="1927216"/>
            <a:chOff x="3581400" y="1798638"/>
            <a:chExt cx="1516063" cy="2359024"/>
          </a:xfrm>
        </p:grpSpPr>
        <p:sp>
          <p:nvSpPr>
            <p:cNvPr id="39" name="Freeform: Shape 28"/>
            <p:cNvSpPr/>
            <p:nvPr/>
          </p:nvSpPr>
          <p:spPr bwMode="auto">
            <a:xfrm>
              <a:off x="3581400" y="1798638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Freeform: Shape 29"/>
            <p:cNvSpPr/>
            <p:nvPr/>
          </p:nvSpPr>
          <p:spPr bwMode="auto">
            <a:xfrm flipV="1">
              <a:off x="3581400" y="2978150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9" name="千图PPT彼岸天：ID 8661124库_组合 34"/>
          <p:cNvGrpSpPr/>
          <p:nvPr>
            <p:custDataLst>
              <p:tags r:id="rId6"/>
            </p:custDataLst>
          </p:nvPr>
        </p:nvGrpSpPr>
        <p:grpSpPr>
          <a:xfrm>
            <a:off x="4511128" y="3303476"/>
            <a:ext cx="852240" cy="711847"/>
            <a:chOff x="3019425" y="1354783"/>
            <a:chExt cx="4010025" cy="3349423"/>
          </a:xfrm>
          <a:solidFill>
            <a:schemeClr val="bg1"/>
          </a:solidFill>
        </p:grpSpPr>
        <p:sp>
          <p:nvSpPr>
            <p:cNvPr id="29" name="Freeform: Shape 35"/>
            <p:cNvSpPr/>
            <p:nvPr/>
          </p:nvSpPr>
          <p:spPr bwMode="auto">
            <a:xfrm>
              <a:off x="3034665" y="1758950"/>
              <a:ext cx="1225550" cy="1236663"/>
            </a:xfrm>
            <a:custGeom>
              <a:avLst/>
              <a:gdLst>
                <a:gd name="T0" fmla="*/ 295 w 397"/>
                <a:gd name="T1" fmla="*/ 37 h 402"/>
                <a:gd name="T2" fmla="*/ 375 w 397"/>
                <a:gd name="T3" fmla="*/ 350 h 402"/>
                <a:gd name="T4" fmla="*/ 397 w 397"/>
                <a:gd name="T5" fmla="*/ 402 h 402"/>
                <a:gd name="T6" fmla="*/ 290 w 397"/>
                <a:gd name="T7" fmla="*/ 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295" y="37"/>
                  </a:moveTo>
                  <a:cubicBezTo>
                    <a:pt x="295" y="37"/>
                    <a:pt x="68" y="0"/>
                    <a:pt x="375" y="350"/>
                  </a:cubicBezTo>
                  <a:cubicBezTo>
                    <a:pt x="397" y="402"/>
                    <a:pt x="397" y="402"/>
                    <a:pt x="397" y="402"/>
                  </a:cubicBezTo>
                  <a:cubicBezTo>
                    <a:pt x="397" y="402"/>
                    <a:pt x="0" y="26"/>
                    <a:pt x="290" y="3"/>
                  </a:cubicBezTo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Freeform: Shape 36"/>
            <p:cNvSpPr/>
            <p:nvPr/>
          </p:nvSpPr>
          <p:spPr bwMode="auto">
            <a:xfrm>
              <a:off x="3019425" y="1758950"/>
              <a:ext cx="1225550" cy="1236663"/>
            </a:xfrm>
            <a:custGeom>
              <a:avLst/>
              <a:gdLst>
                <a:gd name="T0" fmla="*/ 295 w 397"/>
                <a:gd name="T1" fmla="*/ 37 h 402"/>
                <a:gd name="T2" fmla="*/ 375 w 397"/>
                <a:gd name="T3" fmla="*/ 350 h 402"/>
                <a:gd name="T4" fmla="*/ 397 w 397"/>
                <a:gd name="T5" fmla="*/ 402 h 402"/>
                <a:gd name="T6" fmla="*/ 290 w 397"/>
                <a:gd name="T7" fmla="*/ 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295" y="37"/>
                  </a:moveTo>
                  <a:cubicBezTo>
                    <a:pt x="295" y="37"/>
                    <a:pt x="68" y="0"/>
                    <a:pt x="375" y="350"/>
                  </a:cubicBezTo>
                  <a:cubicBezTo>
                    <a:pt x="397" y="402"/>
                    <a:pt x="397" y="402"/>
                    <a:pt x="397" y="402"/>
                  </a:cubicBezTo>
                  <a:cubicBezTo>
                    <a:pt x="397" y="402"/>
                    <a:pt x="0" y="26"/>
                    <a:pt x="290" y="3"/>
                  </a:cubicBezTo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Freeform: Shape 37"/>
            <p:cNvSpPr/>
            <p:nvPr/>
          </p:nvSpPr>
          <p:spPr bwMode="auto">
            <a:xfrm flipH="1">
              <a:off x="3875087" y="1354783"/>
              <a:ext cx="2308226" cy="2307580"/>
            </a:xfrm>
            <a:custGeom>
              <a:avLst/>
              <a:gdLst>
                <a:gd name="connsiteX0" fmla="*/ 1231004 w 2308226"/>
                <a:gd name="connsiteY0" fmla="*/ 19 h 2307580"/>
                <a:gd name="connsiteX1" fmla="*/ 1154113 w 2308226"/>
                <a:gd name="connsiteY1" fmla="*/ 546 h 2307580"/>
                <a:gd name="connsiteX2" fmla="*/ 0 w 2308226"/>
                <a:gd name="connsiteY2" fmla="*/ 80523 h 2307580"/>
                <a:gd name="connsiteX3" fmla="*/ 894901 w 2308226"/>
                <a:gd name="connsiteY3" fmla="*/ 2307580 h 2307580"/>
                <a:gd name="connsiteX4" fmla="*/ 1154113 w 2308226"/>
                <a:gd name="connsiteY4" fmla="*/ 2307580 h 2307580"/>
                <a:gd name="connsiteX5" fmla="*/ 1413326 w 2308226"/>
                <a:gd name="connsiteY5" fmla="*/ 2307580 h 2307580"/>
                <a:gd name="connsiteX6" fmla="*/ 2308226 w 2308226"/>
                <a:gd name="connsiteY6" fmla="*/ 80523 h 2307580"/>
                <a:gd name="connsiteX7" fmla="*/ 1231004 w 2308226"/>
                <a:gd name="connsiteY7" fmla="*/ 19 h 230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8226" h="2307580">
                  <a:moveTo>
                    <a:pt x="1231004" y="19"/>
                  </a:moveTo>
                  <a:cubicBezTo>
                    <a:pt x="1182537" y="114"/>
                    <a:pt x="1154113" y="546"/>
                    <a:pt x="1154113" y="546"/>
                  </a:cubicBezTo>
                  <a:cubicBezTo>
                    <a:pt x="1154113" y="546"/>
                    <a:pt x="345617" y="-11758"/>
                    <a:pt x="0" y="80523"/>
                  </a:cubicBezTo>
                  <a:cubicBezTo>
                    <a:pt x="0" y="80523"/>
                    <a:pt x="141950" y="1883086"/>
                    <a:pt x="894901" y="2307580"/>
                  </a:cubicBezTo>
                  <a:cubicBezTo>
                    <a:pt x="1154113" y="2307580"/>
                    <a:pt x="1154113" y="2307580"/>
                    <a:pt x="1154113" y="2307580"/>
                  </a:cubicBezTo>
                  <a:cubicBezTo>
                    <a:pt x="1154113" y="2307580"/>
                    <a:pt x="1154113" y="2307580"/>
                    <a:pt x="1413326" y="2307580"/>
                  </a:cubicBezTo>
                  <a:cubicBezTo>
                    <a:pt x="2166276" y="1883086"/>
                    <a:pt x="2308226" y="80523"/>
                    <a:pt x="2308226" y="80523"/>
                  </a:cubicBezTo>
                  <a:cubicBezTo>
                    <a:pt x="2027413" y="5545"/>
                    <a:pt x="1441026" y="-391"/>
                    <a:pt x="1231004" y="19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Freeform: Shape 38"/>
            <p:cNvSpPr/>
            <p:nvPr/>
          </p:nvSpPr>
          <p:spPr bwMode="auto">
            <a:xfrm flipH="1">
              <a:off x="4770437" y="3884613"/>
              <a:ext cx="517526" cy="577850"/>
            </a:xfrm>
            <a:custGeom>
              <a:avLst/>
              <a:gdLst>
                <a:gd name="connsiteX0" fmla="*/ 406628 w 517526"/>
                <a:gd name="connsiteY0" fmla="*/ 0 h 577850"/>
                <a:gd name="connsiteX1" fmla="*/ 258763 w 517526"/>
                <a:gd name="connsiteY1" fmla="*/ 0 h 577850"/>
                <a:gd name="connsiteX2" fmla="*/ 110899 w 517526"/>
                <a:gd name="connsiteY2" fmla="*/ 0 h 577850"/>
                <a:gd name="connsiteX3" fmla="*/ 0 w 517526"/>
                <a:gd name="connsiteY3" fmla="*/ 577850 h 577850"/>
                <a:gd name="connsiteX4" fmla="*/ 258763 w 517526"/>
                <a:gd name="connsiteY4" fmla="*/ 577850 h 577850"/>
                <a:gd name="connsiteX5" fmla="*/ 517526 w 517526"/>
                <a:gd name="connsiteY5" fmla="*/ 577850 h 577850"/>
                <a:gd name="connsiteX6" fmla="*/ 406628 w 517526"/>
                <a:gd name="connsiteY6" fmla="*/ 0 h 5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526" h="577850">
                  <a:moveTo>
                    <a:pt x="406628" y="0"/>
                  </a:moveTo>
                  <a:cubicBezTo>
                    <a:pt x="258763" y="0"/>
                    <a:pt x="258763" y="0"/>
                    <a:pt x="258763" y="0"/>
                  </a:cubicBezTo>
                  <a:cubicBezTo>
                    <a:pt x="258763" y="0"/>
                    <a:pt x="258763" y="0"/>
                    <a:pt x="110899" y="0"/>
                  </a:cubicBezTo>
                  <a:cubicBezTo>
                    <a:pt x="135543" y="522524"/>
                    <a:pt x="0" y="577850"/>
                    <a:pt x="0" y="577850"/>
                  </a:cubicBezTo>
                  <a:lnTo>
                    <a:pt x="258763" y="577850"/>
                  </a:lnTo>
                  <a:lnTo>
                    <a:pt x="517526" y="577850"/>
                  </a:lnTo>
                  <a:cubicBezTo>
                    <a:pt x="517526" y="577850"/>
                    <a:pt x="381984" y="522524"/>
                    <a:pt x="406628" y="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Rectangle: Rounded Corners 39"/>
            <p:cNvSpPr/>
            <p:nvPr/>
          </p:nvSpPr>
          <p:spPr>
            <a:xfrm>
              <a:off x="4730750" y="3657600"/>
              <a:ext cx="596900" cy="214313"/>
            </a:xfrm>
            <a:prstGeom prst="roundRect">
              <a:avLst>
                <a:gd name="adj" fmla="val 174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4" name="Trapezoid 40"/>
            <p:cNvSpPr/>
            <p:nvPr/>
          </p:nvSpPr>
          <p:spPr>
            <a:xfrm flipH="1">
              <a:off x="4757737" y="3871913"/>
              <a:ext cx="542926" cy="2743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5" name="Group 41"/>
            <p:cNvGrpSpPr/>
            <p:nvPr/>
          </p:nvGrpSpPr>
          <p:grpSpPr>
            <a:xfrm rot="10800000">
              <a:off x="4557712" y="4462461"/>
              <a:ext cx="942976" cy="241745"/>
              <a:chOff x="3306762" y="3657600"/>
              <a:chExt cx="596900" cy="241745"/>
            </a:xfrm>
            <a:grpFill/>
          </p:grpSpPr>
          <p:sp>
            <p:nvSpPr>
              <p:cNvPr id="37" name="Rectangle: Rounded Corners 43"/>
              <p:cNvSpPr/>
              <p:nvPr/>
            </p:nvSpPr>
            <p:spPr>
              <a:xfrm>
                <a:off x="3306762" y="3657600"/>
                <a:ext cx="596900" cy="214313"/>
              </a:xfrm>
              <a:prstGeom prst="roundRect">
                <a:avLst>
                  <a:gd name="adj" fmla="val 1744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Trapezoid 44"/>
              <p:cNvSpPr/>
              <p:nvPr/>
            </p:nvSpPr>
            <p:spPr>
              <a:xfrm flipH="1">
                <a:off x="3333749" y="3871913"/>
                <a:ext cx="542926" cy="2743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6" name="Freeform: Shape 42"/>
            <p:cNvSpPr/>
            <p:nvPr/>
          </p:nvSpPr>
          <p:spPr bwMode="auto">
            <a:xfrm flipH="1">
              <a:off x="5803900" y="1758950"/>
              <a:ext cx="1225550" cy="1236663"/>
            </a:xfrm>
            <a:custGeom>
              <a:avLst/>
              <a:gdLst>
                <a:gd name="T0" fmla="*/ 295 w 397"/>
                <a:gd name="T1" fmla="*/ 37 h 402"/>
                <a:gd name="T2" fmla="*/ 375 w 397"/>
                <a:gd name="T3" fmla="*/ 350 h 402"/>
                <a:gd name="T4" fmla="*/ 397 w 397"/>
                <a:gd name="T5" fmla="*/ 402 h 402"/>
                <a:gd name="T6" fmla="*/ 290 w 397"/>
                <a:gd name="T7" fmla="*/ 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295" y="37"/>
                  </a:moveTo>
                  <a:cubicBezTo>
                    <a:pt x="295" y="37"/>
                    <a:pt x="68" y="0"/>
                    <a:pt x="375" y="350"/>
                  </a:cubicBezTo>
                  <a:cubicBezTo>
                    <a:pt x="397" y="402"/>
                    <a:pt x="397" y="402"/>
                    <a:pt x="397" y="402"/>
                  </a:cubicBezTo>
                  <a:cubicBezTo>
                    <a:pt x="397" y="402"/>
                    <a:pt x="0" y="26"/>
                    <a:pt x="290" y="3"/>
                  </a:cubicBezTo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0" name="千图PPT彼岸天：ID 8661124库_Freeform: Shape 16"/>
          <p:cNvSpPr/>
          <p:nvPr>
            <p:custDataLst>
              <p:tags r:id="rId7"/>
            </p:custDataLst>
          </p:nvPr>
        </p:nvSpPr>
        <p:spPr bwMode="auto">
          <a:xfrm>
            <a:off x="8000688" y="3562800"/>
            <a:ext cx="224452" cy="193199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11" name="千图PPT彼岸天：ID 8661124库_Freeform: Shape 30"/>
          <p:cNvSpPr/>
          <p:nvPr>
            <p:custDataLst>
              <p:tags r:id="rId8"/>
            </p:custDataLst>
          </p:nvPr>
        </p:nvSpPr>
        <p:spPr bwMode="auto">
          <a:xfrm>
            <a:off x="7359335" y="3543294"/>
            <a:ext cx="230371" cy="232212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12" name="千图PPT彼岸天：ID 8661124库_Freeform: Shape 31"/>
          <p:cNvSpPr/>
          <p:nvPr>
            <p:custDataLst>
              <p:tags r:id="rId9"/>
            </p:custDataLst>
          </p:nvPr>
        </p:nvSpPr>
        <p:spPr bwMode="auto">
          <a:xfrm>
            <a:off x="6726474" y="3549861"/>
            <a:ext cx="233363" cy="219075"/>
          </a:xfrm>
          <a:custGeom>
            <a:avLst/>
            <a:gdLst/>
            <a:ahLst/>
            <a:cxnLst>
              <a:cxn ang="0">
                <a:pos x="24" y="36"/>
              </a:cxn>
              <a:cxn ang="0">
                <a:pos x="18" y="33"/>
              </a:cxn>
              <a:cxn ang="0">
                <a:pos x="9" y="50"/>
              </a:cxn>
              <a:cxn ang="0">
                <a:pos x="2" y="36"/>
              </a:cxn>
              <a:cxn ang="0">
                <a:pos x="1" y="32"/>
              </a:cxn>
              <a:cxn ang="0">
                <a:pos x="6" y="24"/>
              </a:cxn>
              <a:cxn ang="0">
                <a:pos x="0" y="21"/>
              </a:cxn>
              <a:cxn ang="0">
                <a:pos x="17" y="22"/>
              </a:cxn>
              <a:cxn ang="0">
                <a:pos x="24" y="36"/>
              </a:cxn>
              <a:cxn ang="0">
                <a:pos x="31" y="58"/>
              </a:cxn>
              <a:cxn ang="0">
                <a:pos x="31" y="59"/>
              </a:cxn>
              <a:cxn ang="0">
                <a:pos x="15" y="58"/>
              </a:cxn>
              <a:cxn ang="0">
                <a:pos x="11" y="54"/>
              </a:cxn>
              <a:cxn ang="0">
                <a:pos x="12" y="43"/>
              </a:cxn>
              <a:cxn ang="0">
                <a:pos x="31" y="44"/>
              </a:cxn>
              <a:cxn ang="0">
                <a:pos x="31" y="58"/>
              </a:cxn>
              <a:cxn ang="0">
                <a:pos x="24" y="23"/>
              </a:cxn>
              <a:cxn ang="0">
                <a:pos x="12" y="16"/>
              </a:cxn>
              <a:cxn ang="0">
                <a:pos x="11" y="15"/>
              </a:cxn>
              <a:cxn ang="0">
                <a:pos x="19" y="2"/>
              </a:cxn>
              <a:cxn ang="0">
                <a:pos x="25" y="0"/>
              </a:cxn>
              <a:cxn ang="0">
                <a:pos x="34" y="6"/>
              </a:cxn>
              <a:cxn ang="0">
                <a:pos x="24" y="23"/>
              </a:cxn>
              <a:cxn ang="0">
                <a:pos x="59" y="6"/>
              </a:cxn>
              <a:cxn ang="0">
                <a:pos x="50" y="20"/>
              </a:cxn>
              <a:cxn ang="0">
                <a:pos x="34" y="20"/>
              </a:cxn>
              <a:cxn ang="0">
                <a:pos x="40" y="16"/>
              </a:cxn>
              <a:cxn ang="0">
                <a:pos x="29" y="0"/>
              </a:cxn>
              <a:cxn ang="0">
                <a:pos x="45" y="0"/>
              </a:cxn>
              <a:cxn ang="0">
                <a:pos x="49" y="2"/>
              </a:cxn>
              <a:cxn ang="0">
                <a:pos x="53" y="9"/>
              </a:cxn>
              <a:cxn ang="0">
                <a:pos x="59" y="6"/>
              </a:cxn>
              <a:cxn ang="0">
                <a:pos x="56" y="55"/>
              </a:cxn>
              <a:cxn ang="0">
                <a:pos x="53" y="58"/>
              </a:cxn>
              <a:cxn ang="0">
                <a:pos x="44" y="58"/>
              </a:cxn>
              <a:cxn ang="0">
                <a:pos x="45" y="64"/>
              </a:cxn>
              <a:cxn ang="0">
                <a:pos x="36" y="51"/>
              </a:cxn>
              <a:cxn ang="0">
                <a:pos x="44" y="37"/>
              </a:cxn>
              <a:cxn ang="0">
                <a:pos x="44" y="43"/>
              </a:cxn>
              <a:cxn ang="0">
                <a:pos x="64" y="41"/>
              </a:cxn>
              <a:cxn ang="0">
                <a:pos x="56" y="55"/>
              </a:cxn>
              <a:cxn ang="0">
                <a:pos x="67" y="32"/>
              </a:cxn>
              <a:cxn ang="0">
                <a:pos x="66" y="38"/>
              </a:cxn>
              <a:cxn ang="0">
                <a:pos x="56" y="42"/>
              </a:cxn>
              <a:cxn ang="0">
                <a:pos x="46" y="26"/>
              </a:cxn>
              <a:cxn ang="0">
                <a:pos x="58" y="18"/>
              </a:cxn>
              <a:cxn ang="0">
                <a:pos x="59" y="18"/>
              </a:cxn>
              <a:cxn ang="0">
                <a:pos x="67" y="32"/>
              </a:cxn>
            </a:cxnLst>
            <a:rect l="0" t="0" r="r" b="b"/>
            <a:pathLst>
              <a:path w="68" h="64">
                <a:moveTo>
                  <a:pt x="24" y="36"/>
                </a:moveTo>
                <a:cubicBezTo>
                  <a:pt x="18" y="33"/>
                  <a:pt x="18" y="33"/>
                  <a:pt x="18" y="33"/>
                </a:cubicBezTo>
                <a:cubicBezTo>
                  <a:pt x="10" y="42"/>
                  <a:pt x="9" y="50"/>
                  <a:pt x="9" y="50"/>
                </a:cubicBezTo>
                <a:cubicBezTo>
                  <a:pt x="2" y="36"/>
                  <a:pt x="2" y="36"/>
                  <a:pt x="2" y="36"/>
                </a:cubicBezTo>
                <a:cubicBezTo>
                  <a:pt x="0" y="34"/>
                  <a:pt x="1" y="32"/>
                  <a:pt x="1" y="32"/>
                </a:cubicBezTo>
                <a:cubicBezTo>
                  <a:pt x="1" y="32"/>
                  <a:pt x="3" y="29"/>
                  <a:pt x="6" y="24"/>
                </a:cubicBezTo>
                <a:cubicBezTo>
                  <a:pt x="0" y="21"/>
                  <a:pt x="0" y="21"/>
                  <a:pt x="0" y="21"/>
                </a:cubicBezTo>
                <a:cubicBezTo>
                  <a:pt x="17" y="22"/>
                  <a:pt x="17" y="22"/>
                  <a:pt x="17" y="22"/>
                </a:cubicBezTo>
                <a:lnTo>
                  <a:pt x="24" y="36"/>
                </a:lnTo>
                <a:close/>
                <a:moveTo>
                  <a:pt x="31" y="58"/>
                </a:moveTo>
                <a:cubicBezTo>
                  <a:pt x="31" y="59"/>
                  <a:pt x="31" y="59"/>
                  <a:pt x="31" y="59"/>
                </a:cubicBezTo>
                <a:cubicBezTo>
                  <a:pt x="15" y="58"/>
                  <a:pt x="15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9" y="51"/>
                  <a:pt x="11" y="46"/>
                  <a:pt x="12" y="43"/>
                </a:cubicBezTo>
                <a:cubicBezTo>
                  <a:pt x="12" y="43"/>
                  <a:pt x="15" y="43"/>
                  <a:pt x="31" y="44"/>
                </a:cubicBezTo>
                <a:lnTo>
                  <a:pt x="31" y="58"/>
                </a:lnTo>
                <a:close/>
                <a:moveTo>
                  <a:pt x="24" y="23"/>
                </a:moveTo>
                <a:cubicBezTo>
                  <a:pt x="12" y="16"/>
                  <a:pt x="12" y="16"/>
                  <a:pt x="12" y="16"/>
                </a:cubicBezTo>
                <a:cubicBezTo>
                  <a:pt x="11" y="15"/>
                  <a:pt x="11" y="15"/>
                  <a:pt x="11" y="15"/>
                </a:cubicBezTo>
                <a:cubicBezTo>
                  <a:pt x="19" y="2"/>
                  <a:pt x="19" y="2"/>
                  <a:pt x="19" y="2"/>
                </a:cubicBezTo>
                <a:cubicBezTo>
                  <a:pt x="21" y="0"/>
                  <a:pt x="23" y="0"/>
                  <a:pt x="25" y="0"/>
                </a:cubicBezTo>
                <a:cubicBezTo>
                  <a:pt x="29" y="0"/>
                  <a:pt x="31" y="4"/>
                  <a:pt x="34" y="6"/>
                </a:cubicBezTo>
                <a:cubicBezTo>
                  <a:pt x="34" y="6"/>
                  <a:pt x="32" y="9"/>
                  <a:pt x="24" y="23"/>
                </a:cubicBezTo>
                <a:close/>
                <a:moveTo>
                  <a:pt x="59" y="6"/>
                </a:moveTo>
                <a:cubicBezTo>
                  <a:pt x="50" y="20"/>
                  <a:pt x="50" y="20"/>
                  <a:pt x="50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4"/>
                  <a:pt x="29" y="0"/>
                  <a:pt x="29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2"/>
                  <a:pt x="49" y="2"/>
                </a:cubicBezTo>
                <a:cubicBezTo>
                  <a:pt x="49" y="2"/>
                  <a:pt x="50" y="5"/>
                  <a:pt x="53" y="9"/>
                </a:cubicBezTo>
                <a:lnTo>
                  <a:pt x="59" y="6"/>
                </a:lnTo>
                <a:close/>
                <a:moveTo>
                  <a:pt x="56" y="55"/>
                </a:moveTo>
                <a:cubicBezTo>
                  <a:pt x="55" y="58"/>
                  <a:pt x="53" y="58"/>
                  <a:pt x="53" y="58"/>
                </a:cubicBezTo>
                <a:cubicBezTo>
                  <a:pt x="53" y="58"/>
                  <a:pt x="50" y="58"/>
                  <a:pt x="44" y="58"/>
                </a:cubicBezTo>
                <a:cubicBezTo>
                  <a:pt x="45" y="64"/>
                  <a:pt x="45" y="64"/>
                  <a:pt x="45" y="64"/>
                </a:cubicBezTo>
                <a:cubicBezTo>
                  <a:pt x="36" y="51"/>
                  <a:pt x="36" y="51"/>
                  <a:pt x="36" y="51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3"/>
                  <a:pt x="44" y="43"/>
                  <a:pt x="44" y="43"/>
                </a:cubicBezTo>
                <a:cubicBezTo>
                  <a:pt x="57" y="45"/>
                  <a:pt x="64" y="41"/>
                  <a:pt x="64" y="41"/>
                </a:cubicBezTo>
                <a:lnTo>
                  <a:pt x="56" y="55"/>
                </a:lnTo>
                <a:close/>
                <a:moveTo>
                  <a:pt x="67" y="32"/>
                </a:moveTo>
                <a:cubicBezTo>
                  <a:pt x="68" y="34"/>
                  <a:pt x="67" y="36"/>
                  <a:pt x="66" y="38"/>
                </a:cubicBezTo>
                <a:cubicBezTo>
                  <a:pt x="64" y="41"/>
                  <a:pt x="59" y="41"/>
                  <a:pt x="56" y="42"/>
                </a:cubicBezTo>
                <a:cubicBezTo>
                  <a:pt x="56" y="42"/>
                  <a:pt x="55" y="40"/>
                  <a:pt x="46" y="26"/>
                </a:cubicBezTo>
                <a:cubicBezTo>
                  <a:pt x="58" y="18"/>
                  <a:pt x="58" y="18"/>
                  <a:pt x="58" y="18"/>
                </a:cubicBezTo>
                <a:cubicBezTo>
                  <a:pt x="59" y="18"/>
                  <a:pt x="59" y="18"/>
                  <a:pt x="59" y="18"/>
                </a:cubicBezTo>
                <a:lnTo>
                  <a:pt x="67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13" name="千图PPT彼岸天：ID 8661124库_Freeform: Shape 33"/>
          <p:cNvSpPr/>
          <p:nvPr>
            <p:custDataLst>
              <p:tags r:id="rId10"/>
            </p:custDataLst>
          </p:nvPr>
        </p:nvSpPr>
        <p:spPr bwMode="auto">
          <a:xfrm>
            <a:off x="6100604" y="3560972"/>
            <a:ext cx="250825" cy="196851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grpSp>
        <p:nvGrpSpPr>
          <p:cNvPr id="14" name="千图PPT彼岸天：ID 8661124库_组合 5"/>
          <p:cNvGrpSpPr/>
          <p:nvPr>
            <p:custDataLst>
              <p:tags r:id="rId11"/>
            </p:custDataLst>
          </p:nvPr>
        </p:nvGrpSpPr>
        <p:grpSpPr>
          <a:xfrm>
            <a:off x="8597890" y="3303476"/>
            <a:ext cx="2192453" cy="866137"/>
            <a:chOff x="8597890" y="3303476"/>
            <a:chExt cx="2192453" cy="866137"/>
          </a:xfrm>
        </p:grpSpPr>
        <p:sp>
          <p:nvSpPr>
            <p:cNvPr id="27" name="TextBox 50"/>
            <p:cNvSpPr txBox="1"/>
            <p:nvPr/>
          </p:nvSpPr>
          <p:spPr bwMode="auto">
            <a:xfrm>
              <a:off x="8597890" y="3303476"/>
              <a:ext cx="2192453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5"/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5"/>
                </a:solidFill>
                <a:effectLst/>
              </a:endParaRPr>
            </a:p>
          </p:txBody>
        </p:sp>
        <p:sp>
          <p:nvSpPr>
            <p:cNvPr id="28" name="TextBox 51"/>
            <p:cNvSpPr txBox="1"/>
            <p:nvPr/>
          </p:nvSpPr>
          <p:spPr bwMode="auto">
            <a:xfrm>
              <a:off x="8597890" y="3613434"/>
              <a:ext cx="2192453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5" name="千图PPT彼岸天：ID 8661124库_组合 4"/>
          <p:cNvGrpSpPr/>
          <p:nvPr>
            <p:custDataLst>
              <p:tags r:id="rId12"/>
            </p:custDataLst>
          </p:nvPr>
        </p:nvGrpSpPr>
        <p:grpSpPr>
          <a:xfrm>
            <a:off x="1665615" y="3303476"/>
            <a:ext cx="2192453" cy="866137"/>
            <a:chOff x="1665615" y="3303476"/>
            <a:chExt cx="2192453" cy="866137"/>
          </a:xfrm>
        </p:grpSpPr>
        <p:sp>
          <p:nvSpPr>
            <p:cNvPr id="25" name="TextBox 52"/>
            <p:cNvSpPr txBox="1"/>
            <p:nvPr/>
          </p:nvSpPr>
          <p:spPr bwMode="auto">
            <a:xfrm>
              <a:off x="1665615" y="3303476"/>
              <a:ext cx="2192453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26" name="TextBox 53"/>
            <p:cNvSpPr txBox="1"/>
            <p:nvPr/>
          </p:nvSpPr>
          <p:spPr bwMode="auto">
            <a:xfrm>
              <a:off x="1665615" y="3613434"/>
              <a:ext cx="2192453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6" name="千图PPT彼岸天：ID 8661124库_组合 3"/>
          <p:cNvGrpSpPr/>
          <p:nvPr>
            <p:custDataLst>
              <p:tags r:id="rId13"/>
            </p:custDataLst>
          </p:nvPr>
        </p:nvGrpSpPr>
        <p:grpSpPr>
          <a:xfrm>
            <a:off x="6537483" y="1828160"/>
            <a:ext cx="2192453" cy="866137"/>
            <a:chOff x="6537483" y="1828160"/>
            <a:chExt cx="2192453" cy="866137"/>
          </a:xfrm>
        </p:grpSpPr>
        <p:sp>
          <p:nvSpPr>
            <p:cNvPr id="23" name="TextBox 54"/>
            <p:cNvSpPr txBox="1"/>
            <p:nvPr/>
          </p:nvSpPr>
          <p:spPr bwMode="auto">
            <a:xfrm>
              <a:off x="6537483" y="1828160"/>
              <a:ext cx="2192453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24" name="TextBox 55"/>
            <p:cNvSpPr txBox="1"/>
            <p:nvPr/>
          </p:nvSpPr>
          <p:spPr bwMode="auto">
            <a:xfrm>
              <a:off x="6537483" y="2138118"/>
              <a:ext cx="2192453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7" name="千图PPT彼岸天：ID 8661124库_组合 6"/>
          <p:cNvGrpSpPr/>
          <p:nvPr>
            <p:custDataLst>
              <p:tags r:id="rId14"/>
            </p:custDataLst>
          </p:nvPr>
        </p:nvGrpSpPr>
        <p:grpSpPr>
          <a:xfrm>
            <a:off x="5129789" y="4767681"/>
            <a:ext cx="2192453" cy="866137"/>
            <a:chOff x="5983117" y="4767681"/>
            <a:chExt cx="2192453" cy="866137"/>
          </a:xfrm>
        </p:grpSpPr>
        <p:sp>
          <p:nvSpPr>
            <p:cNvPr id="21" name="TextBox 56"/>
            <p:cNvSpPr txBox="1"/>
            <p:nvPr/>
          </p:nvSpPr>
          <p:spPr bwMode="auto">
            <a:xfrm>
              <a:off x="5983117" y="4767681"/>
              <a:ext cx="2192453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22" name="TextBox 57"/>
            <p:cNvSpPr txBox="1"/>
            <p:nvPr/>
          </p:nvSpPr>
          <p:spPr bwMode="auto">
            <a:xfrm>
              <a:off x="5983117" y="5077639"/>
              <a:ext cx="2192453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8" name="千图PPT彼岸天：ID 8661124库_组合 2"/>
          <p:cNvGrpSpPr/>
          <p:nvPr>
            <p:custDataLst>
              <p:tags r:id="rId15"/>
            </p:custDataLst>
          </p:nvPr>
        </p:nvGrpSpPr>
        <p:grpSpPr>
          <a:xfrm>
            <a:off x="3746018" y="1844824"/>
            <a:ext cx="2192453" cy="866137"/>
            <a:chOff x="3746018" y="1844824"/>
            <a:chExt cx="2192453" cy="866137"/>
          </a:xfrm>
        </p:grpSpPr>
        <p:sp>
          <p:nvSpPr>
            <p:cNvPr id="19" name="TextBox 58"/>
            <p:cNvSpPr txBox="1"/>
            <p:nvPr/>
          </p:nvSpPr>
          <p:spPr bwMode="auto">
            <a:xfrm>
              <a:off x="3746018" y="1844824"/>
              <a:ext cx="2192453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20" name="TextBox 59"/>
            <p:cNvSpPr txBox="1"/>
            <p:nvPr/>
          </p:nvSpPr>
          <p:spPr bwMode="auto">
            <a:xfrm>
              <a:off x="3746018" y="2154782"/>
              <a:ext cx="2192453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52"/>
          <p:cNvGrpSpPr/>
          <p:nvPr>
            <p:custDataLst>
              <p:tags r:id="rId1"/>
            </p:custDataLst>
          </p:nvPr>
        </p:nvGrpSpPr>
        <p:grpSpPr>
          <a:xfrm>
            <a:off x="4878168" y="1926957"/>
            <a:ext cx="2351109" cy="4189678"/>
            <a:chOff x="5193024" y="3467100"/>
            <a:chExt cx="1807540" cy="3221039"/>
          </a:xfrm>
          <a:effectLst/>
        </p:grpSpPr>
        <p:sp>
          <p:nvSpPr>
            <p:cNvPr id="15" name="Freeform: Shape 65"/>
            <p:cNvSpPr/>
            <p:nvPr/>
          </p:nvSpPr>
          <p:spPr bwMode="auto">
            <a:xfrm>
              <a:off x="5756283" y="6045201"/>
              <a:ext cx="690771" cy="639764"/>
            </a:xfrm>
            <a:custGeom>
              <a:avLst/>
              <a:gdLst>
                <a:gd name="connsiteX0" fmla="*/ 5460 w 21600"/>
                <a:gd name="connsiteY0" fmla="*/ 2489 h 20420"/>
                <a:gd name="connsiteX1" fmla="*/ 10215 w 21600"/>
                <a:gd name="connsiteY1" fmla="*/ 16 h 20420"/>
                <a:gd name="connsiteX2" fmla="*/ 16139 w 21600"/>
                <a:gd name="connsiteY2" fmla="*/ 2489 h 20420"/>
                <a:gd name="connsiteX3" fmla="*/ 19440 w 21600"/>
                <a:gd name="connsiteY3" fmla="*/ 98 h 20420"/>
                <a:gd name="connsiteX4" fmla="*/ 21600 w 21600"/>
                <a:gd name="connsiteY4" fmla="*/ 1170 h 20420"/>
                <a:gd name="connsiteX5" fmla="*/ 11475 w 21600"/>
                <a:gd name="connsiteY5" fmla="*/ 20420 h 20420"/>
                <a:gd name="connsiteX6" fmla="*/ 831 w 21600"/>
                <a:gd name="connsiteY6" fmla="*/ 2736 h 20420"/>
                <a:gd name="connsiteX7" fmla="*/ 0 w 21600"/>
                <a:gd name="connsiteY7" fmla="*/ 1170 h 20420"/>
                <a:gd name="connsiteX8" fmla="*/ 5460 w 21600"/>
                <a:gd name="connsiteY8" fmla="*/ 2489 h 20420"/>
                <a:gd name="connsiteX9" fmla="*/ 5460 w 21600"/>
                <a:gd name="connsiteY9" fmla="*/ 2489 h 20420"/>
                <a:gd name="connsiteX0-1" fmla="*/ 4629 w 20769"/>
                <a:gd name="connsiteY0-2" fmla="*/ 2489 h 20420"/>
                <a:gd name="connsiteX1-3" fmla="*/ 9384 w 20769"/>
                <a:gd name="connsiteY1-4" fmla="*/ 16 h 20420"/>
                <a:gd name="connsiteX2-5" fmla="*/ 15308 w 20769"/>
                <a:gd name="connsiteY2-6" fmla="*/ 2489 h 20420"/>
                <a:gd name="connsiteX3-7" fmla="*/ 18609 w 20769"/>
                <a:gd name="connsiteY3-8" fmla="*/ 98 h 20420"/>
                <a:gd name="connsiteX4-9" fmla="*/ 20769 w 20769"/>
                <a:gd name="connsiteY4-10" fmla="*/ 1170 h 20420"/>
                <a:gd name="connsiteX5-11" fmla="*/ 10644 w 20769"/>
                <a:gd name="connsiteY5-12" fmla="*/ 20420 h 20420"/>
                <a:gd name="connsiteX6-13" fmla="*/ 0 w 20769"/>
                <a:gd name="connsiteY6-14" fmla="*/ 2736 h 20420"/>
                <a:gd name="connsiteX7-15" fmla="*/ 4629 w 20769"/>
                <a:gd name="connsiteY7-16" fmla="*/ 2489 h 20420"/>
                <a:gd name="connsiteX8-17" fmla="*/ 4629 w 20769"/>
                <a:gd name="connsiteY8-18" fmla="*/ 2489 h 20420"/>
                <a:gd name="connsiteX0-19" fmla="*/ 4629 w 20769"/>
                <a:gd name="connsiteY0-20" fmla="*/ 2489 h 20420"/>
                <a:gd name="connsiteX1-21" fmla="*/ 9384 w 20769"/>
                <a:gd name="connsiteY1-22" fmla="*/ 16 h 20420"/>
                <a:gd name="connsiteX2-23" fmla="*/ 15308 w 20769"/>
                <a:gd name="connsiteY2-24" fmla="*/ 2489 h 20420"/>
                <a:gd name="connsiteX3-25" fmla="*/ 18609 w 20769"/>
                <a:gd name="connsiteY3-26" fmla="*/ 98 h 20420"/>
                <a:gd name="connsiteX4-27" fmla="*/ 20769 w 20769"/>
                <a:gd name="connsiteY4-28" fmla="*/ 1170 h 20420"/>
                <a:gd name="connsiteX5-29" fmla="*/ 19569 w 20769"/>
                <a:gd name="connsiteY5-30" fmla="*/ 3243 h 20420"/>
                <a:gd name="connsiteX6-31" fmla="*/ 10644 w 20769"/>
                <a:gd name="connsiteY6-32" fmla="*/ 20420 h 20420"/>
                <a:gd name="connsiteX7-33" fmla="*/ 0 w 20769"/>
                <a:gd name="connsiteY7-34" fmla="*/ 2736 h 20420"/>
                <a:gd name="connsiteX8-35" fmla="*/ 4629 w 20769"/>
                <a:gd name="connsiteY8-36" fmla="*/ 2489 h 20420"/>
                <a:gd name="connsiteX9-37" fmla="*/ 4629 w 20769"/>
                <a:gd name="connsiteY9-38" fmla="*/ 2489 h 20420"/>
                <a:gd name="connsiteX0-39" fmla="*/ 4629 w 20083"/>
                <a:gd name="connsiteY0-40" fmla="*/ 2489 h 20420"/>
                <a:gd name="connsiteX1-41" fmla="*/ 9384 w 20083"/>
                <a:gd name="connsiteY1-42" fmla="*/ 16 h 20420"/>
                <a:gd name="connsiteX2-43" fmla="*/ 15308 w 20083"/>
                <a:gd name="connsiteY2-44" fmla="*/ 2489 h 20420"/>
                <a:gd name="connsiteX3-45" fmla="*/ 18609 w 20083"/>
                <a:gd name="connsiteY3-46" fmla="*/ 98 h 20420"/>
                <a:gd name="connsiteX4-47" fmla="*/ 19569 w 20083"/>
                <a:gd name="connsiteY4-48" fmla="*/ 3243 h 20420"/>
                <a:gd name="connsiteX5-49" fmla="*/ 10644 w 20083"/>
                <a:gd name="connsiteY5-50" fmla="*/ 20420 h 20420"/>
                <a:gd name="connsiteX6-51" fmla="*/ 0 w 20083"/>
                <a:gd name="connsiteY6-52" fmla="*/ 2736 h 20420"/>
                <a:gd name="connsiteX7-53" fmla="*/ 4629 w 20083"/>
                <a:gd name="connsiteY7-54" fmla="*/ 2489 h 20420"/>
                <a:gd name="connsiteX8-55" fmla="*/ 4629 w 20083"/>
                <a:gd name="connsiteY8-56" fmla="*/ 2489 h 204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20083" h="20420">
                  <a:moveTo>
                    <a:pt x="4629" y="2489"/>
                  </a:moveTo>
                  <a:cubicBezTo>
                    <a:pt x="4629" y="2489"/>
                    <a:pt x="7404" y="-232"/>
                    <a:pt x="9384" y="16"/>
                  </a:cubicBezTo>
                  <a:cubicBezTo>
                    <a:pt x="11364" y="263"/>
                    <a:pt x="14618" y="2695"/>
                    <a:pt x="15308" y="2489"/>
                  </a:cubicBezTo>
                  <a:cubicBezTo>
                    <a:pt x="15999" y="2283"/>
                    <a:pt x="17899" y="-28"/>
                    <a:pt x="18609" y="98"/>
                  </a:cubicBezTo>
                  <a:cubicBezTo>
                    <a:pt x="19319" y="224"/>
                    <a:pt x="20896" y="-144"/>
                    <a:pt x="19569" y="3243"/>
                  </a:cubicBezTo>
                  <a:lnTo>
                    <a:pt x="10644" y="20420"/>
                  </a:lnTo>
                  <a:lnTo>
                    <a:pt x="0" y="2736"/>
                  </a:lnTo>
                  <a:lnTo>
                    <a:pt x="4629" y="2489"/>
                  </a:lnTo>
                  <a:close/>
                  <a:moveTo>
                    <a:pt x="4629" y="2489"/>
                  </a:move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66"/>
            <p:cNvSpPr/>
            <p:nvPr/>
          </p:nvSpPr>
          <p:spPr bwMode="auto">
            <a:xfrm>
              <a:off x="5983428" y="6477759"/>
              <a:ext cx="262529" cy="2103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1023" y="21600"/>
                  </a:lnTo>
                  <a:lnTo>
                    <a:pt x="21600" y="0"/>
                  </a:lnTo>
                  <a:cubicBezTo>
                    <a:pt x="19769" y="1711"/>
                    <a:pt x="15948" y="3022"/>
                    <a:pt x="11052" y="3022"/>
                  </a:cubicBezTo>
                  <a:cubicBezTo>
                    <a:pt x="6050" y="3021"/>
                    <a:pt x="1767" y="1777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67"/>
            <p:cNvSpPr/>
            <p:nvPr/>
          </p:nvSpPr>
          <p:spPr bwMode="auto">
            <a:xfrm>
              <a:off x="5939112" y="3467100"/>
              <a:ext cx="319545" cy="272047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5445" y="21054"/>
                  </a:moveTo>
                  <a:cubicBezTo>
                    <a:pt x="15409" y="21356"/>
                    <a:pt x="13316" y="21600"/>
                    <a:pt x="10737" y="21600"/>
                  </a:cubicBezTo>
                  <a:cubicBezTo>
                    <a:pt x="8157" y="21600"/>
                    <a:pt x="6067" y="21356"/>
                    <a:pt x="6024" y="21054"/>
                  </a:cubicBezTo>
                  <a:cubicBezTo>
                    <a:pt x="6024" y="21054"/>
                    <a:pt x="6013" y="17098"/>
                    <a:pt x="6013" y="13916"/>
                  </a:cubicBezTo>
                  <a:cubicBezTo>
                    <a:pt x="6013" y="13907"/>
                    <a:pt x="5988" y="1279"/>
                    <a:pt x="5988" y="1270"/>
                  </a:cubicBezTo>
                  <a:lnTo>
                    <a:pt x="0" y="1270"/>
                  </a:lnTo>
                  <a:lnTo>
                    <a:pt x="10800" y="0"/>
                  </a:lnTo>
                  <a:lnTo>
                    <a:pt x="21600" y="1270"/>
                  </a:lnTo>
                  <a:lnTo>
                    <a:pt x="15413" y="1270"/>
                  </a:lnTo>
                  <a:cubicBezTo>
                    <a:pt x="15413" y="1312"/>
                    <a:pt x="15409" y="13974"/>
                    <a:pt x="15406" y="14017"/>
                  </a:cubicBezTo>
                  <a:cubicBezTo>
                    <a:pt x="15406" y="14102"/>
                    <a:pt x="15403" y="14187"/>
                    <a:pt x="15403" y="14274"/>
                  </a:cubicBezTo>
                  <a:cubicBezTo>
                    <a:pt x="15359" y="17168"/>
                    <a:pt x="15448" y="21054"/>
                    <a:pt x="15445" y="21054"/>
                  </a:cubicBezTo>
                  <a:close/>
                  <a:moveTo>
                    <a:pt x="15445" y="21054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68"/>
            <p:cNvSpPr/>
            <p:nvPr/>
          </p:nvSpPr>
          <p:spPr bwMode="auto">
            <a:xfrm>
              <a:off x="5193024" y="4073658"/>
              <a:ext cx="836457" cy="21030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644"/>
                  </a:moveTo>
                  <a:lnTo>
                    <a:pt x="4131" y="0"/>
                  </a:lnTo>
                  <a:lnTo>
                    <a:pt x="4131" y="911"/>
                  </a:lnTo>
                  <a:cubicBezTo>
                    <a:pt x="4469" y="912"/>
                    <a:pt x="9374" y="914"/>
                    <a:pt x="10965" y="925"/>
                  </a:cubicBezTo>
                  <a:cubicBezTo>
                    <a:pt x="15048" y="952"/>
                    <a:pt x="21600" y="2005"/>
                    <a:pt x="21600" y="6000"/>
                  </a:cubicBezTo>
                  <a:cubicBezTo>
                    <a:pt x="21600" y="10118"/>
                    <a:pt x="21596" y="20893"/>
                    <a:pt x="21596" y="20893"/>
                  </a:cubicBezTo>
                  <a:cubicBezTo>
                    <a:pt x="21581" y="21284"/>
                    <a:pt x="20781" y="21600"/>
                    <a:pt x="19794" y="21600"/>
                  </a:cubicBezTo>
                  <a:cubicBezTo>
                    <a:pt x="18807" y="21600"/>
                    <a:pt x="18007" y="21284"/>
                    <a:pt x="17993" y="20893"/>
                  </a:cubicBezTo>
                  <a:cubicBezTo>
                    <a:pt x="17992" y="20893"/>
                    <a:pt x="18029" y="9551"/>
                    <a:pt x="18005" y="5769"/>
                  </a:cubicBezTo>
                  <a:cubicBezTo>
                    <a:pt x="17992" y="3770"/>
                    <a:pt x="14109" y="2346"/>
                    <a:pt x="11307" y="2346"/>
                  </a:cubicBezTo>
                  <a:lnTo>
                    <a:pt x="4131" y="2346"/>
                  </a:lnTo>
                  <a:lnTo>
                    <a:pt x="4131" y="3288"/>
                  </a:lnTo>
                  <a:lnTo>
                    <a:pt x="0" y="1644"/>
                  </a:lnTo>
                  <a:close/>
                  <a:moveTo>
                    <a:pt x="0" y="1644"/>
                  </a:move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69"/>
            <p:cNvSpPr/>
            <p:nvPr/>
          </p:nvSpPr>
          <p:spPr bwMode="auto">
            <a:xfrm>
              <a:off x="5204591" y="4618041"/>
              <a:ext cx="688252" cy="15521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227"/>
                  </a:moveTo>
                  <a:lnTo>
                    <a:pt x="5020" y="0"/>
                  </a:lnTo>
                  <a:lnTo>
                    <a:pt x="5020" y="1235"/>
                  </a:lnTo>
                  <a:cubicBezTo>
                    <a:pt x="5431" y="1235"/>
                    <a:pt x="6742" y="1238"/>
                    <a:pt x="8676" y="1253"/>
                  </a:cubicBezTo>
                  <a:cubicBezTo>
                    <a:pt x="13637" y="1290"/>
                    <a:pt x="21600" y="2716"/>
                    <a:pt x="21600" y="8129"/>
                  </a:cubicBezTo>
                  <a:cubicBezTo>
                    <a:pt x="21600" y="13707"/>
                    <a:pt x="21595" y="20642"/>
                    <a:pt x="21595" y="20642"/>
                  </a:cubicBezTo>
                  <a:cubicBezTo>
                    <a:pt x="21576" y="21172"/>
                    <a:pt x="20604" y="21600"/>
                    <a:pt x="19405" y="21600"/>
                  </a:cubicBezTo>
                  <a:cubicBezTo>
                    <a:pt x="18206" y="21600"/>
                    <a:pt x="17233" y="21172"/>
                    <a:pt x="17216" y="20642"/>
                  </a:cubicBezTo>
                  <a:cubicBezTo>
                    <a:pt x="17215" y="20642"/>
                    <a:pt x="17260" y="12940"/>
                    <a:pt x="17231" y="7816"/>
                  </a:cubicBezTo>
                  <a:cubicBezTo>
                    <a:pt x="17215" y="5108"/>
                    <a:pt x="12497" y="3178"/>
                    <a:pt x="9091" y="3178"/>
                  </a:cubicBezTo>
                  <a:lnTo>
                    <a:pt x="5020" y="3178"/>
                  </a:lnTo>
                  <a:lnTo>
                    <a:pt x="5020" y="4455"/>
                  </a:lnTo>
                  <a:lnTo>
                    <a:pt x="0" y="2227"/>
                  </a:lnTo>
                  <a:close/>
                  <a:moveTo>
                    <a:pt x="0" y="2227"/>
                  </a:move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70"/>
            <p:cNvSpPr/>
            <p:nvPr/>
          </p:nvSpPr>
          <p:spPr bwMode="auto">
            <a:xfrm>
              <a:off x="6302914" y="4618041"/>
              <a:ext cx="688252" cy="15521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227"/>
                  </a:moveTo>
                  <a:lnTo>
                    <a:pt x="16580" y="0"/>
                  </a:lnTo>
                  <a:lnTo>
                    <a:pt x="16580" y="1235"/>
                  </a:lnTo>
                  <a:cubicBezTo>
                    <a:pt x="16170" y="1235"/>
                    <a:pt x="14858" y="1238"/>
                    <a:pt x="12924" y="1253"/>
                  </a:cubicBezTo>
                  <a:cubicBezTo>
                    <a:pt x="7963" y="1290"/>
                    <a:pt x="0" y="2716"/>
                    <a:pt x="0" y="8129"/>
                  </a:cubicBezTo>
                  <a:cubicBezTo>
                    <a:pt x="0" y="13707"/>
                    <a:pt x="5" y="20642"/>
                    <a:pt x="5" y="20642"/>
                  </a:cubicBezTo>
                  <a:cubicBezTo>
                    <a:pt x="24" y="21172"/>
                    <a:pt x="996" y="21600"/>
                    <a:pt x="2195" y="21600"/>
                  </a:cubicBezTo>
                  <a:cubicBezTo>
                    <a:pt x="3394" y="21600"/>
                    <a:pt x="4367" y="21172"/>
                    <a:pt x="4383" y="20642"/>
                  </a:cubicBezTo>
                  <a:cubicBezTo>
                    <a:pt x="4385" y="20642"/>
                    <a:pt x="4339" y="12940"/>
                    <a:pt x="4369" y="7816"/>
                  </a:cubicBezTo>
                  <a:cubicBezTo>
                    <a:pt x="4385" y="5108"/>
                    <a:pt x="9103" y="3178"/>
                    <a:pt x="12509" y="3178"/>
                  </a:cubicBezTo>
                  <a:lnTo>
                    <a:pt x="16580" y="3178"/>
                  </a:lnTo>
                  <a:lnTo>
                    <a:pt x="16580" y="4455"/>
                  </a:lnTo>
                  <a:lnTo>
                    <a:pt x="21600" y="2227"/>
                  </a:lnTo>
                  <a:close/>
                  <a:moveTo>
                    <a:pt x="21600" y="2227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71"/>
            <p:cNvSpPr/>
            <p:nvPr/>
          </p:nvSpPr>
          <p:spPr bwMode="auto">
            <a:xfrm>
              <a:off x="6164107" y="4074381"/>
              <a:ext cx="836457" cy="210234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644"/>
                  </a:moveTo>
                  <a:lnTo>
                    <a:pt x="17469" y="0"/>
                  </a:lnTo>
                  <a:lnTo>
                    <a:pt x="17469" y="911"/>
                  </a:lnTo>
                  <a:cubicBezTo>
                    <a:pt x="17131" y="912"/>
                    <a:pt x="12226" y="914"/>
                    <a:pt x="10635" y="925"/>
                  </a:cubicBezTo>
                  <a:cubicBezTo>
                    <a:pt x="6552" y="952"/>
                    <a:pt x="0" y="2005"/>
                    <a:pt x="0" y="6000"/>
                  </a:cubicBezTo>
                  <a:cubicBezTo>
                    <a:pt x="0" y="10118"/>
                    <a:pt x="4" y="20893"/>
                    <a:pt x="4" y="20893"/>
                  </a:cubicBezTo>
                  <a:cubicBezTo>
                    <a:pt x="20" y="21284"/>
                    <a:pt x="820" y="21600"/>
                    <a:pt x="1806" y="21600"/>
                  </a:cubicBezTo>
                  <a:cubicBezTo>
                    <a:pt x="2793" y="21600"/>
                    <a:pt x="3593" y="21284"/>
                    <a:pt x="3607" y="20893"/>
                  </a:cubicBezTo>
                  <a:cubicBezTo>
                    <a:pt x="3608" y="20893"/>
                    <a:pt x="3571" y="9551"/>
                    <a:pt x="3595" y="5769"/>
                  </a:cubicBezTo>
                  <a:cubicBezTo>
                    <a:pt x="3608" y="3770"/>
                    <a:pt x="7491" y="2346"/>
                    <a:pt x="10293" y="2346"/>
                  </a:cubicBezTo>
                  <a:lnTo>
                    <a:pt x="17469" y="2346"/>
                  </a:lnTo>
                  <a:lnTo>
                    <a:pt x="17469" y="3288"/>
                  </a:lnTo>
                  <a:lnTo>
                    <a:pt x="21600" y="1644"/>
                  </a:lnTo>
                  <a:close/>
                  <a:moveTo>
                    <a:pt x="21600" y="1644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2" name="千图PPT彼岸天：ID 8661124库_组合 21"/>
          <p:cNvGrpSpPr/>
          <p:nvPr>
            <p:custDataLst>
              <p:tags r:id="rId2"/>
            </p:custDataLst>
          </p:nvPr>
        </p:nvGrpSpPr>
        <p:grpSpPr>
          <a:xfrm>
            <a:off x="7286845" y="2562932"/>
            <a:ext cx="3423827" cy="510498"/>
            <a:chOff x="7286845" y="2562932"/>
            <a:chExt cx="3423827" cy="510498"/>
          </a:xfrm>
        </p:grpSpPr>
        <p:sp>
          <p:nvSpPr>
            <p:cNvPr id="5" name="Rectangle 72"/>
            <p:cNvSpPr/>
            <p:nvPr/>
          </p:nvSpPr>
          <p:spPr>
            <a:xfrm>
              <a:off x="8134833" y="2562932"/>
              <a:ext cx="2575839" cy="507831"/>
            </a:xfrm>
            <a:prstGeom prst="rect">
              <a:avLst/>
            </a:prstGeom>
          </p:spPr>
          <p:txBody>
            <a:bodyPr wrap="square" lIns="144000" tIns="0" rIns="144000" bIns="0" anchor="ctr">
              <a:norm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endParaRPr lang="zh-CN" alt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73"/>
            <p:cNvSpPr/>
            <p:nvPr/>
          </p:nvSpPr>
          <p:spPr>
            <a:xfrm>
              <a:off x="7286845" y="2565599"/>
              <a:ext cx="734175" cy="507831"/>
            </a:xfrm>
            <a:prstGeom prst="rect">
              <a:avLst/>
            </a:prstGeom>
            <a:effectLst/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sz="3300">
                  <a:solidFill>
                    <a:schemeClr val="accent3"/>
                  </a:solidFill>
                  <a:latin typeface="Impact" panose="020B0806030902050204" pitchFamily="34" charset="0"/>
                </a:rPr>
                <a:t>25%</a:t>
              </a:r>
              <a:endParaRPr lang="en-US" sz="3300">
                <a:solidFill>
                  <a:schemeClr val="accent3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7286845" y="3279074"/>
            <a:ext cx="3423827" cy="507832"/>
            <a:chOff x="7286845" y="3279074"/>
            <a:chExt cx="3423827" cy="507832"/>
          </a:xfrm>
        </p:grpSpPr>
        <p:sp>
          <p:nvSpPr>
            <p:cNvPr id="7" name="Rectangle 74"/>
            <p:cNvSpPr/>
            <p:nvPr/>
          </p:nvSpPr>
          <p:spPr>
            <a:xfrm>
              <a:off x="8134833" y="3279074"/>
              <a:ext cx="2575839" cy="507831"/>
            </a:xfrm>
            <a:prstGeom prst="rect">
              <a:avLst/>
            </a:prstGeom>
          </p:spPr>
          <p:txBody>
            <a:bodyPr wrap="square" lIns="144000" tIns="0" rIns="144000" bIns="0" anchor="ctr">
              <a:norm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endParaRPr lang="zh-CN" alt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5"/>
            <p:cNvSpPr/>
            <p:nvPr/>
          </p:nvSpPr>
          <p:spPr>
            <a:xfrm>
              <a:off x="7286845" y="3279075"/>
              <a:ext cx="734175" cy="507831"/>
            </a:xfrm>
            <a:prstGeom prst="rect">
              <a:avLst/>
            </a:prstGeom>
            <a:effectLst/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sz="3300">
                  <a:solidFill>
                    <a:schemeClr val="accent1"/>
                  </a:solidFill>
                  <a:latin typeface="Impact" panose="020B0806030902050204" pitchFamily="34" charset="0"/>
                </a:rPr>
                <a:t>25%</a:t>
              </a:r>
              <a:endParaRPr lang="en-US" sz="330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4"/>
            </p:custDataLst>
          </p:nvPr>
        </p:nvGrpSpPr>
        <p:grpSpPr>
          <a:xfrm>
            <a:off x="1394158" y="3279074"/>
            <a:ext cx="3423828" cy="507832"/>
            <a:chOff x="1394158" y="3279074"/>
            <a:chExt cx="3423828" cy="507832"/>
          </a:xfrm>
        </p:grpSpPr>
        <p:sp>
          <p:nvSpPr>
            <p:cNvPr id="9" name="Rectangle 76"/>
            <p:cNvSpPr/>
            <p:nvPr/>
          </p:nvSpPr>
          <p:spPr>
            <a:xfrm>
              <a:off x="1394158" y="3279074"/>
              <a:ext cx="2575839" cy="507831"/>
            </a:xfrm>
            <a:prstGeom prst="rect">
              <a:avLst/>
            </a:prstGeom>
          </p:spPr>
          <p:txBody>
            <a:bodyPr wrap="square" lIns="144000" tIns="0" rIns="144000" bIns="0" anchor="ctr">
              <a:norm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endParaRPr lang="zh-CN" alt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7"/>
            <p:cNvSpPr/>
            <p:nvPr/>
          </p:nvSpPr>
          <p:spPr>
            <a:xfrm>
              <a:off x="4083811" y="3279075"/>
              <a:ext cx="734175" cy="507831"/>
            </a:xfrm>
            <a:prstGeom prst="rect">
              <a:avLst/>
            </a:prstGeom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en-US" sz="3300" dirty="0">
                  <a:solidFill>
                    <a:schemeClr val="accent5"/>
                  </a:solidFill>
                  <a:latin typeface="Impact" panose="020B0806030902050204" pitchFamily="34" charset="0"/>
                </a:rPr>
                <a:t>25%</a:t>
              </a:r>
              <a:endParaRPr lang="en-US" sz="3300" dirty="0">
                <a:solidFill>
                  <a:schemeClr val="accent5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4" name="千图PPT彼岸天：ID 8661124库_组合 23"/>
          <p:cNvGrpSpPr/>
          <p:nvPr>
            <p:custDataLst>
              <p:tags r:id="rId5"/>
            </p:custDataLst>
          </p:nvPr>
        </p:nvGrpSpPr>
        <p:grpSpPr>
          <a:xfrm>
            <a:off x="1394158" y="2562932"/>
            <a:ext cx="3423828" cy="510498"/>
            <a:chOff x="1394158" y="2562932"/>
            <a:chExt cx="3423828" cy="510498"/>
          </a:xfrm>
        </p:grpSpPr>
        <p:sp>
          <p:nvSpPr>
            <p:cNvPr id="11" name="Rectangle 78"/>
            <p:cNvSpPr/>
            <p:nvPr/>
          </p:nvSpPr>
          <p:spPr>
            <a:xfrm>
              <a:off x="1394158" y="2562932"/>
              <a:ext cx="2575839" cy="507831"/>
            </a:xfrm>
            <a:prstGeom prst="rect">
              <a:avLst/>
            </a:prstGeom>
          </p:spPr>
          <p:txBody>
            <a:bodyPr wrap="square" lIns="144000" tIns="0" rIns="144000" bIns="0" anchor="ctr">
              <a:norm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endParaRPr lang="zh-CN" alt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79"/>
            <p:cNvSpPr/>
            <p:nvPr/>
          </p:nvSpPr>
          <p:spPr>
            <a:xfrm>
              <a:off x="4083811" y="2565599"/>
              <a:ext cx="734175" cy="507831"/>
            </a:xfrm>
            <a:prstGeom prst="rect">
              <a:avLst/>
            </a:prstGeom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en-US" sz="3300">
                  <a:solidFill>
                    <a:schemeClr val="accent4"/>
                  </a:solidFill>
                  <a:latin typeface="Impact" panose="020B0806030902050204" pitchFamily="34" charset="0"/>
                </a:rPr>
                <a:t>25%</a:t>
              </a:r>
              <a:endParaRPr lang="en-US" sz="3300">
                <a:solidFill>
                  <a:schemeClr val="accent4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3" name="千图PPT彼岸天：ID 8661124库_组合 22"/>
          <p:cNvGrpSpPr/>
          <p:nvPr>
            <p:custDataLst>
              <p:tags r:id="rId6"/>
            </p:custDataLst>
          </p:nvPr>
        </p:nvGrpSpPr>
        <p:grpSpPr>
          <a:xfrm>
            <a:off x="5746262" y="1351401"/>
            <a:ext cx="3514854" cy="704386"/>
            <a:chOff x="5746262" y="1351401"/>
            <a:chExt cx="3514854" cy="704386"/>
          </a:xfrm>
        </p:grpSpPr>
        <p:sp>
          <p:nvSpPr>
            <p:cNvPr id="13" name="Rectangle 80"/>
            <p:cNvSpPr/>
            <p:nvPr/>
          </p:nvSpPr>
          <p:spPr>
            <a:xfrm>
              <a:off x="6685277" y="1547956"/>
              <a:ext cx="2575839" cy="507831"/>
            </a:xfrm>
            <a:prstGeom prst="rect">
              <a:avLst/>
            </a:prstGeom>
            <a:effectLst/>
          </p:spPr>
          <p:txBody>
            <a:bodyPr wrap="square" lIns="144000" tIns="0" rIns="144000" bIns="0" anchor="ctr">
              <a:norm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endParaRPr lang="zh-CN" alt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81"/>
            <p:cNvSpPr/>
            <p:nvPr/>
          </p:nvSpPr>
          <p:spPr>
            <a:xfrm>
              <a:off x="5746262" y="1351401"/>
              <a:ext cx="734175" cy="507831"/>
            </a:xfrm>
            <a:prstGeom prst="rect">
              <a:avLst/>
            </a:prstGeom>
            <a:effectLst/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sz="3300">
                  <a:solidFill>
                    <a:schemeClr val="accent2"/>
                  </a:solidFill>
                  <a:latin typeface="Impact" panose="020B0806030902050204" pitchFamily="34" charset="0"/>
                </a:rPr>
                <a:t>25%</a:t>
              </a:r>
              <a:endParaRPr lang="en-US" sz="3300">
                <a:solidFill>
                  <a:schemeClr val="accent2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866125" y="2528901"/>
            <a:ext cx="6805876" cy="2039852"/>
            <a:chOff x="866125" y="2528901"/>
            <a:chExt cx="6805876" cy="2039852"/>
          </a:xfrm>
        </p:grpSpPr>
        <p:sp>
          <p:nvSpPr>
            <p:cNvPr id="4" name="Freeform: Shape 41"/>
            <p:cNvSpPr/>
            <p:nvPr/>
          </p:nvSpPr>
          <p:spPr>
            <a:xfrm>
              <a:off x="5774853" y="3177341"/>
              <a:ext cx="899006" cy="1391412"/>
            </a:xfrm>
            <a:custGeom>
              <a:avLst/>
              <a:gdLst>
                <a:gd name="connsiteX0" fmla="*/ 349545 w 942003"/>
                <a:gd name="connsiteY0" fmla="*/ 0 h 1457960"/>
                <a:gd name="connsiteX1" fmla="*/ 942003 w 942003"/>
                <a:gd name="connsiteY1" fmla="*/ 0 h 1457960"/>
                <a:gd name="connsiteX2" fmla="*/ 592458 w 942003"/>
                <a:gd name="connsiteY2" fmla="*/ 1457960 h 1457960"/>
                <a:gd name="connsiteX3" fmla="*/ 0 w 942003"/>
                <a:gd name="connsiteY3" fmla="*/ 1457960 h 1457960"/>
                <a:gd name="connsiteX4" fmla="*/ 349545 w 942003"/>
                <a:gd name="connsiteY4" fmla="*/ 0 h 145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003" h="1457960">
                  <a:moveTo>
                    <a:pt x="349545" y="0"/>
                  </a:moveTo>
                  <a:lnTo>
                    <a:pt x="942003" y="0"/>
                  </a:lnTo>
                  <a:lnTo>
                    <a:pt x="592458" y="1457960"/>
                  </a:lnTo>
                  <a:lnTo>
                    <a:pt x="0" y="1457960"/>
                  </a:lnTo>
                  <a:lnTo>
                    <a:pt x="3495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Arrow: Right 46"/>
            <p:cNvSpPr/>
            <p:nvPr/>
          </p:nvSpPr>
          <p:spPr>
            <a:xfrm>
              <a:off x="6508451" y="3086295"/>
              <a:ext cx="1163550" cy="675707"/>
            </a:xfrm>
            <a:prstGeom prst="rightArrow">
              <a:avLst>
                <a:gd name="adj1" fmla="val 73228"/>
                <a:gd name="adj2" fmla="val 6648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Parallelogram 16"/>
            <p:cNvSpPr/>
            <p:nvPr/>
          </p:nvSpPr>
          <p:spPr>
            <a:xfrm>
              <a:off x="4793107" y="2528901"/>
              <a:ext cx="1054467" cy="2039849"/>
            </a:xfrm>
            <a:prstGeom prst="parallelogram">
              <a:avLst>
                <a:gd name="adj" fmla="val 4637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Parallelogram 13"/>
            <p:cNvSpPr/>
            <p:nvPr/>
          </p:nvSpPr>
          <p:spPr>
            <a:xfrm>
              <a:off x="3811362" y="2528901"/>
              <a:ext cx="1054467" cy="2039849"/>
            </a:xfrm>
            <a:prstGeom prst="parallelogram">
              <a:avLst>
                <a:gd name="adj" fmla="val 4637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Parallelogram 10"/>
            <p:cNvSpPr/>
            <p:nvPr/>
          </p:nvSpPr>
          <p:spPr>
            <a:xfrm>
              <a:off x="2829617" y="2528901"/>
              <a:ext cx="1054467" cy="2039849"/>
            </a:xfrm>
            <a:prstGeom prst="parallelogram">
              <a:avLst>
                <a:gd name="adj" fmla="val 4637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Parallelogram 7"/>
            <p:cNvSpPr/>
            <p:nvPr/>
          </p:nvSpPr>
          <p:spPr>
            <a:xfrm>
              <a:off x="1847870" y="2528901"/>
              <a:ext cx="1054467" cy="2039849"/>
            </a:xfrm>
            <a:prstGeom prst="parallelogram">
              <a:avLst>
                <a:gd name="adj" fmla="val 46379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Parallelogram 4"/>
            <p:cNvSpPr/>
            <p:nvPr/>
          </p:nvSpPr>
          <p:spPr>
            <a:xfrm>
              <a:off x="866125" y="2528901"/>
              <a:ext cx="1054467" cy="2039849"/>
            </a:xfrm>
            <a:prstGeom prst="parallelogram">
              <a:avLst>
                <a:gd name="adj" fmla="val 4637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Parallelogram 3"/>
            <p:cNvSpPr/>
            <p:nvPr/>
          </p:nvSpPr>
          <p:spPr>
            <a:xfrm flipH="1">
              <a:off x="1356998" y="2528901"/>
              <a:ext cx="1054467" cy="2039849"/>
            </a:xfrm>
            <a:prstGeom prst="parallelogram">
              <a:avLst>
                <a:gd name="adj" fmla="val 463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Parallelogram 8"/>
            <p:cNvSpPr/>
            <p:nvPr/>
          </p:nvSpPr>
          <p:spPr>
            <a:xfrm flipH="1">
              <a:off x="2338743" y="2528901"/>
              <a:ext cx="1054467" cy="2039849"/>
            </a:xfrm>
            <a:prstGeom prst="parallelogram">
              <a:avLst>
                <a:gd name="adj" fmla="val 4637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Parallelogram 11"/>
            <p:cNvSpPr/>
            <p:nvPr/>
          </p:nvSpPr>
          <p:spPr>
            <a:xfrm flipH="1">
              <a:off x="3320490" y="2528901"/>
              <a:ext cx="1054467" cy="2039849"/>
            </a:xfrm>
            <a:prstGeom prst="parallelogram">
              <a:avLst>
                <a:gd name="adj" fmla="val 4637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Parallelogram 14"/>
            <p:cNvSpPr/>
            <p:nvPr/>
          </p:nvSpPr>
          <p:spPr>
            <a:xfrm flipH="1">
              <a:off x="4302235" y="2528901"/>
              <a:ext cx="1054467" cy="2039849"/>
            </a:xfrm>
            <a:prstGeom prst="parallelogram">
              <a:avLst>
                <a:gd name="adj" fmla="val 4637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Parallelogram 17"/>
            <p:cNvSpPr/>
            <p:nvPr/>
          </p:nvSpPr>
          <p:spPr>
            <a:xfrm flipH="1">
              <a:off x="5283980" y="2528901"/>
              <a:ext cx="1054467" cy="2039849"/>
            </a:xfrm>
            <a:prstGeom prst="parallelogram">
              <a:avLst>
                <a:gd name="adj" fmla="val 4637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TextBox 28"/>
            <p:cNvSpPr txBox="1"/>
            <p:nvPr/>
          </p:nvSpPr>
          <p:spPr bwMode="auto">
            <a:xfrm rot="20714412">
              <a:off x="1695574" y="3037701"/>
              <a:ext cx="397201" cy="1171732"/>
            </a:xfrm>
            <a:prstGeom prst="rect">
              <a:avLst/>
            </a:prstGeom>
            <a:noFill/>
          </p:spPr>
          <p:txBody>
            <a:bodyPr vert="eaVert"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b="1" dirty="0">
                  <a:solidFill>
                    <a:schemeClr val="bg1"/>
                  </a:solidFill>
                  <a:effectLst/>
                </a:rPr>
                <a:t>输入标题文本</a:t>
              </a:r>
              <a:endParaRPr lang="zh-CN" altLang="en-US" sz="14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" name="TextBox 29"/>
            <p:cNvSpPr txBox="1"/>
            <p:nvPr/>
          </p:nvSpPr>
          <p:spPr bwMode="auto">
            <a:xfrm rot="20714412">
              <a:off x="2683647" y="3037702"/>
              <a:ext cx="397201" cy="1171732"/>
            </a:xfrm>
            <a:prstGeom prst="rect">
              <a:avLst/>
            </a:prstGeom>
            <a:noFill/>
          </p:spPr>
          <p:txBody>
            <a:bodyPr vert="eaVert"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b="1" dirty="0">
                  <a:solidFill>
                    <a:schemeClr val="bg1"/>
                  </a:solidFill>
                  <a:effectLst/>
                </a:rPr>
                <a:t>输入标题文本</a:t>
              </a:r>
              <a:endParaRPr lang="zh-CN" altLang="en-US" sz="14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0" name="TextBox 30"/>
            <p:cNvSpPr txBox="1"/>
            <p:nvPr/>
          </p:nvSpPr>
          <p:spPr bwMode="auto">
            <a:xfrm rot="20714412">
              <a:off x="3701968" y="3037702"/>
              <a:ext cx="397201" cy="1171732"/>
            </a:xfrm>
            <a:prstGeom prst="rect">
              <a:avLst/>
            </a:prstGeom>
            <a:noFill/>
          </p:spPr>
          <p:txBody>
            <a:bodyPr vert="eaVert"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b="1" dirty="0">
                  <a:solidFill>
                    <a:schemeClr val="bg1"/>
                  </a:solidFill>
                  <a:effectLst/>
                </a:rPr>
                <a:t>输入标题文本</a:t>
              </a:r>
              <a:endParaRPr lang="zh-CN" altLang="en-US" sz="14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1" name="TextBox 31"/>
            <p:cNvSpPr txBox="1"/>
            <p:nvPr/>
          </p:nvSpPr>
          <p:spPr bwMode="auto">
            <a:xfrm rot="20714412">
              <a:off x="4679637" y="3037702"/>
              <a:ext cx="397201" cy="1171732"/>
            </a:xfrm>
            <a:prstGeom prst="rect">
              <a:avLst/>
            </a:prstGeom>
            <a:noFill/>
          </p:spPr>
          <p:txBody>
            <a:bodyPr vert="eaVert"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b="1" dirty="0">
                  <a:solidFill>
                    <a:schemeClr val="bg1"/>
                  </a:solidFill>
                  <a:effectLst/>
                </a:rPr>
                <a:t>输入标题文本</a:t>
              </a:r>
              <a:endParaRPr lang="zh-CN" altLang="en-US" sz="14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2" name="TextBox 32"/>
            <p:cNvSpPr txBox="1"/>
            <p:nvPr/>
          </p:nvSpPr>
          <p:spPr bwMode="auto">
            <a:xfrm rot="20714412">
              <a:off x="5625268" y="3037702"/>
              <a:ext cx="397201" cy="1171732"/>
            </a:xfrm>
            <a:prstGeom prst="rect">
              <a:avLst/>
            </a:prstGeom>
            <a:noFill/>
          </p:spPr>
          <p:txBody>
            <a:bodyPr vert="eaVert"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b="1" dirty="0">
                  <a:solidFill>
                    <a:schemeClr val="bg1"/>
                  </a:solidFill>
                  <a:effectLst/>
                </a:rPr>
                <a:t>输入标题文本</a:t>
              </a:r>
              <a:endParaRPr lang="zh-CN" altLang="en-US" sz="1400" b="1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2"/>
            </p:custDataLst>
          </p:nvPr>
        </p:nvGrpSpPr>
        <p:grpSpPr>
          <a:xfrm>
            <a:off x="7842004" y="2896669"/>
            <a:ext cx="3483871" cy="945842"/>
            <a:chOff x="7842004" y="2896669"/>
            <a:chExt cx="3483871" cy="945842"/>
          </a:xfrm>
        </p:grpSpPr>
        <p:sp>
          <p:nvSpPr>
            <p:cNvPr id="16" name="Oval 55"/>
            <p:cNvSpPr/>
            <p:nvPr/>
          </p:nvSpPr>
          <p:spPr>
            <a:xfrm>
              <a:off x="7842004" y="2991557"/>
              <a:ext cx="850954" cy="85095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7" name="Group 5"/>
            <p:cNvGrpSpPr/>
            <p:nvPr/>
          </p:nvGrpSpPr>
          <p:grpSpPr>
            <a:xfrm>
              <a:off x="8780454" y="2896669"/>
              <a:ext cx="2545421" cy="921699"/>
              <a:chOff x="8780454" y="2896669"/>
              <a:chExt cx="2545421" cy="921699"/>
            </a:xfrm>
          </p:grpSpPr>
          <p:sp>
            <p:nvSpPr>
              <p:cNvPr id="24" name="TextBox 26"/>
              <p:cNvSpPr txBox="1"/>
              <p:nvPr/>
            </p:nvSpPr>
            <p:spPr bwMode="auto">
              <a:xfrm>
                <a:off x="8780454" y="2896669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6"/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6"/>
                  </a:solidFill>
                  <a:effectLst/>
                </a:endParaRPr>
              </a:p>
            </p:txBody>
          </p:sp>
          <p:sp>
            <p:nvSpPr>
              <p:cNvPr id="25" name="TextBox 27"/>
              <p:cNvSpPr txBox="1"/>
              <p:nvPr/>
            </p:nvSpPr>
            <p:spPr bwMode="auto">
              <a:xfrm>
                <a:off x="8780455" y="3308356"/>
                <a:ext cx="2545420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请替换文字内容复制你的内容到此</a:t>
                </a:r>
                <a:br>
                  <a:rPr lang="zh-CN" altLang="en-US" sz="900" b="0" dirty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 </a:t>
                </a:r>
                <a:endParaRPr lang="zh-CN" altLang="en-US" sz="9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23" name="Freeform: Shape 38"/>
            <p:cNvSpPr/>
            <p:nvPr/>
          </p:nvSpPr>
          <p:spPr bwMode="auto">
            <a:xfrm>
              <a:off x="7978439" y="3127991"/>
              <a:ext cx="578087" cy="578086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千图PPT彼岸天：ID 8661124库_组合 94"/>
          <p:cNvGrpSpPr/>
          <p:nvPr>
            <p:custDataLst>
              <p:tags r:id="rId1"/>
            </p:custDataLst>
          </p:nvPr>
        </p:nvGrpSpPr>
        <p:grpSpPr>
          <a:xfrm>
            <a:off x="1410010" y="4475382"/>
            <a:ext cx="2611177" cy="815608"/>
            <a:chOff x="1317257" y="1824875"/>
            <a:chExt cx="3761195" cy="815608"/>
          </a:xfrm>
        </p:grpSpPr>
        <p:sp>
          <p:nvSpPr>
            <p:cNvPr id="60" name="TextBox 95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61" name="Rectangle 96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5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307468" y="1827566"/>
            <a:ext cx="2713719" cy="1012828"/>
            <a:chOff x="1307468" y="1827566"/>
            <a:chExt cx="2713719" cy="1012828"/>
          </a:xfrm>
        </p:grpSpPr>
        <p:grpSp>
          <p:nvGrpSpPr>
            <p:cNvPr id="57" name="Group 92"/>
            <p:cNvGrpSpPr/>
            <p:nvPr/>
          </p:nvGrpSpPr>
          <p:grpSpPr>
            <a:xfrm>
              <a:off x="1410010" y="1827566"/>
              <a:ext cx="2611177" cy="815608"/>
              <a:chOff x="1317257" y="1824875"/>
              <a:chExt cx="3761195" cy="815608"/>
            </a:xfrm>
          </p:grpSpPr>
          <p:sp>
            <p:nvSpPr>
              <p:cNvPr id="64" name="TextBox 99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65" name="Rectangle 100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55" name="Straight Connector 90"/>
            <p:cNvCxnSpPr/>
            <p:nvPr/>
          </p:nvCxnSpPr>
          <p:spPr>
            <a:xfrm>
              <a:off x="1307468" y="284039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千图PPT彼岸天：ID 8661124库_组合 65"/>
          <p:cNvGrpSpPr/>
          <p:nvPr>
            <p:custDataLst>
              <p:tags r:id="rId3"/>
            </p:custDataLst>
          </p:nvPr>
        </p:nvGrpSpPr>
        <p:grpSpPr>
          <a:xfrm>
            <a:off x="1307468" y="3151474"/>
            <a:ext cx="2713719" cy="1027667"/>
            <a:chOff x="1307468" y="3151474"/>
            <a:chExt cx="2713719" cy="1027667"/>
          </a:xfrm>
        </p:grpSpPr>
        <p:grpSp>
          <p:nvGrpSpPr>
            <p:cNvPr id="58" name="Group 93"/>
            <p:cNvGrpSpPr/>
            <p:nvPr/>
          </p:nvGrpSpPr>
          <p:grpSpPr>
            <a:xfrm>
              <a:off x="1410010" y="3151474"/>
              <a:ext cx="2611177" cy="815608"/>
              <a:chOff x="1317257" y="1824875"/>
              <a:chExt cx="3761195" cy="815608"/>
            </a:xfrm>
          </p:grpSpPr>
          <p:sp>
            <p:nvSpPr>
              <p:cNvPr id="62" name="TextBox 97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63" name="Rectangle 98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</p:grpSp>
        <p:cxnSp>
          <p:nvCxnSpPr>
            <p:cNvPr id="56" name="Straight Connector 91"/>
            <p:cNvCxnSpPr/>
            <p:nvPr/>
          </p:nvCxnSpPr>
          <p:spPr>
            <a:xfrm>
              <a:off x="1307468" y="417914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千图PPT彼岸天：ID 8661124库_组合 2"/>
          <p:cNvGrpSpPr/>
          <p:nvPr>
            <p:custDataLst>
              <p:tags r:id="rId4"/>
            </p:custDataLst>
          </p:nvPr>
        </p:nvGrpSpPr>
        <p:grpSpPr>
          <a:xfrm>
            <a:off x="5523778" y="1214301"/>
            <a:ext cx="5243594" cy="4405449"/>
            <a:chOff x="5523778" y="1214301"/>
            <a:chExt cx="5243594" cy="4405449"/>
          </a:xfrm>
        </p:grpSpPr>
        <p:sp>
          <p:nvSpPr>
            <p:cNvPr id="6" name="Arc 4"/>
            <p:cNvSpPr/>
            <p:nvPr/>
          </p:nvSpPr>
          <p:spPr>
            <a:xfrm>
              <a:off x="5967407" y="1536396"/>
              <a:ext cx="3785207" cy="3785207"/>
            </a:xfrm>
            <a:prstGeom prst="arc">
              <a:avLst>
                <a:gd name="adj1" fmla="val 2081277"/>
                <a:gd name="adj2" fmla="val 10793851"/>
              </a:avLst>
            </a:prstGeom>
            <a:ln w="254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Arc 5"/>
            <p:cNvSpPr/>
            <p:nvPr/>
          </p:nvSpPr>
          <p:spPr>
            <a:xfrm>
              <a:off x="6258577" y="1827566"/>
              <a:ext cx="3202868" cy="3202867"/>
            </a:xfrm>
            <a:prstGeom prst="arc">
              <a:avLst>
                <a:gd name="adj1" fmla="val 3922323"/>
                <a:gd name="adj2" fmla="val 10793851"/>
              </a:avLst>
            </a:prstGeom>
            <a:ln w="254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Arc 6"/>
            <p:cNvSpPr/>
            <p:nvPr/>
          </p:nvSpPr>
          <p:spPr>
            <a:xfrm>
              <a:off x="6549747" y="2118736"/>
              <a:ext cx="2620528" cy="2620528"/>
            </a:xfrm>
            <a:prstGeom prst="arc">
              <a:avLst>
                <a:gd name="adj1" fmla="val 5634777"/>
                <a:gd name="adj2" fmla="val 10793851"/>
              </a:avLst>
            </a:pr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Arc 7"/>
            <p:cNvSpPr/>
            <p:nvPr/>
          </p:nvSpPr>
          <p:spPr>
            <a:xfrm>
              <a:off x="6840916" y="2409905"/>
              <a:ext cx="2038188" cy="2038188"/>
            </a:xfrm>
            <a:prstGeom prst="arc">
              <a:avLst>
                <a:gd name="adj1" fmla="val 7479685"/>
                <a:gd name="adj2" fmla="val 10793851"/>
              </a:avLst>
            </a:prstGeom>
            <a:ln w="254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0" name="Group 8"/>
            <p:cNvGrpSpPr/>
            <p:nvPr/>
          </p:nvGrpSpPr>
          <p:grpSpPr>
            <a:xfrm>
              <a:off x="7190690" y="2431939"/>
              <a:ext cx="698807" cy="1495255"/>
              <a:chOff x="7190690" y="2431939"/>
              <a:chExt cx="698807" cy="1495255"/>
            </a:xfrm>
          </p:grpSpPr>
          <p:grpSp>
            <p:nvGrpSpPr>
              <p:cNvPr id="45" name="Group 9"/>
              <p:cNvGrpSpPr/>
              <p:nvPr/>
            </p:nvGrpSpPr>
            <p:grpSpPr>
              <a:xfrm>
                <a:off x="7190690" y="2431939"/>
                <a:ext cx="698807" cy="1495255"/>
                <a:chOff x="6656632" y="2132856"/>
                <a:chExt cx="864000" cy="1848721"/>
              </a:xfrm>
            </p:grpSpPr>
            <p:grpSp>
              <p:nvGrpSpPr>
                <p:cNvPr id="47" name="Group 11"/>
                <p:cNvGrpSpPr/>
                <p:nvPr/>
              </p:nvGrpSpPr>
              <p:grpSpPr>
                <a:xfrm>
                  <a:off x="6656632" y="2132856"/>
                  <a:ext cx="864000" cy="1848721"/>
                  <a:chOff x="6656632" y="2132856"/>
                  <a:chExt cx="864000" cy="1848721"/>
                </a:xfrm>
              </p:grpSpPr>
              <p:sp>
                <p:nvSpPr>
                  <p:cNvPr id="49" name="Oval 13"/>
                  <p:cNvSpPr/>
                  <p:nvPr/>
                </p:nvSpPr>
                <p:spPr>
                  <a:xfrm>
                    <a:off x="6710631" y="3838855"/>
                    <a:ext cx="142722" cy="142722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  <p:cxnSp>
                <p:nvCxnSpPr>
                  <p:cNvPr id="50" name="Straight Connector 14"/>
                  <p:cNvCxnSpPr/>
                  <p:nvPr/>
                </p:nvCxnSpPr>
                <p:spPr>
                  <a:xfrm flipV="1">
                    <a:off x="7088957" y="2996953"/>
                    <a:ext cx="0" cy="613027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51" name="Arc 15"/>
                  <p:cNvSpPr/>
                  <p:nvPr/>
                </p:nvSpPr>
                <p:spPr>
                  <a:xfrm>
                    <a:off x="6656632" y="2132856"/>
                    <a:ext cx="864000" cy="864000"/>
                  </a:xfrm>
                  <a:prstGeom prst="arc">
                    <a:avLst>
                      <a:gd name="adj1" fmla="val 2657162"/>
                      <a:gd name="adj2" fmla="val 8176062"/>
                    </a:avLst>
                  </a:pr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52" name="Oval 16"/>
                  <p:cNvSpPr/>
                  <p:nvPr/>
                </p:nvSpPr>
                <p:spPr>
                  <a:xfrm>
                    <a:off x="6710632" y="2187164"/>
                    <a:ext cx="756000" cy="756000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</p:grpSp>
            <p:sp>
              <p:nvSpPr>
                <p:cNvPr id="48" name="TextBox 12"/>
                <p:cNvSpPr txBox="1"/>
                <p:nvPr/>
              </p:nvSpPr>
              <p:spPr>
                <a:xfrm>
                  <a:off x="6832346" y="2350573"/>
                  <a:ext cx="525610" cy="418585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id-ID" altLang="zh-CN" sz="1600">
                      <a:solidFill>
                        <a:schemeClr val="bg1"/>
                      </a:solidFill>
                    </a:rPr>
                    <a:t>15</a:t>
                  </a:r>
                  <a:endParaRPr lang="id-ID" altLang="zh-CN" sz="160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46" name="Straight Connector 10"/>
              <p:cNvCxnSpPr/>
              <p:nvPr/>
            </p:nvCxnSpPr>
            <p:spPr>
              <a:xfrm flipH="1">
                <a:off x="7332895" y="3607160"/>
                <a:ext cx="212955" cy="221503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1" name="Group 21"/>
            <p:cNvGrpSpPr/>
            <p:nvPr/>
          </p:nvGrpSpPr>
          <p:grpSpPr>
            <a:xfrm>
              <a:off x="7878987" y="2431939"/>
              <a:ext cx="736866" cy="2042855"/>
              <a:chOff x="7878987" y="2431939"/>
              <a:chExt cx="736866" cy="2042855"/>
            </a:xfrm>
          </p:grpSpPr>
          <p:sp>
            <p:nvSpPr>
              <p:cNvPr id="39" name="Oval 22"/>
              <p:cNvSpPr/>
              <p:nvPr/>
            </p:nvSpPr>
            <p:spPr>
              <a:xfrm>
                <a:off x="7878987" y="4359360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40" name="Straight Connector 23"/>
              <p:cNvCxnSpPr/>
              <p:nvPr/>
            </p:nvCxnSpPr>
            <p:spPr>
              <a:xfrm flipV="1">
                <a:off x="8266712" y="3145185"/>
                <a:ext cx="0" cy="942625"/>
              </a:xfrm>
              <a:prstGeom prst="lin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1" name="Arc 24"/>
              <p:cNvSpPr/>
              <p:nvPr/>
            </p:nvSpPr>
            <p:spPr>
              <a:xfrm>
                <a:off x="7917046" y="2431939"/>
                <a:ext cx="698807" cy="698807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Oval 25"/>
              <p:cNvSpPr/>
              <p:nvPr/>
            </p:nvSpPr>
            <p:spPr>
              <a:xfrm>
                <a:off x="7960721" y="2475864"/>
                <a:ext cx="611456" cy="61145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TextBox 26"/>
              <p:cNvSpPr txBox="1"/>
              <p:nvPr/>
            </p:nvSpPr>
            <p:spPr>
              <a:xfrm>
                <a:off x="8058816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</a:rPr>
                  <a:t>23</a:t>
                </a:r>
                <a:endParaRPr lang="id-ID" altLang="zh-CN" sz="16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4" name="Straight Connector 27"/>
              <p:cNvCxnSpPr/>
              <p:nvPr/>
            </p:nvCxnSpPr>
            <p:spPr>
              <a:xfrm flipH="1">
                <a:off x="7988283" y="4076048"/>
                <a:ext cx="283559" cy="294942"/>
              </a:xfrm>
              <a:prstGeom prst="lin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2" name="Group 28"/>
            <p:cNvGrpSpPr/>
            <p:nvPr/>
          </p:nvGrpSpPr>
          <p:grpSpPr>
            <a:xfrm>
              <a:off x="8456743" y="2431939"/>
              <a:ext cx="885465" cy="2267880"/>
              <a:chOff x="8456743" y="2431939"/>
              <a:chExt cx="885465" cy="2267880"/>
            </a:xfrm>
          </p:grpSpPr>
          <p:sp>
            <p:nvSpPr>
              <p:cNvPr id="33" name="Arc 29"/>
              <p:cNvSpPr/>
              <p:nvPr/>
            </p:nvSpPr>
            <p:spPr>
              <a:xfrm>
                <a:off x="8643401" y="2431939"/>
                <a:ext cx="698807" cy="698807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Oval 30"/>
              <p:cNvSpPr/>
              <p:nvPr/>
            </p:nvSpPr>
            <p:spPr>
              <a:xfrm>
                <a:off x="8687076" y="2475864"/>
                <a:ext cx="611456" cy="6114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TextBox 31"/>
              <p:cNvSpPr txBox="1"/>
              <p:nvPr/>
            </p:nvSpPr>
            <p:spPr>
              <a:xfrm>
                <a:off x="8785171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</a:rPr>
                  <a:t>32</a:t>
                </a:r>
                <a:endParaRPr lang="id-ID" altLang="zh-CN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Oval 32"/>
              <p:cNvSpPr/>
              <p:nvPr/>
            </p:nvSpPr>
            <p:spPr>
              <a:xfrm>
                <a:off x="8456743" y="4584385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37" name="Straight Connector 33"/>
              <p:cNvCxnSpPr/>
              <p:nvPr/>
            </p:nvCxnSpPr>
            <p:spPr>
              <a:xfrm flipH="1">
                <a:off x="8554464" y="4141144"/>
                <a:ext cx="441950" cy="45969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Straight Connector 34"/>
              <p:cNvCxnSpPr/>
              <p:nvPr/>
            </p:nvCxnSpPr>
            <p:spPr>
              <a:xfrm flipV="1">
                <a:off x="8990612" y="3169806"/>
                <a:ext cx="0" cy="983817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3" name="Group 35"/>
            <p:cNvGrpSpPr/>
            <p:nvPr/>
          </p:nvGrpSpPr>
          <p:grpSpPr>
            <a:xfrm>
              <a:off x="9369757" y="2431939"/>
              <a:ext cx="698807" cy="1896428"/>
              <a:chOff x="9369757" y="2431939"/>
              <a:chExt cx="698807" cy="1896428"/>
            </a:xfrm>
          </p:grpSpPr>
          <p:sp>
            <p:nvSpPr>
              <p:cNvPr id="27" name="Oval 36"/>
              <p:cNvSpPr/>
              <p:nvPr/>
            </p:nvSpPr>
            <p:spPr>
              <a:xfrm>
                <a:off x="9428725" y="4212933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28" name="Straight Connector 37"/>
              <p:cNvCxnSpPr/>
              <p:nvPr/>
            </p:nvCxnSpPr>
            <p:spPr>
              <a:xfrm flipV="1">
                <a:off x="9718899" y="3130824"/>
                <a:ext cx="523" cy="5824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9" name="Arc 38"/>
              <p:cNvSpPr/>
              <p:nvPr/>
            </p:nvSpPr>
            <p:spPr>
              <a:xfrm>
                <a:off x="9369757" y="2431939"/>
                <a:ext cx="698807" cy="698808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Oval 39"/>
              <p:cNvSpPr/>
              <p:nvPr/>
            </p:nvSpPr>
            <p:spPr>
              <a:xfrm>
                <a:off x="9413432" y="2475864"/>
                <a:ext cx="611456" cy="61145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TextBox 40"/>
              <p:cNvSpPr txBox="1"/>
              <p:nvPr/>
            </p:nvSpPr>
            <p:spPr>
              <a:xfrm>
                <a:off x="9511527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</a:rPr>
                  <a:t>45</a:t>
                </a:r>
                <a:endParaRPr lang="id-ID" altLang="zh-CN" sz="16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2" name="Straight Connector 41"/>
              <p:cNvCxnSpPr/>
              <p:nvPr/>
            </p:nvCxnSpPr>
            <p:spPr>
              <a:xfrm flipH="1">
                <a:off x="9511438" y="3701643"/>
                <a:ext cx="211683" cy="51129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Arc 44"/>
            <p:cNvSpPr/>
            <p:nvPr/>
          </p:nvSpPr>
          <p:spPr>
            <a:xfrm>
              <a:off x="5669011" y="1214301"/>
              <a:ext cx="4399553" cy="4405449"/>
            </a:xfrm>
            <a:prstGeom prst="arc">
              <a:avLst>
                <a:gd name="adj1" fmla="val 1354082"/>
                <a:gd name="adj2" fmla="val 10758414"/>
              </a:avLst>
            </a:prstGeom>
            <a:ln w="2540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5" name="Group 46"/>
            <p:cNvGrpSpPr/>
            <p:nvPr/>
          </p:nvGrpSpPr>
          <p:grpSpPr>
            <a:xfrm>
              <a:off x="10068565" y="2431939"/>
              <a:ext cx="698807" cy="1692992"/>
              <a:chOff x="10068565" y="2431939"/>
              <a:chExt cx="698807" cy="1692992"/>
            </a:xfrm>
          </p:grpSpPr>
          <p:sp>
            <p:nvSpPr>
              <p:cNvPr id="21" name="Oval 47"/>
              <p:cNvSpPr/>
              <p:nvPr/>
            </p:nvSpPr>
            <p:spPr>
              <a:xfrm>
                <a:off x="10089267" y="4009497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22" name="Straight Connector 48"/>
              <p:cNvCxnSpPr/>
              <p:nvPr/>
            </p:nvCxnSpPr>
            <p:spPr>
              <a:xfrm flipV="1">
                <a:off x="10417707" y="3130824"/>
                <a:ext cx="523" cy="582404"/>
              </a:xfrm>
              <a:prstGeom prst="lin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3" name="Arc 49"/>
              <p:cNvSpPr/>
              <p:nvPr/>
            </p:nvSpPr>
            <p:spPr>
              <a:xfrm>
                <a:off x="10068565" y="2431939"/>
                <a:ext cx="698807" cy="698808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Oval 50"/>
              <p:cNvSpPr/>
              <p:nvPr/>
            </p:nvSpPr>
            <p:spPr>
              <a:xfrm>
                <a:off x="10112240" y="2475864"/>
                <a:ext cx="611456" cy="61145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TextBox 51"/>
              <p:cNvSpPr txBox="1"/>
              <p:nvPr/>
            </p:nvSpPr>
            <p:spPr>
              <a:xfrm>
                <a:off x="10210335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</a:rPr>
                  <a:t>55</a:t>
                </a:r>
                <a:endParaRPr lang="id-ID" altLang="zh-CN" sz="16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6" name="Straight Connector 52"/>
              <p:cNvCxnSpPr/>
              <p:nvPr/>
            </p:nvCxnSpPr>
            <p:spPr>
              <a:xfrm flipH="1">
                <a:off x="10177860" y="3701643"/>
                <a:ext cx="244070" cy="313362"/>
              </a:xfrm>
              <a:prstGeom prst="lin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" name="TextBox 17"/>
            <p:cNvSpPr txBox="1"/>
            <p:nvPr/>
          </p:nvSpPr>
          <p:spPr>
            <a:xfrm rot="16200000">
              <a:off x="5324188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5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7" name="TextBox 18"/>
            <p:cNvSpPr txBox="1"/>
            <p:nvPr/>
          </p:nvSpPr>
          <p:spPr>
            <a:xfrm rot="16200000">
              <a:off x="5621723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5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400" dirty="0">
                <a:solidFill>
                  <a:schemeClr val="accent2"/>
                </a:solidFill>
              </a:endParaRPr>
            </a:p>
          </p:txBody>
        </p:sp>
        <p:sp>
          <p:nvSpPr>
            <p:cNvPr id="18" name="TextBox 19"/>
            <p:cNvSpPr txBox="1"/>
            <p:nvPr/>
          </p:nvSpPr>
          <p:spPr>
            <a:xfrm rot="16200000">
              <a:off x="5912344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5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accent3"/>
                  </a:solidFill>
                </a:rPr>
                <a:t>输入标题文本</a:t>
              </a:r>
              <a:endParaRPr lang="zh-CN" altLang="en-US" sz="1400" dirty="0">
                <a:solidFill>
                  <a:schemeClr val="accent3"/>
                </a:solidFill>
              </a:endParaRPr>
            </a:p>
          </p:txBody>
        </p:sp>
        <p:sp>
          <p:nvSpPr>
            <p:cNvPr id="19" name="TextBox 20"/>
            <p:cNvSpPr txBox="1"/>
            <p:nvPr/>
          </p:nvSpPr>
          <p:spPr>
            <a:xfrm rot="16200000">
              <a:off x="6188768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5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400" dirty="0">
                <a:solidFill>
                  <a:schemeClr val="accent4"/>
                </a:solidFill>
              </a:endParaRPr>
            </a:p>
          </p:txBody>
        </p:sp>
        <p:sp>
          <p:nvSpPr>
            <p:cNvPr id="20" name="TextBox 45"/>
            <p:cNvSpPr txBox="1"/>
            <p:nvPr/>
          </p:nvSpPr>
          <p:spPr>
            <a:xfrm rot="16200000">
              <a:off x="5008395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5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accent5"/>
                  </a:solidFill>
                </a:rPr>
                <a:t>输入标题文本</a:t>
              </a:r>
              <a:endParaRPr lang="zh-CN" altLang="en-US" sz="1400" dirty="0"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1" y="2962088"/>
            <a:ext cx="4660279" cy="3152542"/>
          </a:xfrm>
          <a:prstGeom prst="rect">
            <a:avLst/>
          </a:prstGeom>
        </p:spPr>
      </p:pic>
      <p:sp>
        <p:nvSpPr>
          <p:cNvPr id="9" name="TextBox 48"/>
          <p:cNvSpPr txBox="1"/>
          <p:nvPr/>
        </p:nvSpPr>
        <p:spPr>
          <a:xfrm>
            <a:off x="6527802" y="3172172"/>
            <a:ext cx="3754576" cy="635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130" dirty="0">
                <a:solidFill>
                  <a:sysClr val="windowText" lastClr="00000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请替换文字内容</a:t>
            </a:r>
            <a:endParaRPr lang="en-GB" altLang="zh-CN" sz="4130" dirty="0">
              <a:solidFill>
                <a:sysClr val="windowText" lastClr="000000"/>
              </a:solidFill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0" name="TextBox 49"/>
          <p:cNvSpPr txBox="1"/>
          <p:nvPr/>
        </p:nvSpPr>
        <p:spPr>
          <a:xfrm>
            <a:off x="6527802" y="3938312"/>
            <a:ext cx="41773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ysClr val="windowText" lastClr="00000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sysClr val="windowText" lastClr="000000"/>
              </a:solidFill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4763311" y="1501881"/>
            <a:ext cx="2082271" cy="176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88" tIns="43344" rIns="86688" bIns="433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900" cap="all" spc="284" dirty="0">
                <a:solidFill>
                  <a:schemeClr val="accent1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Arial" panose="020B0604020202020204" pitchFamily="34" charset="0"/>
              </a:rPr>
              <a:t>02</a:t>
            </a:r>
            <a:endParaRPr lang="zh-CN" altLang="en-US" sz="10900" cap="all" spc="284" dirty="0">
              <a:solidFill>
                <a:schemeClr val="accent1"/>
              </a:solidFill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00.xml><?xml version="1.0" encoding="utf-8"?>
<p:tagLst xmlns:p="http://schemas.openxmlformats.org/presentationml/2006/main">
  <p:tag name="PA" val="v4.0.0"/>
</p:tagLst>
</file>

<file path=ppt/tags/tag101.xml><?xml version="1.0" encoding="utf-8"?>
<p:tagLst xmlns:p="http://schemas.openxmlformats.org/presentationml/2006/main">
  <p:tag name="PA" val="v4.0.0"/>
</p:tagLst>
</file>

<file path=ppt/tags/tag102.xml><?xml version="1.0" encoding="utf-8"?>
<p:tagLst xmlns:p="http://schemas.openxmlformats.org/presentationml/2006/main">
  <p:tag name="PA" val="v4.0.0"/>
</p:tagLst>
</file>

<file path=ppt/tags/tag103.xml><?xml version="1.0" encoding="utf-8"?>
<p:tagLst xmlns:p="http://schemas.openxmlformats.org/presentationml/2006/main">
  <p:tag name="PA" val="v4.0.0"/>
</p:tagLst>
</file>

<file path=ppt/tags/tag104.xml><?xml version="1.0" encoding="utf-8"?>
<p:tagLst xmlns:p="http://schemas.openxmlformats.org/presentationml/2006/main">
  <p:tag name="PA" val="v4.0.0"/>
</p:tagLst>
</file>

<file path=ppt/tags/tag105.xml><?xml version="1.0" encoding="utf-8"?>
<p:tagLst xmlns:p="http://schemas.openxmlformats.org/presentationml/2006/main">
  <p:tag name="PA" val="v4.0.0"/>
</p:tagLst>
</file>

<file path=ppt/tags/tag106.xml><?xml version="1.0" encoding="utf-8"?>
<p:tagLst xmlns:p="http://schemas.openxmlformats.org/presentationml/2006/main">
  <p:tag name="PA" val="v4.0.0"/>
</p:tagLst>
</file>

<file path=ppt/tags/tag107.xml><?xml version="1.0" encoding="utf-8"?>
<p:tagLst xmlns:p="http://schemas.openxmlformats.org/presentationml/2006/main">
  <p:tag name="PA" val="v4.0.0"/>
</p:tagLst>
</file>

<file path=ppt/tags/tag108.xml><?xml version="1.0" encoding="utf-8"?>
<p:tagLst xmlns:p="http://schemas.openxmlformats.org/presentationml/2006/main">
  <p:tag name="PA" val="v4.0.0"/>
</p:tagLst>
</file>

<file path=ppt/tags/tag109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10.xml><?xml version="1.0" encoding="utf-8"?>
<p:tagLst xmlns:p="http://schemas.openxmlformats.org/presentationml/2006/main">
  <p:tag name="PA" val="v4.0.0"/>
</p:tagLst>
</file>

<file path=ppt/tags/tag111.xml><?xml version="1.0" encoding="utf-8"?>
<p:tagLst xmlns:p="http://schemas.openxmlformats.org/presentationml/2006/main">
  <p:tag name="PA" val="v4.0.0"/>
</p:tagLst>
</file>

<file path=ppt/tags/tag112.xml><?xml version="1.0" encoding="utf-8"?>
<p:tagLst xmlns:p="http://schemas.openxmlformats.org/presentationml/2006/main">
  <p:tag name="PA" val="v4.0.0"/>
</p:tagLst>
</file>

<file path=ppt/tags/tag113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B53F08F9-80B5-4E03-B19D-2C59398FBE3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演示文稿5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PA" val="v4.0.0"/>
</p:tagLst>
</file>

<file path=ppt/tags/tag46.xml><?xml version="1.0" encoding="utf-8"?>
<p:tagLst xmlns:p="http://schemas.openxmlformats.org/presentationml/2006/main">
  <p:tag name="PA" val="v4.0.0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PA" val="v4.0.0"/>
</p:tagLst>
</file>

<file path=ppt/tags/tag49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PA" val="v4.0.0"/>
</p:tagLst>
</file>

<file path=ppt/tags/tag51.xml><?xml version="1.0" encoding="utf-8"?>
<p:tagLst xmlns:p="http://schemas.openxmlformats.org/presentationml/2006/main">
  <p:tag name="PA" val="v4.0.0"/>
</p:tagLst>
</file>

<file path=ppt/tags/tag52.xml><?xml version="1.0" encoding="utf-8"?>
<p:tagLst xmlns:p="http://schemas.openxmlformats.org/presentationml/2006/main">
  <p:tag name="PA" val="v4.0.0"/>
</p:tagLst>
</file>

<file path=ppt/tags/tag53.xml><?xml version="1.0" encoding="utf-8"?>
<p:tagLst xmlns:p="http://schemas.openxmlformats.org/presentationml/2006/main">
  <p:tag name="PA" val="v4.0.0"/>
</p:tagLst>
</file>

<file path=ppt/tags/tag54.xml><?xml version="1.0" encoding="utf-8"?>
<p:tagLst xmlns:p="http://schemas.openxmlformats.org/presentationml/2006/main">
  <p:tag name="PA" val="v4.0.0"/>
</p:tagLst>
</file>

<file path=ppt/tags/tag55.xml><?xml version="1.0" encoding="utf-8"?>
<p:tagLst xmlns:p="http://schemas.openxmlformats.org/presentationml/2006/main">
  <p:tag name="PA" val="v4.0.0"/>
</p:tagLst>
</file>

<file path=ppt/tags/tag56.xml><?xml version="1.0" encoding="utf-8"?>
<p:tagLst xmlns:p="http://schemas.openxmlformats.org/presentationml/2006/main">
  <p:tag name="PA" val="v4.0.0"/>
</p:tagLst>
</file>

<file path=ppt/tags/tag57.xml><?xml version="1.0" encoding="utf-8"?>
<p:tagLst xmlns:p="http://schemas.openxmlformats.org/presentationml/2006/main">
  <p:tag name="PA" val="v4.0.0"/>
</p:tagLst>
</file>

<file path=ppt/tags/tag58.xml><?xml version="1.0" encoding="utf-8"?>
<p:tagLst xmlns:p="http://schemas.openxmlformats.org/presentationml/2006/main">
  <p:tag name="PA" val="v4.0.0"/>
</p:tagLst>
</file>

<file path=ppt/tags/tag59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60.xml><?xml version="1.0" encoding="utf-8"?>
<p:tagLst xmlns:p="http://schemas.openxmlformats.org/presentationml/2006/main">
  <p:tag name="PA" val="v4.0.0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PA" val="v4.0.0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80.xml><?xml version="1.0" encoding="utf-8"?>
<p:tagLst xmlns:p="http://schemas.openxmlformats.org/presentationml/2006/main">
  <p:tag name="PA" val="v4.0.0"/>
</p:tagLst>
</file>

<file path=ppt/tags/tag81.xml><?xml version="1.0" encoding="utf-8"?>
<p:tagLst xmlns:p="http://schemas.openxmlformats.org/presentationml/2006/main">
  <p:tag name="PA" val="v4.0.0"/>
</p:tagLst>
</file>

<file path=ppt/tags/tag82.xml><?xml version="1.0" encoding="utf-8"?>
<p:tagLst xmlns:p="http://schemas.openxmlformats.org/presentationml/2006/main">
  <p:tag name="PA" val="v4.0.0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PA" val="v4.0.0"/>
</p:tagLst>
</file>

<file path=ppt/tags/tag92.xml><?xml version="1.0" encoding="utf-8"?>
<p:tagLst xmlns:p="http://schemas.openxmlformats.org/presentationml/2006/main">
  <p:tag name="PA" val="v4.0.0"/>
</p:tagLst>
</file>

<file path=ppt/tags/tag93.xml><?xml version="1.0" encoding="utf-8"?>
<p:tagLst xmlns:p="http://schemas.openxmlformats.org/presentationml/2006/main">
  <p:tag name="PA" val="v4.0.0"/>
</p:tagLst>
</file>

<file path=ppt/tags/tag94.xml><?xml version="1.0" encoding="utf-8"?>
<p:tagLst xmlns:p="http://schemas.openxmlformats.org/presentationml/2006/main">
  <p:tag name="PA" val="v4.0.0"/>
</p:tagLst>
</file>

<file path=ppt/tags/tag95.xml><?xml version="1.0" encoding="utf-8"?>
<p:tagLst xmlns:p="http://schemas.openxmlformats.org/presentationml/2006/main">
  <p:tag name="PA" val="v4.0.0"/>
</p:tagLst>
</file>

<file path=ppt/tags/tag96.xml><?xml version="1.0" encoding="utf-8"?>
<p:tagLst xmlns:p="http://schemas.openxmlformats.org/presentationml/2006/main">
  <p:tag name="PA" val="v4.0.0"/>
</p:tagLst>
</file>

<file path=ppt/tags/tag97.xml><?xml version="1.0" encoding="utf-8"?>
<p:tagLst xmlns:p="http://schemas.openxmlformats.org/presentationml/2006/main">
  <p:tag name="PA" val="v4.0.0"/>
</p:tagLst>
</file>

<file path=ppt/tags/tag98.xml><?xml version="1.0" encoding="utf-8"?>
<p:tagLst xmlns:p="http://schemas.openxmlformats.org/presentationml/2006/main">
  <p:tag name="PA" val="v4.0.0"/>
</p:tagLst>
</file>

<file path=ppt/tags/tag9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主题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B8B6C"/>
      </a:accent1>
      <a:accent2>
        <a:srgbClr val="E0624C"/>
      </a:accent2>
      <a:accent3>
        <a:srgbClr val="844B29"/>
      </a:accent3>
      <a:accent4>
        <a:srgbClr val="0B8B6C"/>
      </a:accent4>
      <a:accent5>
        <a:srgbClr val="E0624C"/>
      </a:accent5>
      <a:accent6>
        <a:srgbClr val="844B29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2259</Words>
  <Application>WPS 演示</Application>
  <PresentationFormat>宽屏</PresentationFormat>
  <Paragraphs>428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方正有猫在_GBK</vt:lpstr>
      <vt:lpstr>汉仪乐喵体简</vt:lpstr>
      <vt:lpstr>仿宋_GB2312</vt:lpstr>
      <vt:lpstr>微软雅黑</vt:lpstr>
      <vt:lpstr>Calibri</vt:lpstr>
      <vt:lpstr>Impact</vt:lpstr>
      <vt:lpstr>Arial Unicode MS</vt:lpstr>
      <vt:lpstr>等线</vt:lpstr>
      <vt:lpstr>仿宋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演示文稿5</dc:title>
  <dc:creator>柚子设计</dc:creator>
  <cp:keywords>MC-PPT模板</cp:keywords>
  <cp:category>模板</cp:category>
  <cp:lastModifiedBy>南蛮姑娘</cp:lastModifiedBy>
  <cp:revision>13</cp:revision>
  <dcterms:created xsi:type="dcterms:W3CDTF">2017-11-14T02:20:00Z</dcterms:created>
  <dcterms:modified xsi:type="dcterms:W3CDTF">2021-09-14T09:40:35Z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713979AA4CC74247B379C75D02FDBAFA</vt:lpwstr>
  </property>
  <property fmtid="{D5CDD505-2E9C-101B-9397-08002B2CF9AE}" pid="3" name="KSOProductBuildVer">
    <vt:lpwstr>2052-11.1.0.10700</vt:lpwstr>
  </property>
</Properties>
</file>