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58" r:id="rId7"/>
    <p:sldId id="264" r:id="rId8"/>
    <p:sldId id="266" r:id="rId9"/>
    <p:sldId id="267" r:id="rId10"/>
    <p:sldId id="261" r:id="rId11"/>
    <p:sldId id="269" r:id="rId12"/>
    <p:sldId id="268" r:id="rId13"/>
    <p:sldId id="270" r:id="rId14"/>
    <p:sldId id="271" r:id="rId15"/>
    <p:sldId id="272" r:id="rId16"/>
    <p:sldId id="262" r:id="rId17"/>
    <p:sldId id="273" r:id="rId18"/>
    <p:sldId id="275" r:id="rId19"/>
    <p:sldId id="276" r:id="rId20"/>
    <p:sldId id="265" r:id="rId21"/>
    <p:sldId id="263" r:id="rId22"/>
    <p:sldId id="277" r:id="rId23"/>
    <p:sldId id="278" r:id="rId24"/>
    <p:sldId id="279" r:id="rId25"/>
    <p:sldId id="280" r:id="rId26"/>
    <p:sldId id="281" r:id="rId27"/>
    <p:sldId id="260" r:id="rId28"/>
  </p:sldIdLst>
  <p:sldSz cx="12192000" cy="6858000"/>
  <p:notesSz cx="6858000" cy="9144000"/>
  <p:embeddedFontLst>
    <p:embeddedFont>
      <p:font typeface="微软雅黑" panose="020B0503020204020204" charset="-122"/>
      <p:regular r:id="rId32"/>
    </p:embeddedFont>
    <p:embeddedFont>
      <p:font typeface="FZFengYaSongS-GB" panose="02000000000000000000" charset="-122"/>
      <p:regular r:id="rId33"/>
    </p:embeddedFont>
    <p:embeddedFont>
      <p:font typeface="DengXian" panose="02010600030101010101" charset="0"/>
      <p:regular r:id="rId34"/>
      <p:bold r:id="rId35"/>
    </p:embeddedFont>
    <p:embeddedFont>
      <p:font typeface="DengXian Light" panose="02010600030101010101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  <a:srgbClr val="E4A81D"/>
    <a:srgbClr val="DEB300"/>
    <a:srgbClr val="E2B419"/>
    <a:srgbClr val="E4A608"/>
    <a:srgbClr val="E1B62D"/>
    <a:srgbClr val="E49F00"/>
    <a:srgbClr val="E9B400"/>
    <a:srgbClr val="E8CC00"/>
    <a:srgbClr val="C8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9" autoAdjust="0"/>
    <p:restoredTop sz="83372" autoAdjust="0"/>
  </p:normalViewPr>
  <p:slideViewPr>
    <p:cSldViewPr snapToGrid="0" snapToObjects="1">
      <p:cViewPr varScale="1">
        <p:scale>
          <a:sx n="92" d="100"/>
          <a:sy n="92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3FAF1-F964-1748-A2F7-AB678598A21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6C808-A7F8-5946-B54C-3C74784481B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0861-B571-9B4D-BF94-0920CE00EDB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92A5E-9524-E94D-9419-8C372FD97C4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30.jpe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tags" Target="../tags/tag1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9.pn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3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microsoft.com/office/2007/relationships/hdphoto" Target="../media/image53.wdp"/><Relationship Id="rId2" Type="http://schemas.openxmlformats.org/officeDocument/2006/relationships/image" Target="../media/image52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2.wdp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microsoft.com/office/2007/relationships/hdphoto" Target="../media/image59.wdp"/><Relationship Id="rId6" Type="http://schemas.openxmlformats.org/officeDocument/2006/relationships/image" Target="../media/image58.png"/><Relationship Id="rId5" Type="http://schemas.microsoft.com/office/2007/relationships/hdphoto" Target="../media/image57.wdp"/><Relationship Id="rId4" Type="http://schemas.openxmlformats.org/officeDocument/2006/relationships/image" Target="../media/image56.png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2802939" y="450975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345135" y="5256451"/>
            <a:ext cx="3491874" cy="1663100"/>
            <a:chOff x="4345135" y="5256451"/>
            <a:chExt cx="3491874" cy="16631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8" t="69473" r="32369" b="1"/>
            <a:stretch>
              <a:fillRect/>
            </a:stretch>
          </p:blipFill>
          <p:spPr>
            <a:xfrm>
              <a:off x="4345135" y="5256451"/>
              <a:ext cx="3491874" cy="16631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4" t="28538" r="37763" b="50409"/>
            <a:stretch>
              <a:fillRect/>
            </a:stretch>
          </p:blipFill>
          <p:spPr>
            <a:xfrm>
              <a:off x="4781284" y="5711036"/>
              <a:ext cx="2523326" cy="114696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219063" y="-12728"/>
            <a:ext cx="3491872" cy="1663100"/>
            <a:chOff x="4219063" y="-12728"/>
            <a:chExt cx="3491872" cy="16631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8" t="69473" r="32369" b="1"/>
            <a:stretch>
              <a:fillRect/>
            </a:stretch>
          </p:blipFill>
          <p:spPr>
            <a:xfrm rot="10800000">
              <a:off x="4219063" y="-12728"/>
              <a:ext cx="3491872" cy="16631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4" t="54036" r="37763" b="24912"/>
            <a:stretch>
              <a:fillRect/>
            </a:stretch>
          </p:blipFill>
          <p:spPr>
            <a:xfrm>
              <a:off x="4781284" y="1878"/>
              <a:ext cx="2523326" cy="114696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0" t="12629" r="41221" b="21983"/>
          <a:stretch>
            <a:fillRect/>
          </a:stretch>
        </p:blipFill>
        <p:spPr>
          <a:xfrm>
            <a:off x="4781284" y="1355282"/>
            <a:ext cx="2373548" cy="39828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2" t="45623" r="35097" b="16938"/>
          <a:stretch>
            <a:fillRect/>
          </a:stretch>
        </p:blipFill>
        <p:spPr>
          <a:xfrm>
            <a:off x="7728813" y="3346708"/>
            <a:ext cx="618207" cy="256756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47764" r="60763" b="26644"/>
          <a:stretch>
            <a:fillRect/>
          </a:stretch>
        </p:blipFill>
        <p:spPr>
          <a:xfrm>
            <a:off x="2674595" y="3144253"/>
            <a:ext cx="1461008" cy="175509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6" t="34163" r="10391" b="53921"/>
          <a:stretch>
            <a:fillRect/>
          </a:stretch>
        </p:blipFill>
        <p:spPr>
          <a:xfrm>
            <a:off x="7395642" y="1836822"/>
            <a:ext cx="1787274" cy="15744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2" t="60307" r="27768" b="32334"/>
          <a:stretch>
            <a:fillRect/>
          </a:stretch>
        </p:blipFill>
        <p:spPr>
          <a:xfrm>
            <a:off x="6166148" y="4310963"/>
            <a:ext cx="1544787" cy="972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4" name="组 83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85" name="图片 84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grpSp>
        <p:nvGrpSpPr>
          <p:cNvPr id="100" name="组合 5"/>
          <p:cNvGrpSpPr/>
          <p:nvPr/>
        </p:nvGrpSpPr>
        <p:grpSpPr>
          <a:xfrm>
            <a:off x="1140777" y="1809777"/>
            <a:ext cx="9910445" cy="3872865"/>
            <a:chOff x="1440" y="2350"/>
            <a:chExt cx="15607" cy="6099"/>
          </a:xfrm>
        </p:grpSpPr>
        <p:sp>
          <p:nvSpPr>
            <p:cNvPr id="101" name="矩形 100"/>
            <p:cNvSpPr/>
            <p:nvPr/>
          </p:nvSpPr>
          <p:spPr>
            <a:xfrm>
              <a:off x="1440" y="2350"/>
              <a:ext cx="15607" cy="6099"/>
            </a:xfrm>
            <a:prstGeom prst="rect">
              <a:avLst/>
            </a:prstGeom>
            <a:solidFill>
              <a:srgbClr val="5C191C"/>
            </a:solidFill>
            <a:ln>
              <a:noFill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2046" y="2863"/>
              <a:ext cx="5075" cy="5075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innerShdw blurRad="254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03" name="图片 102" descr="1bb9895f0e76ef47395137de9b85818a"/>
          <p:cNvPicPr>
            <a:picLocks noChangeAspect="1"/>
          </p:cNvPicPr>
          <p:nvPr/>
        </p:nvPicPr>
        <p:blipFill>
          <a:blip r:embed="rId4"/>
          <a:srcRect t="22607" r="17450"/>
          <a:stretch>
            <a:fillRect/>
          </a:stretch>
        </p:blipFill>
        <p:spPr>
          <a:xfrm flipH="1">
            <a:off x="9951085" y="4516755"/>
            <a:ext cx="2240915" cy="2341245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9920520" y="2656788"/>
            <a:ext cx="492443" cy="207264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spc="80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添加标题</a:t>
            </a:r>
            <a:endParaRPr lang="zh-CN" altLang="en-US" sz="2000" b="1" spc="800">
              <a:solidFill>
                <a:schemeClr val="bg1"/>
              </a:solidFill>
              <a:uFillTx/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4179485" y="2630275"/>
            <a:ext cx="5416868" cy="20991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9719" b="100000" l="0" r="99375">
                        <a14:foregroundMark x1="5547" y1="76464" x2="13438" y2="76815"/>
                        <a14:backgroundMark x1="4922" y1="8431" x2="9453" y2="7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64"/>
          <a:stretch>
            <a:fillRect/>
          </a:stretch>
        </p:blipFill>
        <p:spPr>
          <a:xfrm>
            <a:off x="0" y="0"/>
            <a:ext cx="12192000" cy="3173580"/>
          </a:xfrm>
          <a:prstGeom prst="rect">
            <a:avLst/>
          </a:prstGeom>
        </p:spPr>
      </p:pic>
      <p:sp>
        <p:nvSpPr>
          <p:cNvPr id="33" name="PA_矩形 1"/>
          <p:cNvSpPr/>
          <p:nvPr>
            <p:custDataLst>
              <p:tags r:id="rId4"/>
            </p:custDataLst>
          </p:nvPr>
        </p:nvSpPr>
        <p:spPr>
          <a:xfrm>
            <a:off x="0" y="1"/>
            <a:ext cx="12192000" cy="3173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椭圆 46"/>
          <p:cNvSpPr/>
          <p:nvPr/>
        </p:nvSpPr>
        <p:spPr>
          <a:xfrm>
            <a:off x="1331359" y="2358432"/>
            <a:ext cx="2381693" cy="2381693"/>
          </a:xfrm>
          <a:prstGeom prst="ellipse">
            <a:avLst/>
          </a:prstGeom>
          <a:solidFill>
            <a:srgbClr val="5C19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457723" y="2490961"/>
            <a:ext cx="2128964" cy="212896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5016795" y="2353339"/>
            <a:ext cx="2381693" cy="2381693"/>
          </a:xfrm>
          <a:prstGeom prst="ellipse">
            <a:avLst/>
          </a:prstGeom>
          <a:solidFill>
            <a:srgbClr val="5C19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5143159" y="2485868"/>
            <a:ext cx="2128964" cy="212896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702232" y="2353339"/>
            <a:ext cx="2381693" cy="2381693"/>
          </a:xfrm>
          <a:prstGeom prst="ellipse">
            <a:avLst/>
          </a:prstGeom>
          <a:solidFill>
            <a:srgbClr val="5C191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8828596" y="2485868"/>
            <a:ext cx="2128964" cy="212896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457723" y="5086376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217497" y="5086376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877415" y="5081283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7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-1485900" y="-2225040"/>
            <a:ext cx="15163800" cy="908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 descr="图片包含 建筑物, 宗教场所, 天空, 户外&#10;&#10;已生成极高可信度的说明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68"/>
          <a:stretch>
            <a:fillRect/>
          </a:stretch>
        </p:blipFill>
        <p:spPr>
          <a:xfrm>
            <a:off x="0" y="1598158"/>
            <a:ext cx="12192000" cy="5259842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7986" y="1169121"/>
            <a:ext cx="2893100" cy="1964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单击此处输入文本内容，单击此处输入文本内容，单击此处输入文本内容，单击此处输入文本内容，单击此处输入文本内容，单击此处输入文本内容，单击此处输入文本内容。</a:t>
            </a: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37772" y="1334459"/>
            <a:ext cx="3570208" cy="1964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，单击此处输入文本内容，单击此处输入文本内容。</a:t>
            </a: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10" y="773725"/>
            <a:ext cx="1901562" cy="20402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18767" y="1598158"/>
            <a:ext cx="536447" cy="3193298"/>
          </a:xfrm>
          <a:prstGeom prst="rect">
            <a:avLst/>
          </a:prstGeom>
          <a:solidFill>
            <a:srgbClr val="9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点</a:t>
            </a:r>
            <a:endParaRPr lang="en-US" altLang="zh-CN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击</a:t>
            </a:r>
            <a:endParaRPr lang="en-US" altLang="zh-CN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添</a:t>
            </a:r>
            <a:endParaRPr lang="en-US" altLang="zh-CN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加</a:t>
            </a:r>
            <a:endParaRPr lang="en-US" altLang="zh-CN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标</a:t>
            </a:r>
            <a:endParaRPr lang="en-US" altLang="zh-CN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  <a:p>
            <a:pPr algn="ctr"/>
            <a:r>
              <a:rPr lang="zh-CN" altLang="en-US" sz="24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题</a:t>
            </a:r>
            <a:endParaRPr lang="zh-CN" altLang="en-US" sz="24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11" name="图片 10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sp>
        <p:nvSpPr>
          <p:cNvPr id="202" name="文本框 201"/>
          <p:cNvSpPr txBox="1"/>
          <p:nvPr/>
        </p:nvSpPr>
        <p:spPr>
          <a:xfrm>
            <a:off x="10166127" y="2495419"/>
            <a:ext cx="849463" cy="29821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添加大标题</a:t>
            </a:r>
            <a:endParaRPr lang="zh-CN" altLang="en-US" sz="36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203" name="矩形 202"/>
          <p:cNvSpPr/>
          <p:nvPr/>
        </p:nvSpPr>
        <p:spPr>
          <a:xfrm>
            <a:off x="6965251" y="2495419"/>
            <a:ext cx="3200876" cy="196702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古柳垂堤风淡淡，新荷漫沼叶田田。白羽频挥闲士坐，乌纱半坠醉翁眠。游梦挥戈能断日，觉来持管莫窥天。堪笑荣华枕中客，对莲余做世外仙。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07" name="矩形: 圆角 14"/>
          <p:cNvSpPr/>
          <p:nvPr/>
        </p:nvSpPr>
        <p:spPr>
          <a:xfrm>
            <a:off x="6807105" y="3925311"/>
            <a:ext cx="470500" cy="470500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zh-CN" altLang="en-US" sz="12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延禧攻略</a:t>
            </a:r>
            <a:endParaRPr lang="zh-CN" altLang="en-US" sz="1200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14" name="组 213"/>
          <p:cNvGrpSpPr/>
          <p:nvPr/>
        </p:nvGrpSpPr>
        <p:grpSpPr>
          <a:xfrm>
            <a:off x="1332260" y="1609957"/>
            <a:ext cx="2289048" cy="4548112"/>
            <a:chOff x="1170432" y="1609957"/>
            <a:chExt cx="2289048" cy="4548112"/>
          </a:xfrm>
        </p:grpSpPr>
        <p:sp>
          <p:nvSpPr>
            <p:cNvPr id="200" name="矩形 199"/>
            <p:cNvSpPr/>
            <p:nvPr/>
          </p:nvSpPr>
          <p:spPr bwMode="auto">
            <a:xfrm>
              <a:off x="1170432" y="1609957"/>
              <a:ext cx="2289048" cy="454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08" name="图片占位符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3" b="2623"/>
            <a:stretch>
              <a:fillRect/>
            </a:stretch>
          </p:blipFill>
          <p:spPr>
            <a:xfrm>
              <a:off x="1377028" y="1778744"/>
              <a:ext cx="1887730" cy="2683700"/>
            </a:xfrm>
            <a:custGeom>
              <a:avLst/>
              <a:gdLst>
                <a:gd name="connsiteX0" fmla="*/ 0 w 2220592"/>
                <a:gd name="connsiteY0" fmla="*/ 0 h 3156915"/>
                <a:gd name="connsiteX1" fmla="*/ 2220592 w 2220592"/>
                <a:gd name="connsiteY1" fmla="*/ 0 h 3156915"/>
                <a:gd name="connsiteX2" fmla="*/ 2220592 w 2220592"/>
                <a:gd name="connsiteY2" fmla="*/ 3156915 h 3156915"/>
                <a:gd name="connsiteX3" fmla="*/ 0 w 2220592"/>
                <a:gd name="connsiteY3" fmla="*/ 3156915 h 31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592" h="3156915">
                  <a:moveTo>
                    <a:pt x="0" y="0"/>
                  </a:moveTo>
                  <a:lnTo>
                    <a:pt x="2220592" y="0"/>
                  </a:lnTo>
                  <a:lnTo>
                    <a:pt x="2220592" y="3156915"/>
                  </a:lnTo>
                  <a:lnTo>
                    <a:pt x="0" y="3156915"/>
                  </a:lnTo>
                  <a:close/>
                </a:path>
              </a:pathLst>
            </a:custGeom>
          </p:spPr>
        </p:pic>
        <p:sp>
          <p:nvSpPr>
            <p:cNvPr id="8" name="文本框 7"/>
            <p:cNvSpPr txBox="1"/>
            <p:nvPr/>
          </p:nvSpPr>
          <p:spPr>
            <a:xfrm>
              <a:off x="1282206" y="4741180"/>
              <a:ext cx="1800493" cy="115429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Arial" panose="020B0604020202020204"/>
                </a:rPr>
                <a:t>棹移浮荇乱，船进倚荷来。藕丝牵作缕，莲叶捧成杯。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  <a:sym typeface="Arial" panose="020B0604020202020204"/>
              </a:endParaRPr>
            </a:p>
            <a:p>
              <a:pPr>
                <a:lnSpc>
                  <a:spcPct val="150000"/>
                </a:lnSpc>
              </a:pPr>
              <a:endParaRPr kumimoji="1"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</p:grpSp>
      <p:grpSp>
        <p:nvGrpSpPr>
          <p:cNvPr id="213" name="组 212"/>
          <p:cNvGrpSpPr/>
          <p:nvPr/>
        </p:nvGrpSpPr>
        <p:grpSpPr>
          <a:xfrm>
            <a:off x="4200759" y="1609957"/>
            <a:ext cx="2252480" cy="4548112"/>
            <a:chOff x="3901796" y="1609957"/>
            <a:chExt cx="2252480" cy="4548112"/>
          </a:xfrm>
        </p:grpSpPr>
        <p:sp>
          <p:nvSpPr>
            <p:cNvPr id="198" name="矩形 197"/>
            <p:cNvSpPr/>
            <p:nvPr/>
          </p:nvSpPr>
          <p:spPr bwMode="auto">
            <a:xfrm>
              <a:off x="3901796" y="1609957"/>
              <a:ext cx="2252480" cy="454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209" name="图片占位符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3" b="2623"/>
            <a:stretch>
              <a:fillRect/>
            </a:stretch>
          </p:blipFill>
          <p:spPr>
            <a:xfrm>
              <a:off x="4108400" y="1778744"/>
              <a:ext cx="1887730" cy="2683700"/>
            </a:xfrm>
            <a:custGeom>
              <a:avLst/>
              <a:gdLst>
                <a:gd name="connsiteX0" fmla="*/ 0 w 2220592"/>
                <a:gd name="connsiteY0" fmla="*/ 0 h 3156915"/>
                <a:gd name="connsiteX1" fmla="*/ 2220592 w 2220592"/>
                <a:gd name="connsiteY1" fmla="*/ 0 h 3156915"/>
                <a:gd name="connsiteX2" fmla="*/ 2220592 w 2220592"/>
                <a:gd name="connsiteY2" fmla="*/ 3156915 h 3156915"/>
                <a:gd name="connsiteX3" fmla="*/ 0 w 2220592"/>
                <a:gd name="connsiteY3" fmla="*/ 3156915 h 31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592" h="3156915">
                  <a:moveTo>
                    <a:pt x="0" y="0"/>
                  </a:moveTo>
                  <a:lnTo>
                    <a:pt x="2220592" y="0"/>
                  </a:lnTo>
                  <a:lnTo>
                    <a:pt x="2220592" y="3156915"/>
                  </a:lnTo>
                  <a:lnTo>
                    <a:pt x="0" y="3156915"/>
                  </a:lnTo>
                  <a:close/>
                </a:path>
              </a:pathLst>
            </a:custGeom>
          </p:spPr>
        </p:pic>
        <p:sp>
          <p:nvSpPr>
            <p:cNvPr id="212" name="文本框 211"/>
            <p:cNvSpPr txBox="1"/>
            <p:nvPr/>
          </p:nvSpPr>
          <p:spPr>
            <a:xfrm>
              <a:off x="4338155" y="4744005"/>
              <a:ext cx="1477328" cy="9984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Arial" panose="020B0604020202020204"/>
                </a:rPr>
                <a:t>荡舟无数伴，解缆自相催。汗粉无庸拭，风裙随意开。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iragino Sans GB W3" charset="-122"/>
                <a:ea typeface="Hiragino Sans GB W3" charset="-122"/>
                <a:cs typeface="Hiragino Sans GB W3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3" grpId="0"/>
      <p:bldP spid="2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632707" y="4410942"/>
            <a:ext cx="29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单击</a:t>
            </a:r>
            <a:r>
              <a:rPr lang="zh-CN" altLang="en-US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此处输入标题</a:t>
            </a:r>
            <a:endParaRPr lang="zh-CN" altLang="en-US" dirty="0">
              <a:solidFill>
                <a:schemeClr val="bg1"/>
              </a:solidFill>
              <a:latin typeface="FZFengYaSongS-GB" panose="02000000000000000000" charset="-122"/>
              <a:ea typeface="FZFengYaSongS-GB" panose="02000000000000000000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16530" r="24001" b="31052"/>
          <a:stretch>
            <a:fillRect/>
          </a:stretch>
        </p:blipFill>
        <p:spPr>
          <a:xfrm>
            <a:off x="4846390" y="1260331"/>
            <a:ext cx="2677378" cy="2799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11" name="图片 10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grpSp>
        <p:nvGrpSpPr>
          <p:cNvPr id="17" name="组合 104"/>
          <p:cNvGrpSpPr/>
          <p:nvPr/>
        </p:nvGrpSpPr>
        <p:grpSpPr>
          <a:xfrm rot="17364957">
            <a:off x="2327651" y="2141621"/>
            <a:ext cx="2042148" cy="1964656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18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0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1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4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537324" y="2619671"/>
            <a:ext cx="148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输入</a:t>
            </a:r>
            <a:endParaRPr lang="en-US" altLang="zh-CN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你的标题</a:t>
            </a:r>
            <a:endParaRPr lang="zh-CN" altLang="en-US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</p:txBody>
      </p:sp>
      <p:grpSp>
        <p:nvGrpSpPr>
          <p:cNvPr id="26" name="组合 114"/>
          <p:cNvGrpSpPr/>
          <p:nvPr/>
        </p:nvGrpSpPr>
        <p:grpSpPr>
          <a:xfrm rot="17364957">
            <a:off x="5106355" y="2131288"/>
            <a:ext cx="2042148" cy="1964656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27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29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0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1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2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3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383210" y="2599346"/>
            <a:ext cx="148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输入</a:t>
            </a:r>
            <a:endParaRPr lang="en-US" altLang="zh-CN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你的标题</a:t>
            </a:r>
            <a:endParaRPr lang="zh-CN" altLang="en-US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</p:txBody>
      </p:sp>
      <p:grpSp>
        <p:nvGrpSpPr>
          <p:cNvPr id="35" name="组合 123"/>
          <p:cNvGrpSpPr/>
          <p:nvPr/>
        </p:nvGrpSpPr>
        <p:grpSpPr>
          <a:xfrm rot="17364957">
            <a:off x="7889140" y="2118589"/>
            <a:ext cx="2042148" cy="1964656"/>
            <a:chOff x="3865563" y="1893888"/>
            <a:chExt cx="1422400" cy="1368425"/>
          </a:xfrm>
          <a:solidFill>
            <a:schemeClr val="bg1"/>
          </a:solidFill>
        </p:grpSpPr>
        <p:sp>
          <p:nvSpPr>
            <p:cNvPr id="36" name="Freeform 36"/>
            <p:cNvSpPr>
              <a:spLocks noEditPoints="1"/>
            </p:cNvSpPr>
            <p:nvPr/>
          </p:nvSpPr>
          <p:spPr bwMode="auto">
            <a:xfrm>
              <a:off x="3865563" y="1893888"/>
              <a:ext cx="1422400" cy="1368425"/>
            </a:xfrm>
            <a:custGeom>
              <a:avLst/>
              <a:gdLst>
                <a:gd name="T0" fmla="*/ 329 w 333"/>
                <a:gd name="T1" fmla="*/ 151 h 320"/>
                <a:gd name="T2" fmla="*/ 325 w 333"/>
                <a:gd name="T3" fmla="*/ 132 h 320"/>
                <a:gd name="T4" fmla="*/ 329 w 333"/>
                <a:gd name="T5" fmla="*/ 112 h 320"/>
                <a:gd name="T6" fmla="*/ 311 w 333"/>
                <a:gd name="T7" fmla="*/ 88 h 320"/>
                <a:gd name="T8" fmla="*/ 299 w 333"/>
                <a:gd name="T9" fmla="*/ 69 h 320"/>
                <a:gd name="T10" fmla="*/ 269 w 333"/>
                <a:gd name="T11" fmla="*/ 44 h 320"/>
                <a:gd name="T12" fmla="*/ 263 w 333"/>
                <a:gd name="T13" fmla="*/ 39 h 320"/>
                <a:gd name="T14" fmla="*/ 240 w 333"/>
                <a:gd name="T15" fmla="*/ 28 h 320"/>
                <a:gd name="T16" fmla="*/ 224 w 333"/>
                <a:gd name="T17" fmla="*/ 17 h 320"/>
                <a:gd name="T18" fmla="*/ 213 w 333"/>
                <a:gd name="T19" fmla="*/ 14 h 320"/>
                <a:gd name="T20" fmla="*/ 183 w 333"/>
                <a:gd name="T21" fmla="*/ 1 h 320"/>
                <a:gd name="T22" fmla="*/ 159 w 333"/>
                <a:gd name="T23" fmla="*/ 3 h 320"/>
                <a:gd name="T24" fmla="*/ 131 w 333"/>
                <a:gd name="T25" fmla="*/ 7 h 320"/>
                <a:gd name="T26" fmla="*/ 106 w 333"/>
                <a:gd name="T27" fmla="*/ 10 h 320"/>
                <a:gd name="T28" fmla="*/ 96 w 333"/>
                <a:gd name="T29" fmla="*/ 24 h 320"/>
                <a:gd name="T30" fmla="*/ 71 w 333"/>
                <a:gd name="T31" fmla="*/ 46 h 320"/>
                <a:gd name="T32" fmla="*/ 45 w 333"/>
                <a:gd name="T33" fmla="*/ 76 h 320"/>
                <a:gd name="T34" fmla="*/ 46 w 333"/>
                <a:gd name="T35" fmla="*/ 94 h 320"/>
                <a:gd name="T36" fmla="*/ 48 w 333"/>
                <a:gd name="T37" fmla="*/ 116 h 320"/>
                <a:gd name="T38" fmla="*/ 46 w 333"/>
                <a:gd name="T39" fmla="*/ 137 h 320"/>
                <a:gd name="T40" fmla="*/ 38 w 333"/>
                <a:gd name="T41" fmla="*/ 149 h 320"/>
                <a:gd name="T42" fmla="*/ 41 w 333"/>
                <a:gd name="T43" fmla="*/ 167 h 320"/>
                <a:gd name="T44" fmla="*/ 50 w 333"/>
                <a:gd name="T45" fmla="*/ 191 h 320"/>
                <a:gd name="T46" fmla="*/ 66 w 333"/>
                <a:gd name="T47" fmla="*/ 212 h 320"/>
                <a:gd name="T48" fmla="*/ 90 w 333"/>
                <a:gd name="T49" fmla="*/ 225 h 320"/>
                <a:gd name="T50" fmla="*/ 105 w 333"/>
                <a:gd name="T51" fmla="*/ 240 h 320"/>
                <a:gd name="T52" fmla="*/ 96 w 333"/>
                <a:gd name="T53" fmla="*/ 249 h 320"/>
                <a:gd name="T54" fmla="*/ 35 w 333"/>
                <a:gd name="T55" fmla="*/ 239 h 320"/>
                <a:gd name="T56" fmla="*/ 22 w 333"/>
                <a:gd name="T57" fmla="*/ 251 h 320"/>
                <a:gd name="T58" fmla="*/ 9 w 333"/>
                <a:gd name="T59" fmla="*/ 257 h 320"/>
                <a:gd name="T60" fmla="*/ 47 w 333"/>
                <a:gd name="T61" fmla="*/ 272 h 320"/>
                <a:gd name="T62" fmla="*/ 21 w 333"/>
                <a:gd name="T63" fmla="*/ 266 h 320"/>
                <a:gd name="T64" fmla="*/ 30 w 333"/>
                <a:gd name="T65" fmla="*/ 274 h 320"/>
                <a:gd name="T66" fmla="*/ 79 w 333"/>
                <a:gd name="T67" fmla="*/ 284 h 320"/>
                <a:gd name="T68" fmla="*/ 108 w 333"/>
                <a:gd name="T69" fmla="*/ 292 h 320"/>
                <a:gd name="T70" fmla="*/ 107 w 333"/>
                <a:gd name="T71" fmla="*/ 306 h 320"/>
                <a:gd name="T72" fmla="*/ 115 w 333"/>
                <a:gd name="T73" fmla="*/ 300 h 320"/>
                <a:gd name="T74" fmla="*/ 126 w 333"/>
                <a:gd name="T75" fmla="*/ 295 h 320"/>
                <a:gd name="T76" fmla="*/ 121 w 333"/>
                <a:gd name="T77" fmla="*/ 309 h 320"/>
                <a:gd name="T78" fmla="*/ 150 w 333"/>
                <a:gd name="T79" fmla="*/ 311 h 320"/>
                <a:gd name="T80" fmla="*/ 167 w 333"/>
                <a:gd name="T81" fmla="*/ 311 h 320"/>
                <a:gd name="T82" fmla="*/ 184 w 333"/>
                <a:gd name="T83" fmla="*/ 302 h 320"/>
                <a:gd name="T84" fmla="*/ 191 w 333"/>
                <a:gd name="T85" fmla="*/ 301 h 320"/>
                <a:gd name="T86" fmla="*/ 211 w 333"/>
                <a:gd name="T87" fmla="*/ 296 h 320"/>
                <a:gd name="T88" fmla="*/ 225 w 333"/>
                <a:gd name="T89" fmla="*/ 294 h 320"/>
                <a:gd name="T90" fmla="*/ 267 w 333"/>
                <a:gd name="T91" fmla="*/ 281 h 320"/>
                <a:gd name="T92" fmla="*/ 304 w 333"/>
                <a:gd name="T93" fmla="*/ 245 h 320"/>
                <a:gd name="T94" fmla="*/ 322 w 333"/>
                <a:gd name="T95" fmla="*/ 195 h 320"/>
                <a:gd name="T96" fmla="*/ 333 w 333"/>
                <a:gd name="T97" fmla="*/ 172 h 320"/>
                <a:gd name="T98" fmla="*/ 109 w 333"/>
                <a:gd name="T99" fmla="*/ 247 h 320"/>
                <a:gd name="T100" fmla="*/ 160 w 333"/>
                <a:gd name="T101" fmla="*/ 308 h 320"/>
                <a:gd name="T102" fmla="*/ 173 w 333"/>
                <a:gd name="T103" fmla="*/ 304 h 320"/>
                <a:gd name="T104" fmla="*/ 176 w 333"/>
                <a:gd name="T105" fmla="*/ 304 h 320"/>
                <a:gd name="T106" fmla="*/ 316 w 333"/>
                <a:gd name="T107" fmla="*/ 102 h 320"/>
                <a:gd name="T108" fmla="*/ 318 w 333"/>
                <a:gd name="T109" fmla="*/ 109 h 320"/>
                <a:gd name="T110" fmla="*/ 323 w 333"/>
                <a:gd name="T111" fmla="*/ 112 h 320"/>
                <a:gd name="T112" fmla="*/ 324 w 333"/>
                <a:gd name="T113" fmla="*/ 129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3" h="320">
                  <a:moveTo>
                    <a:pt x="332" y="172"/>
                  </a:moveTo>
                  <a:cubicBezTo>
                    <a:pt x="328" y="167"/>
                    <a:pt x="328" y="163"/>
                    <a:pt x="329" y="157"/>
                  </a:cubicBezTo>
                  <a:cubicBezTo>
                    <a:pt x="329" y="156"/>
                    <a:pt x="331" y="155"/>
                    <a:pt x="332" y="156"/>
                  </a:cubicBezTo>
                  <a:cubicBezTo>
                    <a:pt x="333" y="154"/>
                    <a:pt x="330" y="153"/>
                    <a:pt x="329" y="151"/>
                  </a:cubicBezTo>
                  <a:cubicBezTo>
                    <a:pt x="328" y="149"/>
                    <a:pt x="327" y="145"/>
                    <a:pt x="330" y="143"/>
                  </a:cubicBezTo>
                  <a:cubicBezTo>
                    <a:pt x="328" y="140"/>
                    <a:pt x="328" y="135"/>
                    <a:pt x="325" y="133"/>
                  </a:cubicBezTo>
                  <a:cubicBezTo>
                    <a:pt x="323" y="132"/>
                    <a:pt x="323" y="131"/>
                    <a:pt x="324" y="130"/>
                  </a:cubicBezTo>
                  <a:cubicBezTo>
                    <a:pt x="324" y="131"/>
                    <a:pt x="325" y="131"/>
                    <a:pt x="325" y="132"/>
                  </a:cubicBezTo>
                  <a:cubicBezTo>
                    <a:pt x="328" y="131"/>
                    <a:pt x="325" y="129"/>
                    <a:pt x="326" y="128"/>
                  </a:cubicBezTo>
                  <a:cubicBezTo>
                    <a:pt x="321" y="126"/>
                    <a:pt x="326" y="121"/>
                    <a:pt x="322" y="119"/>
                  </a:cubicBezTo>
                  <a:cubicBezTo>
                    <a:pt x="324" y="117"/>
                    <a:pt x="324" y="117"/>
                    <a:pt x="324" y="117"/>
                  </a:cubicBezTo>
                  <a:cubicBezTo>
                    <a:pt x="322" y="113"/>
                    <a:pt x="328" y="114"/>
                    <a:pt x="329" y="112"/>
                  </a:cubicBezTo>
                  <a:cubicBezTo>
                    <a:pt x="328" y="110"/>
                    <a:pt x="329" y="106"/>
                    <a:pt x="329" y="104"/>
                  </a:cubicBezTo>
                  <a:cubicBezTo>
                    <a:pt x="325" y="103"/>
                    <a:pt x="325" y="103"/>
                    <a:pt x="325" y="103"/>
                  </a:cubicBezTo>
                  <a:cubicBezTo>
                    <a:pt x="323" y="98"/>
                    <a:pt x="318" y="96"/>
                    <a:pt x="315" y="91"/>
                  </a:cubicBezTo>
                  <a:cubicBezTo>
                    <a:pt x="314" y="90"/>
                    <a:pt x="311" y="90"/>
                    <a:pt x="311" y="88"/>
                  </a:cubicBezTo>
                  <a:cubicBezTo>
                    <a:pt x="307" y="83"/>
                    <a:pt x="306" y="78"/>
                    <a:pt x="303" y="73"/>
                  </a:cubicBezTo>
                  <a:cubicBezTo>
                    <a:pt x="302" y="73"/>
                    <a:pt x="301" y="75"/>
                    <a:pt x="300" y="74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299" y="73"/>
                    <a:pt x="299" y="70"/>
                    <a:pt x="299" y="69"/>
                  </a:cubicBezTo>
                  <a:cubicBezTo>
                    <a:pt x="294" y="60"/>
                    <a:pt x="285" y="55"/>
                    <a:pt x="278" y="48"/>
                  </a:cubicBezTo>
                  <a:cubicBezTo>
                    <a:pt x="275" y="47"/>
                    <a:pt x="273" y="43"/>
                    <a:pt x="270" y="44"/>
                  </a:cubicBezTo>
                  <a:cubicBezTo>
                    <a:pt x="269" y="43"/>
                    <a:pt x="268" y="42"/>
                    <a:pt x="267" y="42"/>
                  </a:cubicBezTo>
                  <a:cubicBezTo>
                    <a:pt x="268" y="43"/>
                    <a:pt x="269" y="43"/>
                    <a:pt x="269" y="44"/>
                  </a:cubicBezTo>
                  <a:cubicBezTo>
                    <a:pt x="269" y="45"/>
                    <a:pt x="268" y="45"/>
                    <a:pt x="267" y="45"/>
                  </a:cubicBezTo>
                  <a:cubicBezTo>
                    <a:pt x="266" y="44"/>
                    <a:pt x="265" y="44"/>
                    <a:pt x="266" y="43"/>
                  </a:cubicBezTo>
                  <a:cubicBezTo>
                    <a:pt x="265" y="43"/>
                    <a:pt x="265" y="43"/>
                    <a:pt x="265" y="43"/>
                  </a:cubicBezTo>
                  <a:cubicBezTo>
                    <a:pt x="263" y="43"/>
                    <a:pt x="260" y="40"/>
                    <a:pt x="263" y="39"/>
                  </a:cubicBezTo>
                  <a:cubicBezTo>
                    <a:pt x="262" y="39"/>
                    <a:pt x="262" y="38"/>
                    <a:pt x="261" y="38"/>
                  </a:cubicBezTo>
                  <a:cubicBezTo>
                    <a:pt x="261" y="39"/>
                    <a:pt x="262" y="39"/>
                    <a:pt x="261" y="39"/>
                  </a:cubicBezTo>
                  <a:cubicBezTo>
                    <a:pt x="258" y="39"/>
                    <a:pt x="254" y="39"/>
                    <a:pt x="253" y="35"/>
                  </a:cubicBezTo>
                  <a:cubicBezTo>
                    <a:pt x="247" y="34"/>
                    <a:pt x="243" y="33"/>
                    <a:pt x="240" y="28"/>
                  </a:cubicBezTo>
                  <a:cubicBezTo>
                    <a:pt x="239" y="26"/>
                    <a:pt x="239" y="26"/>
                    <a:pt x="239" y="26"/>
                  </a:cubicBezTo>
                  <a:cubicBezTo>
                    <a:pt x="242" y="24"/>
                    <a:pt x="241" y="21"/>
                    <a:pt x="242" y="19"/>
                  </a:cubicBezTo>
                  <a:cubicBezTo>
                    <a:pt x="238" y="18"/>
                    <a:pt x="235" y="15"/>
                    <a:pt x="231" y="18"/>
                  </a:cubicBezTo>
                  <a:cubicBezTo>
                    <a:pt x="229" y="20"/>
                    <a:pt x="226" y="18"/>
                    <a:pt x="224" y="17"/>
                  </a:cubicBezTo>
                  <a:cubicBezTo>
                    <a:pt x="223" y="16"/>
                    <a:pt x="221" y="15"/>
                    <a:pt x="223" y="14"/>
                  </a:cubicBezTo>
                  <a:cubicBezTo>
                    <a:pt x="221" y="11"/>
                    <a:pt x="219" y="14"/>
                    <a:pt x="217" y="14"/>
                  </a:cubicBezTo>
                  <a:cubicBezTo>
                    <a:pt x="216" y="12"/>
                    <a:pt x="215" y="15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6" y="9"/>
                    <a:pt x="203" y="12"/>
                    <a:pt x="200" y="12"/>
                  </a:cubicBezTo>
                  <a:cubicBezTo>
                    <a:pt x="193" y="13"/>
                    <a:pt x="199" y="2"/>
                    <a:pt x="190" y="5"/>
                  </a:cubicBezTo>
                  <a:cubicBezTo>
                    <a:pt x="188" y="3"/>
                    <a:pt x="184" y="5"/>
                    <a:pt x="183" y="1"/>
                  </a:cubicBezTo>
                  <a:cubicBezTo>
                    <a:pt x="182" y="2"/>
                    <a:pt x="181" y="2"/>
                    <a:pt x="180" y="3"/>
                  </a:cubicBezTo>
                  <a:cubicBezTo>
                    <a:pt x="176" y="5"/>
                    <a:pt x="174" y="2"/>
                    <a:pt x="172" y="0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4" y="0"/>
                    <a:pt x="150" y="5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5" y="5"/>
                    <a:pt x="143" y="6"/>
                    <a:pt x="141" y="5"/>
                  </a:cubicBezTo>
                  <a:cubicBezTo>
                    <a:pt x="139" y="9"/>
                    <a:pt x="134" y="7"/>
                    <a:pt x="131" y="7"/>
                  </a:cubicBezTo>
                  <a:cubicBezTo>
                    <a:pt x="130" y="9"/>
                    <a:pt x="129" y="12"/>
                    <a:pt x="126" y="10"/>
                  </a:cubicBezTo>
                  <a:cubicBezTo>
                    <a:pt x="123" y="7"/>
                    <a:pt x="119" y="11"/>
                    <a:pt x="116" y="12"/>
                  </a:cubicBezTo>
                  <a:cubicBezTo>
                    <a:pt x="115" y="14"/>
                    <a:pt x="115" y="15"/>
                    <a:pt x="114" y="17"/>
                  </a:cubicBezTo>
                  <a:cubicBezTo>
                    <a:pt x="110" y="17"/>
                    <a:pt x="112" y="8"/>
                    <a:pt x="106" y="10"/>
                  </a:cubicBezTo>
                  <a:cubicBezTo>
                    <a:pt x="105" y="11"/>
                    <a:pt x="105" y="13"/>
                    <a:pt x="105" y="14"/>
                  </a:cubicBezTo>
                  <a:cubicBezTo>
                    <a:pt x="102" y="15"/>
                    <a:pt x="103" y="18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97" y="20"/>
                    <a:pt x="98" y="23"/>
                    <a:pt x="96" y="24"/>
                  </a:cubicBezTo>
                  <a:cubicBezTo>
                    <a:pt x="89" y="23"/>
                    <a:pt x="88" y="32"/>
                    <a:pt x="82" y="30"/>
                  </a:cubicBezTo>
                  <a:cubicBezTo>
                    <a:pt x="78" y="31"/>
                    <a:pt x="79" y="35"/>
                    <a:pt x="78" y="38"/>
                  </a:cubicBezTo>
                  <a:cubicBezTo>
                    <a:pt x="78" y="41"/>
                    <a:pt x="74" y="39"/>
                    <a:pt x="74" y="42"/>
                  </a:cubicBezTo>
                  <a:cubicBezTo>
                    <a:pt x="74" y="43"/>
                    <a:pt x="73" y="46"/>
                    <a:pt x="71" y="46"/>
                  </a:cubicBezTo>
                  <a:cubicBezTo>
                    <a:pt x="69" y="46"/>
                    <a:pt x="66" y="46"/>
                    <a:pt x="66" y="49"/>
                  </a:cubicBezTo>
                  <a:cubicBezTo>
                    <a:pt x="65" y="58"/>
                    <a:pt x="53" y="56"/>
                    <a:pt x="53" y="65"/>
                  </a:cubicBezTo>
                  <a:cubicBezTo>
                    <a:pt x="52" y="65"/>
                    <a:pt x="52" y="67"/>
                    <a:pt x="51" y="65"/>
                  </a:cubicBezTo>
                  <a:cubicBezTo>
                    <a:pt x="48" y="68"/>
                    <a:pt x="45" y="71"/>
                    <a:pt x="45" y="76"/>
                  </a:cubicBezTo>
                  <a:cubicBezTo>
                    <a:pt x="45" y="78"/>
                    <a:pt x="49" y="78"/>
                    <a:pt x="49" y="81"/>
                  </a:cubicBezTo>
                  <a:cubicBezTo>
                    <a:pt x="48" y="82"/>
                    <a:pt x="48" y="84"/>
                    <a:pt x="46" y="84"/>
                  </a:cubicBezTo>
                  <a:cubicBezTo>
                    <a:pt x="45" y="86"/>
                    <a:pt x="46" y="89"/>
                    <a:pt x="47" y="90"/>
                  </a:cubicBezTo>
                  <a:cubicBezTo>
                    <a:pt x="47" y="92"/>
                    <a:pt x="48" y="94"/>
                    <a:pt x="46" y="94"/>
                  </a:cubicBezTo>
                  <a:cubicBezTo>
                    <a:pt x="47" y="98"/>
                    <a:pt x="42" y="97"/>
                    <a:pt x="42" y="100"/>
                  </a:cubicBezTo>
                  <a:cubicBezTo>
                    <a:pt x="43" y="101"/>
                    <a:pt x="45" y="102"/>
                    <a:pt x="46" y="102"/>
                  </a:cubicBezTo>
                  <a:cubicBezTo>
                    <a:pt x="48" y="103"/>
                    <a:pt x="48" y="105"/>
                    <a:pt x="48" y="107"/>
                  </a:cubicBezTo>
                  <a:cubicBezTo>
                    <a:pt x="46" y="110"/>
                    <a:pt x="48" y="113"/>
                    <a:pt x="48" y="116"/>
                  </a:cubicBezTo>
                  <a:cubicBezTo>
                    <a:pt x="45" y="119"/>
                    <a:pt x="50" y="122"/>
                    <a:pt x="46" y="124"/>
                  </a:cubicBezTo>
                  <a:cubicBezTo>
                    <a:pt x="44" y="127"/>
                    <a:pt x="48" y="129"/>
                    <a:pt x="44" y="131"/>
                  </a:cubicBezTo>
                  <a:cubicBezTo>
                    <a:pt x="44" y="132"/>
                    <a:pt x="41" y="134"/>
                    <a:pt x="42" y="136"/>
                  </a:cubicBezTo>
                  <a:cubicBezTo>
                    <a:pt x="43" y="138"/>
                    <a:pt x="45" y="137"/>
                    <a:pt x="46" y="137"/>
                  </a:cubicBezTo>
                  <a:cubicBezTo>
                    <a:pt x="48" y="139"/>
                    <a:pt x="49" y="141"/>
                    <a:pt x="49" y="144"/>
                  </a:cubicBezTo>
                  <a:cubicBezTo>
                    <a:pt x="49" y="145"/>
                    <a:pt x="47" y="147"/>
                    <a:pt x="46" y="147"/>
                  </a:cubicBezTo>
                  <a:cubicBezTo>
                    <a:pt x="44" y="146"/>
                    <a:pt x="42" y="144"/>
                    <a:pt x="42" y="143"/>
                  </a:cubicBezTo>
                  <a:cubicBezTo>
                    <a:pt x="37" y="142"/>
                    <a:pt x="41" y="147"/>
                    <a:pt x="38" y="149"/>
                  </a:cubicBezTo>
                  <a:cubicBezTo>
                    <a:pt x="39" y="152"/>
                    <a:pt x="37" y="158"/>
                    <a:pt x="42" y="160"/>
                  </a:cubicBezTo>
                  <a:cubicBezTo>
                    <a:pt x="42" y="161"/>
                    <a:pt x="42" y="163"/>
                    <a:pt x="42" y="164"/>
                  </a:cubicBezTo>
                  <a:cubicBezTo>
                    <a:pt x="42" y="165"/>
                    <a:pt x="42" y="165"/>
                    <a:pt x="42" y="165"/>
                  </a:cubicBezTo>
                  <a:cubicBezTo>
                    <a:pt x="42" y="166"/>
                    <a:pt x="42" y="167"/>
                    <a:pt x="41" y="167"/>
                  </a:cubicBezTo>
                  <a:cubicBezTo>
                    <a:pt x="41" y="173"/>
                    <a:pt x="47" y="175"/>
                    <a:pt x="45" y="180"/>
                  </a:cubicBezTo>
                  <a:cubicBezTo>
                    <a:pt x="43" y="185"/>
                    <a:pt x="50" y="185"/>
                    <a:pt x="52" y="188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1" y="190"/>
                    <a:pt x="51" y="191"/>
                    <a:pt x="50" y="191"/>
                  </a:cubicBezTo>
                  <a:cubicBezTo>
                    <a:pt x="51" y="193"/>
                    <a:pt x="51" y="196"/>
                    <a:pt x="53" y="198"/>
                  </a:cubicBezTo>
                  <a:cubicBezTo>
                    <a:pt x="56" y="197"/>
                    <a:pt x="57" y="200"/>
                    <a:pt x="60" y="201"/>
                  </a:cubicBezTo>
                  <a:cubicBezTo>
                    <a:pt x="59" y="205"/>
                    <a:pt x="65" y="204"/>
                    <a:pt x="66" y="207"/>
                  </a:cubicBezTo>
                  <a:cubicBezTo>
                    <a:pt x="66" y="208"/>
                    <a:pt x="66" y="210"/>
                    <a:pt x="66" y="212"/>
                  </a:cubicBezTo>
                  <a:cubicBezTo>
                    <a:pt x="66" y="213"/>
                    <a:pt x="66" y="214"/>
                    <a:pt x="68" y="215"/>
                  </a:cubicBezTo>
                  <a:cubicBezTo>
                    <a:pt x="70" y="214"/>
                    <a:pt x="72" y="217"/>
                    <a:pt x="73" y="214"/>
                  </a:cubicBezTo>
                  <a:cubicBezTo>
                    <a:pt x="77" y="217"/>
                    <a:pt x="81" y="217"/>
                    <a:pt x="84" y="219"/>
                  </a:cubicBezTo>
                  <a:cubicBezTo>
                    <a:pt x="86" y="221"/>
                    <a:pt x="90" y="222"/>
                    <a:pt x="90" y="225"/>
                  </a:cubicBezTo>
                  <a:cubicBezTo>
                    <a:pt x="93" y="231"/>
                    <a:pt x="102" y="228"/>
                    <a:pt x="104" y="235"/>
                  </a:cubicBezTo>
                  <a:cubicBezTo>
                    <a:pt x="107" y="236"/>
                    <a:pt x="109" y="234"/>
                    <a:pt x="112" y="233"/>
                  </a:cubicBezTo>
                  <a:cubicBezTo>
                    <a:pt x="113" y="234"/>
                    <a:pt x="115" y="234"/>
                    <a:pt x="115" y="236"/>
                  </a:cubicBezTo>
                  <a:cubicBezTo>
                    <a:pt x="112" y="238"/>
                    <a:pt x="110" y="241"/>
                    <a:pt x="105" y="240"/>
                  </a:cubicBezTo>
                  <a:cubicBezTo>
                    <a:pt x="102" y="245"/>
                    <a:pt x="94" y="241"/>
                    <a:pt x="89" y="243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4" y="245"/>
                    <a:pt x="100" y="243"/>
                    <a:pt x="101" y="247"/>
                  </a:cubicBezTo>
                  <a:cubicBezTo>
                    <a:pt x="100" y="250"/>
                    <a:pt x="98" y="249"/>
                    <a:pt x="96" y="249"/>
                  </a:cubicBezTo>
                  <a:cubicBezTo>
                    <a:pt x="93" y="252"/>
                    <a:pt x="90" y="249"/>
                    <a:pt x="87" y="251"/>
                  </a:cubicBezTo>
                  <a:cubicBezTo>
                    <a:pt x="76" y="250"/>
                    <a:pt x="66" y="248"/>
                    <a:pt x="55" y="246"/>
                  </a:cubicBezTo>
                  <a:cubicBezTo>
                    <a:pt x="52" y="244"/>
                    <a:pt x="50" y="241"/>
                    <a:pt x="46" y="242"/>
                  </a:cubicBezTo>
                  <a:cubicBezTo>
                    <a:pt x="43" y="240"/>
                    <a:pt x="39" y="240"/>
                    <a:pt x="35" y="239"/>
                  </a:cubicBezTo>
                  <a:cubicBezTo>
                    <a:pt x="29" y="242"/>
                    <a:pt x="21" y="239"/>
                    <a:pt x="16" y="235"/>
                  </a:cubicBezTo>
                  <a:cubicBezTo>
                    <a:pt x="8" y="233"/>
                    <a:pt x="16" y="241"/>
                    <a:pt x="12" y="243"/>
                  </a:cubicBezTo>
                  <a:cubicBezTo>
                    <a:pt x="12" y="245"/>
                    <a:pt x="14" y="245"/>
                    <a:pt x="15" y="246"/>
                  </a:cubicBezTo>
                  <a:cubicBezTo>
                    <a:pt x="18" y="247"/>
                    <a:pt x="19" y="251"/>
                    <a:pt x="22" y="251"/>
                  </a:cubicBezTo>
                  <a:cubicBezTo>
                    <a:pt x="25" y="257"/>
                    <a:pt x="30" y="252"/>
                    <a:pt x="33" y="257"/>
                  </a:cubicBezTo>
                  <a:cubicBezTo>
                    <a:pt x="33" y="260"/>
                    <a:pt x="30" y="259"/>
                    <a:pt x="29" y="260"/>
                  </a:cubicBezTo>
                  <a:cubicBezTo>
                    <a:pt x="24" y="257"/>
                    <a:pt x="17" y="259"/>
                    <a:pt x="13" y="255"/>
                  </a:cubicBezTo>
                  <a:cubicBezTo>
                    <a:pt x="12" y="256"/>
                    <a:pt x="9" y="255"/>
                    <a:pt x="9" y="257"/>
                  </a:cubicBezTo>
                  <a:cubicBezTo>
                    <a:pt x="13" y="259"/>
                    <a:pt x="18" y="260"/>
                    <a:pt x="24" y="262"/>
                  </a:cubicBezTo>
                  <a:cubicBezTo>
                    <a:pt x="28" y="262"/>
                    <a:pt x="32" y="264"/>
                    <a:pt x="37" y="263"/>
                  </a:cubicBezTo>
                  <a:cubicBezTo>
                    <a:pt x="41" y="269"/>
                    <a:pt x="49" y="266"/>
                    <a:pt x="54" y="270"/>
                  </a:cubicBezTo>
                  <a:cubicBezTo>
                    <a:pt x="53" y="274"/>
                    <a:pt x="50" y="270"/>
                    <a:pt x="47" y="272"/>
                  </a:cubicBezTo>
                  <a:cubicBezTo>
                    <a:pt x="44" y="272"/>
                    <a:pt x="42" y="269"/>
                    <a:pt x="40" y="270"/>
                  </a:cubicBezTo>
                  <a:cubicBezTo>
                    <a:pt x="38" y="270"/>
                    <a:pt x="37" y="269"/>
                    <a:pt x="36" y="268"/>
                  </a:cubicBezTo>
                  <a:cubicBezTo>
                    <a:pt x="34" y="267"/>
                    <a:pt x="32" y="268"/>
                    <a:pt x="30" y="268"/>
                  </a:cubicBezTo>
                  <a:cubicBezTo>
                    <a:pt x="27" y="269"/>
                    <a:pt x="24" y="265"/>
                    <a:pt x="21" y="266"/>
                  </a:cubicBezTo>
                  <a:cubicBezTo>
                    <a:pt x="14" y="265"/>
                    <a:pt x="8" y="262"/>
                    <a:pt x="0" y="26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" y="267"/>
                    <a:pt x="10" y="270"/>
                    <a:pt x="16" y="270"/>
                  </a:cubicBezTo>
                  <a:cubicBezTo>
                    <a:pt x="20" y="274"/>
                    <a:pt x="26" y="271"/>
                    <a:pt x="30" y="274"/>
                  </a:cubicBezTo>
                  <a:cubicBezTo>
                    <a:pt x="33" y="274"/>
                    <a:pt x="35" y="278"/>
                    <a:pt x="39" y="277"/>
                  </a:cubicBezTo>
                  <a:cubicBezTo>
                    <a:pt x="41" y="280"/>
                    <a:pt x="45" y="280"/>
                    <a:pt x="48" y="283"/>
                  </a:cubicBezTo>
                  <a:cubicBezTo>
                    <a:pt x="55" y="286"/>
                    <a:pt x="61" y="283"/>
                    <a:pt x="68" y="286"/>
                  </a:cubicBezTo>
                  <a:cubicBezTo>
                    <a:pt x="72" y="290"/>
                    <a:pt x="76" y="284"/>
                    <a:pt x="79" y="284"/>
                  </a:cubicBezTo>
                  <a:cubicBezTo>
                    <a:pt x="82" y="284"/>
                    <a:pt x="85" y="287"/>
                    <a:pt x="88" y="286"/>
                  </a:cubicBezTo>
                  <a:cubicBezTo>
                    <a:pt x="91" y="284"/>
                    <a:pt x="93" y="286"/>
                    <a:pt x="95" y="287"/>
                  </a:cubicBezTo>
                  <a:cubicBezTo>
                    <a:pt x="98" y="289"/>
                    <a:pt x="100" y="285"/>
                    <a:pt x="102" y="286"/>
                  </a:cubicBezTo>
                  <a:cubicBezTo>
                    <a:pt x="105" y="288"/>
                    <a:pt x="108" y="288"/>
                    <a:pt x="108" y="292"/>
                  </a:cubicBezTo>
                  <a:cubicBezTo>
                    <a:pt x="105" y="295"/>
                    <a:pt x="102" y="296"/>
                    <a:pt x="99" y="297"/>
                  </a:cubicBezTo>
                  <a:cubicBezTo>
                    <a:pt x="99" y="303"/>
                    <a:pt x="105" y="296"/>
                    <a:pt x="107" y="301"/>
                  </a:cubicBezTo>
                  <a:cubicBezTo>
                    <a:pt x="108" y="303"/>
                    <a:pt x="105" y="304"/>
                    <a:pt x="103" y="305"/>
                  </a:cubicBezTo>
                  <a:cubicBezTo>
                    <a:pt x="107" y="306"/>
                    <a:pt x="107" y="306"/>
                    <a:pt x="107" y="306"/>
                  </a:cubicBezTo>
                  <a:cubicBezTo>
                    <a:pt x="112" y="308"/>
                    <a:pt x="106" y="310"/>
                    <a:pt x="110" y="313"/>
                  </a:cubicBezTo>
                  <a:cubicBezTo>
                    <a:pt x="111" y="312"/>
                    <a:pt x="114" y="314"/>
                    <a:pt x="115" y="312"/>
                  </a:cubicBezTo>
                  <a:cubicBezTo>
                    <a:pt x="112" y="307"/>
                    <a:pt x="118" y="305"/>
                    <a:pt x="117" y="301"/>
                  </a:cubicBezTo>
                  <a:cubicBezTo>
                    <a:pt x="116" y="301"/>
                    <a:pt x="116" y="300"/>
                    <a:pt x="115" y="300"/>
                  </a:cubicBezTo>
                  <a:cubicBezTo>
                    <a:pt x="115" y="298"/>
                    <a:pt x="116" y="296"/>
                    <a:pt x="116" y="294"/>
                  </a:cubicBezTo>
                  <a:cubicBezTo>
                    <a:pt x="113" y="290"/>
                    <a:pt x="120" y="288"/>
                    <a:pt x="121" y="285"/>
                  </a:cubicBezTo>
                  <a:cubicBezTo>
                    <a:pt x="124" y="284"/>
                    <a:pt x="126" y="288"/>
                    <a:pt x="128" y="288"/>
                  </a:cubicBezTo>
                  <a:cubicBezTo>
                    <a:pt x="130" y="291"/>
                    <a:pt x="124" y="292"/>
                    <a:pt x="126" y="295"/>
                  </a:cubicBezTo>
                  <a:cubicBezTo>
                    <a:pt x="126" y="295"/>
                    <a:pt x="126" y="295"/>
                    <a:pt x="127" y="296"/>
                  </a:cubicBezTo>
                  <a:cubicBezTo>
                    <a:pt x="127" y="296"/>
                    <a:pt x="127" y="298"/>
                    <a:pt x="126" y="298"/>
                  </a:cubicBezTo>
                  <a:cubicBezTo>
                    <a:pt x="124" y="301"/>
                    <a:pt x="127" y="304"/>
                    <a:pt x="129" y="306"/>
                  </a:cubicBezTo>
                  <a:cubicBezTo>
                    <a:pt x="127" y="308"/>
                    <a:pt x="123" y="305"/>
                    <a:pt x="121" y="309"/>
                  </a:cubicBezTo>
                  <a:cubicBezTo>
                    <a:pt x="122" y="310"/>
                    <a:pt x="123" y="309"/>
                    <a:pt x="124" y="310"/>
                  </a:cubicBezTo>
                  <a:cubicBezTo>
                    <a:pt x="128" y="308"/>
                    <a:pt x="131" y="311"/>
                    <a:pt x="134" y="310"/>
                  </a:cubicBezTo>
                  <a:cubicBezTo>
                    <a:pt x="138" y="313"/>
                    <a:pt x="141" y="311"/>
                    <a:pt x="144" y="309"/>
                  </a:cubicBezTo>
                  <a:cubicBezTo>
                    <a:pt x="146" y="307"/>
                    <a:pt x="148" y="309"/>
                    <a:pt x="150" y="311"/>
                  </a:cubicBezTo>
                  <a:cubicBezTo>
                    <a:pt x="149" y="312"/>
                    <a:pt x="148" y="312"/>
                    <a:pt x="147" y="314"/>
                  </a:cubicBezTo>
                  <a:cubicBezTo>
                    <a:pt x="152" y="320"/>
                    <a:pt x="155" y="310"/>
                    <a:pt x="160" y="311"/>
                  </a:cubicBezTo>
                  <a:cubicBezTo>
                    <a:pt x="161" y="312"/>
                    <a:pt x="162" y="313"/>
                    <a:pt x="164" y="313"/>
                  </a:cubicBezTo>
                  <a:cubicBezTo>
                    <a:pt x="165" y="313"/>
                    <a:pt x="167" y="311"/>
                    <a:pt x="167" y="311"/>
                  </a:cubicBezTo>
                  <a:cubicBezTo>
                    <a:pt x="170" y="309"/>
                    <a:pt x="172" y="306"/>
                    <a:pt x="176" y="307"/>
                  </a:cubicBezTo>
                  <a:cubicBezTo>
                    <a:pt x="177" y="307"/>
                    <a:pt x="178" y="305"/>
                    <a:pt x="179" y="307"/>
                  </a:cubicBezTo>
                  <a:cubicBezTo>
                    <a:pt x="181" y="306"/>
                    <a:pt x="183" y="306"/>
                    <a:pt x="184" y="305"/>
                  </a:cubicBezTo>
                  <a:cubicBezTo>
                    <a:pt x="185" y="304"/>
                    <a:pt x="183" y="303"/>
                    <a:pt x="184" y="302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83" y="300"/>
                    <a:pt x="184" y="300"/>
                    <a:pt x="185" y="300"/>
                  </a:cubicBezTo>
                  <a:cubicBezTo>
                    <a:pt x="187" y="302"/>
                    <a:pt x="187" y="302"/>
                    <a:pt x="187" y="302"/>
                  </a:cubicBezTo>
                  <a:cubicBezTo>
                    <a:pt x="189" y="302"/>
                    <a:pt x="190" y="302"/>
                    <a:pt x="191" y="301"/>
                  </a:cubicBezTo>
                  <a:cubicBezTo>
                    <a:pt x="192" y="302"/>
                    <a:pt x="194" y="303"/>
                    <a:pt x="196" y="303"/>
                  </a:cubicBezTo>
                  <a:cubicBezTo>
                    <a:pt x="199" y="299"/>
                    <a:pt x="207" y="302"/>
                    <a:pt x="209" y="296"/>
                  </a:cubicBezTo>
                  <a:cubicBezTo>
                    <a:pt x="210" y="296"/>
                    <a:pt x="210" y="296"/>
                    <a:pt x="210" y="297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15" y="296"/>
                    <a:pt x="218" y="297"/>
                    <a:pt x="220" y="299"/>
                  </a:cubicBezTo>
                  <a:cubicBezTo>
                    <a:pt x="222" y="298"/>
                    <a:pt x="220" y="296"/>
                    <a:pt x="222" y="296"/>
                  </a:cubicBezTo>
                  <a:cubicBezTo>
                    <a:pt x="223" y="295"/>
                    <a:pt x="224" y="294"/>
                    <a:pt x="225" y="295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7" y="293"/>
                    <a:pt x="229" y="293"/>
                    <a:pt x="231" y="293"/>
                  </a:cubicBezTo>
                  <a:cubicBezTo>
                    <a:pt x="235" y="293"/>
                    <a:pt x="238" y="292"/>
                    <a:pt x="240" y="288"/>
                  </a:cubicBezTo>
                  <a:cubicBezTo>
                    <a:pt x="243" y="287"/>
                    <a:pt x="244" y="289"/>
                    <a:pt x="247" y="289"/>
                  </a:cubicBezTo>
                  <a:cubicBezTo>
                    <a:pt x="256" y="290"/>
                    <a:pt x="258" y="280"/>
                    <a:pt x="267" y="281"/>
                  </a:cubicBezTo>
                  <a:cubicBezTo>
                    <a:pt x="271" y="277"/>
                    <a:pt x="276" y="276"/>
                    <a:pt x="281" y="273"/>
                  </a:cubicBezTo>
                  <a:cubicBezTo>
                    <a:pt x="283" y="272"/>
                    <a:pt x="286" y="271"/>
                    <a:pt x="287" y="269"/>
                  </a:cubicBezTo>
                  <a:cubicBezTo>
                    <a:pt x="293" y="270"/>
                    <a:pt x="293" y="261"/>
                    <a:pt x="297" y="258"/>
                  </a:cubicBezTo>
                  <a:cubicBezTo>
                    <a:pt x="298" y="252"/>
                    <a:pt x="305" y="252"/>
                    <a:pt x="304" y="245"/>
                  </a:cubicBezTo>
                  <a:cubicBezTo>
                    <a:pt x="308" y="240"/>
                    <a:pt x="310" y="234"/>
                    <a:pt x="314" y="229"/>
                  </a:cubicBezTo>
                  <a:cubicBezTo>
                    <a:pt x="316" y="227"/>
                    <a:pt x="313" y="224"/>
                    <a:pt x="314" y="222"/>
                  </a:cubicBezTo>
                  <a:cubicBezTo>
                    <a:pt x="313" y="217"/>
                    <a:pt x="318" y="215"/>
                    <a:pt x="317" y="211"/>
                  </a:cubicBezTo>
                  <a:cubicBezTo>
                    <a:pt x="317" y="205"/>
                    <a:pt x="317" y="198"/>
                    <a:pt x="322" y="195"/>
                  </a:cubicBezTo>
                  <a:cubicBezTo>
                    <a:pt x="322" y="194"/>
                    <a:pt x="322" y="194"/>
                    <a:pt x="322" y="194"/>
                  </a:cubicBezTo>
                  <a:cubicBezTo>
                    <a:pt x="324" y="193"/>
                    <a:pt x="326" y="190"/>
                    <a:pt x="326" y="187"/>
                  </a:cubicBezTo>
                  <a:cubicBezTo>
                    <a:pt x="331" y="184"/>
                    <a:pt x="328" y="179"/>
                    <a:pt x="330" y="175"/>
                  </a:cubicBezTo>
                  <a:cubicBezTo>
                    <a:pt x="331" y="173"/>
                    <a:pt x="333" y="174"/>
                    <a:pt x="333" y="172"/>
                  </a:cubicBezTo>
                  <a:lnTo>
                    <a:pt x="332" y="172"/>
                  </a:lnTo>
                  <a:close/>
                  <a:moveTo>
                    <a:pt x="113" y="250"/>
                  </a:moveTo>
                  <a:cubicBezTo>
                    <a:pt x="111" y="252"/>
                    <a:pt x="109" y="252"/>
                    <a:pt x="107" y="250"/>
                  </a:cubicBezTo>
                  <a:cubicBezTo>
                    <a:pt x="106" y="248"/>
                    <a:pt x="108" y="249"/>
                    <a:pt x="109" y="247"/>
                  </a:cubicBezTo>
                  <a:cubicBezTo>
                    <a:pt x="110" y="248"/>
                    <a:pt x="114" y="247"/>
                    <a:pt x="113" y="250"/>
                  </a:cubicBezTo>
                  <a:close/>
                  <a:moveTo>
                    <a:pt x="159" y="309"/>
                  </a:moveTo>
                  <a:cubicBezTo>
                    <a:pt x="159" y="309"/>
                    <a:pt x="158" y="308"/>
                    <a:pt x="157" y="308"/>
                  </a:cubicBezTo>
                  <a:cubicBezTo>
                    <a:pt x="158" y="308"/>
                    <a:pt x="159" y="308"/>
                    <a:pt x="160" y="308"/>
                  </a:cubicBezTo>
                  <a:lnTo>
                    <a:pt x="159" y="309"/>
                  </a:lnTo>
                  <a:close/>
                  <a:moveTo>
                    <a:pt x="176" y="305"/>
                  </a:moveTo>
                  <a:cubicBezTo>
                    <a:pt x="172" y="305"/>
                    <a:pt x="172" y="305"/>
                    <a:pt x="172" y="305"/>
                  </a:cubicBezTo>
                  <a:cubicBezTo>
                    <a:pt x="173" y="304"/>
                    <a:pt x="173" y="304"/>
                    <a:pt x="173" y="304"/>
                  </a:cubicBezTo>
                  <a:cubicBezTo>
                    <a:pt x="173" y="303"/>
                    <a:pt x="173" y="303"/>
                    <a:pt x="173" y="303"/>
                  </a:cubicBezTo>
                  <a:cubicBezTo>
                    <a:pt x="173" y="305"/>
                    <a:pt x="174" y="303"/>
                    <a:pt x="175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6" y="304"/>
                    <a:pt x="176" y="304"/>
                    <a:pt x="176" y="304"/>
                  </a:cubicBezTo>
                  <a:lnTo>
                    <a:pt x="176" y="305"/>
                  </a:lnTo>
                  <a:close/>
                  <a:moveTo>
                    <a:pt x="318" y="105"/>
                  </a:moveTo>
                  <a:cubicBezTo>
                    <a:pt x="317" y="106"/>
                    <a:pt x="316" y="105"/>
                    <a:pt x="316" y="104"/>
                  </a:cubicBezTo>
                  <a:cubicBezTo>
                    <a:pt x="316" y="102"/>
                    <a:pt x="316" y="102"/>
                    <a:pt x="316" y="102"/>
                  </a:cubicBezTo>
                  <a:cubicBezTo>
                    <a:pt x="316" y="103"/>
                    <a:pt x="318" y="103"/>
                    <a:pt x="318" y="104"/>
                  </a:cubicBezTo>
                  <a:cubicBezTo>
                    <a:pt x="318" y="105"/>
                    <a:pt x="318" y="105"/>
                    <a:pt x="318" y="105"/>
                  </a:cubicBezTo>
                  <a:close/>
                  <a:moveTo>
                    <a:pt x="322" y="116"/>
                  </a:moveTo>
                  <a:cubicBezTo>
                    <a:pt x="319" y="114"/>
                    <a:pt x="318" y="112"/>
                    <a:pt x="318" y="109"/>
                  </a:cubicBezTo>
                  <a:cubicBezTo>
                    <a:pt x="320" y="111"/>
                    <a:pt x="322" y="110"/>
                    <a:pt x="322" y="108"/>
                  </a:cubicBezTo>
                  <a:cubicBezTo>
                    <a:pt x="321" y="106"/>
                    <a:pt x="321" y="106"/>
                    <a:pt x="321" y="106"/>
                  </a:cubicBezTo>
                  <a:cubicBezTo>
                    <a:pt x="323" y="105"/>
                    <a:pt x="323" y="108"/>
                    <a:pt x="324" y="109"/>
                  </a:cubicBezTo>
                  <a:cubicBezTo>
                    <a:pt x="323" y="110"/>
                    <a:pt x="324" y="111"/>
                    <a:pt x="323" y="112"/>
                  </a:cubicBezTo>
                  <a:cubicBezTo>
                    <a:pt x="323" y="111"/>
                    <a:pt x="323" y="111"/>
                    <a:pt x="322" y="111"/>
                  </a:cubicBezTo>
                  <a:cubicBezTo>
                    <a:pt x="320" y="112"/>
                    <a:pt x="322" y="114"/>
                    <a:pt x="322" y="116"/>
                  </a:cubicBezTo>
                  <a:close/>
                  <a:moveTo>
                    <a:pt x="323" y="130"/>
                  </a:moveTo>
                  <a:cubicBezTo>
                    <a:pt x="324" y="129"/>
                    <a:pt x="324" y="129"/>
                    <a:pt x="324" y="129"/>
                  </a:cubicBezTo>
                  <a:cubicBezTo>
                    <a:pt x="324" y="130"/>
                    <a:pt x="324" y="130"/>
                    <a:pt x="324" y="130"/>
                  </a:cubicBezTo>
                  <a:cubicBezTo>
                    <a:pt x="323" y="130"/>
                    <a:pt x="323" y="130"/>
                    <a:pt x="323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5189538" y="2060575"/>
              <a:ext cx="12700" cy="17463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3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3"/>
                    <a:pt x="3" y="3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4014788" y="3159125"/>
              <a:ext cx="20638" cy="9525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1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4040188" y="3159125"/>
              <a:ext cx="47625" cy="30163"/>
            </a:xfrm>
            <a:custGeom>
              <a:avLst/>
              <a:gdLst>
                <a:gd name="T0" fmla="*/ 7 w 11"/>
                <a:gd name="T1" fmla="*/ 4 h 7"/>
                <a:gd name="T2" fmla="*/ 3 w 11"/>
                <a:gd name="T3" fmla="*/ 1 h 7"/>
                <a:gd name="T4" fmla="*/ 5 w 11"/>
                <a:gd name="T5" fmla="*/ 6 h 7"/>
                <a:gd name="T6" fmla="*/ 11 w 11"/>
                <a:gd name="T7" fmla="*/ 4 h 7"/>
                <a:gd name="T8" fmla="*/ 7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4"/>
                  </a:moveTo>
                  <a:cubicBezTo>
                    <a:pt x="6" y="3"/>
                    <a:pt x="5" y="0"/>
                    <a:pt x="3" y="1"/>
                  </a:cubicBezTo>
                  <a:cubicBezTo>
                    <a:pt x="0" y="3"/>
                    <a:pt x="4" y="5"/>
                    <a:pt x="5" y="6"/>
                  </a:cubicBezTo>
                  <a:cubicBezTo>
                    <a:pt x="7" y="7"/>
                    <a:pt x="9" y="5"/>
                    <a:pt x="11" y="4"/>
                  </a:cubicBezTo>
                  <a:cubicBezTo>
                    <a:pt x="9" y="4"/>
                    <a:pt x="8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4138613" y="3176588"/>
              <a:ext cx="63500" cy="17463"/>
            </a:xfrm>
            <a:custGeom>
              <a:avLst/>
              <a:gdLst>
                <a:gd name="T0" fmla="*/ 0 w 15"/>
                <a:gd name="T1" fmla="*/ 2 h 4"/>
                <a:gd name="T2" fmla="*/ 2 w 15"/>
                <a:gd name="T3" fmla="*/ 4 h 4"/>
                <a:gd name="T4" fmla="*/ 15 w 15"/>
                <a:gd name="T5" fmla="*/ 3 h 4"/>
                <a:gd name="T6" fmla="*/ 0 w 1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cubicBezTo>
                    <a:pt x="0" y="3"/>
                    <a:pt x="1" y="3"/>
                    <a:pt x="2" y="4"/>
                  </a:cubicBezTo>
                  <a:cubicBezTo>
                    <a:pt x="7" y="4"/>
                    <a:pt x="10" y="4"/>
                    <a:pt x="15" y="3"/>
                  </a:cubicBezTo>
                  <a:cubicBezTo>
                    <a:pt x="10" y="0"/>
                    <a:pt x="6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4219575" y="3184525"/>
              <a:ext cx="12700" cy="4763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4232275" y="318928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1C254E"/>
                </a:solidFill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8165995" y="2565898"/>
            <a:ext cx="148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输入</a:t>
            </a:r>
            <a:endParaRPr lang="en-US" altLang="zh-CN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  <a:p>
            <a:pPr algn="ctr"/>
            <a:r>
              <a:rPr lang="zh-CN" altLang="en-US" sz="2000" dirty="0">
                <a:solidFill>
                  <a:srgbClr val="1C254E"/>
                </a:solidFill>
                <a:latin typeface="STXinwei" charset="-122"/>
                <a:ea typeface="STXinwei" charset="-122"/>
                <a:cs typeface="STXinwei" charset="-122"/>
              </a:rPr>
              <a:t>你的标题</a:t>
            </a:r>
            <a:endParaRPr lang="zh-CN" altLang="en-US" sz="2000" dirty="0">
              <a:solidFill>
                <a:srgbClr val="1C254E"/>
              </a:solidFill>
              <a:latin typeface="STXinwei" charset="-122"/>
              <a:ea typeface="STXinwei" charset="-122"/>
              <a:cs typeface="STXinwei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250078" y="4739316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</a:t>
            </a:r>
            <a:r>
              <a:rPr lang="zh-CN" altLang="en-US" sz="100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031435" y="4774223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</a:t>
            </a:r>
            <a:r>
              <a:rPr lang="zh-CN" altLang="en-US" sz="100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812793" y="4824515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43" grpId="0"/>
      <p:bldP spid="47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11" name="图片 10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76726" y="2021982"/>
            <a:ext cx="3387144" cy="338714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402428" y="2021983"/>
            <a:ext cx="3387144" cy="33871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28052" y="2037924"/>
            <a:ext cx="3387144" cy="338714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408388" y="2602351"/>
            <a:ext cx="364071" cy="2258290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点击此处添加标题</a:t>
            </a:r>
            <a:endParaRPr lang="zh-CN" altLang="en-US" sz="1400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0889843" y="2609278"/>
            <a:ext cx="364071" cy="2258290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点击此处添加标题</a:t>
            </a:r>
            <a:endParaRPr lang="zh-CN" altLang="en-US" sz="1400" dirty="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15444" y="2733533"/>
            <a:ext cx="2893100" cy="1964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891026" y="2756402"/>
            <a:ext cx="2893100" cy="19640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6" grpId="0" animBg="1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3205651" y="1721720"/>
            <a:ext cx="5356598" cy="4094214"/>
            <a:chOff x="3870251" y="2014350"/>
            <a:chExt cx="4249790" cy="3248246"/>
          </a:xfrm>
        </p:grpSpPr>
        <p:sp>
          <p:nvSpPr>
            <p:cNvPr id="13" name="矩形 12"/>
            <p:cNvSpPr/>
            <p:nvPr/>
          </p:nvSpPr>
          <p:spPr>
            <a:xfrm>
              <a:off x="3870251" y="2014350"/>
              <a:ext cx="2225749" cy="170120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0" y="3715559"/>
              <a:ext cx="2024041" cy="1547037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6350">
              <a:solidFill>
                <a:srgbClr val="5C1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751314" y="4229199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57770" y="2692277"/>
            <a:ext cx="2031325" cy="8912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</a:t>
            </a:r>
            <a:r>
              <a:rPr lang="zh-CN" altLang="en-US" sz="100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内容，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grpSp>
        <p:nvGrpSpPr>
          <p:cNvPr id="29" name="组 28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30" name="图片 29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70" y="2403291"/>
            <a:ext cx="3657600" cy="315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601594" y="2332471"/>
            <a:ext cx="10958830" cy="3292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6996016" y="1471225"/>
            <a:ext cx="5797578" cy="4924812"/>
            <a:chOff x="9231527" y="-91008"/>
            <a:chExt cx="2791830" cy="237155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9" t="12868" b="75754"/>
            <a:stretch>
              <a:fillRect/>
            </a:stretch>
          </p:blipFill>
          <p:spPr>
            <a:xfrm>
              <a:off x="9740900" y="563158"/>
              <a:ext cx="2282457" cy="780322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1527" y="-91008"/>
              <a:ext cx="2377646" cy="2371550"/>
            </a:xfrm>
            <a:prstGeom prst="rect">
              <a:avLst/>
            </a:prstGeom>
          </p:spPr>
        </p:pic>
      </p:grpSp>
      <p:sp>
        <p:nvSpPr>
          <p:cNvPr id="54" name="文本框 53"/>
          <p:cNvSpPr txBox="1"/>
          <p:nvPr/>
        </p:nvSpPr>
        <p:spPr>
          <a:xfrm>
            <a:off x="1218827" y="4148142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5" y="2839690"/>
            <a:ext cx="1006925" cy="108037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31" y="2821223"/>
            <a:ext cx="1006925" cy="1080377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36" y="2848009"/>
            <a:ext cx="1006925" cy="1080377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3181314" y="4157830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216580" y="4166204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2905215" y="4202800"/>
            <a:ext cx="0" cy="7045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连接符 71"/>
          <p:cNvCxnSpPr/>
          <p:nvPr/>
        </p:nvCxnSpPr>
        <p:spPr>
          <a:xfrm>
            <a:off x="4838259" y="4202800"/>
            <a:ext cx="0" cy="7045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 76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78" name="图片 77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60" y="3123454"/>
            <a:ext cx="859536" cy="7498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87" y="3096762"/>
            <a:ext cx="859536" cy="749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3" y="3123454"/>
            <a:ext cx="859536" cy="749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9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632707" y="4410942"/>
            <a:ext cx="29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单击</a:t>
            </a:r>
            <a:r>
              <a:rPr lang="zh-CN" altLang="en-US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此处输入标题</a:t>
            </a:r>
            <a:endParaRPr lang="zh-CN" altLang="en-US" dirty="0">
              <a:solidFill>
                <a:schemeClr val="bg1"/>
              </a:solidFill>
              <a:latin typeface="FZFengYaSongS-GB" panose="02000000000000000000" charset="-122"/>
              <a:ea typeface="FZFengYaSongS-GB" panose="02000000000000000000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9" t="22806" r="26846" b="28277"/>
          <a:stretch>
            <a:fillRect/>
          </a:stretch>
        </p:blipFill>
        <p:spPr>
          <a:xfrm>
            <a:off x="4866996" y="1447328"/>
            <a:ext cx="2656772" cy="261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330902" y="4880874"/>
            <a:ext cx="646331" cy="149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cs typeface="+mn-ea"/>
                <a:sym typeface="+mn-lt"/>
              </a:rPr>
              <a:t>单击此处输入文本内容，单击此处输入文本内容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46911" y="4880874"/>
            <a:ext cx="646331" cy="149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cs typeface="+mn-ea"/>
                <a:sym typeface="+mn-lt"/>
              </a:rPr>
              <a:t>单击此处输入文本内容，单击此处输入</a:t>
            </a:r>
            <a:r>
              <a:rPr lang="zh-CN" altLang="en-US" sz="1000">
                <a:cs typeface="+mn-ea"/>
                <a:sym typeface="+mn-lt"/>
              </a:rPr>
              <a:t>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313165" y="4880874"/>
            <a:ext cx="646331" cy="14997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cs typeface="+mn-ea"/>
                <a:sym typeface="+mn-lt"/>
              </a:rPr>
              <a:t>单击此处输入文本内容，单击此处输入</a:t>
            </a:r>
            <a:r>
              <a:rPr lang="zh-CN" altLang="en-US" sz="1000">
                <a:cs typeface="+mn-ea"/>
                <a:sym typeface="+mn-lt"/>
              </a:rPr>
              <a:t>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806155" y="4865884"/>
            <a:ext cx="646331" cy="1514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cs typeface="+mn-ea"/>
                <a:sym typeface="+mn-lt"/>
              </a:rPr>
              <a:t>单击此处输入文本内容，单击此处输入</a:t>
            </a:r>
            <a:r>
              <a:rPr lang="zh-CN" altLang="en-US" sz="1000">
                <a:cs typeface="+mn-ea"/>
                <a:sym typeface="+mn-lt"/>
              </a:rPr>
              <a:t>文本内容</a:t>
            </a:r>
            <a:endParaRPr lang="zh-CN" altLang="en-US" sz="1000" dirty="0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327343" y="4119212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811032" y="4126170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260700" y="4111180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0757107" y="4130299"/>
            <a:ext cx="646414" cy="6464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710368" y="4074069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+mn-lt"/>
              </a:rPr>
              <a:t>壹</a:t>
            </a:r>
            <a:endParaRPr lang="zh-CN" altLang="en-US" sz="36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15589" y="4074069"/>
            <a:ext cx="73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+mn-lt"/>
              </a:rPr>
              <a:t>贰</a:t>
            </a:r>
            <a:endParaRPr lang="zh-CN" altLang="en-US" sz="36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4624" y="4080282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+mn-lt"/>
              </a:rPr>
              <a:t>叁</a:t>
            </a:r>
            <a:endParaRPr lang="zh-CN" altLang="en-US" sz="36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60828" y="4096443"/>
            <a:ext cx="7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+mn-lt"/>
              </a:rPr>
              <a:t>肆</a:t>
            </a:r>
            <a:endParaRPr lang="zh-CN" altLang="en-US" sz="36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+mn-lt"/>
            </a:endParaRPr>
          </a:p>
        </p:txBody>
      </p:sp>
      <p:cxnSp>
        <p:nvCxnSpPr>
          <p:cNvPr id="36" name="直线连接符 35"/>
          <p:cNvCxnSpPr/>
          <p:nvPr/>
        </p:nvCxnSpPr>
        <p:spPr>
          <a:xfrm>
            <a:off x="7329488" y="4934703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8853487" y="4934703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>
            <a:off x="10363200" y="4948991"/>
            <a:ext cx="0" cy="122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1" y="129596"/>
            <a:ext cx="2139696" cy="3517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13" grpId="0"/>
      <p:bldP spid="16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组合 6"/>
          <p:cNvGrpSpPr/>
          <p:nvPr/>
        </p:nvGrpSpPr>
        <p:grpSpPr>
          <a:xfrm>
            <a:off x="1350863" y="2248889"/>
            <a:ext cx="5562029" cy="3661223"/>
            <a:chOff x="3245877" y="1789421"/>
            <a:chExt cx="5562029" cy="3661223"/>
          </a:xfrm>
        </p:grpSpPr>
        <p:sp>
          <p:nvSpPr>
            <p:cNvPr id="28" name="椭圆 27"/>
            <p:cNvSpPr/>
            <p:nvPr/>
          </p:nvSpPr>
          <p:spPr>
            <a:xfrm>
              <a:off x="3245877" y="1789421"/>
              <a:ext cx="1018574" cy="1018574"/>
            </a:xfrm>
            <a:prstGeom prst="ellips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4000" kern="0" dirty="0">
                  <a:solidFill>
                    <a:prstClr val="white"/>
                  </a:solidFill>
                  <a:latin typeface="STXinwei" charset="-122"/>
                  <a:ea typeface="STXinwei" charset="-122"/>
                  <a:cs typeface="STXinwei" charset="-122"/>
                  <a:sym typeface="Arial" panose="020B0604020202020204"/>
                </a:rPr>
                <a:t>大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Xinwei" charset="-122"/>
                <a:ea typeface="STXinwei" charset="-122"/>
                <a:cs typeface="STXinwei" charset="-122"/>
                <a:sym typeface="Arial" panose="020B0604020202020204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5449810" y="1789421"/>
              <a:ext cx="1018574" cy="1018574"/>
            </a:xfrm>
            <a:prstGeom prst="ellips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TXinwei" charset="-122"/>
                  <a:ea typeface="STXinwei" charset="-122"/>
                  <a:cs typeface="STXinwei" charset="-122"/>
                  <a:sym typeface="Arial" panose="020B0604020202020204"/>
                </a:rPr>
                <a:t>标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Xinwei" charset="-122"/>
                <a:ea typeface="STXinwei" charset="-122"/>
                <a:cs typeface="STXinwei" charset="-122"/>
                <a:sym typeface="Arial" panose="020B0604020202020204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53744" y="1789421"/>
              <a:ext cx="1018574" cy="1018574"/>
            </a:xfrm>
            <a:prstGeom prst="ellips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4000" kern="0" dirty="0">
                  <a:solidFill>
                    <a:prstClr val="white"/>
                  </a:solidFill>
                  <a:latin typeface="STXinwei" charset="-122"/>
                  <a:ea typeface="STXinwei" charset="-122"/>
                  <a:cs typeface="STXinwei" charset="-122"/>
                  <a:sym typeface="Arial" panose="020B0604020202020204"/>
                </a:rPr>
                <a:t>题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Xinwei" charset="-122"/>
                <a:ea typeface="STXinwei" charset="-122"/>
                <a:cs typeface="STXinwei" charset="-122"/>
                <a:sym typeface="Arial" panose="020B0604020202020204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245877" y="3294958"/>
              <a:ext cx="1154162" cy="21556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Arial" panose="020B0604020202020204"/>
                </a:rPr>
                <a:t>秋暮，乱洒衰荷，颗颗真珠雨。雨过月华生，冷彻鸳鸯浦。</a:t>
              </a:r>
              <a:endParaRPr lang="zh-CN" altLang="en-US" sz="14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Arial" panose="020B0604020202020204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449810" y="3294958"/>
              <a:ext cx="1154162" cy="21556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Arial" panose="020B0604020202020204"/>
                </a:rPr>
                <a:t>池上凭阑愁无侣，奈此个单栖情绪！却傍金笼共鹦鹉，念粉郎言语。</a:t>
              </a:r>
              <a:endParaRPr lang="zh-CN" altLang="en-US" sz="14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Arial" panose="020B0604020202020204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653744" y="3294958"/>
              <a:ext cx="1154162" cy="21556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Arial" panose="020B0604020202020204"/>
                </a:rPr>
                <a:t>雨过月华生，冷彻鸳鸯浦。池上凭阑愁无侣，奈此个单栖情绪！</a:t>
              </a:r>
              <a:endParaRPr lang="zh-CN" altLang="en-US" sz="14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Arial" panose="020B0604020202020204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9965" b="100000" l="10000" r="100000">
                        <a14:backgroundMark x1="57109" y1="13482" x2="58203" y2="26377"/>
                        <a14:backgroundMark x1="53516" y1="15592" x2="53672" y2="19930"/>
                        <a14:backgroundMark x1="48828" y1="23564" x2="48672" y2="24971"/>
                        <a14:backgroundMark x1="60781" y1="25322" x2="60781" y2="25322"/>
                        <a14:backgroundMark x1="67734" y1="25557" x2="67734" y2="25557"/>
                        <a14:backgroundMark x1="75078" y1="25674" x2="75078" y2="25674"/>
                        <a14:backgroundMark x1="82344" y1="25205" x2="82344" y2="25205"/>
                        <a14:backgroundMark x1="90000" y1="24971" x2="90000" y2="24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70" y="-579136"/>
            <a:ext cx="9164230" cy="6107100"/>
          </a:xfrm>
          <a:prstGeom prst="rect">
            <a:avLst/>
          </a:prstGeom>
        </p:spPr>
      </p:pic>
      <p:grpSp>
        <p:nvGrpSpPr>
          <p:cNvPr id="36" name="组 35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37" name="图片 36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80655" y="651164"/>
            <a:ext cx="10099963" cy="426720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9719" b="100000" l="0" r="99375">
                        <a14:foregroundMark x1="5547" y1="76464" x2="13438" y2="76815"/>
                        <a14:backgroundMark x1="4922" y1="8431" x2="9453" y2="7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44" r="1346" b="1346"/>
          <a:stretch>
            <a:fillRect/>
          </a:stretch>
        </p:blipFill>
        <p:spPr>
          <a:xfrm>
            <a:off x="0" y="3048000"/>
            <a:ext cx="12192001" cy="381000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1080654" y="1071423"/>
            <a:ext cx="9254806" cy="2258290"/>
            <a:chOff x="1219847" y="1140696"/>
            <a:chExt cx="9254806" cy="2258290"/>
          </a:xfrm>
        </p:grpSpPr>
        <p:sp>
          <p:nvSpPr>
            <p:cNvPr id="157" name="矩形 156"/>
            <p:cNvSpPr/>
            <p:nvPr/>
          </p:nvSpPr>
          <p:spPr>
            <a:xfrm>
              <a:off x="10110582" y="1140696"/>
              <a:ext cx="364071" cy="2258290"/>
            </a:xfrm>
            <a:prstGeom prst="rect">
              <a:avLst/>
            </a:prstGeom>
            <a:solidFill>
              <a:srgbClr val="5C1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点击此处添加标题</a:t>
              </a:r>
              <a:endParaRPr lang="zh-CN" altLang="en-US" sz="14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>
              <a:off x="7111765" y="1287820"/>
              <a:ext cx="2893100" cy="19640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单击此处输入文本内容，单击此处输入文本内容，单击此处输入文本内容，单击此处输入文本内容，单击此处输入文本内容，单击此处输入文本内容，单击此处输入文本内容。</a:t>
              </a: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7217481" y="1140696"/>
              <a:ext cx="364071" cy="2258290"/>
            </a:xfrm>
            <a:prstGeom prst="rect">
              <a:avLst/>
            </a:prstGeom>
            <a:solidFill>
              <a:srgbClr val="5C1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点击此处添加标题</a:t>
              </a:r>
              <a:endParaRPr lang="zh-CN" altLang="en-US" sz="14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4218664" y="1287820"/>
              <a:ext cx="2893100" cy="19640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单击此处输入文本内容，单击此处输入文本内容，单击此处输入文本内容，单击此处输入文本内容，单击此处输入文本内容，单击此处输入文本内容，单击此处输入文本内容。</a:t>
              </a: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4218664" y="1140696"/>
              <a:ext cx="364071" cy="2258290"/>
            </a:xfrm>
            <a:prstGeom prst="rect">
              <a:avLst/>
            </a:prstGeom>
            <a:solidFill>
              <a:srgbClr val="5C1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>
                  <a:latin typeface="Arial" panose="020B0604020202020204"/>
                  <a:ea typeface="微软雅黑" panose="020B0503020204020204" charset="-122"/>
                  <a:sym typeface="Arial" panose="020B0604020202020204"/>
                </a:rPr>
                <a:t>点击此处添加标题</a:t>
              </a:r>
              <a:endParaRPr lang="zh-CN" altLang="en-US" sz="1400" dirty="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1219847" y="1287820"/>
              <a:ext cx="2893100" cy="19640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Hiragino Sans GB W3" charset="-122"/>
                  <a:ea typeface="Hiragino Sans GB W3" charset="-122"/>
                  <a:cs typeface="Hiragino Sans GB W3" charset="-122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单击此处输入文本内容，单击此处输入文本内容，单击此处输入文本内容，单击此处输入文本内容，单击此处输入文本内容，单击此处输入文本内容，单击此处输入文本内容。</a:t>
              </a: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  <a:p>
              <a:pPr>
                <a:lnSpc>
                  <a:spcPct val="200000"/>
                </a:lnSpc>
              </a:pPr>
              <a:endPara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8230" l="0" r="98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39" y="2022043"/>
            <a:ext cx="2437771" cy="2511867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89" y="2172160"/>
            <a:ext cx="2437770" cy="2413798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1" b="89970" l="4407" r="93769">
                        <a14:foregroundMark x1="33131" y1="21125" x2="33131" y2="2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4158" r="6797" b="8049"/>
          <a:stretch>
            <a:fillRect/>
          </a:stretch>
        </p:blipFill>
        <p:spPr>
          <a:xfrm>
            <a:off x="4233516" y="1239384"/>
            <a:ext cx="3764912" cy="3819682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2728973" y="4948555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5363700" y="5074066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7807932" y="5074066"/>
            <a:ext cx="1538883" cy="1033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cxnSp>
        <p:nvCxnSpPr>
          <p:cNvPr id="91" name="直线连接符 90"/>
          <p:cNvCxnSpPr/>
          <p:nvPr/>
        </p:nvCxnSpPr>
        <p:spPr>
          <a:xfrm>
            <a:off x="5087601" y="5119036"/>
            <a:ext cx="0" cy="70453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线连接符 91"/>
          <p:cNvCxnSpPr/>
          <p:nvPr/>
        </p:nvCxnSpPr>
        <p:spPr>
          <a:xfrm>
            <a:off x="7020645" y="5119036"/>
            <a:ext cx="0" cy="70453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 92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94" name="图片 93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95" name="文本框 94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719" y="-268441"/>
            <a:ext cx="4780857" cy="443871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270" y="890182"/>
            <a:ext cx="1835242" cy="160326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0" y="3670969"/>
            <a:ext cx="12192000" cy="3208492"/>
            <a:chOff x="0" y="3867884"/>
            <a:chExt cx="12192000" cy="3208492"/>
          </a:xfrm>
        </p:grpSpPr>
        <p:sp>
          <p:nvSpPr>
            <p:cNvPr id="41" name="矩形 40"/>
            <p:cNvSpPr/>
            <p:nvPr/>
          </p:nvSpPr>
          <p:spPr>
            <a:xfrm>
              <a:off x="0" y="4765964"/>
              <a:ext cx="12192000" cy="124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65"/>
            <a:stretch>
              <a:fillRect/>
            </a:stretch>
          </p:blipFill>
          <p:spPr>
            <a:xfrm>
              <a:off x="0" y="3867884"/>
              <a:ext cx="12192000" cy="320849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477491" y="5275215"/>
              <a:ext cx="8714509" cy="1801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8948139" y="1457121"/>
            <a:ext cx="492443" cy="207264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spc="80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添加标题</a:t>
            </a:r>
            <a:endParaRPr lang="zh-CN" altLang="en-US" sz="2000" b="1" spc="800">
              <a:solidFill>
                <a:schemeClr val="bg1"/>
              </a:solidFill>
              <a:uFillTx/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207104" y="1430608"/>
            <a:ext cx="5416868" cy="20991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</a:t>
            </a:r>
            <a:r>
              <a:rPr lang="zh-CN" altLang="en-US" sz="100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内容。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</a:t>
            </a:r>
            <a:endParaRPr lang="zh-CN" altLang="en-US" sz="100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14" y="0"/>
            <a:ext cx="205694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3650733"/>
            <a:ext cx="3570514" cy="3207268"/>
          </a:xfrm>
          <a:prstGeom prst="rect">
            <a:avLst/>
          </a:prstGeom>
        </p:spPr>
      </p:pic>
      <p:grpSp>
        <p:nvGrpSpPr>
          <p:cNvPr id="46" name="组合 26"/>
          <p:cNvGrpSpPr/>
          <p:nvPr/>
        </p:nvGrpSpPr>
        <p:grpSpPr>
          <a:xfrm>
            <a:off x="1212964" y="2248889"/>
            <a:ext cx="1950950" cy="2636526"/>
            <a:chOff x="1559052" y="1796413"/>
            <a:chExt cx="1951552" cy="2637340"/>
          </a:xfrm>
        </p:grpSpPr>
        <p:sp>
          <p:nvSpPr>
            <p:cNvPr id="47" name="矩形 46"/>
            <p:cNvSpPr/>
            <p:nvPr/>
          </p:nvSpPr>
          <p:spPr>
            <a:xfrm>
              <a:off x="1559052" y="1910009"/>
              <a:ext cx="1892808" cy="25237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ea typeface="方正清刻本悦宋简体" panose="02000000000000000000" pitchFamily="2" charset="-122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857" y="1796413"/>
              <a:ext cx="1784747" cy="2523744"/>
            </a:xfrm>
            <a:custGeom>
              <a:avLst/>
              <a:gdLst>
                <a:gd name="connsiteX0" fmla="*/ 0 w 1892809"/>
                <a:gd name="connsiteY0" fmla="*/ 0 h 2523744"/>
                <a:gd name="connsiteX1" fmla="*/ 1892809 w 1892809"/>
                <a:gd name="connsiteY1" fmla="*/ 0 h 2523744"/>
                <a:gd name="connsiteX2" fmla="*/ 1892809 w 1892809"/>
                <a:gd name="connsiteY2" fmla="*/ 2523744 h 2523744"/>
                <a:gd name="connsiteX3" fmla="*/ 0 w 1892809"/>
                <a:gd name="connsiteY3" fmla="*/ 2523744 h 25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2809" h="2523744">
                  <a:moveTo>
                    <a:pt x="0" y="0"/>
                  </a:moveTo>
                  <a:lnTo>
                    <a:pt x="1892809" y="0"/>
                  </a:lnTo>
                  <a:lnTo>
                    <a:pt x="1892809" y="2523744"/>
                  </a:lnTo>
                  <a:lnTo>
                    <a:pt x="0" y="2523744"/>
                  </a:lnTo>
                  <a:close/>
                </a:path>
              </a:pathLst>
            </a:custGeom>
          </p:spPr>
        </p:pic>
      </p:grpSp>
      <p:grpSp>
        <p:nvGrpSpPr>
          <p:cNvPr id="49" name="组合 29"/>
          <p:cNvGrpSpPr/>
          <p:nvPr/>
        </p:nvGrpSpPr>
        <p:grpSpPr>
          <a:xfrm>
            <a:off x="5052206" y="2248889"/>
            <a:ext cx="1950173" cy="2636526"/>
            <a:chOff x="1559052" y="1796413"/>
            <a:chExt cx="1950774" cy="2637340"/>
          </a:xfrm>
        </p:grpSpPr>
        <p:sp>
          <p:nvSpPr>
            <p:cNvPr id="50" name="矩形 49"/>
            <p:cNvSpPr/>
            <p:nvPr/>
          </p:nvSpPr>
          <p:spPr>
            <a:xfrm>
              <a:off x="1559052" y="1910009"/>
              <a:ext cx="1892808" cy="25237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ea typeface="方正清刻本悦宋简体" panose="02000000000000000000" pitchFamily="2" charset="-122"/>
              </a:endParaRPr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60"/>
            <a:stretch>
              <a:fillRect/>
            </a:stretch>
          </p:blipFill>
          <p:spPr>
            <a:xfrm>
              <a:off x="1703069" y="1796413"/>
              <a:ext cx="1806757" cy="2523744"/>
            </a:xfrm>
            <a:custGeom>
              <a:avLst/>
              <a:gdLst>
                <a:gd name="connsiteX0" fmla="*/ 0 w 1892809"/>
                <a:gd name="connsiteY0" fmla="*/ 0 h 2523744"/>
                <a:gd name="connsiteX1" fmla="*/ 1892809 w 1892809"/>
                <a:gd name="connsiteY1" fmla="*/ 0 h 2523744"/>
                <a:gd name="connsiteX2" fmla="*/ 1892809 w 1892809"/>
                <a:gd name="connsiteY2" fmla="*/ 2523744 h 2523744"/>
                <a:gd name="connsiteX3" fmla="*/ 0 w 1892809"/>
                <a:gd name="connsiteY3" fmla="*/ 2523744 h 25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2809" h="2523744">
                  <a:moveTo>
                    <a:pt x="0" y="0"/>
                  </a:moveTo>
                  <a:lnTo>
                    <a:pt x="1892809" y="0"/>
                  </a:lnTo>
                  <a:lnTo>
                    <a:pt x="1892809" y="2523744"/>
                  </a:lnTo>
                  <a:lnTo>
                    <a:pt x="0" y="2523744"/>
                  </a:lnTo>
                  <a:close/>
                </a:path>
              </a:pathLst>
            </a:custGeom>
          </p:spPr>
        </p:pic>
      </p:grpSp>
      <p:grpSp>
        <p:nvGrpSpPr>
          <p:cNvPr id="52" name="组合 35"/>
          <p:cNvGrpSpPr/>
          <p:nvPr/>
        </p:nvGrpSpPr>
        <p:grpSpPr>
          <a:xfrm>
            <a:off x="3264052" y="2248889"/>
            <a:ext cx="1265676" cy="3272691"/>
            <a:chOff x="7012691" y="1709678"/>
            <a:chExt cx="1266067" cy="3273701"/>
          </a:xfrm>
        </p:grpSpPr>
        <p:sp>
          <p:nvSpPr>
            <p:cNvPr id="53" name="文本框 52"/>
            <p:cNvSpPr txBox="1"/>
            <p:nvPr/>
          </p:nvSpPr>
          <p:spPr>
            <a:xfrm>
              <a:off x="7806816" y="1709678"/>
              <a:ext cx="471942" cy="208069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44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请在这里输入标题</a:t>
              </a:r>
              <a:endParaRPr lang="zh-CN" altLang="en-US" sz="1865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012691" y="1709678"/>
              <a:ext cx="628058" cy="32737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85000"/>
                    </a:schemeClr>
                  </a:solidFill>
                  <a:latin typeface="方正隶二繁体" panose="03000509000000000000" pitchFamily="65" charset="-122"/>
                  <a:ea typeface="方正隶二繁体" panose="03000509000000000000" pitchFamily="65" charset="-122"/>
                </a:defRPr>
              </a:lvl1pPr>
            </a:lstStyle>
            <a:p>
              <a:r>
                <a:rPr lang="zh-CN" altLang="en-US" dirty="0">
                  <a:latin typeface="Hiragino Sans GB W3" charset="-122"/>
                  <a:ea typeface="Hiragino Sans GB W3" charset="-122"/>
                  <a:cs typeface="Hiragino Sans GB W3" charset="-122"/>
                </a:rPr>
                <a:t>水墨主题请在此输入文字  水墨主题请在此输入</a:t>
              </a:r>
              <a:endParaRPr lang="en-US" altLang="zh-CN" dirty="0">
                <a:latin typeface="Hiragino Sans GB W3" charset="-122"/>
                <a:ea typeface="Hiragino Sans GB W3" charset="-122"/>
                <a:cs typeface="Hiragino Sans GB W3" charset="-122"/>
              </a:endParaRPr>
            </a:p>
            <a:p>
              <a:r>
                <a:rPr lang="zh-CN" altLang="en-US" dirty="0">
                  <a:latin typeface="Hiragino Sans GB W3" charset="-122"/>
                  <a:ea typeface="Hiragino Sans GB W3" charset="-122"/>
                  <a:cs typeface="Hiragino Sans GB W3" charset="-122"/>
                </a:rPr>
                <a:t>文字  水墨主题请在此输入文字 水墨主题请在</a:t>
              </a:r>
              <a:endParaRPr lang="en-US" altLang="zh-CN" dirty="0"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</p:grpSp>
      <p:grpSp>
        <p:nvGrpSpPr>
          <p:cNvPr id="55" name="组合 38"/>
          <p:cNvGrpSpPr/>
          <p:nvPr/>
        </p:nvGrpSpPr>
        <p:grpSpPr>
          <a:xfrm>
            <a:off x="7123146" y="2248889"/>
            <a:ext cx="1219127" cy="3272691"/>
            <a:chOff x="7012689" y="1709678"/>
            <a:chExt cx="1219504" cy="3273701"/>
          </a:xfrm>
        </p:grpSpPr>
        <p:sp>
          <p:nvSpPr>
            <p:cNvPr id="56" name="文本框 55"/>
            <p:cNvSpPr txBox="1"/>
            <p:nvPr/>
          </p:nvSpPr>
          <p:spPr>
            <a:xfrm>
              <a:off x="7760251" y="1709678"/>
              <a:ext cx="471942" cy="2080699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44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zh-CN" altLang="en-US" sz="1865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请在这里输入标题</a:t>
              </a:r>
              <a:endParaRPr lang="zh-CN" altLang="en-US" sz="1865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012689" y="1709678"/>
              <a:ext cx="628058" cy="327370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85000"/>
                    </a:schemeClr>
                  </a:solidFill>
                  <a:latin typeface="方正隶二繁体" panose="03000509000000000000" pitchFamily="65" charset="-122"/>
                  <a:ea typeface="方正隶二繁体" panose="03000509000000000000" pitchFamily="65" charset="-122"/>
                </a:defRPr>
              </a:lvl1pPr>
            </a:lstStyle>
            <a:p>
              <a:r>
                <a:rPr lang="zh-CN" altLang="en-US" dirty="0">
                  <a:latin typeface="Hiragino Sans GB W3" charset="-122"/>
                  <a:ea typeface="Hiragino Sans GB W3" charset="-122"/>
                  <a:cs typeface="Hiragino Sans GB W3" charset="-122"/>
                </a:rPr>
                <a:t>水墨主题请在此输入文字  水墨主题请在此输入</a:t>
              </a:r>
              <a:endParaRPr lang="en-US" altLang="zh-CN" dirty="0">
                <a:latin typeface="Hiragino Sans GB W3" charset="-122"/>
                <a:ea typeface="Hiragino Sans GB W3" charset="-122"/>
                <a:cs typeface="Hiragino Sans GB W3" charset="-122"/>
              </a:endParaRPr>
            </a:p>
            <a:p>
              <a:r>
                <a:rPr lang="zh-CN" altLang="en-US" dirty="0">
                  <a:latin typeface="Hiragino Sans GB W3" charset="-122"/>
                  <a:ea typeface="Hiragino Sans GB W3" charset="-122"/>
                  <a:cs typeface="Hiragino Sans GB W3" charset="-122"/>
                </a:rPr>
                <a:t>文字  水墨主题请在此输入文字 水墨主题请在</a:t>
              </a:r>
              <a:endParaRPr lang="en-US" altLang="zh-CN" dirty="0"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</p:grpSp>
      <p:grpSp>
        <p:nvGrpSpPr>
          <p:cNvPr id="61" name="组 60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62" name="图片 61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12708" b="90000" l="0" r="100000">
                        <a14:foregroundMark x1="59639" y1="85417" x2="99584" y2="83125"/>
                        <a14:foregroundMark x1="37725" y1="85833" x2="56311" y2="86250"/>
                        <a14:foregroundMark x1="5825" y1="88958" x2="14702" y2="88958"/>
                        <a14:backgroundMark x1="55340" y1="32083" x2="99307" y2="44792"/>
                        <a14:backgroundMark x1="72261" y1="58125" x2="76422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001"/>
          <a:stretch>
            <a:fillRect/>
          </a:stretch>
        </p:blipFill>
        <p:spPr>
          <a:xfrm>
            <a:off x="0" y="202368"/>
            <a:ext cx="12192000" cy="66556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17163" r="17407" b="28864"/>
          <a:stretch>
            <a:fillRect/>
          </a:stretch>
        </p:blipFill>
        <p:spPr>
          <a:xfrm>
            <a:off x="6898640" y="944880"/>
            <a:ext cx="4551680" cy="1270000"/>
          </a:xfrm>
          <a:prstGeom prst="rect">
            <a:avLst/>
          </a:prstGeom>
        </p:spPr>
      </p:pic>
      <p:sp>
        <p:nvSpPr>
          <p:cNvPr id="20" name="矩形: 圆角 14"/>
          <p:cNvSpPr/>
          <p:nvPr/>
        </p:nvSpPr>
        <p:spPr>
          <a:xfrm>
            <a:off x="10515600" y="2285263"/>
            <a:ext cx="734470" cy="734470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zh-CN" altLang="en-US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延禧攻略</a:t>
            </a:r>
            <a:endParaRPr lang="zh-CN" altLang="en-US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632707" y="4410942"/>
            <a:ext cx="29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单击此处输入标题</a:t>
            </a:r>
            <a:endParaRPr lang="zh-CN" altLang="en-US" dirty="0">
              <a:solidFill>
                <a:schemeClr val="bg1"/>
              </a:solidFill>
              <a:latin typeface="FZFengYaSongS-GB" panose="02000000000000000000" charset="-122"/>
              <a:ea typeface="FZFengYaSongS-GB" panose="02000000000000000000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23918" r="23917" b="29638"/>
          <a:stretch>
            <a:fillRect/>
          </a:stretch>
        </p:blipFill>
        <p:spPr>
          <a:xfrm>
            <a:off x="4641194" y="1579418"/>
            <a:ext cx="2919232" cy="2480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0834" y="1427044"/>
            <a:ext cx="1695437" cy="17033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43251" y="3634110"/>
            <a:ext cx="1415772" cy="20991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13536" y="3634109"/>
            <a:ext cx="1415772" cy="20873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6" b="77347" l="0" r="993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" t="1079" r="-49" b="22582"/>
          <a:stretch>
            <a:fillRect/>
          </a:stretch>
        </p:blipFill>
        <p:spPr>
          <a:xfrm>
            <a:off x="5338690" y="1349531"/>
            <a:ext cx="1724481" cy="17653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8" l="912" r="100000">
                        <a14:foregroundMark x1="42705" y1="59271" x2="42705" y2="59271"/>
                        <a14:foregroundMark x1="43769" y1="63526" x2="43769" y2="63526"/>
                        <a14:foregroundMark x1="86018" y1="26596" x2="86018" y2="2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5" y="1411517"/>
            <a:ext cx="1734398" cy="173439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972966" y="3653818"/>
            <a:ext cx="1415772" cy="2077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pic>
        <p:nvPicPr>
          <p:cNvPr id="31" name="图片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1214913"/>
            <a:ext cx="5156558" cy="48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14" name="图片 13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601594" y="2332471"/>
            <a:ext cx="10958830" cy="3292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45" name="组合 11"/>
          <p:cNvGrpSpPr/>
          <p:nvPr/>
        </p:nvGrpSpPr>
        <p:grpSpPr>
          <a:xfrm>
            <a:off x="4439384" y="777719"/>
            <a:ext cx="6963058" cy="5484046"/>
            <a:chOff x="8412" y="1916"/>
            <a:chExt cx="8559" cy="6741"/>
          </a:xfrm>
        </p:grpSpPr>
        <p:grpSp>
          <p:nvGrpSpPr>
            <p:cNvPr id="46" name="组合 7"/>
            <p:cNvGrpSpPr/>
            <p:nvPr/>
          </p:nvGrpSpPr>
          <p:grpSpPr>
            <a:xfrm>
              <a:off x="10137" y="2597"/>
              <a:ext cx="6834" cy="6060"/>
              <a:chOff x="9606" y="2679"/>
              <a:chExt cx="6834" cy="6060"/>
            </a:xfrm>
            <a:blipFill rotWithShape="1">
              <a:blip r:embed="rId3"/>
              <a:stretch>
                <a:fillRect/>
              </a:stretch>
            </a:blipFill>
          </p:grpSpPr>
          <p:sp>
            <p:nvSpPr>
              <p:cNvPr id="48" name="矩形 47"/>
              <p:cNvSpPr/>
              <p:nvPr/>
            </p:nvSpPr>
            <p:spPr>
              <a:xfrm>
                <a:off x="9606" y="2679"/>
                <a:ext cx="1614" cy="6061"/>
              </a:xfrm>
              <a:prstGeom prst="rect">
                <a:avLst/>
              </a:prstGeom>
              <a:grpFill/>
              <a:ln w="22225">
                <a:solidFill>
                  <a:srgbClr val="5C1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11346" y="2679"/>
                <a:ext cx="1614" cy="6061"/>
              </a:xfrm>
              <a:prstGeom prst="rect">
                <a:avLst/>
              </a:prstGeom>
              <a:grpFill/>
              <a:ln w="22225">
                <a:solidFill>
                  <a:srgbClr val="5C1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3086" y="2679"/>
                <a:ext cx="1614" cy="6061"/>
              </a:xfrm>
              <a:prstGeom prst="rect">
                <a:avLst/>
              </a:prstGeom>
              <a:grpFill/>
              <a:ln w="22225">
                <a:solidFill>
                  <a:srgbClr val="5C1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4826" y="2679"/>
                <a:ext cx="1614" cy="6061"/>
              </a:xfrm>
              <a:prstGeom prst="rect">
                <a:avLst/>
              </a:prstGeom>
              <a:grpFill/>
              <a:ln w="22225">
                <a:solidFill>
                  <a:srgbClr val="5C1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pic>
          <p:nvPicPr>
            <p:cNvPr id="47" name="图片 46" descr="8528e0e76cb9a69e0b6ae8259a484b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12" y="1916"/>
              <a:ext cx="2135" cy="2105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3463330" y="3042913"/>
            <a:ext cx="316664" cy="1473775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点击添加标题</a:t>
            </a:r>
            <a:endParaRPr lang="zh-CN" altLang="en-US" sz="12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835173" y="3042913"/>
            <a:ext cx="316713" cy="1473775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点击添加标题</a:t>
            </a:r>
            <a:endParaRPr lang="zh-CN" altLang="en-US" sz="12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44530" y="3040944"/>
            <a:ext cx="646331" cy="18572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0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744611" y="3040221"/>
            <a:ext cx="646331" cy="18165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0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083166" y="3042913"/>
            <a:ext cx="316664" cy="1473775"/>
          </a:xfrm>
          <a:prstGeom prst="rect">
            <a:avLst/>
          </a:prstGeom>
          <a:solidFill>
            <a:srgbClr val="5C1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dirty="0"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点击添加标题</a:t>
            </a:r>
            <a:endParaRPr lang="zh-CN" altLang="en-US" sz="1200" b="1" dirty="0"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364447" y="3040221"/>
            <a:ext cx="646331" cy="18165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000" dirty="0"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图片 38" descr="图片包含 就坐, 事情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712" y="1789267"/>
            <a:ext cx="3803927" cy="5068733"/>
          </a:xfrm>
          <a:prstGeom prst="rect">
            <a:avLst/>
          </a:prstGeom>
        </p:spPr>
      </p:pic>
      <p:pic>
        <p:nvPicPr>
          <p:cNvPr id="40" name="图片 39" descr="图片包含 室内, 就坐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4" y="3024285"/>
            <a:ext cx="3491966" cy="2870174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203703" y="2224480"/>
            <a:ext cx="5416868" cy="20991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单击此处输入文本内容，单击此处输入文本内容，单击此处输入文本内容，单击此处输入文本内容，单击此处输入文本内容。</a:t>
            </a: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sz="10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grpSp>
        <p:nvGrpSpPr>
          <p:cNvPr id="43" name="组 42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52" name="图片 51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任意多边形: 形状 4"/>
          <p:cNvSpPr/>
          <p:nvPr/>
        </p:nvSpPr>
        <p:spPr>
          <a:xfrm>
            <a:off x="2015924" y="4270887"/>
            <a:ext cx="5169166" cy="1747166"/>
          </a:xfrm>
          <a:custGeom>
            <a:avLst/>
            <a:gdLst>
              <a:gd name="connsiteX0" fmla="*/ 1493135 w 5671595"/>
              <a:gd name="connsiteY0" fmla="*/ 0 h 2129742"/>
              <a:gd name="connsiteX1" fmla="*/ 0 w 5671595"/>
              <a:gd name="connsiteY1" fmla="*/ 0 h 2129742"/>
              <a:gd name="connsiteX2" fmla="*/ 0 w 5671595"/>
              <a:gd name="connsiteY2" fmla="*/ 2129742 h 2129742"/>
              <a:gd name="connsiteX3" fmla="*/ 5671595 w 5671595"/>
              <a:gd name="connsiteY3" fmla="*/ 2129742 h 2129742"/>
              <a:gd name="connsiteX4" fmla="*/ 5671595 w 5671595"/>
              <a:gd name="connsiteY4" fmla="*/ 1203767 h 2129742"/>
              <a:gd name="connsiteX5" fmla="*/ 5636871 w 5671595"/>
              <a:gd name="connsiteY5" fmla="*/ 1203767 h 2129742"/>
              <a:gd name="connsiteX0-1" fmla="*/ 1493135 w 5671595"/>
              <a:gd name="connsiteY0-2" fmla="*/ 0 h 2129742"/>
              <a:gd name="connsiteX1-3" fmla="*/ 0 w 5671595"/>
              <a:gd name="connsiteY1-4" fmla="*/ 0 h 2129742"/>
              <a:gd name="connsiteX2-5" fmla="*/ 0 w 5671595"/>
              <a:gd name="connsiteY2-6" fmla="*/ 2129742 h 2129742"/>
              <a:gd name="connsiteX3-7" fmla="*/ 5671595 w 5671595"/>
              <a:gd name="connsiteY3-8" fmla="*/ 2129742 h 2129742"/>
              <a:gd name="connsiteX4-9" fmla="*/ 5671595 w 5671595"/>
              <a:gd name="connsiteY4-10" fmla="*/ 1203767 h 2129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71595" h="2129742">
                <a:moveTo>
                  <a:pt x="1493135" y="0"/>
                </a:moveTo>
                <a:lnTo>
                  <a:pt x="0" y="0"/>
                </a:lnTo>
                <a:lnTo>
                  <a:pt x="0" y="2129742"/>
                </a:lnTo>
                <a:lnTo>
                  <a:pt x="5671595" y="2129742"/>
                </a:lnTo>
                <a:lnTo>
                  <a:pt x="5671595" y="1203767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34663" y="4325363"/>
            <a:ext cx="3231654" cy="15896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家住西秦，赌博艺随身。花柳上，斗尖新。偶学念奴声调，有时高遏行云。蜀锦缠头无数，不负辛勤。</a:t>
            </a:r>
            <a:endParaRPr lang="zh-CN" alt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数年来往咸京道，残杯冷炙漫销魂。衷肠事，托何人？若有知音见采，不辞遍唱阳春。一曲当筵落泪，重掩罗巾。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1" name="图片 10" descr="图片包含 鲜花, 花瓶, 室内, 就坐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46" y="4270887"/>
            <a:ext cx="1567770" cy="1747166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7951882" y="4226199"/>
            <a:ext cx="738909" cy="1791854"/>
            <a:chOff x="8645789" y="4460744"/>
            <a:chExt cx="738909" cy="1791854"/>
          </a:xfrm>
        </p:grpSpPr>
        <p:sp>
          <p:nvSpPr>
            <p:cNvPr id="12" name="矩形 11"/>
            <p:cNvSpPr/>
            <p:nvPr/>
          </p:nvSpPr>
          <p:spPr>
            <a:xfrm>
              <a:off x="8645789" y="4460744"/>
              <a:ext cx="738909" cy="179185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706111" y="4511948"/>
              <a:ext cx="618264" cy="168944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091709" y="4406224"/>
            <a:ext cx="553998" cy="13365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  <a:sym typeface="Arial" panose="020B0604020202020204"/>
              </a:rPr>
              <a:t>山 亭 柳</a:t>
            </a:r>
            <a:endParaRPr lang="zh-CN" altLang="en-US" sz="2400" dirty="0">
              <a:solidFill>
                <a:schemeClr val="bg1"/>
              </a:solidFill>
              <a:latin typeface="STXinwei" charset="-122"/>
              <a:ea typeface="STXinwei" charset="-122"/>
              <a:cs typeface="STXinwei" charset="-122"/>
              <a:sym typeface="Arial" panose="020B0604020202020204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9218389" y="5215440"/>
            <a:ext cx="718682" cy="707355"/>
            <a:chOff x="9577315" y="5883131"/>
            <a:chExt cx="718682" cy="707355"/>
          </a:xfrm>
        </p:grpSpPr>
        <p:cxnSp>
          <p:nvCxnSpPr>
            <p:cNvPr id="17" name="直接连接符 18"/>
            <p:cNvCxnSpPr/>
            <p:nvPr/>
          </p:nvCxnSpPr>
          <p:spPr>
            <a:xfrm flipH="1">
              <a:off x="9588642" y="5883131"/>
              <a:ext cx="707355" cy="707355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直接连接符 19"/>
            <p:cNvCxnSpPr/>
            <p:nvPr/>
          </p:nvCxnSpPr>
          <p:spPr>
            <a:xfrm flipH="1">
              <a:off x="9577315" y="6012126"/>
              <a:ext cx="353676" cy="353677"/>
            </a:xfrm>
            <a:prstGeom prst="lin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9" name="图片 18" descr="图片包含 天空, 户外, 建筑物, 树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29254" r="438" b="34527"/>
          <a:stretch>
            <a:fillRect/>
          </a:stretch>
        </p:blipFill>
        <p:spPr>
          <a:xfrm>
            <a:off x="2015924" y="1721759"/>
            <a:ext cx="8160152" cy="2106593"/>
          </a:xfrm>
          <a:custGeom>
            <a:avLst/>
            <a:gdLst>
              <a:gd name="connsiteX0" fmla="*/ 0 w 8160152"/>
              <a:gd name="connsiteY0" fmla="*/ 0 h 2106593"/>
              <a:gd name="connsiteX1" fmla="*/ 8160152 w 8160152"/>
              <a:gd name="connsiteY1" fmla="*/ 0 h 2106593"/>
              <a:gd name="connsiteX2" fmla="*/ 8160152 w 8160152"/>
              <a:gd name="connsiteY2" fmla="*/ 2106593 h 2106593"/>
              <a:gd name="connsiteX3" fmla="*/ 0 w 8160152"/>
              <a:gd name="connsiteY3" fmla="*/ 2106593 h 210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0152" h="2106593">
                <a:moveTo>
                  <a:pt x="0" y="0"/>
                </a:moveTo>
                <a:lnTo>
                  <a:pt x="8160152" y="0"/>
                </a:lnTo>
                <a:lnTo>
                  <a:pt x="8160152" y="2106593"/>
                </a:lnTo>
                <a:lnTo>
                  <a:pt x="0" y="2106593"/>
                </a:lnTo>
                <a:close/>
              </a:path>
            </a:pathLst>
          </a:custGeom>
        </p:spPr>
      </p:pic>
      <p:grpSp>
        <p:nvGrpSpPr>
          <p:cNvPr id="23" name="组 22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24" name="图片 23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组合 9"/>
          <p:cNvGrpSpPr/>
          <p:nvPr/>
        </p:nvGrpSpPr>
        <p:grpSpPr>
          <a:xfrm>
            <a:off x="1379703" y="2205166"/>
            <a:ext cx="1632585" cy="373996"/>
            <a:chOff x="-164379" y="2115819"/>
            <a:chExt cx="4132029" cy="946576"/>
          </a:xfrm>
        </p:grpSpPr>
        <p:grpSp>
          <p:nvGrpSpPr>
            <p:cNvPr id="27" name="组合 1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32" name="弧形 1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3" name="直接连接符 16"/>
              <p:cNvCxnSpPr>
                <a:stCxn id="3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1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弧形 1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28" name="组合 1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29" name="弧形 1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30" name="直接连接符 13"/>
              <p:cNvCxnSpPr>
                <a:stCxn id="3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1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19"/>
          <p:cNvGrpSpPr/>
          <p:nvPr/>
        </p:nvGrpSpPr>
        <p:grpSpPr>
          <a:xfrm>
            <a:off x="8917981" y="1073333"/>
            <a:ext cx="1632585" cy="373996"/>
            <a:chOff x="-164379" y="2115819"/>
            <a:chExt cx="4132029" cy="946576"/>
          </a:xfrm>
        </p:grpSpPr>
        <p:grpSp>
          <p:nvGrpSpPr>
            <p:cNvPr id="37" name="组合 2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42" name="弧形 2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3" name="直接连接符 26"/>
              <p:cNvCxnSpPr>
                <a:stCxn id="4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2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弧形 2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38" name="组合 2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39" name="弧形 2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40" name="直接连接符 23"/>
              <p:cNvCxnSpPr>
                <a:stCxn id="4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2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29"/>
          <p:cNvGrpSpPr/>
          <p:nvPr/>
        </p:nvGrpSpPr>
        <p:grpSpPr>
          <a:xfrm>
            <a:off x="2170988" y="2595625"/>
            <a:ext cx="1103713" cy="252841"/>
            <a:chOff x="-164379" y="2115819"/>
            <a:chExt cx="4132029" cy="946576"/>
          </a:xfrm>
        </p:grpSpPr>
        <p:grpSp>
          <p:nvGrpSpPr>
            <p:cNvPr id="47" name="组合 3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52" name="弧形 3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3" name="直接连接符 36"/>
              <p:cNvCxnSpPr>
                <a:stCxn id="5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3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弧形 3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48" name="组合 3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49" name="弧形 3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50" name="直接连接符 33"/>
              <p:cNvCxnSpPr>
                <a:stCxn id="5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3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39"/>
          <p:cNvGrpSpPr/>
          <p:nvPr/>
        </p:nvGrpSpPr>
        <p:grpSpPr>
          <a:xfrm flipV="1">
            <a:off x="1387230" y="2782623"/>
            <a:ext cx="1103713" cy="252841"/>
            <a:chOff x="-164379" y="2115819"/>
            <a:chExt cx="4132029" cy="946576"/>
          </a:xfrm>
        </p:grpSpPr>
        <p:grpSp>
          <p:nvGrpSpPr>
            <p:cNvPr id="57" name="组合 4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62" name="弧形 4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3" name="直接连接符 46"/>
              <p:cNvCxnSpPr>
                <a:stCxn id="6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4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弧形 4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58" name="组合 4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59" name="弧形 4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60" name="直接连接符 43"/>
              <p:cNvCxnSpPr>
                <a:stCxn id="6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4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组合 49"/>
          <p:cNvGrpSpPr/>
          <p:nvPr/>
        </p:nvGrpSpPr>
        <p:grpSpPr>
          <a:xfrm flipV="1">
            <a:off x="8655022" y="3047668"/>
            <a:ext cx="1103713" cy="252841"/>
            <a:chOff x="-164379" y="2115819"/>
            <a:chExt cx="4132029" cy="946576"/>
          </a:xfrm>
        </p:grpSpPr>
        <p:grpSp>
          <p:nvGrpSpPr>
            <p:cNvPr id="67" name="组合 50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72" name="弧形 55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3" name="直接连接符 56"/>
              <p:cNvCxnSpPr>
                <a:stCxn id="79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57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弧形 58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</p:grpSp>
        <p:grpSp>
          <p:nvGrpSpPr>
            <p:cNvPr id="68" name="组合 51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69" name="弧形 52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/>
                  <a:ea typeface="微软雅黑" panose="020B0503020204020204" charset="-122"/>
                  <a:sym typeface="Arial" panose="020B0604020202020204"/>
                </a:endParaRPr>
              </a:p>
            </p:txBody>
          </p:sp>
          <p:cxnSp>
            <p:nvCxnSpPr>
              <p:cNvPr id="70" name="直接连接符 53"/>
              <p:cNvCxnSpPr>
                <a:stCxn id="76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54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任意多边形: 形状 59"/>
          <p:cNvSpPr/>
          <p:nvPr/>
        </p:nvSpPr>
        <p:spPr bwMode="auto">
          <a:xfrm>
            <a:off x="8974975" y="1868107"/>
            <a:ext cx="975378" cy="511209"/>
          </a:xfrm>
          <a:custGeom>
            <a:avLst/>
            <a:gdLst>
              <a:gd name="connsiteX0" fmla="*/ 268146 w 975378"/>
              <a:gd name="connsiteY0" fmla="*/ 181807 h 511209"/>
              <a:gd name="connsiteX1" fmla="*/ 350016 w 975378"/>
              <a:gd name="connsiteY1" fmla="*/ 214065 h 511209"/>
              <a:gd name="connsiteX2" fmla="*/ 425422 w 975378"/>
              <a:gd name="connsiteY2" fmla="*/ 220516 h 511209"/>
              <a:gd name="connsiteX3" fmla="*/ 490056 w 975378"/>
              <a:gd name="connsiteY3" fmla="*/ 250624 h 511209"/>
              <a:gd name="connsiteX4" fmla="*/ 418959 w 975378"/>
              <a:gd name="connsiteY4" fmla="*/ 343096 h 511209"/>
              <a:gd name="connsiteX5" fmla="*/ 418959 w 975378"/>
              <a:gd name="connsiteY5" fmla="*/ 317289 h 511209"/>
              <a:gd name="connsiteX6" fmla="*/ 421113 w 975378"/>
              <a:gd name="connsiteY6" fmla="*/ 310838 h 511209"/>
              <a:gd name="connsiteX7" fmla="*/ 410341 w 975378"/>
              <a:gd name="connsiteY7" fmla="*/ 381805 h 511209"/>
              <a:gd name="connsiteX8" fmla="*/ 492211 w 975378"/>
              <a:gd name="connsiteY8" fmla="*/ 454922 h 511209"/>
              <a:gd name="connsiteX9" fmla="*/ 714121 w 975378"/>
              <a:gd name="connsiteY9" fmla="*/ 459223 h 511209"/>
              <a:gd name="connsiteX10" fmla="*/ 795990 w 975378"/>
              <a:gd name="connsiteY10" fmla="*/ 390407 h 511209"/>
              <a:gd name="connsiteX11" fmla="*/ 869242 w 975378"/>
              <a:gd name="connsiteY11" fmla="*/ 364601 h 511209"/>
              <a:gd name="connsiteX12" fmla="*/ 916640 w 975378"/>
              <a:gd name="connsiteY12" fmla="*/ 373203 h 511209"/>
              <a:gd name="connsiteX13" fmla="*/ 811071 w 975378"/>
              <a:gd name="connsiteY13" fmla="*/ 401159 h 511209"/>
              <a:gd name="connsiteX14" fmla="*/ 709812 w 975378"/>
              <a:gd name="connsiteY14" fmla="*/ 487180 h 511209"/>
              <a:gd name="connsiteX15" fmla="*/ 365097 w 975378"/>
              <a:gd name="connsiteY15" fmla="*/ 420514 h 511209"/>
              <a:gd name="connsiteX16" fmla="*/ 313390 w 975378"/>
              <a:gd name="connsiteY16" fmla="*/ 325891 h 511209"/>
              <a:gd name="connsiteX17" fmla="*/ 283228 w 975378"/>
              <a:gd name="connsiteY17" fmla="*/ 276430 h 511209"/>
              <a:gd name="connsiteX18" fmla="*/ 248756 w 975378"/>
              <a:gd name="connsiteY18" fmla="*/ 257075 h 511209"/>
              <a:gd name="connsiteX19" fmla="*/ 233675 w 975378"/>
              <a:gd name="connsiteY19" fmla="*/ 269978 h 511209"/>
              <a:gd name="connsiteX20" fmla="*/ 270301 w 975378"/>
              <a:gd name="connsiteY20" fmla="*/ 278580 h 511209"/>
              <a:gd name="connsiteX21" fmla="*/ 272455 w 975378"/>
              <a:gd name="connsiteY21" fmla="*/ 289333 h 511209"/>
              <a:gd name="connsiteX22" fmla="*/ 227212 w 975378"/>
              <a:gd name="connsiteY22" fmla="*/ 310838 h 511209"/>
              <a:gd name="connsiteX23" fmla="*/ 209976 w 975378"/>
              <a:gd name="connsiteY23" fmla="*/ 209764 h 511209"/>
              <a:gd name="connsiteX24" fmla="*/ 268146 w 975378"/>
              <a:gd name="connsiteY24" fmla="*/ 181807 h 511209"/>
              <a:gd name="connsiteX25" fmla="*/ 704318 w 975378"/>
              <a:gd name="connsiteY25" fmla="*/ 166112 h 511209"/>
              <a:gd name="connsiteX26" fmla="*/ 772807 w 975378"/>
              <a:gd name="connsiteY26" fmla="*/ 171236 h 511209"/>
              <a:gd name="connsiteX27" fmla="*/ 805132 w 975378"/>
              <a:gd name="connsiteY27" fmla="*/ 199096 h 511209"/>
              <a:gd name="connsiteX28" fmla="*/ 876248 w 975378"/>
              <a:gd name="connsiteY28" fmla="*/ 233386 h 511209"/>
              <a:gd name="connsiteX29" fmla="*/ 830992 w 975378"/>
              <a:gd name="connsiteY29" fmla="*/ 323398 h 511209"/>
              <a:gd name="connsiteX30" fmla="*/ 809442 w 975378"/>
              <a:gd name="connsiteY30" fmla="*/ 321255 h 511209"/>
              <a:gd name="connsiteX31" fmla="*/ 790047 w 975378"/>
              <a:gd name="connsiteY31" fmla="*/ 269819 h 511209"/>
              <a:gd name="connsiteX32" fmla="*/ 787892 w 975378"/>
              <a:gd name="connsiteY32" fmla="*/ 261247 h 511209"/>
              <a:gd name="connsiteX33" fmla="*/ 772807 w 975378"/>
              <a:gd name="connsiteY33" fmla="*/ 310539 h 511209"/>
              <a:gd name="connsiteX34" fmla="*/ 880558 w 975378"/>
              <a:gd name="connsiteY34" fmla="*/ 314825 h 511209"/>
              <a:gd name="connsiteX35" fmla="*/ 975378 w 975378"/>
              <a:gd name="connsiteY35" fmla="*/ 374833 h 511209"/>
              <a:gd name="connsiteX36" fmla="*/ 899953 w 975378"/>
              <a:gd name="connsiteY36" fmla="*/ 353401 h 511209"/>
              <a:gd name="connsiteX37" fmla="*/ 779272 w 975378"/>
              <a:gd name="connsiteY37" fmla="*/ 376976 h 511209"/>
              <a:gd name="connsiteX38" fmla="*/ 649971 w 975378"/>
              <a:gd name="connsiteY38" fmla="*/ 454128 h 511209"/>
              <a:gd name="connsiteX39" fmla="*/ 537910 w 975378"/>
              <a:gd name="connsiteY39" fmla="*/ 372690 h 511209"/>
              <a:gd name="connsiteX40" fmla="*/ 552995 w 975378"/>
              <a:gd name="connsiteY40" fmla="*/ 349115 h 511209"/>
              <a:gd name="connsiteX41" fmla="*/ 563770 w 975378"/>
              <a:gd name="connsiteY41" fmla="*/ 346972 h 511209"/>
              <a:gd name="connsiteX42" fmla="*/ 667211 w 975378"/>
              <a:gd name="connsiteY42" fmla="*/ 424125 h 511209"/>
              <a:gd name="connsiteX43" fmla="*/ 712466 w 975378"/>
              <a:gd name="connsiteY43" fmla="*/ 353401 h 511209"/>
              <a:gd name="connsiteX44" fmla="*/ 686606 w 975378"/>
              <a:gd name="connsiteY44" fmla="*/ 280535 h 511209"/>
              <a:gd name="connsiteX45" fmla="*/ 684451 w 975378"/>
              <a:gd name="connsiteY45" fmla="*/ 211955 h 511209"/>
              <a:gd name="connsiteX46" fmla="*/ 686606 w 975378"/>
              <a:gd name="connsiteY46" fmla="*/ 166949 h 511209"/>
              <a:gd name="connsiteX47" fmla="*/ 704318 w 975378"/>
              <a:gd name="connsiteY47" fmla="*/ 166112 h 511209"/>
              <a:gd name="connsiteX48" fmla="*/ 301081 w 975378"/>
              <a:gd name="connsiteY48" fmla="*/ 269 h 511209"/>
              <a:gd name="connsiteX49" fmla="*/ 385057 w 975378"/>
              <a:gd name="connsiteY49" fmla="*/ 32535 h 511209"/>
              <a:gd name="connsiteX50" fmla="*/ 473338 w 975378"/>
              <a:gd name="connsiteY50" fmla="*/ 49743 h 511209"/>
              <a:gd name="connsiteX51" fmla="*/ 432427 w 975378"/>
              <a:gd name="connsiteY51" fmla="*/ 172352 h 511209"/>
              <a:gd name="connsiteX52" fmla="*/ 369984 w 975378"/>
              <a:gd name="connsiteY52" fmla="*/ 142237 h 511209"/>
              <a:gd name="connsiteX53" fmla="*/ 410895 w 975378"/>
              <a:gd name="connsiteY53" fmla="*/ 137935 h 511209"/>
              <a:gd name="connsiteX54" fmla="*/ 410895 w 975378"/>
              <a:gd name="connsiteY54" fmla="*/ 140086 h 511209"/>
              <a:gd name="connsiteX55" fmla="*/ 419508 w 975378"/>
              <a:gd name="connsiteY55" fmla="*/ 127180 h 511209"/>
              <a:gd name="connsiteX56" fmla="*/ 402282 w 975378"/>
              <a:gd name="connsiteY56" fmla="*/ 101368 h 511209"/>
              <a:gd name="connsiteX57" fmla="*/ 378597 w 975378"/>
              <a:gd name="connsiteY57" fmla="*/ 174503 h 511209"/>
              <a:gd name="connsiteX58" fmla="*/ 568080 w 975378"/>
              <a:gd name="connsiteY58" fmla="*/ 129331 h 511209"/>
              <a:gd name="connsiteX59" fmla="*/ 615450 w 975378"/>
              <a:gd name="connsiteY59" fmla="*/ 178805 h 511209"/>
              <a:gd name="connsiteX60" fmla="*/ 664974 w 975378"/>
              <a:gd name="connsiteY60" fmla="*/ 198164 h 511209"/>
              <a:gd name="connsiteX61" fmla="*/ 673587 w 975378"/>
              <a:gd name="connsiteY61" fmla="*/ 284205 h 511209"/>
              <a:gd name="connsiteX62" fmla="*/ 699426 w 975378"/>
              <a:gd name="connsiteY62" fmla="*/ 314320 h 511209"/>
              <a:gd name="connsiteX63" fmla="*/ 699426 w 975378"/>
              <a:gd name="connsiteY63" fmla="*/ 348736 h 511209"/>
              <a:gd name="connsiteX64" fmla="*/ 585305 w 975378"/>
              <a:gd name="connsiteY64" fmla="*/ 337981 h 511209"/>
              <a:gd name="connsiteX65" fmla="*/ 602531 w 975378"/>
              <a:gd name="connsiteY65" fmla="*/ 333679 h 511209"/>
              <a:gd name="connsiteX66" fmla="*/ 615450 w 975378"/>
              <a:gd name="connsiteY66" fmla="*/ 346585 h 511209"/>
              <a:gd name="connsiteX67" fmla="*/ 613297 w 975378"/>
              <a:gd name="connsiteY67" fmla="*/ 376699 h 511209"/>
              <a:gd name="connsiteX68" fmla="*/ 535781 w 975378"/>
              <a:gd name="connsiteY68" fmla="*/ 353038 h 511209"/>
              <a:gd name="connsiteX69" fmla="*/ 529322 w 975378"/>
              <a:gd name="connsiteY69" fmla="*/ 408965 h 511209"/>
              <a:gd name="connsiteX70" fmla="*/ 576692 w 975378"/>
              <a:gd name="connsiteY70" fmla="*/ 456288 h 511209"/>
              <a:gd name="connsiteX71" fmla="*/ 714498 w 975378"/>
              <a:gd name="connsiteY71" fmla="*/ 432626 h 511209"/>
              <a:gd name="connsiteX72" fmla="*/ 776941 w 975378"/>
              <a:gd name="connsiteY72" fmla="*/ 391757 h 511209"/>
              <a:gd name="connsiteX73" fmla="*/ 576692 w 975378"/>
              <a:gd name="connsiteY73" fmla="*/ 475647 h 511209"/>
              <a:gd name="connsiteX74" fmla="*/ 471185 w 975378"/>
              <a:gd name="connsiteY74" fmla="*/ 428324 h 511209"/>
              <a:gd name="connsiteX75" fmla="*/ 419508 w 975378"/>
              <a:gd name="connsiteY75" fmla="*/ 376699 h 511209"/>
              <a:gd name="connsiteX76" fmla="*/ 413048 w 975378"/>
              <a:gd name="connsiteY76" fmla="*/ 350887 h 511209"/>
              <a:gd name="connsiteX77" fmla="*/ 512096 w 975378"/>
              <a:gd name="connsiteY77" fmla="*/ 282054 h 511209"/>
              <a:gd name="connsiteX78" fmla="*/ 505636 w 975378"/>
              <a:gd name="connsiteY78" fmla="*/ 251940 h 511209"/>
              <a:gd name="connsiteX79" fmla="*/ 438887 w 975378"/>
              <a:gd name="connsiteY79" fmla="*/ 215372 h 511209"/>
              <a:gd name="connsiteX80" fmla="*/ 352758 w 975378"/>
              <a:gd name="connsiteY80" fmla="*/ 193862 h 511209"/>
              <a:gd name="connsiteX81" fmla="*/ 279549 w 975378"/>
              <a:gd name="connsiteY81" fmla="*/ 165898 h 511209"/>
              <a:gd name="connsiteX82" fmla="*/ 189114 w 975378"/>
              <a:gd name="connsiteY82" fmla="*/ 234731 h 511209"/>
              <a:gd name="connsiteX83" fmla="*/ 210646 w 975378"/>
              <a:gd name="connsiteY83" fmla="*/ 322924 h 511209"/>
              <a:gd name="connsiteX84" fmla="*/ 154663 w 975378"/>
              <a:gd name="connsiteY84" fmla="*/ 260544 h 511209"/>
              <a:gd name="connsiteX85" fmla="*/ 120211 w 975378"/>
              <a:gd name="connsiteY85" fmla="*/ 294960 h 511209"/>
              <a:gd name="connsiteX86" fmla="*/ 128824 w 975378"/>
              <a:gd name="connsiteY86" fmla="*/ 314320 h 511209"/>
              <a:gd name="connsiteX87" fmla="*/ 141743 w 975378"/>
              <a:gd name="connsiteY87" fmla="*/ 318622 h 511209"/>
              <a:gd name="connsiteX88" fmla="*/ 165429 w 975378"/>
              <a:gd name="connsiteY88" fmla="*/ 275601 h 511209"/>
              <a:gd name="connsiteX89" fmla="*/ 167582 w 975378"/>
              <a:gd name="connsiteY89" fmla="*/ 355189 h 511209"/>
              <a:gd name="connsiteX90" fmla="*/ 81454 w 975378"/>
              <a:gd name="connsiteY90" fmla="*/ 368095 h 511209"/>
              <a:gd name="connsiteX91" fmla="*/ 6091 w 975378"/>
              <a:gd name="connsiteY91" fmla="*/ 310018 h 511209"/>
              <a:gd name="connsiteX92" fmla="*/ 1785 w 975378"/>
              <a:gd name="connsiteY92" fmla="*/ 254091 h 511209"/>
              <a:gd name="connsiteX93" fmla="*/ 14704 w 975378"/>
              <a:gd name="connsiteY93" fmla="*/ 234731 h 511209"/>
              <a:gd name="connsiteX94" fmla="*/ 16857 w 975378"/>
              <a:gd name="connsiteY94" fmla="*/ 215372 h 511209"/>
              <a:gd name="connsiteX95" fmla="*/ 62075 w 975378"/>
              <a:gd name="connsiteY95" fmla="*/ 146539 h 511209"/>
              <a:gd name="connsiteX96" fmla="*/ 167582 w 975378"/>
              <a:gd name="connsiteY96" fmla="*/ 189560 h 511209"/>
              <a:gd name="connsiteX97" fmla="*/ 197727 w 975378"/>
              <a:gd name="connsiteY97" fmla="*/ 168050 h 511209"/>
              <a:gd name="connsiteX98" fmla="*/ 174042 w 975378"/>
              <a:gd name="connsiteY98" fmla="*/ 105670 h 511209"/>
              <a:gd name="connsiteX99" fmla="*/ 139590 w 975378"/>
              <a:gd name="connsiteY99" fmla="*/ 114274 h 511209"/>
              <a:gd name="connsiteX100" fmla="*/ 141743 w 975378"/>
              <a:gd name="connsiteY100" fmla="*/ 142237 h 511209"/>
              <a:gd name="connsiteX101" fmla="*/ 189114 w 975378"/>
              <a:gd name="connsiteY101" fmla="*/ 146539 h 511209"/>
              <a:gd name="connsiteX102" fmla="*/ 113752 w 975378"/>
              <a:gd name="connsiteY102" fmla="*/ 58347 h 511209"/>
              <a:gd name="connsiteX103" fmla="*/ 253711 w 975378"/>
              <a:gd name="connsiteY103" fmla="*/ 34686 h 511209"/>
              <a:gd name="connsiteX104" fmla="*/ 301081 w 975378"/>
              <a:gd name="connsiteY104" fmla="*/ 269 h 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75378" h="511209">
                <a:moveTo>
                  <a:pt x="268146" y="181807"/>
                </a:moveTo>
                <a:cubicBezTo>
                  <a:pt x="304772" y="177506"/>
                  <a:pt x="328471" y="201162"/>
                  <a:pt x="350016" y="214065"/>
                </a:cubicBezTo>
                <a:cubicBezTo>
                  <a:pt x="360788" y="205463"/>
                  <a:pt x="406032" y="196861"/>
                  <a:pt x="425422" y="220516"/>
                </a:cubicBezTo>
                <a:cubicBezTo>
                  <a:pt x="442658" y="244172"/>
                  <a:pt x="464203" y="211914"/>
                  <a:pt x="490056" y="250624"/>
                </a:cubicBezTo>
                <a:cubicBezTo>
                  <a:pt x="530991" y="310838"/>
                  <a:pt x="444813" y="399009"/>
                  <a:pt x="418959" y="343096"/>
                </a:cubicBezTo>
                <a:cubicBezTo>
                  <a:pt x="414650" y="334493"/>
                  <a:pt x="418959" y="317289"/>
                  <a:pt x="418959" y="317289"/>
                </a:cubicBezTo>
                <a:cubicBezTo>
                  <a:pt x="418959" y="317289"/>
                  <a:pt x="421113" y="312988"/>
                  <a:pt x="421113" y="310838"/>
                </a:cubicBezTo>
                <a:cubicBezTo>
                  <a:pt x="401723" y="325891"/>
                  <a:pt x="397414" y="353848"/>
                  <a:pt x="410341" y="381805"/>
                </a:cubicBezTo>
                <a:cubicBezTo>
                  <a:pt x="425422" y="414062"/>
                  <a:pt x="462048" y="435568"/>
                  <a:pt x="492211" y="454922"/>
                </a:cubicBezTo>
                <a:cubicBezTo>
                  <a:pt x="574080" y="506534"/>
                  <a:pt x="647332" y="500083"/>
                  <a:pt x="714121" y="459223"/>
                </a:cubicBezTo>
                <a:cubicBezTo>
                  <a:pt x="742129" y="444170"/>
                  <a:pt x="776600" y="405460"/>
                  <a:pt x="795990" y="390407"/>
                </a:cubicBezTo>
                <a:cubicBezTo>
                  <a:pt x="813226" y="373203"/>
                  <a:pt x="839080" y="364601"/>
                  <a:pt x="869242" y="364601"/>
                </a:cubicBezTo>
                <a:cubicBezTo>
                  <a:pt x="869242" y="364601"/>
                  <a:pt x="916640" y="371052"/>
                  <a:pt x="916640" y="373203"/>
                </a:cubicBezTo>
                <a:cubicBezTo>
                  <a:pt x="862779" y="381805"/>
                  <a:pt x="828307" y="386106"/>
                  <a:pt x="811071" y="401159"/>
                </a:cubicBezTo>
                <a:cubicBezTo>
                  <a:pt x="780909" y="429116"/>
                  <a:pt x="748592" y="465675"/>
                  <a:pt x="709812" y="487180"/>
                </a:cubicBezTo>
                <a:cubicBezTo>
                  <a:pt x="593471" y="547394"/>
                  <a:pt x="427577" y="482879"/>
                  <a:pt x="365097" y="420514"/>
                </a:cubicBezTo>
                <a:cubicBezTo>
                  <a:pt x="339244" y="396858"/>
                  <a:pt x="328471" y="362450"/>
                  <a:pt x="313390" y="325891"/>
                </a:cubicBezTo>
                <a:cubicBezTo>
                  <a:pt x="302618" y="304386"/>
                  <a:pt x="296155" y="293634"/>
                  <a:pt x="283228" y="276430"/>
                </a:cubicBezTo>
                <a:cubicBezTo>
                  <a:pt x="274610" y="263527"/>
                  <a:pt x="263838" y="257075"/>
                  <a:pt x="248756" y="257075"/>
                </a:cubicBezTo>
                <a:cubicBezTo>
                  <a:pt x="248756" y="257075"/>
                  <a:pt x="233675" y="269978"/>
                  <a:pt x="233675" y="269978"/>
                </a:cubicBezTo>
                <a:cubicBezTo>
                  <a:pt x="259529" y="261376"/>
                  <a:pt x="265992" y="269978"/>
                  <a:pt x="270301" y="278580"/>
                </a:cubicBezTo>
                <a:cubicBezTo>
                  <a:pt x="270301" y="276430"/>
                  <a:pt x="272455" y="287182"/>
                  <a:pt x="272455" y="289333"/>
                </a:cubicBezTo>
                <a:cubicBezTo>
                  <a:pt x="272455" y="310838"/>
                  <a:pt x="259529" y="321590"/>
                  <a:pt x="227212" y="310838"/>
                </a:cubicBezTo>
                <a:cubicBezTo>
                  <a:pt x="201358" y="300085"/>
                  <a:pt x="192740" y="235570"/>
                  <a:pt x="209976" y="209764"/>
                </a:cubicBezTo>
                <a:cubicBezTo>
                  <a:pt x="220748" y="196861"/>
                  <a:pt x="246602" y="183958"/>
                  <a:pt x="268146" y="181807"/>
                </a:cubicBezTo>
                <a:close/>
                <a:moveTo>
                  <a:pt x="704318" y="166112"/>
                </a:moveTo>
                <a:cubicBezTo>
                  <a:pt x="728360" y="166012"/>
                  <a:pt x="766342" y="168021"/>
                  <a:pt x="772807" y="171236"/>
                </a:cubicBezTo>
                <a:cubicBezTo>
                  <a:pt x="785737" y="175522"/>
                  <a:pt x="792202" y="194810"/>
                  <a:pt x="805132" y="199096"/>
                </a:cubicBezTo>
                <a:cubicBezTo>
                  <a:pt x="835302" y="205526"/>
                  <a:pt x="863317" y="201239"/>
                  <a:pt x="876248" y="233386"/>
                </a:cubicBezTo>
                <a:cubicBezTo>
                  <a:pt x="891333" y="276249"/>
                  <a:pt x="861162" y="316968"/>
                  <a:pt x="830992" y="323398"/>
                </a:cubicBezTo>
                <a:cubicBezTo>
                  <a:pt x="822372" y="325541"/>
                  <a:pt x="809442" y="321255"/>
                  <a:pt x="809442" y="321255"/>
                </a:cubicBezTo>
                <a:cubicBezTo>
                  <a:pt x="783582" y="310539"/>
                  <a:pt x="766342" y="289108"/>
                  <a:pt x="790047" y="269819"/>
                </a:cubicBezTo>
                <a:cubicBezTo>
                  <a:pt x="792202" y="267676"/>
                  <a:pt x="787892" y="261247"/>
                  <a:pt x="787892" y="261247"/>
                </a:cubicBezTo>
                <a:cubicBezTo>
                  <a:pt x="764187" y="276249"/>
                  <a:pt x="757722" y="293394"/>
                  <a:pt x="772807" y="310539"/>
                </a:cubicBezTo>
                <a:cubicBezTo>
                  <a:pt x="822372" y="357688"/>
                  <a:pt x="848232" y="314825"/>
                  <a:pt x="880558" y="314825"/>
                </a:cubicBezTo>
                <a:cubicBezTo>
                  <a:pt x="912883" y="314825"/>
                  <a:pt x="962448" y="353401"/>
                  <a:pt x="975378" y="374833"/>
                </a:cubicBezTo>
                <a:cubicBezTo>
                  <a:pt x="947363" y="361974"/>
                  <a:pt x="919348" y="355545"/>
                  <a:pt x="899953" y="353401"/>
                </a:cubicBezTo>
                <a:cubicBezTo>
                  <a:pt x="846077" y="346972"/>
                  <a:pt x="809442" y="359831"/>
                  <a:pt x="779272" y="376976"/>
                </a:cubicBezTo>
                <a:cubicBezTo>
                  <a:pt x="738327" y="400550"/>
                  <a:pt x="699536" y="445556"/>
                  <a:pt x="649971" y="454128"/>
                </a:cubicBezTo>
                <a:cubicBezTo>
                  <a:pt x="587476" y="464844"/>
                  <a:pt x="529290" y="430554"/>
                  <a:pt x="537910" y="372690"/>
                </a:cubicBezTo>
                <a:cubicBezTo>
                  <a:pt x="540065" y="364117"/>
                  <a:pt x="548685" y="355545"/>
                  <a:pt x="552995" y="349115"/>
                </a:cubicBezTo>
                <a:cubicBezTo>
                  <a:pt x="552995" y="349115"/>
                  <a:pt x="561615" y="346972"/>
                  <a:pt x="563770" y="346972"/>
                </a:cubicBezTo>
                <a:cubicBezTo>
                  <a:pt x="544375" y="424125"/>
                  <a:pt x="619801" y="451985"/>
                  <a:pt x="667211" y="424125"/>
                </a:cubicBezTo>
                <a:cubicBezTo>
                  <a:pt x="690916" y="409123"/>
                  <a:pt x="706001" y="385548"/>
                  <a:pt x="712466" y="353401"/>
                </a:cubicBezTo>
                <a:cubicBezTo>
                  <a:pt x="718932" y="323398"/>
                  <a:pt x="710311" y="299823"/>
                  <a:pt x="686606" y="280535"/>
                </a:cubicBezTo>
                <a:cubicBezTo>
                  <a:pt x="693071" y="256961"/>
                  <a:pt x="693071" y="235529"/>
                  <a:pt x="684451" y="211955"/>
                </a:cubicBezTo>
                <a:cubicBezTo>
                  <a:pt x="677986" y="196953"/>
                  <a:pt x="652126" y="173379"/>
                  <a:pt x="686606" y="166949"/>
                </a:cubicBezTo>
                <a:cubicBezTo>
                  <a:pt x="689839" y="166414"/>
                  <a:pt x="696304" y="166146"/>
                  <a:pt x="704318" y="166112"/>
                </a:cubicBezTo>
                <a:close/>
                <a:moveTo>
                  <a:pt x="301081" y="269"/>
                </a:moveTo>
                <a:cubicBezTo>
                  <a:pt x="346299" y="-1882"/>
                  <a:pt x="365678" y="8873"/>
                  <a:pt x="385057" y="32535"/>
                </a:cubicBezTo>
                <a:cubicBezTo>
                  <a:pt x="404435" y="21779"/>
                  <a:pt x="451806" y="26082"/>
                  <a:pt x="473338" y="49743"/>
                </a:cubicBezTo>
                <a:cubicBezTo>
                  <a:pt x="520709" y="99217"/>
                  <a:pt x="484104" y="146539"/>
                  <a:pt x="432427" y="172352"/>
                </a:cubicBezTo>
                <a:cubicBezTo>
                  <a:pt x="408742" y="185258"/>
                  <a:pt x="365678" y="170201"/>
                  <a:pt x="369984" y="142237"/>
                </a:cubicBezTo>
                <a:cubicBezTo>
                  <a:pt x="376444" y="107821"/>
                  <a:pt x="419508" y="99217"/>
                  <a:pt x="410895" y="137935"/>
                </a:cubicBezTo>
                <a:cubicBezTo>
                  <a:pt x="402282" y="137935"/>
                  <a:pt x="408742" y="142237"/>
                  <a:pt x="410895" y="140086"/>
                </a:cubicBezTo>
                <a:cubicBezTo>
                  <a:pt x="410895" y="140086"/>
                  <a:pt x="417355" y="137935"/>
                  <a:pt x="419508" y="127180"/>
                </a:cubicBezTo>
                <a:cubicBezTo>
                  <a:pt x="421661" y="112123"/>
                  <a:pt x="413048" y="103519"/>
                  <a:pt x="402282" y="101368"/>
                </a:cubicBezTo>
                <a:cubicBezTo>
                  <a:pt x="361371" y="97066"/>
                  <a:pt x="335533" y="150841"/>
                  <a:pt x="378597" y="174503"/>
                </a:cubicBezTo>
                <a:cubicBezTo>
                  <a:pt x="469032" y="223976"/>
                  <a:pt x="479798" y="109972"/>
                  <a:pt x="568080" y="129331"/>
                </a:cubicBezTo>
                <a:cubicBezTo>
                  <a:pt x="598225" y="135784"/>
                  <a:pt x="600378" y="168050"/>
                  <a:pt x="615450" y="178805"/>
                </a:cubicBezTo>
                <a:cubicBezTo>
                  <a:pt x="634829" y="189560"/>
                  <a:pt x="652055" y="180956"/>
                  <a:pt x="664974" y="198164"/>
                </a:cubicBezTo>
                <a:cubicBezTo>
                  <a:pt x="680047" y="221825"/>
                  <a:pt x="680047" y="254091"/>
                  <a:pt x="673587" y="284205"/>
                </a:cubicBezTo>
                <a:cubicBezTo>
                  <a:pt x="682200" y="292809"/>
                  <a:pt x="695119" y="307867"/>
                  <a:pt x="699426" y="314320"/>
                </a:cubicBezTo>
                <a:cubicBezTo>
                  <a:pt x="703732" y="322924"/>
                  <a:pt x="699426" y="348736"/>
                  <a:pt x="699426" y="348736"/>
                </a:cubicBezTo>
                <a:cubicBezTo>
                  <a:pt x="680047" y="473496"/>
                  <a:pt x="529322" y="413267"/>
                  <a:pt x="585305" y="337981"/>
                </a:cubicBezTo>
                <a:cubicBezTo>
                  <a:pt x="585305" y="337981"/>
                  <a:pt x="598225" y="333679"/>
                  <a:pt x="602531" y="333679"/>
                </a:cubicBezTo>
                <a:cubicBezTo>
                  <a:pt x="606837" y="335830"/>
                  <a:pt x="611144" y="342283"/>
                  <a:pt x="615450" y="346585"/>
                </a:cubicBezTo>
                <a:cubicBezTo>
                  <a:pt x="615450" y="357340"/>
                  <a:pt x="606837" y="365944"/>
                  <a:pt x="613297" y="376699"/>
                </a:cubicBezTo>
                <a:cubicBezTo>
                  <a:pt x="652055" y="305715"/>
                  <a:pt x="559467" y="307867"/>
                  <a:pt x="535781" y="353038"/>
                </a:cubicBezTo>
                <a:cubicBezTo>
                  <a:pt x="529322" y="365944"/>
                  <a:pt x="525015" y="389606"/>
                  <a:pt x="529322" y="408965"/>
                </a:cubicBezTo>
                <a:cubicBezTo>
                  <a:pt x="535781" y="430475"/>
                  <a:pt x="557314" y="447683"/>
                  <a:pt x="576692" y="456288"/>
                </a:cubicBezTo>
                <a:cubicBezTo>
                  <a:pt x="632676" y="477798"/>
                  <a:pt x="682200" y="460590"/>
                  <a:pt x="714498" y="432626"/>
                </a:cubicBezTo>
                <a:cubicBezTo>
                  <a:pt x="720958" y="428324"/>
                  <a:pt x="759716" y="400361"/>
                  <a:pt x="776941" y="391757"/>
                </a:cubicBezTo>
                <a:cubicBezTo>
                  <a:pt x="733877" y="434777"/>
                  <a:pt x="671434" y="495006"/>
                  <a:pt x="576692" y="475647"/>
                </a:cubicBezTo>
                <a:cubicBezTo>
                  <a:pt x="540088" y="467043"/>
                  <a:pt x="499177" y="449835"/>
                  <a:pt x="471185" y="428324"/>
                </a:cubicBezTo>
                <a:cubicBezTo>
                  <a:pt x="460419" y="417569"/>
                  <a:pt x="425968" y="391757"/>
                  <a:pt x="419508" y="376699"/>
                </a:cubicBezTo>
                <a:cubicBezTo>
                  <a:pt x="415201" y="368095"/>
                  <a:pt x="415201" y="363793"/>
                  <a:pt x="413048" y="350887"/>
                </a:cubicBezTo>
                <a:cubicBezTo>
                  <a:pt x="451806" y="404663"/>
                  <a:pt x="516402" y="337981"/>
                  <a:pt x="512096" y="282054"/>
                </a:cubicBezTo>
                <a:cubicBezTo>
                  <a:pt x="512096" y="271299"/>
                  <a:pt x="509943" y="260544"/>
                  <a:pt x="505636" y="251940"/>
                </a:cubicBezTo>
                <a:cubicBezTo>
                  <a:pt x="488411" y="215372"/>
                  <a:pt x="466879" y="215372"/>
                  <a:pt x="438887" y="215372"/>
                </a:cubicBezTo>
                <a:cubicBezTo>
                  <a:pt x="428121" y="202466"/>
                  <a:pt x="393669" y="176654"/>
                  <a:pt x="352758" y="193862"/>
                </a:cubicBezTo>
                <a:cubicBezTo>
                  <a:pt x="329073" y="178805"/>
                  <a:pt x="296775" y="165898"/>
                  <a:pt x="279549" y="165898"/>
                </a:cubicBezTo>
                <a:cubicBezTo>
                  <a:pt x="225719" y="170201"/>
                  <a:pt x="197727" y="185258"/>
                  <a:pt x="189114" y="234731"/>
                </a:cubicBezTo>
                <a:cubicBezTo>
                  <a:pt x="182655" y="273450"/>
                  <a:pt x="204187" y="297111"/>
                  <a:pt x="210646" y="322924"/>
                </a:cubicBezTo>
                <a:cubicBezTo>
                  <a:pt x="195574" y="288507"/>
                  <a:pt x="180501" y="260544"/>
                  <a:pt x="154663" y="260544"/>
                </a:cubicBezTo>
                <a:cubicBezTo>
                  <a:pt x="130977" y="262695"/>
                  <a:pt x="118058" y="277752"/>
                  <a:pt x="120211" y="294960"/>
                </a:cubicBezTo>
                <a:cubicBezTo>
                  <a:pt x="120211" y="299262"/>
                  <a:pt x="122365" y="307867"/>
                  <a:pt x="128824" y="314320"/>
                </a:cubicBezTo>
                <a:cubicBezTo>
                  <a:pt x="128824" y="314320"/>
                  <a:pt x="139590" y="318622"/>
                  <a:pt x="141743" y="318622"/>
                </a:cubicBezTo>
                <a:cubicBezTo>
                  <a:pt x="120211" y="297111"/>
                  <a:pt x="135284" y="266997"/>
                  <a:pt x="165429" y="275601"/>
                </a:cubicBezTo>
                <a:cubicBezTo>
                  <a:pt x="193421" y="282054"/>
                  <a:pt x="195574" y="333679"/>
                  <a:pt x="167582" y="355189"/>
                </a:cubicBezTo>
                <a:cubicBezTo>
                  <a:pt x="154663" y="365944"/>
                  <a:pt x="105139" y="370246"/>
                  <a:pt x="81454" y="368095"/>
                </a:cubicBezTo>
                <a:cubicBezTo>
                  <a:pt x="44849" y="365944"/>
                  <a:pt x="12551" y="342283"/>
                  <a:pt x="6091" y="310018"/>
                </a:cubicBezTo>
                <a:cubicBezTo>
                  <a:pt x="1785" y="294960"/>
                  <a:pt x="-2522" y="271299"/>
                  <a:pt x="1785" y="254091"/>
                </a:cubicBezTo>
                <a:cubicBezTo>
                  <a:pt x="3938" y="251940"/>
                  <a:pt x="10398" y="241185"/>
                  <a:pt x="14704" y="234731"/>
                </a:cubicBezTo>
                <a:cubicBezTo>
                  <a:pt x="14704" y="234731"/>
                  <a:pt x="16857" y="219674"/>
                  <a:pt x="16857" y="215372"/>
                </a:cubicBezTo>
                <a:cubicBezTo>
                  <a:pt x="12551" y="185258"/>
                  <a:pt x="25470" y="150841"/>
                  <a:pt x="62075" y="146539"/>
                </a:cubicBezTo>
                <a:cubicBezTo>
                  <a:pt x="94373" y="144388"/>
                  <a:pt x="83607" y="196013"/>
                  <a:pt x="167582" y="189560"/>
                </a:cubicBezTo>
                <a:cubicBezTo>
                  <a:pt x="178348" y="187409"/>
                  <a:pt x="191267" y="176654"/>
                  <a:pt x="197727" y="168050"/>
                </a:cubicBezTo>
                <a:cubicBezTo>
                  <a:pt x="208493" y="148690"/>
                  <a:pt x="199880" y="116425"/>
                  <a:pt x="174042" y="105670"/>
                </a:cubicBezTo>
                <a:cubicBezTo>
                  <a:pt x="163276" y="103519"/>
                  <a:pt x="146050" y="103519"/>
                  <a:pt x="139590" y="114274"/>
                </a:cubicBezTo>
                <a:cubicBezTo>
                  <a:pt x="139590" y="114274"/>
                  <a:pt x="139590" y="131482"/>
                  <a:pt x="141743" y="142237"/>
                </a:cubicBezTo>
                <a:cubicBezTo>
                  <a:pt x="139590" y="109972"/>
                  <a:pt x="189114" y="101368"/>
                  <a:pt x="189114" y="146539"/>
                </a:cubicBezTo>
                <a:cubicBezTo>
                  <a:pt x="189114" y="223976"/>
                  <a:pt x="10398" y="159445"/>
                  <a:pt x="113752" y="58347"/>
                </a:cubicBezTo>
                <a:cubicBezTo>
                  <a:pt x="148203" y="26082"/>
                  <a:pt x="199880" y="19628"/>
                  <a:pt x="253711" y="34686"/>
                </a:cubicBezTo>
                <a:cubicBezTo>
                  <a:pt x="264477" y="17477"/>
                  <a:pt x="275243" y="2420"/>
                  <a:pt x="301081" y="26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7" name="任意多边形: 形状 61"/>
          <p:cNvSpPr/>
          <p:nvPr/>
        </p:nvSpPr>
        <p:spPr bwMode="auto">
          <a:xfrm>
            <a:off x="2722845" y="3174088"/>
            <a:ext cx="876006" cy="376966"/>
          </a:xfrm>
          <a:custGeom>
            <a:avLst/>
            <a:gdLst>
              <a:gd name="connsiteX0" fmla="*/ 283683 w 876006"/>
              <a:gd name="connsiteY0" fmla="*/ 134260 h 376966"/>
              <a:gd name="connsiteX1" fmla="*/ 355235 w 876006"/>
              <a:gd name="connsiteY1" fmla="*/ 166038 h 376966"/>
              <a:gd name="connsiteX2" fmla="*/ 445617 w 876006"/>
              <a:gd name="connsiteY2" fmla="*/ 215591 h 376966"/>
              <a:gd name="connsiteX3" fmla="*/ 383210 w 876006"/>
              <a:gd name="connsiteY3" fmla="*/ 252217 h 376966"/>
              <a:gd name="connsiteX4" fmla="*/ 393970 w 876006"/>
              <a:gd name="connsiteY4" fmla="*/ 211282 h 376966"/>
              <a:gd name="connsiteX5" fmla="*/ 415489 w 876006"/>
              <a:gd name="connsiteY5" fmla="*/ 232826 h 376966"/>
              <a:gd name="connsiteX6" fmla="*/ 402578 w 876006"/>
              <a:gd name="connsiteY6" fmla="*/ 198355 h 376966"/>
              <a:gd name="connsiteX7" fmla="*/ 370298 w 876006"/>
              <a:gd name="connsiteY7" fmla="*/ 250062 h 376966"/>
              <a:gd name="connsiteX8" fmla="*/ 428401 w 876006"/>
              <a:gd name="connsiteY8" fmla="*/ 269452 h 376966"/>
              <a:gd name="connsiteX9" fmla="*/ 505871 w 876006"/>
              <a:gd name="connsiteY9" fmla="*/ 293151 h 376966"/>
              <a:gd name="connsiteX10" fmla="*/ 615620 w 876006"/>
              <a:gd name="connsiteY10" fmla="*/ 243599 h 376966"/>
              <a:gd name="connsiteX11" fmla="*/ 727522 w 876006"/>
              <a:gd name="connsiteY11" fmla="*/ 232826 h 376966"/>
              <a:gd name="connsiteX12" fmla="*/ 876006 w 876006"/>
              <a:gd name="connsiteY12" fmla="*/ 265143 h 376966"/>
              <a:gd name="connsiteX13" fmla="*/ 764105 w 876006"/>
              <a:gd name="connsiteY13" fmla="*/ 278070 h 376966"/>
              <a:gd name="connsiteX14" fmla="*/ 667267 w 876006"/>
              <a:gd name="connsiteY14" fmla="*/ 254371 h 376966"/>
              <a:gd name="connsiteX15" fmla="*/ 544606 w 876006"/>
              <a:gd name="connsiteY15" fmla="*/ 321159 h 376966"/>
              <a:gd name="connsiteX16" fmla="*/ 376754 w 876006"/>
              <a:gd name="connsiteY16" fmla="*/ 329777 h 376966"/>
              <a:gd name="connsiteX17" fmla="*/ 254093 w 876006"/>
              <a:gd name="connsiteY17" fmla="*/ 234981 h 376966"/>
              <a:gd name="connsiteX18" fmla="*/ 206751 w 876006"/>
              <a:gd name="connsiteY18" fmla="*/ 228518 h 376966"/>
              <a:gd name="connsiteX19" fmla="*/ 241182 w 876006"/>
              <a:gd name="connsiteY19" fmla="*/ 176810 h 376966"/>
              <a:gd name="connsiteX20" fmla="*/ 283683 w 876006"/>
              <a:gd name="connsiteY20" fmla="*/ 134260 h 376966"/>
              <a:gd name="connsiteX21" fmla="*/ 708010 w 876006"/>
              <a:gd name="connsiteY21" fmla="*/ 94600 h 376966"/>
              <a:gd name="connsiteX22" fmla="*/ 746611 w 876006"/>
              <a:gd name="connsiteY22" fmla="*/ 116145 h 376966"/>
              <a:gd name="connsiteX23" fmla="*/ 740177 w 876006"/>
              <a:gd name="connsiteY23" fmla="*/ 148462 h 376966"/>
              <a:gd name="connsiteX24" fmla="*/ 703720 w 876006"/>
              <a:gd name="connsiteY24" fmla="*/ 141998 h 376966"/>
              <a:gd name="connsiteX25" fmla="*/ 716588 w 876006"/>
              <a:gd name="connsiteY25" fmla="*/ 120454 h 376966"/>
              <a:gd name="connsiteX26" fmla="*/ 729455 w 876006"/>
              <a:gd name="connsiteY26" fmla="*/ 133380 h 376966"/>
              <a:gd name="connsiteX27" fmla="*/ 712299 w 876006"/>
              <a:gd name="connsiteY27" fmla="*/ 111836 h 376966"/>
              <a:gd name="connsiteX28" fmla="*/ 692998 w 876006"/>
              <a:gd name="connsiteY28" fmla="*/ 135535 h 376966"/>
              <a:gd name="connsiteX29" fmla="*/ 720877 w 876006"/>
              <a:gd name="connsiteY29" fmla="*/ 159234 h 376966"/>
              <a:gd name="connsiteX30" fmla="*/ 768056 w 876006"/>
              <a:gd name="connsiteY30" fmla="*/ 210941 h 376966"/>
              <a:gd name="connsiteX31" fmla="*/ 671553 w 876006"/>
              <a:gd name="connsiteY31" fmla="*/ 170006 h 376966"/>
              <a:gd name="connsiteX32" fmla="*/ 645818 w 876006"/>
              <a:gd name="connsiteY32" fmla="*/ 137689 h 376966"/>
              <a:gd name="connsiteX33" fmla="*/ 677986 w 876006"/>
              <a:gd name="connsiteY33" fmla="*/ 107527 h 376966"/>
              <a:gd name="connsiteX34" fmla="*/ 671553 w 876006"/>
              <a:gd name="connsiteY34" fmla="*/ 144153 h 376966"/>
              <a:gd name="connsiteX35" fmla="*/ 708010 w 876006"/>
              <a:gd name="connsiteY35" fmla="*/ 94600 h 376966"/>
              <a:gd name="connsiteX36" fmla="*/ 260664 w 876006"/>
              <a:gd name="connsiteY36" fmla="*/ 2099 h 376966"/>
              <a:gd name="connsiteX37" fmla="*/ 341890 w 876006"/>
              <a:gd name="connsiteY37" fmla="*/ 29822 h 376966"/>
              <a:gd name="connsiteX38" fmla="*/ 417199 w 876006"/>
              <a:gd name="connsiteY38" fmla="*/ 55662 h 376966"/>
              <a:gd name="connsiteX39" fmla="*/ 378469 w 876006"/>
              <a:gd name="connsiteY39" fmla="*/ 120260 h 376966"/>
              <a:gd name="connsiteX40" fmla="*/ 376317 w 876006"/>
              <a:gd name="connsiteY40" fmla="*/ 62121 h 376966"/>
              <a:gd name="connsiteX41" fmla="*/ 346193 w 876006"/>
              <a:gd name="connsiteY41" fmla="*/ 109493 h 376966"/>
              <a:gd name="connsiteX42" fmla="*/ 389227 w 876006"/>
              <a:gd name="connsiteY42" fmla="*/ 131026 h 376966"/>
              <a:gd name="connsiteX43" fmla="*/ 430109 w 876006"/>
              <a:gd name="connsiteY43" fmla="*/ 79347 h 376966"/>
              <a:gd name="connsiteX44" fmla="*/ 488205 w 876006"/>
              <a:gd name="connsiteY44" fmla="*/ 68581 h 376966"/>
              <a:gd name="connsiteX45" fmla="*/ 557059 w 876006"/>
              <a:gd name="connsiteY45" fmla="*/ 131026 h 376966"/>
              <a:gd name="connsiteX46" fmla="*/ 591486 w 876006"/>
              <a:gd name="connsiteY46" fmla="*/ 206390 h 376966"/>
              <a:gd name="connsiteX47" fmla="*/ 522632 w 876006"/>
              <a:gd name="connsiteY47" fmla="*/ 195624 h 376966"/>
              <a:gd name="connsiteX48" fmla="*/ 554907 w 876006"/>
              <a:gd name="connsiteY48" fmla="*/ 163325 h 376966"/>
              <a:gd name="connsiteX49" fmla="*/ 563514 w 876006"/>
              <a:gd name="connsiteY49" fmla="*/ 191317 h 376966"/>
              <a:gd name="connsiteX50" fmla="*/ 563514 w 876006"/>
              <a:gd name="connsiteY50" fmla="*/ 156865 h 376966"/>
              <a:gd name="connsiteX51" fmla="*/ 505418 w 876006"/>
              <a:gd name="connsiteY51" fmla="*/ 184857 h 376966"/>
              <a:gd name="connsiteX52" fmla="*/ 550604 w 876006"/>
              <a:gd name="connsiteY52" fmla="*/ 230076 h 376966"/>
              <a:gd name="connsiteX53" fmla="*/ 634519 w 876006"/>
              <a:gd name="connsiteY53" fmla="*/ 189164 h 376966"/>
              <a:gd name="connsiteX54" fmla="*/ 752862 w 876006"/>
              <a:gd name="connsiteY54" fmla="*/ 208543 h 376966"/>
              <a:gd name="connsiteX55" fmla="*/ 841081 w 876006"/>
              <a:gd name="connsiteY55" fmla="*/ 260222 h 376966"/>
              <a:gd name="connsiteX56" fmla="*/ 688311 w 876006"/>
              <a:gd name="connsiteY56" fmla="*/ 206390 h 376966"/>
              <a:gd name="connsiteX57" fmla="*/ 591486 w 876006"/>
              <a:gd name="connsiteY57" fmla="*/ 247302 h 376966"/>
              <a:gd name="connsiteX58" fmla="*/ 436564 w 876006"/>
              <a:gd name="connsiteY58" fmla="*/ 260222 h 376966"/>
              <a:gd name="connsiteX59" fmla="*/ 434413 w 876006"/>
              <a:gd name="connsiteY59" fmla="*/ 165478 h 376966"/>
              <a:gd name="connsiteX60" fmla="*/ 356952 w 876006"/>
              <a:gd name="connsiteY60" fmla="*/ 152559 h 376966"/>
              <a:gd name="connsiteX61" fmla="*/ 230002 w 876006"/>
              <a:gd name="connsiteY61" fmla="*/ 165478 h 376966"/>
              <a:gd name="connsiteX62" fmla="*/ 189120 w 876006"/>
              <a:gd name="connsiteY62" fmla="*/ 223616 h 376966"/>
              <a:gd name="connsiteX63" fmla="*/ 249368 w 876006"/>
              <a:gd name="connsiteY63" fmla="*/ 251609 h 376966"/>
              <a:gd name="connsiteX64" fmla="*/ 449474 w 876006"/>
              <a:gd name="connsiteY64" fmla="*/ 348505 h 376966"/>
              <a:gd name="connsiteX65" fmla="*/ 242912 w 876006"/>
              <a:gd name="connsiteY65" fmla="*/ 309747 h 376966"/>
              <a:gd name="connsiteX66" fmla="*/ 146086 w 876006"/>
              <a:gd name="connsiteY66" fmla="*/ 264528 h 376966"/>
              <a:gd name="connsiteX67" fmla="*/ 83687 w 876006"/>
              <a:gd name="connsiteY67" fmla="*/ 324819 h 376966"/>
              <a:gd name="connsiteX68" fmla="*/ 146086 w 876006"/>
              <a:gd name="connsiteY68" fmla="*/ 318360 h 376966"/>
              <a:gd name="connsiteX69" fmla="*/ 66474 w 876006"/>
              <a:gd name="connsiteY69" fmla="*/ 376498 h 376966"/>
              <a:gd name="connsiteX70" fmla="*/ 19137 w 876006"/>
              <a:gd name="connsiteY70" fmla="*/ 270988 h 376966"/>
              <a:gd name="connsiteX71" fmla="*/ 72929 w 876006"/>
              <a:gd name="connsiteY71" fmla="*/ 199930 h 376966"/>
              <a:gd name="connsiteX72" fmla="*/ 133176 w 876006"/>
              <a:gd name="connsiteY72" fmla="*/ 215003 h 376966"/>
              <a:gd name="connsiteX73" fmla="*/ 184816 w 876006"/>
              <a:gd name="connsiteY73" fmla="*/ 171938 h 376966"/>
              <a:gd name="connsiteX74" fmla="*/ 131024 w 876006"/>
              <a:gd name="connsiteY74" fmla="*/ 139639 h 376966"/>
              <a:gd name="connsiteX75" fmla="*/ 176210 w 876006"/>
              <a:gd name="connsiteY75" fmla="*/ 171938 h 376966"/>
              <a:gd name="connsiteX76" fmla="*/ 90142 w 876006"/>
              <a:gd name="connsiteY76" fmla="*/ 191317 h 376966"/>
              <a:gd name="connsiteX77" fmla="*/ 124569 w 876006"/>
              <a:gd name="connsiteY77" fmla="*/ 115953 h 376966"/>
              <a:gd name="connsiteX78" fmla="*/ 202030 w 876006"/>
              <a:gd name="connsiteY78" fmla="*/ 53508 h 376966"/>
              <a:gd name="connsiteX79" fmla="*/ 260664 w 876006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6006" h="376966">
                <a:moveTo>
                  <a:pt x="283683" y="134260"/>
                </a:moveTo>
                <a:cubicBezTo>
                  <a:pt x="307354" y="127796"/>
                  <a:pt x="335867" y="133721"/>
                  <a:pt x="355235" y="166038"/>
                </a:cubicBezTo>
                <a:cubicBezTo>
                  <a:pt x="393970" y="148802"/>
                  <a:pt x="437009" y="170347"/>
                  <a:pt x="445617" y="215591"/>
                </a:cubicBezTo>
                <a:cubicBezTo>
                  <a:pt x="452072" y="247908"/>
                  <a:pt x="400426" y="273761"/>
                  <a:pt x="383210" y="252217"/>
                </a:cubicBezTo>
                <a:cubicBezTo>
                  <a:pt x="374602" y="239290"/>
                  <a:pt x="374602" y="215591"/>
                  <a:pt x="393970" y="211282"/>
                </a:cubicBezTo>
                <a:cubicBezTo>
                  <a:pt x="406882" y="209127"/>
                  <a:pt x="417641" y="219900"/>
                  <a:pt x="415489" y="232826"/>
                </a:cubicBezTo>
                <a:cubicBezTo>
                  <a:pt x="426249" y="230672"/>
                  <a:pt x="417641" y="198355"/>
                  <a:pt x="402578" y="198355"/>
                </a:cubicBezTo>
                <a:cubicBezTo>
                  <a:pt x="374602" y="196201"/>
                  <a:pt x="359539" y="228518"/>
                  <a:pt x="370298" y="250062"/>
                </a:cubicBezTo>
                <a:cubicBezTo>
                  <a:pt x="383210" y="275916"/>
                  <a:pt x="400426" y="278070"/>
                  <a:pt x="428401" y="269452"/>
                </a:cubicBezTo>
                <a:cubicBezTo>
                  <a:pt x="454224" y="286688"/>
                  <a:pt x="475744" y="295306"/>
                  <a:pt x="505871" y="293151"/>
                </a:cubicBezTo>
                <a:cubicBezTo>
                  <a:pt x="561822" y="286688"/>
                  <a:pt x="581189" y="271607"/>
                  <a:pt x="615620" y="243599"/>
                </a:cubicBezTo>
                <a:cubicBezTo>
                  <a:pt x="658660" y="206973"/>
                  <a:pt x="703851" y="215591"/>
                  <a:pt x="727522" y="232826"/>
                </a:cubicBezTo>
                <a:cubicBezTo>
                  <a:pt x="764105" y="256526"/>
                  <a:pt x="800688" y="282379"/>
                  <a:pt x="876006" y="265143"/>
                </a:cubicBezTo>
                <a:cubicBezTo>
                  <a:pt x="837271" y="284534"/>
                  <a:pt x="796384" y="293151"/>
                  <a:pt x="764105" y="278070"/>
                </a:cubicBezTo>
                <a:cubicBezTo>
                  <a:pt x="725370" y="260834"/>
                  <a:pt x="699547" y="250062"/>
                  <a:pt x="667267" y="254371"/>
                </a:cubicBezTo>
                <a:cubicBezTo>
                  <a:pt x="639292" y="258680"/>
                  <a:pt x="604861" y="303924"/>
                  <a:pt x="544606" y="321159"/>
                </a:cubicBezTo>
                <a:cubicBezTo>
                  <a:pt x="486504" y="336241"/>
                  <a:pt x="434857" y="342704"/>
                  <a:pt x="376754" y="329777"/>
                </a:cubicBezTo>
                <a:cubicBezTo>
                  <a:pt x="329411" y="321159"/>
                  <a:pt x="284221" y="303924"/>
                  <a:pt x="254093" y="234981"/>
                </a:cubicBezTo>
                <a:cubicBezTo>
                  <a:pt x="234726" y="254371"/>
                  <a:pt x="213206" y="247908"/>
                  <a:pt x="206751" y="228518"/>
                </a:cubicBezTo>
                <a:cubicBezTo>
                  <a:pt x="198143" y="211282"/>
                  <a:pt x="206751" y="181119"/>
                  <a:pt x="241182" y="176810"/>
                </a:cubicBezTo>
                <a:cubicBezTo>
                  <a:pt x="241182" y="159575"/>
                  <a:pt x="260011" y="140723"/>
                  <a:pt x="283683" y="134260"/>
                </a:cubicBezTo>
                <a:close/>
                <a:moveTo>
                  <a:pt x="708010" y="94600"/>
                </a:moveTo>
                <a:cubicBezTo>
                  <a:pt x="727310" y="90291"/>
                  <a:pt x="744466" y="103218"/>
                  <a:pt x="746611" y="116145"/>
                </a:cubicBezTo>
                <a:cubicBezTo>
                  <a:pt x="750900" y="129071"/>
                  <a:pt x="748756" y="141998"/>
                  <a:pt x="740177" y="148462"/>
                </a:cubicBezTo>
                <a:cubicBezTo>
                  <a:pt x="729455" y="154925"/>
                  <a:pt x="708010" y="154925"/>
                  <a:pt x="703720" y="141998"/>
                </a:cubicBezTo>
                <a:cubicBezTo>
                  <a:pt x="697287" y="131226"/>
                  <a:pt x="703720" y="122608"/>
                  <a:pt x="716588" y="120454"/>
                </a:cubicBezTo>
                <a:cubicBezTo>
                  <a:pt x="723021" y="120454"/>
                  <a:pt x="725166" y="129071"/>
                  <a:pt x="729455" y="133380"/>
                </a:cubicBezTo>
                <a:cubicBezTo>
                  <a:pt x="729455" y="118299"/>
                  <a:pt x="725166" y="111836"/>
                  <a:pt x="712299" y="111836"/>
                </a:cubicBezTo>
                <a:cubicBezTo>
                  <a:pt x="703720" y="113990"/>
                  <a:pt x="692998" y="122608"/>
                  <a:pt x="692998" y="135535"/>
                </a:cubicBezTo>
                <a:cubicBezTo>
                  <a:pt x="692998" y="148462"/>
                  <a:pt x="701576" y="157080"/>
                  <a:pt x="720877" y="159234"/>
                </a:cubicBezTo>
                <a:cubicBezTo>
                  <a:pt x="738033" y="161388"/>
                  <a:pt x="759478" y="185088"/>
                  <a:pt x="768056" y="210941"/>
                </a:cubicBezTo>
                <a:cubicBezTo>
                  <a:pt x="742322" y="176470"/>
                  <a:pt x="695142" y="170006"/>
                  <a:pt x="671553" y="170006"/>
                </a:cubicBezTo>
                <a:cubicBezTo>
                  <a:pt x="654396" y="167852"/>
                  <a:pt x="647963" y="152771"/>
                  <a:pt x="645818" y="137689"/>
                </a:cubicBezTo>
                <a:cubicBezTo>
                  <a:pt x="645818" y="120454"/>
                  <a:pt x="660830" y="98909"/>
                  <a:pt x="677986" y="107527"/>
                </a:cubicBezTo>
                <a:cubicBezTo>
                  <a:pt x="667264" y="113990"/>
                  <a:pt x="656541" y="129071"/>
                  <a:pt x="671553" y="144153"/>
                </a:cubicBezTo>
                <a:cubicBezTo>
                  <a:pt x="665119" y="129071"/>
                  <a:pt x="684420" y="98909"/>
                  <a:pt x="708010" y="94600"/>
                </a:cubicBezTo>
                <a:close/>
                <a:moveTo>
                  <a:pt x="260664" y="2099"/>
                </a:moveTo>
                <a:cubicBezTo>
                  <a:pt x="287560" y="-4091"/>
                  <a:pt x="318222" y="2907"/>
                  <a:pt x="341890" y="29822"/>
                </a:cubicBezTo>
                <a:cubicBezTo>
                  <a:pt x="369862" y="8290"/>
                  <a:pt x="406441" y="14750"/>
                  <a:pt x="417199" y="55662"/>
                </a:cubicBezTo>
                <a:cubicBezTo>
                  <a:pt x="427957" y="94420"/>
                  <a:pt x="410744" y="120260"/>
                  <a:pt x="378469" y="120260"/>
                </a:cubicBezTo>
                <a:cubicBezTo>
                  <a:pt x="356952" y="120260"/>
                  <a:pt x="328980" y="81501"/>
                  <a:pt x="376317" y="62121"/>
                </a:cubicBezTo>
                <a:cubicBezTo>
                  <a:pt x="348345" y="59968"/>
                  <a:pt x="333283" y="83654"/>
                  <a:pt x="346193" y="109493"/>
                </a:cubicBezTo>
                <a:cubicBezTo>
                  <a:pt x="350497" y="122413"/>
                  <a:pt x="367710" y="133179"/>
                  <a:pt x="389227" y="131026"/>
                </a:cubicBezTo>
                <a:cubicBezTo>
                  <a:pt x="419351" y="126719"/>
                  <a:pt x="430109" y="105187"/>
                  <a:pt x="430109" y="79347"/>
                </a:cubicBezTo>
                <a:cubicBezTo>
                  <a:pt x="434413" y="31976"/>
                  <a:pt x="483901" y="47048"/>
                  <a:pt x="488205" y="68581"/>
                </a:cubicBezTo>
                <a:cubicBezTo>
                  <a:pt x="531238" y="47048"/>
                  <a:pt x="576424" y="79347"/>
                  <a:pt x="557059" y="131026"/>
                </a:cubicBezTo>
                <a:cubicBezTo>
                  <a:pt x="606547" y="124566"/>
                  <a:pt x="628064" y="182704"/>
                  <a:pt x="591486" y="206390"/>
                </a:cubicBezTo>
                <a:cubicBezTo>
                  <a:pt x="557059" y="227923"/>
                  <a:pt x="524783" y="217156"/>
                  <a:pt x="522632" y="195624"/>
                </a:cubicBezTo>
                <a:cubicBezTo>
                  <a:pt x="518328" y="167631"/>
                  <a:pt x="539845" y="154712"/>
                  <a:pt x="554907" y="163325"/>
                </a:cubicBezTo>
                <a:cubicBezTo>
                  <a:pt x="567817" y="169785"/>
                  <a:pt x="572120" y="180551"/>
                  <a:pt x="563514" y="191317"/>
                </a:cubicBezTo>
                <a:cubicBezTo>
                  <a:pt x="580727" y="189164"/>
                  <a:pt x="580727" y="169785"/>
                  <a:pt x="563514" y="156865"/>
                </a:cubicBezTo>
                <a:cubicBezTo>
                  <a:pt x="544149" y="139639"/>
                  <a:pt x="505418" y="159018"/>
                  <a:pt x="505418" y="184857"/>
                </a:cubicBezTo>
                <a:cubicBezTo>
                  <a:pt x="507570" y="210697"/>
                  <a:pt x="522632" y="230076"/>
                  <a:pt x="550604" y="230076"/>
                </a:cubicBezTo>
                <a:cubicBezTo>
                  <a:pt x="602244" y="230076"/>
                  <a:pt x="604396" y="199930"/>
                  <a:pt x="634519" y="189164"/>
                </a:cubicBezTo>
                <a:cubicBezTo>
                  <a:pt x="673250" y="176244"/>
                  <a:pt x="720587" y="174091"/>
                  <a:pt x="752862" y="208543"/>
                </a:cubicBezTo>
                <a:cubicBezTo>
                  <a:pt x="774379" y="232229"/>
                  <a:pt x="804503" y="247302"/>
                  <a:pt x="841081" y="260222"/>
                </a:cubicBezTo>
                <a:cubicBezTo>
                  <a:pt x="778682" y="268835"/>
                  <a:pt x="742104" y="212850"/>
                  <a:pt x="688311" y="206390"/>
                </a:cubicBezTo>
                <a:cubicBezTo>
                  <a:pt x="653885" y="202083"/>
                  <a:pt x="625913" y="217156"/>
                  <a:pt x="591486" y="247302"/>
                </a:cubicBezTo>
                <a:cubicBezTo>
                  <a:pt x="552755" y="277448"/>
                  <a:pt x="492508" y="296827"/>
                  <a:pt x="436564" y="260222"/>
                </a:cubicBezTo>
                <a:cubicBezTo>
                  <a:pt x="477446" y="236536"/>
                  <a:pt x="453778" y="189164"/>
                  <a:pt x="434413" y="165478"/>
                </a:cubicBezTo>
                <a:cubicBezTo>
                  <a:pt x="419351" y="150405"/>
                  <a:pt x="382772" y="137486"/>
                  <a:pt x="356952" y="152559"/>
                </a:cubicBezTo>
                <a:cubicBezTo>
                  <a:pt x="328980" y="96574"/>
                  <a:pt x="242912" y="115953"/>
                  <a:pt x="230002" y="165478"/>
                </a:cubicBezTo>
                <a:cubicBezTo>
                  <a:pt x="199878" y="169785"/>
                  <a:pt x="186968" y="204237"/>
                  <a:pt x="189120" y="223616"/>
                </a:cubicBezTo>
                <a:cubicBezTo>
                  <a:pt x="195575" y="249455"/>
                  <a:pt x="221396" y="266681"/>
                  <a:pt x="249368" y="251609"/>
                </a:cubicBezTo>
                <a:cubicBezTo>
                  <a:pt x="288098" y="333432"/>
                  <a:pt x="348345" y="348505"/>
                  <a:pt x="449474" y="348505"/>
                </a:cubicBezTo>
                <a:cubicBezTo>
                  <a:pt x="328980" y="372191"/>
                  <a:pt x="285946" y="348505"/>
                  <a:pt x="242912" y="309747"/>
                </a:cubicBezTo>
                <a:cubicBezTo>
                  <a:pt x="212789" y="279601"/>
                  <a:pt x="171906" y="260222"/>
                  <a:pt x="146086" y="264528"/>
                </a:cubicBezTo>
                <a:cubicBezTo>
                  <a:pt x="96597" y="268835"/>
                  <a:pt x="55715" y="292520"/>
                  <a:pt x="83687" y="324819"/>
                </a:cubicBezTo>
                <a:cubicBezTo>
                  <a:pt x="64322" y="273141"/>
                  <a:pt x="141783" y="279601"/>
                  <a:pt x="146086" y="318360"/>
                </a:cubicBezTo>
                <a:cubicBezTo>
                  <a:pt x="148238" y="354965"/>
                  <a:pt x="111659" y="380804"/>
                  <a:pt x="66474" y="376498"/>
                </a:cubicBezTo>
                <a:cubicBezTo>
                  <a:pt x="8378" y="370038"/>
                  <a:pt x="-229" y="296827"/>
                  <a:pt x="19137" y="270988"/>
                </a:cubicBezTo>
                <a:cubicBezTo>
                  <a:pt x="-36807" y="227923"/>
                  <a:pt x="44957" y="174091"/>
                  <a:pt x="72929" y="199930"/>
                </a:cubicBezTo>
                <a:cubicBezTo>
                  <a:pt x="92294" y="217156"/>
                  <a:pt x="115962" y="217156"/>
                  <a:pt x="133176" y="215003"/>
                </a:cubicBezTo>
                <a:cubicBezTo>
                  <a:pt x="152541" y="212850"/>
                  <a:pt x="184816" y="197777"/>
                  <a:pt x="184816" y="171938"/>
                </a:cubicBezTo>
                <a:cubicBezTo>
                  <a:pt x="184816" y="124566"/>
                  <a:pt x="137479" y="128873"/>
                  <a:pt x="131024" y="139639"/>
                </a:cubicBezTo>
                <a:cubicBezTo>
                  <a:pt x="150389" y="135332"/>
                  <a:pt x="176210" y="143945"/>
                  <a:pt x="176210" y="171938"/>
                </a:cubicBezTo>
                <a:cubicBezTo>
                  <a:pt x="174058" y="206390"/>
                  <a:pt x="107356" y="217156"/>
                  <a:pt x="90142" y="191317"/>
                </a:cubicBezTo>
                <a:cubicBezTo>
                  <a:pt x="75080" y="165478"/>
                  <a:pt x="75080" y="124566"/>
                  <a:pt x="124569" y="115953"/>
                </a:cubicBezTo>
                <a:cubicBezTo>
                  <a:pt x="107356" y="83654"/>
                  <a:pt x="156845" y="31976"/>
                  <a:pt x="202030" y="53508"/>
                </a:cubicBezTo>
                <a:cubicBezTo>
                  <a:pt x="210637" y="27669"/>
                  <a:pt x="233768" y="8290"/>
                  <a:pt x="260664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78" name="组合 63"/>
          <p:cNvGrpSpPr/>
          <p:nvPr/>
        </p:nvGrpSpPr>
        <p:grpSpPr>
          <a:xfrm>
            <a:off x="2129150" y="3782292"/>
            <a:ext cx="1146175" cy="871538"/>
            <a:chOff x="1518911" y="2997201"/>
            <a:chExt cx="1146175" cy="871538"/>
          </a:xfrm>
          <a:solidFill>
            <a:schemeClr val="bg1"/>
          </a:solidFill>
        </p:grpSpPr>
        <p:sp>
          <p:nvSpPr>
            <p:cNvPr id="79" name="Freeform 39"/>
            <p:cNvSpPr>
              <a:spLocks noEditPoints="1"/>
            </p:cNvSpPr>
            <p:nvPr/>
          </p:nvSpPr>
          <p:spPr bwMode="auto">
            <a:xfrm>
              <a:off x="1518911" y="2997201"/>
              <a:ext cx="1146175" cy="655638"/>
            </a:xfrm>
            <a:custGeom>
              <a:avLst/>
              <a:gdLst>
                <a:gd name="T0" fmla="*/ 169 w 532"/>
                <a:gd name="T1" fmla="*/ 115 h 305"/>
                <a:gd name="T2" fmla="*/ 202 w 532"/>
                <a:gd name="T3" fmla="*/ 203 h 305"/>
                <a:gd name="T4" fmla="*/ 174 w 532"/>
                <a:gd name="T5" fmla="*/ 179 h 305"/>
                <a:gd name="T6" fmla="*/ 174 w 532"/>
                <a:gd name="T7" fmla="*/ 183 h 305"/>
                <a:gd name="T8" fmla="*/ 187 w 532"/>
                <a:gd name="T9" fmla="*/ 205 h 305"/>
                <a:gd name="T10" fmla="*/ 190 w 532"/>
                <a:gd name="T11" fmla="*/ 157 h 305"/>
                <a:gd name="T12" fmla="*/ 139 w 532"/>
                <a:gd name="T13" fmla="*/ 87 h 305"/>
                <a:gd name="T14" fmla="*/ 91 w 532"/>
                <a:gd name="T15" fmla="*/ 131 h 305"/>
                <a:gd name="T16" fmla="*/ 116 w 532"/>
                <a:gd name="T17" fmla="*/ 126 h 305"/>
                <a:gd name="T18" fmla="*/ 111 w 532"/>
                <a:gd name="T19" fmla="*/ 189 h 305"/>
                <a:gd name="T20" fmla="*/ 105 w 532"/>
                <a:gd name="T21" fmla="*/ 184 h 305"/>
                <a:gd name="T22" fmla="*/ 96 w 532"/>
                <a:gd name="T23" fmla="*/ 144 h 305"/>
                <a:gd name="T24" fmla="*/ 93 w 532"/>
                <a:gd name="T25" fmla="*/ 136 h 305"/>
                <a:gd name="T26" fmla="*/ 162 w 532"/>
                <a:gd name="T27" fmla="*/ 95 h 305"/>
                <a:gd name="T28" fmla="*/ 206 w 532"/>
                <a:gd name="T29" fmla="*/ 130 h 305"/>
                <a:gd name="T30" fmla="*/ 221 w 532"/>
                <a:gd name="T31" fmla="*/ 115 h 305"/>
                <a:gd name="T32" fmla="*/ 207 w 532"/>
                <a:gd name="T33" fmla="*/ 100 h 305"/>
                <a:gd name="T34" fmla="*/ 238 w 532"/>
                <a:gd name="T35" fmla="*/ 69 h 305"/>
                <a:gd name="T36" fmla="*/ 180 w 532"/>
                <a:gd name="T37" fmla="*/ 34 h 305"/>
                <a:gd name="T38" fmla="*/ 145 w 532"/>
                <a:gd name="T39" fmla="*/ 9 h 305"/>
                <a:gd name="T40" fmla="*/ 105 w 532"/>
                <a:gd name="T41" fmla="*/ 9 h 305"/>
                <a:gd name="T42" fmla="*/ 120 w 532"/>
                <a:gd name="T43" fmla="*/ 21 h 305"/>
                <a:gd name="T44" fmla="*/ 96 w 532"/>
                <a:gd name="T45" fmla="*/ 31 h 305"/>
                <a:gd name="T46" fmla="*/ 63 w 532"/>
                <a:gd name="T47" fmla="*/ 4 h 305"/>
                <a:gd name="T48" fmla="*/ 15 w 532"/>
                <a:gd name="T49" fmla="*/ 43 h 305"/>
                <a:gd name="T50" fmla="*/ 12 w 532"/>
                <a:gd name="T51" fmla="*/ 105 h 305"/>
                <a:gd name="T52" fmla="*/ 38 w 532"/>
                <a:gd name="T53" fmla="*/ 95 h 305"/>
                <a:gd name="T54" fmla="*/ 58 w 532"/>
                <a:gd name="T55" fmla="*/ 147 h 305"/>
                <a:gd name="T56" fmla="*/ 206 w 532"/>
                <a:gd name="T57" fmla="*/ 302 h 305"/>
                <a:gd name="T58" fmla="*/ 363 w 532"/>
                <a:gd name="T59" fmla="*/ 280 h 305"/>
                <a:gd name="T60" fmla="*/ 532 w 532"/>
                <a:gd name="T61" fmla="*/ 291 h 305"/>
                <a:gd name="T62" fmla="*/ 354 w 532"/>
                <a:gd name="T63" fmla="*/ 261 h 305"/>
                <a:gd name="T64" fmla="*/ 142 w 532"/>
                <a:gd name="T65" fmla="*/ 199 h 305"/>
                <a:gd name="T66" fmla="*/ 263 w 532"/>
                <a:gd name="T67" fmla="*/ 279 h 305"/>
                <a:gd name="T68" fmla="*/ 425 w 532"/>
                <a:gd name="T69" fmla="*/ 260 h 305"/>
                <a:gd name="T70" fmla="*/ 230 w 532"/>
                <a:gd name="T71" fmla="*/ 252 h 305"/>
                <a:gd name="T72" fmla="*/ 240 w 532"/>
                <a:gd name="T73" fmla="*/ 195 h 305"/>
                <a:gd name="T74" fmla="*/ 256 w 532"/>
                <a:gd name="T75" fmla="*/ 231 h 305"/>
                <a:gd name="T76" fmla="*/ 311 w 532"/>
                <a:gd name="T77" fmla="*/ 178 h 305"/>
                <a:gd name="T78" fmla="*/ 287 w 532"/>
                <a:gd name="T79" fmla="*/ 14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2" h="305">
                  <a:moveTo>
                    <a:pt x="162" y="95"/>
                  </a:moveTo>
                  <a:cubicBezTo>
                    <a:pt x="167" y="100"/>
                    <a:pt x="167" y="108"/>
                    <a:pt x="169" y="115"/>
                  </a:cubicBezTo>
                  <a:cubicBezTo>
                    <a:pt x="193" y="119"/>
                    <a:pt x="201" y="139"/>
                    <a:pt x="195" y="155"/>
                  </a:cubicBezTo>
                  <a:cubicBezTo>
                    <a:pt x="224" y="176"/>
                    <a:pt x="211" y="195"/>
                    <a:pt x="202" y="203"/>
                  </a:cubicBezTo>
                  <a:cubicBezTo>
                    <a:pt x="196" y="209"/>
                    <a:pt x="183" y="214"/>
                    <a:pt x="172" y="212"/>
                  </a:cubicBezTo>
                  <a:cubicBezTo>
                    <a:pt x="137" y="208"/>
                    <a:pt x="156" y="158"/>
                    <a:pt x="174" y="179"/>
                  </a:cubicBezTo>
                  <a:cubicBezTo>
                    <a:pt x="182" y="188"/>
                    <a:pt x="173" y="191"/>
                    <a:pt x="173" y="191"/>
                  </a:cubicBezTo>
                  <a:cubicBezTo>
                    <a:pt x="175" y="190"/>
                    <a:pt x="175" y="185"/>
                    <a:pt x="174" y="183"/>
                  </a:cubicBezTo>
                  <a:cubicBezTo>
                    <a:pt x="174" y="183"/>
                    <a:pt x="172" y="180"/>
                    <a:pt x="172" y="180"/>
                  </a:cubicBezTo>
                  <a:cubicBezTo>
                    <a:pt x="159" y="167"/>
                    <a:pt x="146" y="218"/>
                    <a:pt x="187" y="205"/>
                  </a:cubicBezTo>
                  <a:cubicBezTo>
                    <a:pt x="195" y="202"/>
                    <a:pt x="203" y="198"/>
                    <a:pt x="206" y="191"/>
                  </a:cubicBezTo>
                  <a:cubicBezTo>
                    <a:pt x="213" y="174"/>
                    <a:pt x="200" y="162"/>
                    <a:pt x="190" y="157"/>
                  </a:cubicBezTo>
                  <a:cubicBezTo>
                    <a:pt x="199" y="133"/>
                    <a:pt x="180" y="125"/>
                    <a:pt x="164" y="121"/>
                  </a:cubicBezTo>
                  <a:cubicBezTo>
                    <a:pt x="160" y="105"/>
                    <a:pt x="161" y="92"/>
                    <a:pt x="139" y="87"/>
                  </a:cubicBezTo>
                  <a:cubicBezTo>
                    <a:pt x="113" y="80"/>
                    <a:pt x="63" y="79"/>
                    <a:pt x="79" y="122"/>
                  </a:cubicBezTo>
                  <a:cubicBezTo>
                    <a:pt x="80" y="126"/>
                    <a:pt x="87" y="131"/>
                    <a:pt x="91" y="131"/>
                  </a:cubicBezTo>
                  <a:cubicBezTo>
                    <a:pt x="128" y="135"/>
                    <a:pt x="100" y="105"/>
                    <a:pt x="107" y="109"/>
                  </a:cubicBezTo>
                  <a:cubicBezTo>
                    <a:pt x="112" y="113"/>
                    <a:pt x="115" y="119"/>
                    <a:pt x="116" y="126"/>
                  </a:cubicBezTo>
                  <a:cubicBezTo>
                    <a:pt x="117" y="133"/>
                    <a:pt x="115" y="143"/>
                    <a:pt x="115" y="144"/>
                  </a:cubicBezTo>
                  <a:cubicBezTo>
                    <a:pt x="114" y="153"/>
                    <a:pt x="109" y="171"/>
                    <a:pt x="111" y="189"/>
                  </a:cubicBezTo>
                  <a:cubicBezTo>
                    <a:pt x="114" y="249"/>
                    <a:pt x="170" y="267"/>
                    <a:pt x="205" y="290"/>
                  </a:cubicBezTo>
                  <a:cubicBezTo>
                    <a:pt x="166" y="271"/>
                    <a:pt x="106" y="249"/>
                    <a:pt x="105" y="184"/>
                  </a:cubicBezTo>
                  <a:cubicBezTo>
                    <a:pt x="105" y="166"/>
                    <a:pt x="106" y="149"/>
                    <a:pt x="111" y="133"/>
                  </a:cubicBezTo>
                  <a:cubicBezTo>
                    <a:pt x="101" y="135"/>
                    <a:pt x="99" y="135"/>
                    <a:pt x="96" y="144"/>
                  </a:cubicBezTo>
                  <a:cubicBezTo>
                    <a:pt x="82" y="202"/>
                    <a:pt x="116" y="248"/>
                    <a:pt x="150" y="271"/>
                  </a:cubicBezTo>
                  <a:cubicBezTo>
                    <a:pt x="104" y="247"/>
                    <a:pt x="76" y="193"/>
                    <a:pt x="93" y="136"/>
                  </a:cubicBezTo>
                  <a:cubicBezTo>
                    <a:pt x="61" y="133"/>
                    <a:pt x="60" y="84"/>
                    <a:pt x="100" y="78"/>
                  </a:cubicBezTo>
                  <a:cubicBezTo>
                    <a:pt x="113" y="76"/>
                    <a:pt x="144" y="73"/>
                    <a:pt x="162" y="95"/>
                  </a:cubicBezTo>
                  <a:close/>
                  <a:moveTo>
                    <a:pt x="242" y="130"/>
                  </a:moveTo>
                  <a:cubicBezTo>
                    <a:pt x="227" y="135"/>
                    <a:pt x="213" y="135"/>
                    <a:pt x="206" y="130"/>
                  </a:cubicBezTo>
                  <a:cubicBezTo>
                    <a:pt x="191" y="122"/>
                    <a:pt x="191" y="102"/>
                    <a:pt x="204" y="96"/>
                  </a:cubicBezTo>
                  <a:cubicBezTo>
                    <a:pt x="222" y="88"/>
                    <a:pt x="223" y="108"/>
                    <a:pt x="221" y="115"/>
                  </a:cubicBezTo>
                  <a:cubicBezTo>
                    <a:pt x="218" y="114"/>
                    <a:pt x="216" y="110"/>
                    <a:pt x="217" y="107"/>
                  </a:cubicBezTo>
                  <a:cubicBezTo>
                    <a:pt x="218" y="100"/>
                    <a:pt x="211" y="96"/>
                    <a:pt x="207" y="100"/>
                  </a:cubicBezTo>
                  <a:cubicBezTo>
                    <a:pt x="187" y="117"/>
                    <a:pt x="215" y="141"/>
                    <a:pt x="244" y="117"/>
                  </a:cubicBezTo>
                  <a:cubicBezTo>
                    <a:pt x="262" y="101"/>
                    <a:pt x="253" y="77"/>
                    <a:pt x="238" y="69"/>
                  </a:cubicBezTo>
                  <a:cubicBezTo>
                    <a:pt x="231" y="66"/>
                    <a:pt x="226" y="62"/>
                    <a:pt x="221" y="57"/>
                  </a:cubicBezTo>
                  <a:cubicBezTo>
                    <a:pt x="206" y="43"/>
                    <a:pt x="211" y="30"/>
                    <a:pt x="180" y="34"/>
                  </a:cubicBezTo>
                  <a:cubicBezTo>
                    <a:pt x="178" y="26"/>
                    <a:pt x="176" y="18"/>
                    <a:pt x="171" y="13"/>
                  </a:cubicBezTo>
                  <a:cubicBezTo>
                    <a:pt x="162" y="4"/>
                    <a:pt x="154" y="7"/>
                    <a:pt x="145" y="9"/>
                  </a:cubicBezTo>
                  <a:cubicBezTo>
                    <a:pt x="144" y="9"/>
                    <a:pt x="136" y="0"/>
                    <a:pt x="128" y="0"/>
                  </a:cubicBezTo>
                  <a:cubicBezTo>
                    <a:pt x="118" y="0"/>
                    <a:pt x="109" y="4"/>
                    <a:pt x="105" y="9"/>
                  </a:cubicBezTo>
                  <a:cubicBezTo>
                    <a:pt x="99" y="19"/>
                    <a:pt x="99" y="53"/>
                    <a:pt x="120" y="45"/>
                  </a:cubicBezTo>
                  <a:cubicBezTo>
                    <a:pt x="137" y="38"/>
                    <a:pt x="123" y="26"/>
                    <a:pt x="120" y="21"/>
                  </a:cubicBezTo>
                  <a:cubicBezTo>
                    <a:pt x="130" y="21"/>
                    <a:pt x="136" y="34"/>
                    <a:pt x="133" y="41"/>
                  </a:cubicBezTo>
                  <a:cubicBezTo>
                    <a:pt x="124" y="60"/>
                    <a:pt x="98" y="54"/>
                    <a:pt x="96" y="31"/>
                  </a:cubicBezTo>
                  <a:cubicBezTo>
                    <a:pt x="96" y="31"/>
                    <a:pt x="97" y="25"/>
                    <a:pt x="96" y="23"/>
                  </a:cubicBezTo>
                  <a:cubicBezTo>
                    <a:pt x="93" y="13"/>
                    <a:pt x="77" y="1"/>
                    <a:pt x="63" y="4"/>
                  </a:cubicBezTo>
                  <a:cubicBezTo>
                    <a:pt x="57" y="5"/>
                    <a:pt x="54" y="11"/>
                    <a:pt x="52" y="16"/>
                  </a:cubicBezTo>
                  <a:cubicBezTo>
                    <a:pt x="34" y="12"/>
                    <a:pt x="16" y="28"/>
                    <a:pt x="15" y="43"/>
                  </a:cubicBezTo>
                  <a:cubicBezTo>
                    <a:pt x="14" y="49"/>
                    <a:pt x="18" y="53"/>
                    <a:pt x="18" y="57"/>
                  </a:cubicBezTo>
                  <a:cubicBezTo>
                    <a:pt x="17" y="68"/>
                    <a:pt x="0" y="83"/>
                    <a:pt x="12" y="105"/>
                  </a:cubicBezTo>
                  <a:cubicBezTo>
                    <a:pt x="14" y="109"/>
                    <a:pt x="21" y="113"/>
                    <a:pt x="25" y="115"/>
                  </a:cubicBezTo>
                  <a:cubicBezTo>
                    <a:pt x="62" y="136"/>
                    <a:pt x="62" y="71"/>
                    <a:pt x="38" y="95"/>
                  </a:cubicBezTo>
                  <a:cubicBezTo>
                    <a:pt x="41" y="83"/>
                    <a:pt x="54" y="79"/>
                    <a:pt x="59" y="91"/>
                  </a:cubicBezTo>
                  <a:cubicBezTo>
                    <a:pt x="66" y="108"/>
                    <a:pt x="57" y="131"/>
                    <a:pt x="58" y="147"/>
                  </a:cubicBezTo>
                  <a:cubicBezTo>
                    <a:pt x="59" y="178"/>
                    <a:pt x="73" y="204"/>
                    <a:pt x="85" y="224"/>
                  </a:cubicBezTo>
                  <a:cubicBezTo>
                    <a:pt x="105" y="259"/>
                    <a:pt x="151" y="294"/>
                    <a:pt x="206" y="302"/>
                  </a:cubicBezTo>
                  <a:cubicBezTo>
                    <a:pt x="233" y="305"/>
                    <a:pt x="269" y="303"/>
                    <a:pt x="292" y="293"/>
                  </a:cubicBezTo>
                  <a:cubicBezTo>
                    <a:pt x="311" y="284"/>
                    <a:pt x="331" y="282"/>
                    <a:pt x="363" y="280"/>
                  </a:cubicBezTo>
                  <a:cubicBezTo>
                    <a:pt x="397" y="279"/>
                    <a:pt x="427" y="282"/>
                    <a:pt x="460" y="288"/>
                  </a:cubicBezTo>
                  <a:cubicBezTo>
                    <a:pt x="486" y="294"/>
                    <a:pt x="532" y="291"/>
                    <a:pt x="532" y="291"/>
                  </a:cubicBezTo>
                  <a:cubicBezTo>
                    <a:pt x="506" y="288"/>
                    <a:pt x="446" y="270"/>
                    <a:pt x="422" y="266"/>
                  </a:cubicBezTo>
                  <a:cubicBezTo>
                    <a:pt x="400" y="262"/>
                    <a:pt x="382" y="260"/>
                    <a:pt x="354" y="261"/>
                  </a:cubicBezTo>
                  <a:cubicBezTo>
                    <a:pt x="324" y="263"/>
                    <a:pt x="299" y="275"/>
                    <a:pt x="276" y="281"/>
                  </a:cubicBezTo>
                  <a:cubicBezTo>
                    <a:pt x="214" y="297"/>
                    <a:pt x="150" y="271"/>
                    <a:pt x="142" y="199"/>
                  </a:cubicBezTo>
                  <a:cubicBezTo>
                    <a:pt x="147" y="213"/>
                    <a:pt x="156" y="231"/>
                    <a:pt x="164" y="243"/>
                  </a:cubicBezTo>
                  <a:cubicBezTo>
                    <a:pt x="180" y="267"/>
                    <a:pt x="226" y="288"/>
                    <a:pt x="263" y="279"/>
                  </a:cubicBezTo>
                  <a:cubicBezTo>
                    <a:pt x="284" y="273"/>
                    <a:pt x="306" y="263"/>
                    <a:pt x="329" y="259"/>
                  </a:cubicBezTo>
                  <a:cubicBezTo>
                    <a:pt x="369" y="251"/>
                    <a:pt x="395" y="258"/>
                    <a:pt x="425" y="260"/>
                  </a:cubicBezTo>
                  <a:cubicBezTo>
                    <a:pt x="408" y="250"/>
                    <a:pt x="377" y="240"/>
                    <a:pt x="351" y="243"/>
                  </a:cubicBezTo>
                  <a:cubicBezTo>
                    <a:pt x="304" y="248"/>
                    <a:pt x="249" y="273"/>
                    <a:pt x="230" y="252"/>
                  </a:cubicBezTo>
                  <a:cubicBezTo>
                    <a:pt x="189" y="206"/>
                    <a:pt x="256" y="158"/>
                    <a:pt x="259" y="207"/>
                  </a:cubicBezTo>
                  <a:cubicBezTo>
                    <a:pt x="253" y="198"/>
                    <a:pt x="247" y="194"/>
                    <a:pt x="240" y="195"/>
                  </a:cubicBezTo>
                  <a:cubicBezTo>
                    <a:pt x="233" y="198"/>
                    <a:pt x="229" y="202"/>
                    <a:pt x="230" y="211"/>
                  </a:cubicBezTo>
                  <a:cubicBezTo>
                    <a:pt x="231" y="220"/>
                    <a:pt x="244" y="231"/>
                    <a:pt x="256" y="231"/>
                  </a:cubicBezTo>
                  <a:cubicBezTo>
                    <a:pt x="274" y="231"/>
                    <a:pt x="290" y="221"/>
                    <a:pt x="292" y="198"/>
                  </a:cubicBezTo>
                  <a:cubicBezTo>
                    <a:pt x="296" y="196"/>
                    <a:pt x="311" y="195"/>
                    <a:pt x="311" y="178"/>
                  </a:cubicBezTo>
                  <a:cubicBezTo>
                    <a:pt x="310" y="163"/>
                    <a:pt x="297" y="146"/>
                    <a:pt x="277" y="156"/>
                  </a:cubicBezTo>
                  <a:cubicBezTo>
                    <a:pt x="280" y="150"/>
                    <a:pt x="280" y="148"/>
                    <a:pt x="287" y="145"/>
                  </a:cubicBezTo>
                  <a:cubicBezTo>
                    <a:pt x="278" y="126"/>
                    <a:pt x="254" y="125"/>
                    <a:pt x="242" y="13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80" name="Freeform 52"/>
            <p:cNvSpPr/>
            <p:nvPr/>
          </p:nvSpPr>
          <p:spPr bwMode="auto">
            <a:xfrm>
              <a:off x="2018973" y="3625851"/>
              <a:ext cx="447675" cy="242888"/>
            </a:xfrm>
            <a:custGeom>
              <a:avLst/>
              <a:gdLst>
                <a:gd name="T0" fmla="*/ 44 w 208"/>
                <a:gd name="T1" fmla="*/ 87 h 113"/>
                <a:gd name="T2" fmla="*/ 13 w 208"/>
                <a:gd name="T3" fmla="*/ 76 h 113"/>
                <a:gd name="T4" fmla="*/ 38 w 208"/>
                <a:gd name="T5" fmla="*/ 112 h 113"/>
                <a:gd name="T6" fmla="*/ 91 w 208"/>
                <a:gd name="T7" fmla="*/ 86 h 113"/>
                <a:gd name="T8" fmla="*/ 208 w 208"/>
                <a:gd name="T9" fmla="*/ 4 h 113"/>
                <a:gd name="T10" fmla="*/ 79 w 208"/>
                <a:gd name="T11" fmla="*/ 42 h 113"/>
                <a:gd name="T12" fmla="*/ 48 w 208"/>
                <a:gd name="T13" fmla="*/ 64 h 113"/>
                <a:gd name="T14" fmla="*/ 31 w 208"/>
                <a:gd name="T15" fmla="*/ 44 h 113"/>
                <a:gd name="T16" fmla="*/ 55 w 208"/>
                <a:gd name="T17" fmla="*/ 32 h 113"/>
                <a:gd name="T18" fmla="*/ 40 w 208"/>
                <a:gd name="T19" fmla="*/ 42 h 113"/>
                <a:gd name="T20" fmla="*/ 57 w 208"/>
                <a:gd name="T21" fmla="*/ 56 h 113"/>
                <a:gd name="T22" fmla="*/ 72 w 208"/>
                <a:gd name="T23" fmla="*/ 25 h 113"/>
                <a:gd name="T24" fmla="*/ 43 w 208"/>
                <a:gd name="T25" fmla="*/ 14 h 113"/>
                <a:gd name="T26" fmla="*/ 12 w 208"/>
                <a:gd name="T27" fmla="*/ 46 h 113"/>
                <a:gd name="T28" fmla="*/ 44 w 208"/>
                <a:gd name="T29" fmla="*/ 8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113">
                  <a:moveTo>
                    <a:pt x="44" y="87"/>
                  </a:moveTo>
                  <a:cubicBezTo>
                    <a:pt x="28" y="96"/>
                    <a:pt x="18" y="85"/>
                    <a:pt x="13" y="76"/>
                  </a:cubicBezTo>
                  <a:cubicBezTo>
                    <a:pt x="0" y="89"/>
                    <a:pt x="21" y="110"/>
                    <a:pt x="38" y="112"/>
                  </a:cubicBezTo>
                  <a:cubicBezTo>
                    <a:pt x="53" y="113"/>
                    <a:pt x="90" y="102"/>
                    <a:pt x="91" y="86"/>
                  </a:cubicBezTo>
                  <a:cubicBezTo>
                    <a:pt x="94" y="43"/>
                    <a:pt x="154" y="20"/>
                    <a:pt x="208" y="4"/>
                  </a:cubicBezTo>
                  <a:cubicBezTo>
                    <a:pt x="163" y="0"/>
                    <a:pt x="89" y="2"/>
                    <a:pt x="79" y="42"/>
                  </a:cubicBezTo>
                  <a:cubicBezTo>
                    <a:pt x="74" y="58"/>
                    <a:pt x="61" y="65"/>
                    <a:pt x="48" y="64"/>
                  </a:cubicBezTo>
                  <a:cubicBezTo>
                    <a:pt x="39" y="63"/>
                    <a:pt x="29" y="52"/>
                    <a:pt x="31" y="44"/>
                  </a:cubicBezTo>
                  <a:cubicBezTo>
                    <a:pt x="33" y="33"/>
                    <a:pt x="47" y="26"/>
                    <a:pt x="55" y="32"/>
                  </a:cubicBezTo>
                  <a:cubicBezTo>
                    <a:pt x="47" y="34"/>
                    <a:pt x="41" y="35"/>
                    <a:pt x="40" y="42"/>
                  </a:cubicBezTo>
                  <a:cubicBezTo>
                    <a:pt x="37" y="51"/>
                    <a:pt x="45" y="59"/>
                    <a:pt x="57" y="56"/>
                  </a:cubicBezTo>
                  <a:cubicBezTo>
                    <a:pt x="69" y="53"/>
                    <a:pt x="75" y="35"/>
                    <a:pt x="72" y="25"/>
                  </a:cubicBezTo>
                  <a:cubicBezTo>
                    <a:pt x="69" y="17"/>
                    <a:pt x="57" y="13"/>
                    <a:pt x="43" y="14"/>
                  </a:cubicBezTo>
                  <a:cubicBezTo>
                    <a:pt x="30" y="15"/>
                    <a:pt x="16" y="27"/>
                    <a:pt x="12" y="46"/>
                  </a:cubicBezTo>
                  <a:cubicBezTo>
                    <a:pt x="7" y="67"/>
                    <a:pt x="25" y="89"/>
                    <a:pt x="44" y="8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81" name="任意多边形: 形状 64"/>
          <p:cNvSpPr/>
          <p:nvPr/>
        </p:nvSpPr>
        <p:spPr bwMode="auto">
          <a:xfrm>
            <a:off x="9864854" y="2298665"/>
            <a:ext cx="875939" cy="376966"/>
          </a:xfrm>
          <a:custGeom>
            <a:avLst/>
            <a:gdLst>
              <a:gd name="connsiteX0" fmla="*/ 283616 w 875939"/>
              <a:gd name="connsiteY0" fmla="*/ 134260 h 376966"/>
              <a:gd name="connsiteX1" fmla="*/ 355168 w 875939"/>
              <a:gd name="connsiteY1" fmla="*/ 166038 h 376966"/>
              <a:gd name="connsiteX2" fmla="*/ 445550 w 875939"/>
              <a:gd name="connsiteY2" fmla="*/ 215591 h 376966"/>
              <a:gd name="connsiteX3" fmla="*/ 385295 w 875939"/>
              <a:gd name="connsiteY3" fmla="*/ 252217 h 376966"/>
              <a:gd name="connsiteX4" fmla="*/ 393903 w 875939"/>
              <a:gd name="connsiteY4" fmla="*/ 211282 h 376966"/>
              <a:gd name="connsiteX5" fmla="*/ 415423 w 875939"/>
              <a:gd name="connsiteY5" fmla="*/ 232826 h 376966"/>
              <a:gd name="connsiteX6" fmla="*/ 402511 w 875939"/>
              <a:gd name="connsiteY6" fmla="*/ 198355 h 376966"/>
              <a:gd name="connsiteX7" fmla="*/ 370232 w 875939"/>
              <a:gd name="connsiteY7" fmla="*/ 250062 h 376966"/>
              <a:gd name="connsiteX8" fmla="*/ 428334 w 875939"/>
              <a:gd name="connsiteY8" fmla="*/ 269452 h 376966"/>
              <a:gd name="connsiteX9" fmla="*/ 505804 w 875939"/>
              <a:gd name="connsiteY9" fmla="*/ 293151 h 376966"/>
              <a:gd name="connsiteX10" fmla="*/ 615554 w 875939"/>
              <a:gd name="connsiteY10" fmla="*/ 243599 h 376966"/>
              <a:gd name="connsiteX11" fmla="*/ 727455 w 875939"/>
              <a:gd name="connsiteY11" fmla="*/ 232826 h 376966"/>
              <a:gd name="connsiteX12" fmla="*/ 875939 w 875939"/>
              <a:gd name="connsiteY12" fmla="*/ 265143 h 376966"/>
              <a:gd name="connsiteX13" fmla="*/ 764038 w 875939"/>
              <a:gd name="connsiteY13" fmla="*/ 278070 h 376966"/>
              <a:gd name="connsiteX14" fmla="*/ 667200 w 875939"/>
              <a:gd name="connsiteY14" fmla="*/ 254371 h 376966"/>
              <a:gd name="connsiteX15" fmla="*/ 544539 w 875939"/>
              <a:gd name="connsiteY15" fmla="*/ 321159 h 376966"/>
              <a:gd name="connsiteX16" fmla="*/ 376688 w 875939"/>
              <a:gd name="connsiteY16" fmla="*/ 329777 h 376966"/>
              <a:gd name="connsiteX17" fmla="*/ 254027 w 875939"/>
              <a:gd name="connsiteY17" fmla="*/ 234981 h 376966"/>
              <a:gd name="connsiteX18" fmla="*/ 206684 w 875939"/>
              <a:gd name="connsiteY18" fmla="*/ 228518 h 376966"/>
              <a:gd name="connsiteX19" fmla="*/ 241115 w 875939"/>
              <a:gd name="connsiteY19" fmla="*/ 176810 h 376966"/>
              <a:gd name="connsiteX20" fmla="*/ 283616 w 875939"/>
              <a:gd name="connsiteY20" fmla="*/ 134260 h 376966"/>
              <a:gd name="connsiteX21" fmla="*/ 708458 w 875939"/>
              <a:gd name="connsiteY21" fmla="*/ 94600 h 376966"/>
              <a:gd name="connsiteX22" fmla="*/ 749541 w 875939"/>
              <a:gd name="connsiteY22" fmla="*/ 116145 h 376966"/>
              <a:gd name="connsiteX23" fmla="*/ 740892 w 875939"/>
              <a:gd name="connsiteY23" fmla="*/ 148462 h 376966"/>
              <a:gd name="connsiteX24" fmla="*/ 704133 w 875939"/>
              <a:gd name="connsiteY24" fmla="*/ 141998 h 376966"/>
              <a:gd name="connsiteX25" fmla="*/ 717107 w 875939"/>
              <a:gd name="connsiteY25" fmla="*/ 120454 h 376966"/>
              <a:gd name="connsiteX26" fmla="*/ 730080 w 875939"/>
              <a:gd name="connsiteY26" fmla="*/ 133380 h 376966"/>
              <a:gd name="connsiteX27" fmla="*/ 712782 w 875939"/>
              <a:gd name="connsiteY27" fmla="*/ 111836 h 376966"/>
              <a:gd name="connsiteX28" fmla="*/ 695484 w 875939"/>
              <a:gd name="connsiteY28" fmla="*/ 135535 h 376966"/>
              <a:gd name="connsiteX29" fmla="*/ 721431 w 875939"/>
              <a:gd name="connsiteY29" fmla="*/ 159234 h 376966"/>
              <a:gd name="connsiteX30" fmla="*/ 771164 w 875939"/>
              <a:gd name="connsiteY30" fmla="*/ 210941 h 376966"/>
              <a:gd name="connsiteX31" fmla="*/ 673861 w 875939"/>
              <a:gd name="connsiteY31" fmla="*/ 170006 h 376966"/>
              <a:gd name="connsiteX32" fmla="*/ 647913 w 875939"/>
              <a:gd name="connsiteY32" fmla="*/ 137689 h 376966"/>
              <a:gd name="connsiteX33" fmla="*/ 678185 w 875939"/>
              <a:gd name="connsiteY33" fmla="*/ 107527 h 376966"/>
              <a:gd name="connsiteX34" fmla="*/ 671699 w 875939"/>
              <a:gd name="connsiteY34" fmla="*/ 144153 h 376966"/>
              <a:gd name="connsiteX35" fmla="*/ 708458 w 875939"/>
              <a:gd name="connsiteY35" fmla="*/ 94600 h 376966"/>
              <a:gd name="connsiteX36" fmla="*/ 261135 w 875939"/>
              <a:gd name="connsiteY36" fmla="*/ 2099 h 376966"/>
              <a:gd name="connsiteX37" fmla="*/ 342507 w 875939"/>
              <a:gd name="connsiteY37" fmla="*/ 29822 h 376966"/>
              <a:gd name="connsiteX38" fmla="*/ 417953 w 875939"/>
              <a:gd name="connsiteY38" fmla="*/ 55662 h 376966"/>
              <a:gd name="connsiteX39" fmla="*/ 381308 w 875939"/>
              <a:gd name="connsiteY39" fmla="*/ 120260 h 376966"/>
              <a:gd name="connsiteX40" fmla="*/ 376997 w 875939"/>
              <a:gd name="connsiteY40" fmla="*/ 62121 h 376966"/>
              <a:gd name="connsiteX41" fmla="*/ 346819 w 875939"/>
              <a:gd name="connsiteY41" fmla="*/ 109493 h 376966"/>
              <a:gd name="connsiteX42" fmla="*/ 389930 w 875939"/>
              <a:gd name="connsiteY42" fmla="*/ 131026 h 376966"/>
              <a:gd name="connsiteX43" fmla="*/ 430886 w 875939"/>
              <a:gd name="connsiteY43" fmla="*/ 79347 h 376966"/>
              <a:gd name="connsiteX44" fmla="*/ 491242 w 875939"/>
              <a:gd name="connsiteY44" fmla="*/ 68581 h 376966"/>
              <a:gd name="connsiteX45" fmla="*/ 558065 w 875939"/>
              <a:gd name="connsiteY45" fmla="*/ 131026 h 376966"/>
              <a:gd name="connsiteX46" fmla="*/ 592554 w 875939"/>
              <a:gd name="connsiteY46" fmla="*/ 206390 h 376966"/>
              <a:gd name="connsiteX47" fmla="*/ 523576 w 875939"/>
              <a:gd name="connsiteY47" fmla="*/ 195624 h 376966"/>
              <a:gd name="connsiteX48" fmla="*/ 555909 w 875939"/>
              <a:gd name="connsiteY48" fmla="*/ 163325 h 376966"/>
              <a:gd name="connsiteX49" fmla="*/ 564532 w 875939"/>
              <a:gd name="connsiteY49" fmla="*/ 191317 h 376966"/>
              <a:gd name="connsiteX50" fmla="*/ 564532 w 875939"/>
              <a:gd name="connsiteY50" fmla="*/ 156865 h 376966"/>
              <a:gd name="connsiteX51" fmla="*/ 506331 w 875939"/>
              <a:gd name="connsiteY51" fmla="*/ 184857 h 376966"/>
              <a:gd name="connsiteX52" fmla="*/ 551598 w 875939"/>
              <a:gd name="connsiteY52" fmla="*/ 230076 h 376966"/>
              <a:gd name="connsiteX53" fmla="*/ 635666 w 875939"/>
              <a:gd name="connsiteY53" fmla="*/ 189164 h 376966"/>
              <a:gd name="connsiteX54" fmla="*/ 754222 w 875939"/>
              <a:gd name="connsiteY54" fmla="*/ 208543 h 376966"/>
              <a:gd name="connsiteX55" fmla="*/ 842601 w 875939"/>
              <a:gd name="connsiteY55" fmla="*/ 260222 h 376966"/>
              <a:gd name="connsiteX56" fmla="*/ 689555 w 875939"/>
              <a:gd name="connsiteY56" fmla="*/ 206390 h 376966"/>
              <a:gd name="connsiteX57" fmla="*/ 592554 w 875939"/>
              <a:gd name="connsiteY57" fmla="*/ 247302 h 376966"/>
              <a:gd name="connsiteX58" fmla="*/ 437353 w 875939"/>
              <a:gd name="connsiteY58" fmla="*/ 260222 h 376966"/>
              <a:gd name="connsiteX59" fmla="*/ 435197 w 875939"/>
              <a:gd name="connsiteY59" fmla="*/ 165478 h 376966"/>
              <a:gd name="connsiteX60" fmla="*/ 357596 w 875939"/>
              <a:gd name="connsiteY60" fmla="*/ 152559 h 376966"/>
              <a:gd name="connsiteX61" fmla="*/ 230417 w 875939"/>
              <a:gd name="connsiteY61" fmla="*/ 165478 h 376966"/>
              <a:gd name="connsiteX62" fmla="*/ 189461 w 875939"/>
              <a:gd name="connsiteY62" fmla="*/ 223616 h 376966"/>
              <a:gd name="connsiteX63" fmla="*/ 249818 w 875939"/>
              <a:gd name="connsiteY63" fmla="*/ 251609 h 376966"/>
              <a:gd name="connsiteX64" fmla="*/ 450286 w 875939"/>
              <a:gd name="connsiteY64" fmla="*/ 348505 h 376966"/>
              <a:gd name="connsiteX65" fmla="*/ 245506 w 875939"/>
              <a:gd name="connsiteY65" fmla="*/ 309747 h 376966"/>
              <a:gd name="connsiteX66" fmla="*/ 146350 w 875939"/>
              <a:gd name="connsiteY66" fmla="*/ 264528 h 376966"/>
              <a:gd name="connsiteX67" fmla="*/ 83838 w 875939"/>
              <a:gd name="connsiteY67" fmla="*/ 324819 h 376966"/>
              <a:gd name="connsiteX68" fmla="*/ 146350 w 875939"/>
              <a:gd name="connsiteY68" fmla="*/ 318360 h 376966"/>
              <a:gd name="connsiteX69" fmla="*/ 66594 w 875939"/>
              <a:gd name="connsiteY69" fmla="*/ 376498 h 376966"/>
              <a:gd name="connsiteX70" fmla="*/ 19171 w 875939"/>
              <a:gd name="connsiteY70" fmla="*/ 270988 h 376966"/>
              <a:gd name="connsiteX71" fmla="*/ 73060 w 875939"/>
              <a:gd name="connsiteY71" fmla="*/ 199930 h 376966"/>
              <a:gd name="connsiteX72" fmla="*/ 133416 w 875939"/>
              <a:gd name="connsiteY72" fmla="*/ 215003 h 376966"/>
              <a:gd name="connsiteX73" fmla="*/ 185150 w 875939"/>
              <a:gd name="connsiteY73" fmla="*/ 171938 h 376966"/>
              <a:gd name="connsiteX74" fmla="*/ 131261 w 875939"/>
              <a:gd name="connsiteY74" fmla="*/ 139639 h 376966"/>
              <a:gd name="connsiteX75" fmla="*/ 176528 w 875939"/>
              <a:gd name="connsiteY75" fmla="*/ 171938 h 376966"/>
              <a:gd name="connsiteX76" fmla="*/ 92461 w 875939"/>
              <a:gd name="connsiteY76" fmla="*/ 191317 h 376966"/>
              <a:gd name="connsiteX77" fmla="*/ 124794 w 875939"/>
              <a:gd name="connsiteY77" fmla="*/ 115953 h 376966"/>
              <a:gd name="connsiteX78" fmla="*/ 202395 w 875939"/>
              <a:gd name="connsiteY78" fmla="*/ 53508 h 376966"/>
              <a:gd name="connsiteX79" fmla="*/ 261135 w 875939"/>
              <a:gd name="connsiteY79" fmla="*/ 2099 h 37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875939" h="376966">
                <a:moveTo>
                  <a:pt x="283616" y="134260"/>
                </a:moveTo>
                <a:cubicBezTo>
                  <a:pt x="307287" y="127796"/>
                  <a:pt x="335801" y="133721"/>
                  <a:pt x="355168" y="166038"/>
                </a:cubicBezTo>
                <a:cubicBezTo>
                  <a:pt x="393903" y="148802"/>
                  <a:pt x="436942" y="170347"/>
                  <a:pt x="445550" y="215591"/>
                </a:cubicBezTo>
                <a:cubicBezTo>
                  <a:pt x="452006" y="247908"/>
                  <a:pt x="400359" y="273761"/>
                  <a:pt x="385295" y="252217"/>
                </a:cubicBezTo>
                <a:cubicBezTo>
                  <a:pt x="376688" y="239290"/>
                  <a:pt x="374536" y="215591"/>
                  <a:pt x="393903" y="211282"/>
                </a:cubicBezTo>
                <a:cubicBezTo>
                  <a:pt x="406815" y="209127"/>
                  <a:pt x="417574" y="219900"/>
                  <a:pt x="415423" y="232826"/>
                </a:cubicBezTo>
                <a:cubicBezTo>
                  <a:pt x="426182" y="230672"/>
                  <a:pt x="417574" y="198355"/>
                  <a:pt x="402511" y="198355"/>
                </a:cubicBezTo>
                <a:cubicBezTo>
                  <a:pt x="374536" y="196201"/>
                  <a:pt x="359472" y="228518"/>
                  <a:pt x="370232" y="250062"/>
                </a:cubicBezTo>
                <a:cubicBezTo>
                  <a:pt x="383143" y="275916"/>
                  <a:pt x="400359" y="278070"/>
                  <a:pt x="428334" y="269452"/>
                </a:cubicBezTo>
                <a:cubicBezTo>
                  <a:pt x="454158" y="286688"/>
                  <a:pt x="475677" y="295306"/>
                  <a:pt x="505804" y="293151"/>
                </a:cubicBezTo>
                <a:cubicBezTo>
                  <a:pt x="561755" y="286688"/>
                  <a:pt x="581122" y="271607"/>
                  <a:pt x="615554" y="243599"/>
                </a:cubicBezTo>
                <a:cubicBezTo>
                  <a:pt x="658592" y="206973"/>
                  <a:pt x="703783" y="215591"/>
                  <a:pt x="727455" y="232826"/>
                </a:cubicBezTo>
                <a:cubicBezTo>
                  <a:pt x="764038" y="256526"/>
                  <a:pt x="800621" y="282379"/>
                  <a:pt x="875939" y="265143"/>
                </a:cubicBezTo>
                <a:cubicBezTo>
                  <a:pt x="837204" y="284534"/>
                  <a:pt x="796317" y="293151"/>
                  <a:pt x="764038" y="278070"/>
                </a:cubicBezTo>
                <a:cubicBezTo>
                  <a:pt x="725303" y="260834"/>
                  <a:pt x="699479" y="250062"/>
                  <a:pt x="667200" y="254371"/>
                </a:cubicBezTo>
                <a:cubicBezTo>
                  <a:pt x="641377" y="258680"/>
                  <a:pt x="604794" y="303924"/>
                  <a:pt x="544539" y="321159"/>
                </a:cubicBezTo>
                <a:cubicBezTo>
                  <a:pt x="486437" y="336241"/>
                  <a:pt x="434790" y="342704"/>
                  <a:pt x="376688" y="329777"/>
                </a:cubicBezTo>
                <a:cubicBezTo>
                  <a:pt x="329345" y="321159"/>
                  <a:pt x="284154" y="303924"/>
                  <a:pt x="254027" y="234981"/>
                </a:cubicBezTo>
                <a:cubicBezTo>
                  <a:pt x="234659" y="254371"/>
                  <a:pt x="213140" y="247908"/>
                  <a:pt x="206684" y="228518"/>
                </a:cubicBezTo>
                <a:cubicBezTo>
                  <a:pt x="198076" y="211282"/>
                  <a:pt x="206684" y="181119"/>
                  <a:pt x="241115" y="176810"/>
                </a:cubicBezTo>
                <a:cubicBezTo>
                  <a:pt x="241115" y="159575"/>
                  <a:pt x="259945" y="140723"/>
                  <a:pt x="283616" y="134260"/>
                </a:cubicBezTo>
                <a:close/>
                <a:moveTo>
                  <a:pt x="708458" y="94600"/>
                </a:moveTo>
                <a:cubicBezTo>
                  <a:pt x="730080" y="90291"/>
                  <a:pt x="745216" y="103218"/>
                  <a:pt x="749541" y="116145"/>
                </a:cubicBezTo>
                <a:cubicBezTo>
                  <a:pt x="751703" y="129071"/>
                  <a:pt x="749541" y="141998"/>
                  <a:pt x="740892" y="148462"/>
                </a:cubicBezTo>
                <a:cubicBezTo>
                  <a:pt x="730080" y="154925"/>
                  <a:pt x="708458" y="154925"/>
                  <a:pt x="704133" y="141998"/>
                </a:cubicBezTo>
                <a:cubicBezTo>
                  <a:pt x="697646" y="131226"/>
                  <a:pt x="706295" y="122608"/>
                  <a:pt x="717107" y="120454"/>
                </a:cubicBezTo>
                <a:cubicBezTo>
                  <a:pt x="723594" y="120454"/>
                  <a:pt x="725756" y="129071"/>
                  <a:pt x="730080" y="133380"/>
                </a:cubicBezTo>
                <a:cubicBezTo>
                  <a:pt x="730080" y="118299"/>
                  <a:pt x="725756" y="111836"/>
                  <a:pt x="712782" y="111836"/>
                </a:cubicBezTo>
                <a:cubicBezTo>
                  <a:pt x="704133" y="113990"/>
                  <a:pt x="693321" y="122608"/>
                  <a:pt x="695484" y="135535"/>
                </a:cubicBezTo>
                <a:cubicBezTo>
                  <a:pt x="695484" y="148462"/>
                  <a:pt x="704133" y="157080"/>
                  <a:pt x="721431" y="159234"/>
                </a:cubicBezTo>
                <a:cubicBezTo>
                  <a:pt x="740892" y="161388"/>
                  <a:pt x="760353" y="185088"/>
                  <a:pt x="771164" y="210941"/>
                </a:cubicBezTo>
                <a:cubicBezTo>
                  <a:pt x="745216" y="176470"/>
                  <a:pt x="697646" y="170006"/>
                  <a:pt x="673861" y="170006"/>
                </a:cubicBezTo>
                <a:cubicBezTo>
                  <a:pt x="654400" y="167852"/>
                  <a:pt x="647913" y="152771"/>
                  <a:pt x="647913" y="137689"/>
                </a:cubicBezTo>
                <a:cubicBezTo>
                  <a:pt x="645751" y="120454"/>
                  <a:pt x="663049" y="98909"/>
                  <a:pt x="678185" y="107527"/>
                </a:cubicBezTo>
                <a:cubicBezTo>
                  <a:pt x="669536" y="113990"/>
                  <a:pt x="656562" y="129071"/>
                  <a:pt x="671699" y="144153"/>
                </a:cubicBezTo>
                <a:cubicBezTo>
                  <a:pt x="665212" y="129071"/>
                  <a:pt x="684672" y="98909"/>
                  <a:pt x="708458" y="94600"/>
                </a:cubicBezTo>
                <a:close/>
                <a:moveTo>
                  <a:pt x="261135" y="2099"/>
                </a:moveTo>
                <a:cubicBezTo>
                  <a:pt x="288079" y="-4091"/>
                  <a:pt x="318796" y="2907"/>
                  <a:pt x="342507" y="29822"/>
                </a:cubicBezTo>
                <a:cubicBezTo>
                  <a:pt x="370530" y="8290"/>
                  <a:pt x="407175" y="14750"/>
                  <a:pt x="417953" y="55662"/>
                </a:cubicBezTo>
                <a:cubicBezTo>
                  <a:pt x="428730" y="94420"/>
                  <a:pt x="411486" y="120260"/>
                  <a:pt x="381308" y="120260"/>
                </a:cubicBezTo>
                <a:cubicBezTo>
                  <a:pt x="357596" y="120260"/>
                  <a:pt x="329574" y="81501"/>
                  <a:pt x="376997" y="62121"/>
                </a:cubicBezTo>
                <a:cubicBezTo>
                  <a:pt x="348974" y="59968"/>
                  <a:pt x="333885" y="83654"/>
                  <a:pt x="346819" y="109493"/>
                </a:cubicBezTo>
                <a:cubicBezTo>
                  <a:pt x="353285" y="122413"/>
                  <a:pt x="368374" y="133179"/>
                  <a:pt x="389930" y="131026"/>
                </a:cubicBezTo>
                <a:cubicBezTo>
                  <a:pt x="420108" y="126719"/>
                  <a:pt x="430886" y="105187"/>
                  <a:pt x="430886" y="79347"/>
                </a:cubicBezTo>
                <a:cubicBezTo>
                  <a:pt x="435197" y="31976"/>
                  <a:pt x="484775" y="47048"/>
                  <a:pt x="491242" y="68581"/>
                </a:cubicBezTo>
                <a:cubicBezTo>
                  <a:pt x="532198" y="47048"/>
                  <a:pt x="577465" y="79347"/>
                  <a:pt x="558065" y="131026"/>
                </a:cubicBezTo>
                <a:cubicBezTo>
                  <a:pt x="607643" y="124566"/>
                  <a:pt x="629199" y="182704"/>
                  <a:pt x="592554" y="206390"/>
                </a:cubicBezTo>
                <a:cubicBezTo>
                  <a:pt x="558065" y="227923"/>
                  <a:pt x="525731" y="217156"/>
                  <a:pt x="523576" y="195624"/>
                </a:cubicBezTo>
                <a:cubicBezTo>
                  <a:pt x="519265" y="167631"/>
                  <a:pt x="540820" y="154712"/>
                  <a:pt x="555909" y="163325"/>
                </a:cubicBezTo>
                <a:cubicBezTo>
                  <a:pt x="568843" y="169785"/>
                  <a:pt x="573154" y="180551"/>
                  <a:pt x="564532" y="191317"/>
                </a:cubicBezTo>
                <a:cubicBezTo>
                  <a:pt x="583932" y="189164"/>
                  <a:pt x="581776" y="169785"/>
                  <a:pt x="564532" y="156865"/>
                </a:cubicBezTo>
                <a:cubicBezTo>
                  <a:pt x="545132" y="139639"/>
                  <a:pt x="506331" y="159018"/>
                  <a:pt x="506331" y="184857"/>
                </a:cubicBezTo>
                <a:cubicBezTo>
                  <a:pt x="508487" y="210697"/>
                  <a:pt x="523576" y="230076"/>
                  <a:pt x="551598" y="230076"/>
                </a:cubicBezTo>
                <a:cubicBezTo>
                  <a:pt x="603332" y="230076"/>
                  <a:pt x="605488" y="199930"/>
                  <a:pt x="635666" y="189164"/>
                </a:cubicBezTo>
                <a:cubicBezTo>
                  <a:pt x="674466" y="176244"/>
                  <a:pt x="721889" y="174091"/>
                  <a:pt x="754222" y="208543"/>
                </a:cubicBezTo>
                <a:cubicBezTo>
                  <a:pt x="775778" y="232229"/>
                  <a:pt x="805956" y="247302"/>
                  <a:pt x="842601" y="260222"/>
                </a:cubicBezTo>
                <a:cubicBezTo>
                  <a:pt x="780089" y="268835"/>
                  <a:pt x="743444" y="212850"/>
                  <a:pt x="689555" y="206390"/>
                </a:cubicBezTo>
                <a:cubicBezTo>
                  <a:pt x="655066" y="202083"/>
                  <a:pt x="627043" y="217156"/>
                  <a:pt x="592554" y="247302"/>
                </a:cubicBezTo>
                <a:cubicBezTo>
                  <a:pt x="553754" y="277448"/>
                  <a:pt x="493398" y="296827"/>
                  <a:pt x="437353" y="260222"/>
                </a:cubicBezTo>
                <a:cubicBezTo>
                  <a:pt x="478309" y="236536"/>
                  <a:pt x="454597" y="189164"/>
                  <a:pt x="435197" y="165478"/>
                </a:cubicBezTo>
                <a:cubicBezTo>
                  <a:pt x="420108" y="150405"/>
                  <a:pt x="383463" y="137486"/>
                  <a:pt x="357596" y="152559"/>
                </a:cubicBezTo>
                <a:cubicBezTo>
                  <a:pt x="329574" y="96574"/>
                  <a:pt x="243351" y="115953"/>
                  <a:pt x="230417" y="165478"/>
                </a:cubicBezTo>
                <a:cubicBezTo>
                  <a:pt x="200239" y="169785"/>
                  <a:pt x="187306" y="204237"/>
                  <a:pt x="189461" y="223616"/>
                </a:cubicBezTo>
                <a:cubicBezTo>
                  <a:pt x="195928" y="249455"/>
                  <a:pt x="221795" y="266681"/>
                  <a:pt x="249818" y="251609"/>
                </a:cubicBezTo>
                <a:cubicBezTo>
                  <a:pt x="288618" y="333432"/>
                  <a:pt x="348974" y="348505"/>
                  <a:pt x="450286" y="348505"/>
                </a:cubicBezTo>
                <a:cubicBezTo>
                  <a:pt x="329574" y="372191"/>
                  <a:pt x="286462" y="348505"/>
                  <a:pt x="245506" y="309747"/>
                </a:cubicBezTo>
                <a:cubicBezTo>
                  <a:pt x="213173" y="279601"/>
                  <a:pt x="172217" y="260222"/>
                  <a:pt x="146350" y="264528"/>
                </a:cubicBezTo>
                <a:cubicBezTo>
                  <a:pt x="96772" y="268835"/>
                  <a:pt x="55816" y="292520"/>
                  <a:pt x="83838" y="324819"/>
                </a:cubicBezTo>
                <a:cubicBezTo>
                  <a:pt x="64438" y="273141"/>
                  <a:pt x="142039" y="279601"/>
                  <a:pt x="146350" y="318360"/>
                </a:cubicBezTo>
                <a:cubicBezTo>
                  <a:pt x="148506" y="354965"/>
                  <a:pt x="111861" y="380804"/>
                  <a:pt x="66594" y="376498"/>
                </a:cubicBezTo>
                <a:cubicBezTo>
                  <a:pt x="8393" y="370038"/>
                  <a:pt x="-229" y="296827"/>
                  <a:pt x="19171" y="270988"/>
                </a:cubicBezTo>
                <a:cubicBezTo>
                  <a:pt x="-36874" y="227923"/>
                  <a:pt x="45038" y="174091"/>
                  <a:pt x="73060" y="199930"/>
                </a:cubicBezTo>
                <a:cubicBezTo>
                  <a:pt x="92461" y="217156"/>
                  <a:pt x="116172" y="217156"/>
                  <a:pt x="133416" y="215003"/>
                </a:cubicBezTo>
                <a:cubicBezTo>
                  <a:pt x="154972" y="212850"/>
                  <a:pt x="185150" y="197777"/>
                  <a:pt x="185150" y="171938"/>
                </a:cubicBezTo>
                <a:cubicBezTo>
                  <a:pt x="185150" y="124566"/>
                  <a:pt x="139883" y="128873"/>
                  <a:pt x="131261" y="139639"/>
                </a:cubicBezTo>
                <a:cubicBezTo>
                  <a:pt x="150661" y="135332"/>
                  <a:pt x="176528" y="143945"/>
                  <a:pt x="176528" y="171938"/>
                </a:cubicBezTo>
                <a:cubicBezTo>
                  <a:pt x="174372" y="206390"/>
                  <a:pt x="107550" y="217156"/>
                  <a:pt x="92461" y="191317"/>
                </a:cubicBezTo>
                <a:cubicBezTo>
                  <a:pt x="75216" y="165478"/>
                  <a:pt x="75216" y="124566"/>
                  <a:pt x="124794" y="115953"/>
                </a:cubicBezTo>
                <a:cubicBezTo>
                  <a:pt x="107550" y="83654"/>
                  <a:pt x="157128" y="31976"/>
                  <a:pt x="202395" y="53508"/>
                </a:cubicBezTo>
                <a:cubicBezTo>
                  <a:pt x="211018" y="27669"/>
                  <a:pt x="234190" y="8290"/>
                  <a:pt x="261135" y="209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2" name="任意多边形: 形状 65"/>
          <p:cNvSpPr/>
          <p:nvPr/>
        </p:nvSpPr>
        <p:spPr bwMode="auto">
          <a:xfrm>
            <a:off x="9299210" y="2533369"/>
            <a:ext cx="480225" cy="284524"/>
          </a:xfrm>
          <a:custGeom>
            <a:avLst/>
            <a:gdLst>
              <a:gd name="connsiteX0" fmla="*/ 153489 w 480225"/>
              <a:gd name="connsiteY0" fmla="*/ 92360 h 284524"/>
              <a:gd name="connsiteX1" fmla="*/ 172584 w 480225"/>
              <a:gd name="connsiteY1" fmla="*/ 105619 h 284524"/>
              <a:gd name="connsiteX2" fmla="*/ 200553 w 480225"/>
              <a:gd name="connsiteY2" fmla="*/ 120773 h 284524"/>
              <a:gd name="connsiteX3" fmla="*/ 194099 w 480225"/>
              <a:gd name="connsiteY3" fmla="*/ 187881 h 284524"/>
              <a:gd name="connsiteX4" fmla="*/ 250037 w 480225"/>
              <a:gd name="connsiteY4" fmla="*/ 252824 h 284524"/>
              <a:gd name="connsiteX5" fmla="*/ 153220 w 480225"/>
              <a:gd name="connsiteY5" fmla="*/ 207364 h 284524"/>
              <a:gd name="connsiteX6" fmla="*/ 99433 w 480225"/>
              <a:gd name="connsiteY6" fmla="*/ 105619 h 284524"/>
              <a:gd name="connsiteX7" fmla="*/ 129554 w 480225"/>
              <a:gd name="connsiteY7" fmla="*/ 96960 h 284524"/>
              <a:gd name="connsiteX8" fmla="*/ 153489 w 480225"/>
              <a:gd name="connsiteY8" fmla="*/ 92360 h 284524"/>
              <a:gd name="connsiteX9" fmla="*/ 127743 w 480225"/>
              <a:gd name="connsiteY9" fmla="*/ 646 h 284524"/>
              <a:gd name="connsiteX10" fmla="*/ 213384 w 480225"/>
              <a:gd name="connsiteY10" fmla="*/ 56488 h 284524"/>
              <a:gd name="connsiteX11" fmla="*/ 262879 w 480225"/>
              <a:gd name="connsiteY11" fmla="*/ 58634 h 284524"/>
              <a:gd name="connsiteX12" fmla="*/ 284398 w 480225"/>
              <a:gd name="connsiteY12" fmla="*/ 114443 h 284524"/>
              <a:gd name="connsiteX13" fmla="*/ 331741 w 480225"/>
              <a:gd name="connsiteY13" fmla="*/ 191716 h 284524"/>
              <a:gd name="connsiteX14" fmla="*/ 247815 w 480225"/>
              <a:gd name="connsiteY14" fmla="*/ 204595 h 284524"/>
              <a:gd name="connsiteX15" fmla="*/ 256423 w 480225"/>
              <a:gd name="connsiteY15" fmla="*/ 170251 h 284524"/>
              <a:gd name="connsiteX16" fmla="*/ 286550 w 480225"/>
              <a:gd name="connsiteY16" fmla="*/ 176691 h 284524"/>
              <a:gd name="connsiteX17" fmla="*/ 237055 w 480225"/>
              <a:gd name="connsiteY17" fmla="*/ 200302 h 284524"/>
              <a:gd name="connsiteX18" fmla="*/ 480225 w 480225"/>
              <a:gd name="connsiteY18" fmla="*/ 249671 h 284524"/>
              <a:gd name="connsiteX19" fmla="*/ 396299 w 480225"/>
              <a:gd name="connsiteY19" fmla="*/ 266843 h 284524"/>
              <a:gd name="connsiteX20" fmla="*/ 312373 w 480225"/>
              <a:gd name="connsiteY20" fmla="*/ 284015 h 284524"/>
              <a:gd name="connsiteX21" fmla="*/ 176801 w 480225"/>
              <a:gd name="connsiteY21" fmla="*/ 264696 h 284524"/>
              <a:gd name="connsiteX22" fmla="*/ 75659 w 480225"/>
              <a:gd name="connsiteY22" fmla="*/ 159519 h 284524"/>
              <a:gd name="connsiteX23" fmla="*/ 86419 w 480225"/>
              <a:gd name="connsiteY23" fmla="*/ 110150 h 284524"/>
              <a:gd name="connsiteX24" fmla="*/ 228447 w 480225"/>
              <a:gd name="connsiteY24" fmla="*/ 251817 h 284524"/>
              <a:gd name="connsiteX25" fmla="*/ 318829 w 480225"/>
              <a:gd name="connsiteY25" fmla="*/ 262550 h 284524"/>
              <a:gd name="connsiteX26" fmla="*/ 209080 w 480225"/>
              <a:gd name="connsiteY26" fmla="*/ 144494 h 284524"/>
              <a:gd name="connsiteX27" fmla="*/ 176801 w 480225"/>
              <a:gd name="connsiteY27" fmla="*/ 90832 h 284524"/>
              <a:gd name="connsiteX28" fmla="*/ 129458 w 480225"/>
              <a:gd name="connsiteY28" fmla="*/ 82246 h 284524"/>
              <a:gd name="connsiteX29" fmla="*/ 88571 w 480225"/>
              <a:gd name="connsiteY29" fmla="*/ 101564 h 284524"/>
              <a:gd name="connsiteX30" fmla="*/ 90723 w 480225"/>
              <a:gd name="connsiteY30" fmla="*/ 69367 h 284524"/>
              <a:gd name="connsiteX31" fmla="*/ 47684 w 480225"/>
              <a:gd name="connsiteY31" fmla="*/ 52195 h 284524"/>
              <a:gd name="connsiteX32" fmla="*/ 77811 w 480225"/>
              <a:gd name="connsiteY32" fmla="*/ 101564 h 284524"/>
              <a:gd name="connsiteX33" fmla="*/ 17557 w 480225"/>
              <a:gd name="connsiteY33" fmla="*/ 105857 h 284524"/>
              <a:gd name="connsiteX34" fmla="*/ 2493 w 480225"/>
              <a:gd name="connsiteY34" fmla="*/ 45755 h 284524"/>
              <a:gd name="connsiteX35" fmla="*/ 92875 w 480225"/>
              <a:gd name="connsiteY35" fmla="*/ 15705 h 284524"/>
              <a:gd name="connsiteX36" fmla="*/ 127743 w 480225"/>
              <a:gd name="connsiteY36" fmla="*/ 646 h 28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80225" h="284524">
                <a:moveTo>
                  <a:pt x="153489" y="92360"/>
                </a:moveTo>
                <a:cubicBezTo>
                  <a:pt x="161288" y="94254"/>
                  <a:pt x="168281" y="99125"/>
                  <a:pt x="172584" y="105619"/>
                </a:cubicBezTo>
                <a:cubicBezTo>
                  <a:pt x="187644" y="99125"/>
                  <a:pt x="200553" y="112113"/>
                  <a:pt x="200553" y="120773"/>
                </a:cubicBezTo>
                <a:cubicBezTo>
                  <a:pt x="204856" y="142420"/>
                  <a:pt x="185493" y="161903"/>
                  <a:pt x="194099" y="187881"/>
                </a:cubicBezTo>
                <a:cubicBezTo>
                  <a:pt x="202705" y="211693"/>
                  <a:pt x="228522" y="237671"/>
                  <a:pt x="250037" y="252824"/>
                </a:cubicBezTo>
                <a:cubicBezTo>
                  <a:pt x="224219" y="246330"/>
                  <a:pt x="174735" y="222517"/>
                  <a:pt x="153220" y="207364"/>
                </a:cubicBezTo>
                <a:cubicBezTo>
                  <a:pt x="110191" y="174892"/>
                  <a:pt x="86524" y="122937"/>
                  <a:pt x="99433" y="105619"/>
                </a:cubicBezTo>
                <a:cubicBezTo>
                  <a:pt x="108039" y="92630"/>
                  <a:pt x="116645" y="90466"/>
                  <a:pt x="129554" y="96960"/>
                </a:cubicBezTo>
                <a:cubicBezTo>
                  <a:pt x="137084" y="91548"/>
                  <a:pt x="145690" y="90466"/>
                  <a:pt x="153489" y="92360"/>
                </a:cubicBezTo>
                <a:close/>
                <a:moveTo>
                  <a:pt x="127743" y="646"/>
                </a:moveTo>
                <a:cubicBezTo>
                  <a:pt x="160527" y="-4284"/>
                  <a:pt x="187561" y="19461"/>
                  <a:pt x="213384" y="56488"/>
                </a:cubicBezTo>
                <a:cubicBezTo>
                  <a:pt x="226296" y="54341"/>
                  <a:pt x="247815" y="50048"/>
                  <a:pt x="262879" y="58634"/>
                </a:cubicBezTo>
                <a:cubicBezTo>
                  <a:pt x="286550" y="71513"/>
                  <a:pt x="284398" y="95125"/>
                  <a:pt x="284398" y="114443"/>
                </a:cubicBezTo>
                <a:cubicBezTo>
                  <a:pt x="323133" y="129468"/>
                  <a:pt x="342501" y="168105"/>
                  <a:pt x="331741" y="191716"/>
                </a:cubicBezTo>
                <a:cubicBezTo>
                  <a:pt x="310221" y="243232"/>
                  <a:pt x="262879" y="228206"/>
                  <a:pt x="247815" y="204595"/>
                </a:cubicBezTo>
                <a:cubicBezTo>
                  <a:pt x="241359" y="189570"/>
                  <a:pt x="241359" y="180984"/>
                  <a:pt x="256423" y="170251"/>
                </a:cubicBezTo>
                <a:cubicBezTo>
                  <a:pt x="265031" y="161665"/>
                  <a:pt x="277942" y="176691"/>
                  <a:pt x="286550" y="176691"/>
                </a:cubicBezTo>
                <a:cubicBezTo>
                  <a:pt x="271486" y="142347"/>
                  <a:pt x="224144" y="165958"/>
                  <a:pt x="237055" y="200302"/>
                </a:cubicBezTo>
                <a:cubicBezTo>
                  <a:pt x="260727" y="266843"/>
                  <a:pt x="404907" y="230353"/>
                  <a:pt x="480225" y="249671"/>
                </a:cubicBezTo>
                <a:cubicBezTo>
                  <a:pt x="458706" y="251817"/>
                  <a:pt x="411363" y="264696"/>
                  <a:pt x="396299" y="266843"/>
                </a:cubicBezTo>
                <a:cubicBezTo>
                  <a:pt x="376932" y="268989"/>
                  <a:pt x="336045" y="279722"/>
                  <a:pt x="312373" y="284015"/>
                </a:cubicBezTo>
                <a:cubicBezTo>
                  <a:pt x="271486" y="286161"/>
                  <a:pt x="217688" y="281868"/>
                  <a:pt x="176801" y="264696"/>
                </a:cubicBezTo>
                <a:cubicBezTo>
                  <a:pt x="144522" y="249671"/>
                  <a:pt x="99331" y="215327"/>
                  <a:pt x="75659" y="159519"/>
                </a:cubicBezTo>
                <a:cubicBezTo>
                  <a:pt x="67051" y="138054"/>
                  <a:pt x="64900" y="131615"/>
                  <a:pt x="86419" y="110150"/>
                </a:cubicBezTo>
                <a:cubicBezTo>
                  <a:pt x="88571" y="189570"/>
                  <a:pt x="161737" y="226060"/>
                  <a:pt x="228447" y="251817"/>
                </a:cubicBezTo>
                <a:cubicBezTo>
                  <a:pt x="256423" y="262550"/>
                  <a:pt x="297310" y="260403"/>
                  <a:pt x="318829" y="262550"/>
                </a:cubicBezTo>
                <a:cubicBezTo>
                  <a:pt x="256423" y="256110"/>
                  <a:pt x="178953" y="200302"/>
                  <a:pt x="209080" y="144494"/>
                </a:cubicBezTo>
                <a:cubicBezTo>
                  <a:pt x="215536" y="127322"/>
                  <a:pt x="211232" y="86539"/>
                  <a:pt x="176801" y="90832"/>
                </a:cubicBezTo>
                <a:cubicBezTo>
                  <a:pt x="161737" y="80099"/>
                  <a:pt x="142370" y="73660"/>
                  <a:pt x="129458" y="82246"/>
                </a:cubicBezTo>
                <a:cubicBezTo>
                  <a:pt x="116546" y="71513"/>
                  <a:pt x="99331" y="88685"/>
                  <a:pt x="88571" y="101564"/>
                </a:cubicBezTo>
                <a:cubicBezTo>
                  <a:pt x="90723" y="95125"/>
                  <a:pt x="95027" y="77953"/>
                  <a:pt x="90723" y="69367"/>
                </a:cubicBezTo>
                <a:cubicBezTo>
                  <a:pt x="84267" y="56488"/>
                  <a:pt x="67051" y="43609"/>
                  <a:pt x="47684" y="52195"/>
                </a:cubicBezTo>
                <a:cubicBezTo>
                  <a:pt x="64900" y="56488"/>
                  <a:pt x="92875" y="69367"/>
                  <a:pt x="77811" y="101564"/>
                </a:cubicBezTo>
                <a:cubicBezTo>
                  <a:pt x="64900" y="129468"/>
                  <a:pt x="41228" y="129468"/>
                  <a:pt x="17557" y="105857"/>
                </a:cubicBezTo>
                <a:cubicBezTo>
                  <a:pt x="2493" y="88685"/>
                  <a:pt x="-3963" y="65074"/>
                  <a:pt x="2493" y="45755"/>
                </a:cubicBezTo>
                <a:cubicBezTo>
                  <a:pt x="15405" y="-3614"/>
                  <a:pt x="54140" y="-7906"/>
                  <a:pt x="92875" y="15705"/>
                </a:cubicBezTo>
                <a:cubicBezTo>
                  <a:pt x="105249" y="7119"/>
                  <a:pt x="116815" y="2289"/>
                  <a:pt x="127743" y="646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3056807" y="309909"/>
            <a:ext cx="6196682" cy="6196682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文本框 86"/>
          <p:cNvSpPr txBox="1"/>
          <p:nvPr/>
        </p:nvSpPr>
        <p:spPr>
          <a:xfrm>
            <a:off x="4632707" y="4410942"/>
            <a:ext cx="29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单击</a:t>
            </a:r>
            <a:r>
              <a:rPr lang="zh-CN" altLang="en-US">
                <a:solidFill>
                  <a:schemeClr val="bg1"/>
                </a:solidFill>
                <a:latin typeface="FZFengYaSongS-GB" panose="02000000000000000000" charset="-122"/>
                <a:ea typeface="FZFengYaSongS-GB" panose="02000000000000000000" charset="-122"/>
                <a:cs typeface="FZFengYaSongS-GB" panose="02000000000000000000" charset="-122"/>
                <a:sym typeface="+mn-lt"/>
              </a:rPr>
              <a:t>此处输入标题</a:t>
            </a:r>
            <a:endParaRPr lang="zh-CN" altLang="en-US" dirty="0">
              <a:solidFill>
                <a:schemeClr val="bg1"/>
              </a:solidFill>
              <a:latin typeface="FZFengYaSongS-GB" panose="02000000000000000000" charset="-122"/>
              <a:ea typeface="FZFengYaSongS-GB" panose="02000000000000000000" charset="-122"/>
              <a:cs typeface="FZFengYaSongS-GB" panose="02000000000000000000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t="11844" r="22229" b="34978"/>
          <a:stretch>
            <a:fillRect/>
          </a:stretch>
        </p:blipFill>
        <p:spPr>
          <a:xfrm>
            <a:off x="4750684" y="1073333"/>
            <a:ext cx="2796430" cy="2839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1" grpId="0" animBg="1"/>
      <p:bldP spid="82" grpId="0" animBg="1"/>
      <p:bldP spid="84" grpId="0" animBg="1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3" b="89828" l="0" r="100000">
                        <a14:backgroundMark x1="89375" y1="31925" x2="89375" y2="31925"/>
                        <a14:backgroundMark x1="60313" y1="50391" x2="60313" y2="50391"/>
                        <a14:backgroundMark x1="61042" y1="50235" x2="61042" y2="50235"/>
                        <a14:backgroundMark x1="60729" y1="51174" x2="63854" y2="54304"/>
                        <a14:backgroundMark x1="59479" y1="52113" x2="63333" y2="53834"/>
                        <a14:backgroundMark x1="60208" y1="54617" x2="63958" y2="55086"/>
                        <a14:backgroundMark x1="72292" y1="50391" x2="80833" y2="51174"/>
                        <a14:backgroundMark x1="64271" y1="41315" x2="64271" y2="41315"/>
                        <a14:backgroundMark x1="65104" y1="41941" x2="65104" y2="41941"/>
                        <a14:backgroundMark x1="62917" y1="49922" x2="62917" y2="4992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7454" r="30853" b="43655"/>
          <a:stretch>
            <a:fillRect/>
          </a:stretch>
        </p:blipFill>
        <p:spPr>
          <a:xfrm>
            <a:off x="0" y="2294304"/>
            <a:ext cx="7441588" cy="4563696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6805843" y="0"/>
            <a:ext cx="2676591" cy="690178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84" name="组 83"/>
          <p:cNvGrpSpPr/>
          <p:nvPr/>
        </p:nvGrpSpPr>
        <p:grpSpPr>
          <a:xfrm>
            <a:off x="402705" y="587797"/>
            <a:ext cx="3878697" cy="926302"/>
            <a:chOff x="471362" y="661294"/>
            <a:chExt cx="3878697" cy="926302"/>
          </a:xfrm>
        </p:grpSpPr>
        <p:pic>
          <p:nvPicPr>
            <p:cNvPr id="85" name="图片 84" descr="图片包含 书籍, 文字&#10;&#10;已生成极高可信度的说明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" t="29751" r="77047" b="33684"/>
            <a:stretch>
              <a:fillRect/>
            </a:stretch>
          </p:blipFill>
          <p:spPr>
            <a:xfrm rot="5400000">
              <a:off x="1947560" y="-814904"/>
              <a:ext cx="926302" cy="3878697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350863" y="777719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STXinwei" charset="-122"/>
                  <a:ea typeface="STXinwei" charset="-122"/>
                  <a:cs typeface="STXinwei" charset="-122"/>
                </a:rPr>
                <a:t>请插入标题内容</a:t>
              </a:r>
              <a:endParaRPr lang="zh-CN" altLang="en-US" sz="2400" dirty="0">
                <a:solidFill>
                  <a:schemeClr val="bg1"/>
                </a:solidFill>
                <a:latin typeface="STXinwei" charset="-122"/>
                <a:ea typeface="STXinwei" charset="-122"/>
                <a:cs typeface="STXinwei" charset="-122"/>
              </a:endParaRPr>
            </a:p>
          </p:txBody>
        </p:sp>
      </p:grpSp>
      <p:grpSp>
        <p:nvGrpSpPr>
          <p:cNvPr id="90" name="组合 32"/>
          <p:cNvGrpSpPr/>
          <p:nvPr/>
        </p:nvGrpSpPr>
        <p:grpSpPr>
          <a:xfrm>
            <a:off x="6597605" y="1509895"/>
            <a:ext cx="3091274" cy="3091274"/>
            <a:chOff x="6034" y="1276"/>
            <a:chExt cx="7132" cy="7132"/>
          </a:xfrm>
        </p:grpSpPr>
        <p:sp>
          <p:nvSpPr>
            <p:cNvPr id="91" name="椭圆 90"/>
            <p:cNvSpPr/>
            <p:nvPr/>
          </p:nvSpPr>
          <p:spPr>
            <a:xfrm>
              <a:off x="6034" y="1276"/>
              <a:ext cx="7132" cy="71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330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pic>
          <p:nvPicPr>
            <p:cNvPr id="92" name="图片 91" descr="1bb9895f0e76ef47395137de9b85818a"/>
            <p:cNvPicPr>
              <a:picLocks noChangeAspect="1"/>
            </p:cNvPicPr>
            <p:nvPr/>
          </p:nvPicPr>
          <p:blipFill>
            <a:blip r:embed="rId5"/>
            <a:srcRect t="9741" r="2229"/>
            <a:stretch>
              <a:fillRect/>
            </a:stretch>
          </p:blipFill>
          <p:spPr>
            <a:xfrm>
              <a:off x="6034" y="1378"/>
              <a:ext cx="6774" cy="6928"/>
            </a:xfrm>
            <a:prstGeom prst="ellipse">
              <a:avLst/>
            </a:prstGeom>
            <a:effectLst/>
          </p:spPr>
        </p:pic>
      </p:grpSp>
      <p:sp>
        <p:nvSpPr>
          <p:cNvPr id="25" name="文本框 24"/>
          <p:cNvSpPr txBox="1"/>
          <p:nvPr/>
        </p:nvSpPr>
        <p:spPr>
          <a:xfrm>
            <a:off x="4817361" y="1356524"/>
            <a:ext cx="946413" cy="12640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39250" y="1357440"/>
            <a:ext cx="461665" cy="11208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E4A81D"/>
                </a:solidFill>
                <a:latin typeface="STXinwei" charset="-122"/>
                <a:ea typeface="STXinwei" charset="-122"/>
                <a:cs typeface="STXinwei" charset="-122"/>
              </a:rPr>
              <a:t>添加标题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5600386" y="3103344"/>
            <a:ext cx="461665" cy="11208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E4A81D"/>
                </a:solidFill>
                <a:latin typeface="STXinwei" charset="-122"/>
                <a:ea typeface="STXinwei" charset="-122"/>
                <a:cs typeface="STXinwei" charset="-122"/>
              </a:rPr>
              <a:t>添加标题</a:t>
            </a:r>
            <a:endParaRPr kumimoji="1"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4788097" y="3096783"/>
            <a:ext cx="946413" cy="1282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017988" y="1356524"/>
            <a:ext cx="946413" cy="12887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839877" y="1357440"/>
            <a:ext cx="461665" cy="11208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E4A81D"/>
                </a:solidFill>
                <a:latin typeface="STXinwei" charset="-122"/>
                <a:ea typeface="STXinwei" charset="-122"/>
                <a:cs typeface="STXinwei" charset="-122"/>
              </a:rPr>
              <a:t>添加标题</a:t>
            </a:r>
            <a:endParaRPr kumimoji="1"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10818035" y="3096783"/>
            <a:ext cx="461665" cy="11208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E4A81D"/>
                </a:solidFill>
                <a:latin typeface="STXinwei" charset="-122"/>
                <a:ea typeface="STXinwei" charset="-122"/>
                <a:cs typeface="STXinwei" charset="-122"/>
              </a:rPr>
              <a:t>添加标题</a:t>
            </a:r>
            <a:endParaRPr kumimoji="1"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10005746" y="3090222"/>
            <a:ext cx="946413" cy="13077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Hiragino Sans GB W3" charset="-122"/>
                <a:ea typeface="Hiragino Sans GB W3" charset="-122"/>
                <a:cs typeface="Hiragino Sans GB W3" charset="-122"/>
                <a:sym typeface="+mn-lt"/>
              </a:rPr>
              <a:t>单击此处输入文本内容，单击此处输入文本内容。</a:t>
            </a:r>
            <a:endParaRPr lang="zh-CN" altLang="en-US" sz="1100" dirty="0">
              <a:solidFill>
                <a:schemeClr val="bg1"/>
              </a:solidFill>
              <a:latin typeface="Hiragino Sans GB W3" charset="-122"/>
              <a:ea typeface="Hiragino Sans GB W3" charset="-122"/>
              <a:cs typeface="Hiragino Sans GB W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2669</Words>
  <Application>WPS 演示</Application>
  <PresentationFormat>宽屏</PresentationFormat>
  <Paragraphs>222</Paragraphs>
  <Slides>25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Arial</vt:lpstr>
      <vt:lpstr>STXinwei</vt:lpstr>
      <vt:lpstr>微软雅黑</vt:lpstr>
      <vt:lpstr>FZFengYaSongS-GB</vt:lpstr>
      <vt:lpstr>Hiragino Sans GB W3</vt:lpstr>
      <vt:lpstr>DengXian</vt:lpstr>
      <vt:lpstr>Arial Unicode MS</vt:lpstr>
      <vt:lpstr>DengXian Light</vt:lpstr>
      <vt:lpstr>方正清刻本悦宋简体</vt:lpstr>
      <vt:lpstr>方正隶二繁体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杨琪雯</dc:creator>
  <cp:lastModifiedBy>南蛮姑娘</cp:lastModifiedBy>
  <cp:revision>54</cp:revision>
  <dcterms:created xsi:type="dcterms:W3CDTF">2018-08-14T05:43:00Z</dcterms:created>
  <dcterms:modified xsi:type="dcterms:W3CDTF">2021-09-13T00:43:45Z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167C36339FE64C6288077994A12FADF9</vt:lpwstr>
  </property>
  <property fmtid="{D5CDD505-2E9C-101B-9397-08002B2CF9AE}" pid="3" name="KSOProductBuildVer">
    <vt:lpwstr>2052-11.1.0.10700</vt:lpwstr>
  </property>
</Properties>
</file>