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72" r:id="rId5"/>
    <p:sldId id="271" r:id="rId6"/>
    <p:sldId id="257" r:id="rId7"/>
    <p:sldId id="261" r:id="rId8"/>
    <p:sldId id="259" r:id="rId9"/>
    <p:sldId id="260" r:id="rId10"/>
    <p:sldId id="262" r:id="rId11"/>
    <p:sldId id="265" r:id="rId12"/>
    <p:sldId id="297" r:id="rId13"/>
    <p:sldId id="267" r:id="rId14"/>
    <p:sldId id="268" r:id="rId15"/>
    <p:sldId id="263" r:id="rId16"/>
    <p:sldId id="266" r:id="rId17"/>
    <p:sldId id="276" r:id="rId18"/>
    <p:sldId id="298" r:id="rId19"/>
    <p:sldId id="277" r:id="rId20"/>
    <p:sldId id="278" r:id="rId21"/>
    <p:sldId id="264" r:id="rId22"/>
    <p:sldId id="279" r:id="rId23"/>
    <p:sldId id="280" r:id="rId24"/>
    <p:sldId id="284" r:id="rId25"/>
    <p:sldId id="288" r:id="rId26"/>
    <p:sldId id="299" r:id="rId27"/>
    <p:sldId id="285" r:id="rId28"/>
    <p:sldId id="289" r:id="rId29"/>
    <p:sldId id="281" r:id="rId30"/>
    <p:sldId id="287" r:id="rId31"/>
    <p:sldId id="290" r:id="rId32"/>
    <p:sldId id="283" r:id="rId33"/>
    <p:sldId id="286" r:id="rId34"/>
    <p:sldId id="294" r:id="rId35"/>
    <p:sldId id="295" r:id="rId36"/>
    <p:sldId id="300"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565"/>
    <a:srgbClr val="9F7A53"/>
    <a:srgbClr val="BFBFBF"/>
    <a:srgbClr val="767171"/>
    <a:srgbClr val="C5BCB3"/>
    <a:srgbClr val="BB9D83"/>
    <a:srgbClr val="B5A085"/>
    <a:srgbClr val="C3B9AF"/>
    <a:srgbClr val="7F8B9A"/>
    <a:srgbClr val="798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dPt>
          <c:dLbls>
            <c:delete val="1"/>
          </c:dLbls>
          <c:cat>
            <c:strRef>
              <c:f>Sheet1!$A$2</c:f>
              <c:strCache>
                <c:ptCount val="1"/>
                <c:pt idx="0">
                  <c:v>Category 1</c:v>
                </c:pt>
              </c:strCache>
            </c:strRef>
          </c:cat>
          <c:val>
            <c:numRef>
              <c:f>Sheet1!$B$2</c:f>
              <c:numCache>
                <c:formatCode>General</c:formatCode>
                <c:ptCount val="1"/>
                <c:pt idx="0">
                  <c:v>4.3</c:v>
                </c:pt>
              </c:numCache>
            </c:numRef>
          </c:val>
        </c:ser>
        <c:ser>
          <c:idx val="1"/>
          <c:order val="1"/>
          <c:tx>
            <c:strRef>
              <c:f>Sheet1!$C$1</c:f>
              <c:strCache>
                <c:ptCount val="1"/>
                <c:pt idx="0">
                  <c:v>Series 2</c:v>
                </c:pt>
              </c:strCache>
            </c:strRef>
          </c:tx>
          <c:spPr>
            <a:solidFill>
              <a:schemeClr val="accent2"/>
            </a:solidFill>
            <a:ln>
              <a:noFill/>
            </a:ln>
            <a:effectLst/>
          </c:spPr>
          <c:invertIfNegative val="0"/>
          <c:dLbls>
            <c:delete val="1"/>
          </c:dLbls>
          <c:cat>
            <c:strRef>
              <c:f>Sheet1!$A$2</c:f>
              <c:strCache>
                <c:ptCount val="1"/>
                <c:pt idx="0">
                  <c:v>Category 1</c:v>
                </c:pt>
              </c:strCache>
            </c:strRef>
          </c:cat>
          <c:val>
            <c:numRef>
              <c:f>Sheet1!$C$2</c:f>
              <c:numCache>
                <c:formatCode>General</c:formatCode>
                <c:ptCount val="1"/>
                <c:pt idx="0">
                  <c:v>2.7</c:v>
                </c:pt>
              </c:numCache>
            </c:numRef>
          </c:val>
        </c:ser>
        <c:ser>
          <c:idx val="2"/>
          <c:order val="2"/>
          <c:tx>
            <c:strRef>
              <c:f>Sheet1!$D$1</c:f>
              <c:strCache>
                <c:ptCount val="1"/>
                <c:pt idx="0">
                  <c:v>Series 3</c:v>
                </c:pt>
              </c:strCache>
            </c:strRef>
          </c:tx>
          <c:spPr>
            <a:solidFill>
              <a:schemeClr val="accent3"/>
            </a:solidFill>
            <a:ln>
              <a:noFill/>
            </a:ln>
            <a:effectLst/>
          </c:spPr>
          <c:invertIfNegative val="0"/>
          <c:dLbls>
            <c:delete val="1"/>
          </c:dLbls>
          <c:cat>
            <c:strRef>
              <c:f>Sheet1!$A$2</c:f>
              <c:strCache>
                <c:ptCount val="1"/>
                <c:pt idx="0">
                  <c:v>Category 1</c:v>
                </c:pt>
              </c:strCache>
            </c:strRef>
          </c:cat>
          <c:val>
            <c:numRef>
              <c:f>Sheet1!$D$2</c:f>
              <c:numCache>
                <c:formatCode>General</c:formatCode>
                <c:ptCount val="1"/>
                <c:pt idx="0">
                  <c:v>3</c:v>
                </c:pt>
              </c:numCache>
            </c:numRef>
          </c:val>
        </c:ser>
        <c:dLbls>
          <c:showLegendKey val="0"/>
          <c:showVal val="0"/>
          <c:showCatName val="0"/>
          <c:showSerName val="0"/>
          <c:showPercent val="0"/>
          <c:showBubbleSize val="0"/>
        </c:dLbls>
        <c:gapWidth val="219"/>
        <c:overlap val="-27"/>
        <c:axId val="419744752"/>
        <c:axId val="419741616"/>
      </c:barChart>
      <c:catAx>
        <c:axId val="41974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19741616"/>
        <c:crosses val="autoZero"/>
        <c:auto val="1"/>
        <c:lblAlgn val="ctr"/>
        <c:lblOffset val="100"/>
        <c:noMultiLvlLbl val="0"/>
      </c:catAx>
      <c:valAx>
        <c:axId val="41974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19744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1EEE7-EF14-4B5E-9FA6-1DBC8F2973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E56D6-0CE7-4080-AC7F-4B277B157C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1E56D6-0CE7-4080-AC7F-4B277B157C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43A3EA4-9F2C-40D3-BB0C-C609889AB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7675D2-3FD2-43B6-8382-4930EE0839A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3A3EA4-9F2C-40D3-BB0C-C609889AB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7675D2-3FD2-43B6-8382-4930EE0839A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A3EA4-9F2C-40D3-BB0C-C609889AB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675D2-3FD2-43B6-8382-4930EE0839A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hemeOverride" Target="../theme/themeOverride10.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hemeOverride" Target="../theme/themeOverride14.xml"/><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hemeOverride" Target="../theme/themeOverride15.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hemeOverride" Target="../theme/themeOverride16.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hemeOverride" Target="../theme/themeOverride17.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hemeOverride" Target="../theme/themeOverride19.xml"/><Relationship Id="rId2" Type="http://schemas.openxmlformats.org/officeDocument/2006/relationships/image" Target="../media/image28.jpeg"/><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hemeOverride" Target="../theme/themeOverride20.xml"/><Relationship Id="rId2" Type="http://schemas.openxmlformats.org/officeDocument/2006/relationships/image" Target="../media/image19.jpeg"/><Relationship Id="rId1" Type="http://schemas.openxmlformats.org/officeDocument/2006/relationships/image" Target="../media/image29.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themeOverride" Target="../theme/themeOverride21.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hemeOverride" Target="../theme/themeOverride22.xm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hemeOverride" Target="../theme/themeOverride24.xml"/><Relationship Id="rId2" Type="http://schemas.openxmlformats.org/officeDocument/2006/relationships/image" Target="../media/image33.jpe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4" Type="http://schemas.openxmlformats.org/officeDocument/2006/relationships/notesSlide" Target="../notesSlides/notesSlide28.xml"/><Relationship Id="rId13" Type="http://schemas.openxmlformats.org/officeDocument/2006/relationships/slideLayout" Target="../slideLayouts/slideLayout2.xml"/><Relationship Id="rId12" Type="http://schemas.openxmlformats.org/officeDocument/2006/relationships/themeOverride" Target="../theme/themeOverride25.xml"/><Relationship Id="rId11" Type="http://schemas.openxmlformats.org/officeDocument/2006/relationships/image" Target="../media/image44.jpeg"/><Relationship Id="rId10" Type="http://schemas.openxmlformats.org/officeDocument/2006/relationships/image" Target="../media/image43.png"/><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hemeOverride" Target="../theme/themeOverride26.xml"/><Relationship Id="rId2" Type="http://schemas.openxmlformats.org/officeDocument/2006/relationships/image" Target="../media/image46.jpe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hemeOverride" Target="../theme/themeOverride29.xml"/><Relationship Id="rId1" Type="http://schemas.openxmlformats.org/officeDocument/2006/relationships/image" Target="../media/image47.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hemeOverride" Target="../theme/themeOverride30.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hemeOverride" Target="../theme/themeOverride5.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hemeOverride" Target="../theme/themeOverride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hemeOverride" Target="../theme/themeOverride8.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568534" y="2021375"/>
            <a:ext cx="5906774" cy="1200329"/>
          </a:xfrm>
          <a:prstGeom prst="rect">
            <a:avLst/>
          </a:prstGeom>
          <a:noFill/>
        </p:spPr>
        <p:txBody>
          <a:bodyPr wrap="square" rtlCol="0">
            <a:spAutoFit/>
          </a:bodyPr>
          <a:lstStyle/>
          <a:p>
            <a:pPr algn="ctr"/>
            <a:r>
              <a:rPr lang="zh-CN" altLang="en-US" sz="7200" spc="1000" dirty="0" smtClean="0">
                <a:solidFill>
                  <a:srgbClr val="9F7A53"/>
                </a:solidFill>
                <a:cs typeface="+mn-ea"/>
                <a:sym typeface="+mn-lt"/>
              </a:rPr>
              <a:t>北欧风设计</a:t>
            </a:r>
            <a:endParaRPr lang="zh-CN" altLang="en-US" sz="7200" spc="1000" dirty="0">
              <a:solidFill>
                <a:srgbClr val="9F7A53"/>
              </a:solidFill>
              <a:cs typeface="+mn-ea"/>
              <a:sym typeface="+mn-lt"/>
            </a:endParaRPr>
          </a:p>
        </p:txBody>
      </p:sp>
      <p:sp>
        <p:nvSpPr>
          <p:cNvPr id="9" name="Rectangle 23"/>
          <p:cNvSpPr/>
          <p:nvPr/>
        </p:nvSpPr>
        <p:spPr>
          <a:xfrm>
            <a:off x="6195626" y="3663567"/>
            <a:ext cx="4334648"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 dui at fermentum </a:t>
            </a:r>
            <a:r>
              <a:rPr lang="en-US" altLang="zh-CN" sz="800" noProof="1">
                <a:solidFill>
                  <a:schemeClr val="accent6"/>
                </a:solidFill>
                <a:cs typeface="+mn-ea"/>
                <a:sym typeface="+mn-lt"/>
              </a:rPr>
              <a:t> lorem ipsum dolor sit amet</a:t>
            </a:r>
            <a:endParaRPr lang="en-US" sz="800" noProof="1">
              <a:solidFill>
                <a:schemeClr val="accent6"/>
              </a:solidFill>
              <a:cs typeface="+mn-ea"/>
              <a:sym typeface="+mn-lt"/>
            </a:endParaRPr>
          </a:p>
        </p:txBody>
      </p:sp>
      <p:grpSp>
        <p:nvGrpSpPr>
          <p:cNvPr id="27" name="组合 26"/>
          <p:cNvGrpSpPr/>
          <p:nvPr/>
        </p:nvGrpSpPr>
        <p:grpSpPr>
          <a:xfrm>
            <a:off x="8021205" y="5550226"/>
            <a:ext cx="683490" cy="138546"/>
            <a:chOff x="5754255" y="6262253"/>
            <a:chExt cx="683490" cy="138546"/>
          </a:xfrm>
          <a:solidFill>
            <a:schemeClr val="accent6"/>
          </a:solidFill>
        </p:grpSpPr>
        <p:sp>
          <p:nvSpPr>
            <p:cNvPr id="19" name="椭圆 18"/>
            <p:cNvSpPr/>
            <p:nvPr/>
          </p:nvSpPr>
          <p:spPr>
            <a:xfrm>
              <a:off x="5754255"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3" name="椭圆 22"/>
            <p:cNvSpPr/>
            <p:nvPr/>
          </p:nvSpPr>
          <p:spPr>
            <a:xfrm>
              <a:off x="6026727"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4" name="椭圆 23"/>
            <p:cNvSpPr/>
            <p:nvPr/>
          </p:nvSpPr>
          <p:spPr>
            <a:xfrm>
              <a:off x="6299199"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grpSp>
      <p:sp>
        <p:nvSpPr>
          <p:cNvPr id="2" name="文本框 1"/>
          <p:cNvSpPr txBox="1"/>
          <p:nvPr/>
        </p:nvSpPr>
        <p:spPr>
          <a:xfrm>
            <a:off x="6511449" y="4993313"/>
            <a:ext cx="3561080" cy="368300"/>
          </a:xfrm>
          <a:prstGeom prst="rect">
            <a:avLst/>
          </a:prstGeom>
          <a:noFill/>
        </p:spPr>
        <p:txBody>
          <a:bodyPr wrap="none" rtlCol="0">
            <a:spAutoFit/>
          </a:bodyPr>
          <a:lstStyle/>
          <a:p>
            <a:r>
              <a:rPr lang="zh-CN" altLang="en-US" dirty="0">
                <a:solidFill>
                  <a:schemeClr val="accent6"/>
                </a:solidFill>
                <a:cs typeface="+mn-ea"/>
                <a:sym typeface="+mn-lt"/>
              </a:rPr>
              <a:t>汇报人</a:t>
            </a:r>
            <a:r>
              <a:rPr lang="zh-CN" altLang="en-US" dirty="0" smtClean="0">
                <a:solidFill>
                  <a:schemeClr val="accent6"/>
                </a:solidFill>
                <a:cs typeface="+mn-ea"/>
                <a:sym typeface="+mn-lt"/>
              </a:rPr>
              <a:t>：</a:t>
            </a:r>
            <a:r>
              <a:rPr lang="en-US" altLang="zh-CN" dirty="0" smtClean="0">
                <a:solidFill>
                  <a:schemeClr val="accent6"/>
                </a:solidFill>
                <a:cs typeface="+mn-ea"/>
                <a:sym typeface="+mn-lt"/>
              </a:rPr>
              <a:t>XXX</a:t>
            </a:r>
            <a:r>
              <a:rPr lang="zh-CN" altLang="en-US" dirty="0" smtClean="0">
                <a:solidFill>
                  <a:schemeClr val="accent6"/>
                </a:solidFill>
                <a:cs typeface="+mn-ea"/>
                <a:sym typeface="+mn-lt"/>
              </a:rPr>
              <a:t>    时间</a:t>
            </a:r>
            <a:r>
              <a:rPr lang="zh-CN" altLang="en-US" dirty="0">
                <a:solidFill>
                  <a:schemeClr val="accent6"/>
                </a:solidFill>
                <a:cs typeface="+mn-ea"/>
                <a:sym typeface="+mn-lt"/>
              </a:rPr>
              <a:t>：</a:t>
            </a:r>
            <a:r>
              <a:rPr lang="en-US" altLang="zh-CN" dirty="0">
                <a:solidFill>
                  <a:schemeClr val="accent6"/>
                </a:solidFill>
                <a:cs typeface="+mn-ea"/>
                <a:sym typeface="+mn-lt"/>
              </a:rPr>
              <a:t>XX</a:t>
            </a:r>
            <a:r>
              <a:rPr lang="zh-CN" altLang="en-US" dirty="0">
                <a:solidFill>
                  <a:schemeClr val="accent6"/>
                </a:solidFill>
                <a:cs typeface="+mn-ea"/>
                <a:sym typeface="+mn-lt"/>
              </a:rPr>
              <a:t>年</a:t>
            </a:r>
            <a:r>
              <a:rPr lang="en-US" altLang="zh-CN" dirty="0">
                <a:solidFill>
                  <a:schemeClr val="accent6"/>
                </a:solidFill>
                <a:cs typeface="+mn-ea"/>
                <a:sym typeface="+mn-lt"/>
              </a:rPr>
              <a:t>XX</a:t>
            </a:r>
            <a:r>
              <a:rPr lang="zh-CN" altLang="en-US" dirty="0">
                <a:solidFill>
                  <a:schemeClr val="accent6"/>
                </a:solidFill>
                <a:cs typeface="+mn-ea"/>
                <a:sym typeface="+mn-lt"/>
              </a:rPr>
              <a:t>月</a:t>
            </a:r>
            <a:endParaRPr lang="zh-CN" altLang="en-US" dirty="0">
              <a:solidFill>
                <a:schemeClr val="accent6"/>
              </a:solidFill>
              <a:cs typeface="+mn-ea"/>
              <a:sym typeface="+mn-lt"/>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652" y="911622"/>
            <a:ext cx="5842444" cy="5842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900" decel="100000" fill="hold"/>
                                        <p:tgtEl>
                                          <p:spTgt spid="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8775" y="1352550"/>
            <a:ext cx="5410200" cy="415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3" name="矩形 12"/>
          <p:cNvSpPr/>
          <p:nvPr/>
        </p:nvSpPr>
        <p:spPr>
          <a:xfrm>
            <a:off x="5438775" y="1845326"/>
            <a:ext cx="3806208" cy="316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8" name="Rectangle 23"/>
          <p:cNvSpPr/>
          <p:nvPr/>
        </p:nvSpPr>
        <p:spPr>
          <a:xfrm>
            <a:off x="5253938" y="4348290"/>
            <a:ext cx="2658267"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a:t>
            </a:r>
            <a:endParaRPr lang="en-US" sz="800" noProof="1">
              <a:solidFill>
                <a:schemeClr val="accent6"/>
              </a:solidFill>
              <a:cs typeface="+mn-ea"/>
              <a:sym typeface="+mn-lt"/>
            </a:endParaRPr>
          </a:p>
        </p:txBody>
      </p:sp>
      <p:sp>
        <p:nvSpPr>
          <p:cNvPr id="8" name="文本框 7"/>
          <p:cNvSpPr txBox="1"/>
          <p:nvPr/>
        </p:nvSpPr>
        <p:spPr>
          <a:xfrm>
            <a:off x="5549481" y="1960549"/>
            <a:ext cx="2341393" cy="2215991"/>
          </a:xfrm>
          <a:prstGeom prst="rect">
            <a:avLst/>
          </a:prstGeom>
          <a:noFill/>
        </p:spPr>
        <p:txBody>
          <a:bodyPr wrap="square" rtlCol="0">
            <a:spAutoFit/>
          </a:bodyPr>
          <a:lstStyle/>
          <a:p>
            <a:r>
              <a:rPr lang="en-US" altLang="zh-CN" sz="13800" b="1" dirty="0" smtClean="0">
                <a:solidFill>
                  <a:schemeClr val="accent6"/>
                </a:solidFill>
                <a:cs typeface="+mn-ea"/>
                <a:sym typeface="+mn-lt"/>
              </a:rPr>
              <a:t>02</a:t>
            </a:r>
            <a:endParaRPr lang="zh-CN" altLang="en-US" sz="13800" b="1" dirty="0">
              <a:solidFill>
                <a:schemeClr val="accent6"/>
              </a:solidFill>
              <a:cs typeface="+mn-ea"/>
              <a:sym typeface="+mn-lt"/>
            </a:endParaRPr>
          </a:p>
        </p:txBody>
      </p:sp>
      <p:sp>
        <p:nvSpPr>
          <p:cNvPr id="12" name="文本框 11"/>
          <p:cNvSpPr txBox="1"/>
          <p:nvPr/>
        </p:nvSpPr>
        <p:spPr>
          <a:xfrm>
            <a:off x="5303343" y="3974088"/>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9225" y="-173516"/>
            <a:ext cx="2230721" cy="5817370"/>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670739" y="5363781"/>
            <a:ext cx="2333724" cy="415498"/>
          </a:xfrm>
          <a:prstGeom prst="rect">
            <a:avLst/>
          </a:prstGeom>
        </p:spPr>
        <p:txBody>
          <a:bodyPr wrap="square">
            <a:spAutoFit/>
          </a:bodyPr>
          <a:lstStyle/>
          <a:p>
            <a:pPr algn="ctr"/>
            <a:r>
              <a:rPr lang="en-US" altLang="zh-CN" sz="1000" dirty="0">
                <a:solidFill>
                  <a:schemeClr val="accent6"/>
                </a:solidFill>
                <a:cs typeface="+mn-ea"/>
                <a:sym typeface="+mn-lt"/>
              </a:rPr>
              <a:t>Lorem Ipsum has been the industry's standard</a:t>
            </a:r>
            <a:endParaRPr lang="zh-CN" altLang="en-US" sz="1000" dirty="0">
              <a:solidFill>
                <a:schemeClr val="accent6"/>
              </a:solidFill>
              <a:cs typeface="+mn-ea"/>
              <a:sym typeface="+mn-lt"/>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87634" y="1376510"/>
            <a:ext cx="2472817" cy="329709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064" y="1376510"/>
            <a:ext cx="2474215" cy="3298953"/>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600494" y="1383344"/>
            <a:ext cx="2474215" cy="3297090"/>
          </a:xfrm>
          <a:prstGeom prst="rect">
            <a:avLst/>
          </a:prstGeom>
        </p:spPr>
      </p:pic>
      <p:sp>
        <p:nvSpPr>
          <p:cNvPr id="16" name="文本框 15"/>
          <p:cNvSpPr txBox="1"/>
          <p:nvPr/>
        </p:nvSpPr>
        <p:spPr>
          <a:xfrm>
            <a:off x="1600494" y="5051179"/>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7" name="矩形 16"/>
          <p:cNvSpPr/>
          <p:nvPr/>
        </p:nvSpPr>
        <p:spPr>
          <a:xfrm>
            <a:off x="4902499" y="5363781"/>
            <a:ext cx="2333724" cy="415498"/>
          </a:xfrm>
          <a:prstGeom prst="rect">
            <a:avLst/>
          </a:prstGeom>
        </p:spPr>
        <p:txBody>
          <a:bodyPr wrap="square">
            <a:spAutoFit/>
          </a:bodyPr>
          <a:lstStyle/>
          <a:p>
            <a:pPr algn="ctr"/>
            <a:r>
              <a:rPr lang="en-US" altLang="zh-CN" sz="1000" dirty="0">
                <a:solidFill>
                  <a:schemeClr val="accent6"/>
                </a:solidFill>
                <a:cs typeface="+mn-ea"/>
                <a:sym typeface="+mn-lt"/>
              </a:rPr>
              <a:t>Lorem Ipsum has been the industry's standard</a:t>
            </a:r>
            <a:endParaRPr lang="zh-CN" altLang="en-US" sz="1000" dirty="0">
              <a:solidFill>
                <a:schemeClr val="accent6"/>
              </a:solidFill>
              <a:cs typeface="+mn-ea"/>
              <a:sym typeface="+mn-lt"/>
            </a:endParaRPr>
          </a:p>
        </p:txBody>
      </p:sp>
      <p:sp>
        <p:nvSpPr>
          <p:cNvPr id="18" name="文本框 17"/>
          <p:cNvSpPr txBox="1"/>
          <p:nvPr/>
        </p:nvSpPr>
        <p:spPr>
          <a:xfrm>
            <a:off x="4832254" y="5051179"/>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9" name="矩形 18"/>
          <p:cNvSpPr/>
          <p:nvPr/>
        </p:nvSpPr>
        <p:spPr>
          <a:xfrm>
            <a:off x="8204504" y="5363781"/>
            <a:ext cx="2333724" cy="415498"/>
          </a:xfrm>
          <a:prstGeom prst="rect">
            <a:avLst/>
          </a:prstGeom>
        </p:spPr>
        <p:txBody>
          <a:bodyPr wrap="square">
            <a:spAutoFit/>
          </a:bodyPr>
          <a:lstStyle/>
          <a:p>
            <a:pPr algn="ctr"/>
            <a:r>
              <a:rPr lang="en-US" altLang="zh-CN" sz="1000" dirty="0">
                <a:solidFill>
                  <a:schemeClr val="accent6"/>
                </a:solidFill>
                <a:cs typeface="+mn-ea"/>
                <a:sym typeface="+mn-lt"/>
              </a:rPr>
              <a:t>Lorem Ipsum has been the industry's standard</a:t>
            </a:r>
            <a:endParaRPr lang="zh-CN" altLang="en-US" sz="1000" dirty="0">
              <a:solidFill>
                <a:schemeClr val="accent6"/>
              </a:solidFill>
              <a:cs typeface="+mn-ea"/>
              <a:sym typeface="+mn-lt"/>
            </a:endParaRPr>
          </a:p>
        </p:txBody>
      </p:sp>
      <p:sp>
        <p:nvSpPr>
          <p:cNvPr id="20" name="文本框 19"/>
          <p:cNvSpPr txBox="1"/>
          <p:nvPr/>
        </p:nvSpPr>
        <p:spPr>
          <a:xfrm>
            <a:off x="8134259" y="5051179"/>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82345" y="502532"/>
            <a:ext cx="4227310" cy="523220"/>
          </a:xfrm>
          <a:prstGeom prst="rect">
            <a:avLst/>
          </a:prstGeom>
          <a:noFill/>
        </p:spPr>
        <p:txBody>
          <a:bodyPr wrap="square" rtlCol="0">
            <a:spAutoFit/>
          </a:bodyPr>
          <a:lstStyle/>
          <a:p>
            <a:pPr algn="ctr"/>
            <a:r>
              <a:rPr lang="zh-CN" altLang="en-US" sz="2800" b="1" dirty="0" smtClean="0">
                <a:solidFill>
                  <a:schemeClr val="accent6"/>
                </a:solidFill>
                <a:cs typeface="+mn-ea"/>
                <a:sym typeface="+mn-lt"/>
              </a:rPr>
              <a:t>输入文本内容</a:t>
            </a:r>
            <a:endParaRPr lang="zh-CN" altLang="en-US" sz="2800" b="1" dirty="0">
              <a:solidFill>
                <a:schemeClr val="accent6"/>
              </a:solidFill>
              <a:cs typeface="+mn-ea"/>
              <a:sym typeface="+mn-lt"/>
            </a:endParaRPr>
          </a:p>
        </p:txBody>
      </p:sp>
      <p:cxnSp>
        <p:nvCxnSpPr>
          <p:cNvPr id="7" name="直接连接符 6"/>
          <p:cNvCxnSpPr/>
          <p:nvPr/>
        </p:nvCxnSpPr>
        <p:spPr>
          <a:xfrm>
            <a:off x="5310909" y="1274432"/>
            <a:ext cx="1570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23"/>
          <p:cNvSpPr/>
          <p:nvPr/>
        </p:nvSpPr>
        <p:spPr>
          <a:xfrm>
            <a:off x="4414980" y="1506507"/>
            <a:ext cx="3362035" cy="400110"/>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9" name="菱形 8"/>
          <p:cNvSpPr/>
          <p:nvPr/>
        </p:nvSpPr>
        <p:spPr>
          <a:xfrm>
            <a:off x="4696027" y="2650144"/>
            <a:ext cx="2826327" cy="2826327"/>
          </a:xfrm>
          <a:prstGeom prst="diamond">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cxnSp>
        <p:nvCxnSpPr>
          <p:cNvPr id="11" name="直接连接符 10"/>
          <p:cNvCxnSpPr/>
          <p:nvPr/>
        </p:nvCxnSpPr>
        <p:spPr>
          <a:xfrm>
            <a:off x="7710888" y="4067767"/>
            <a:ext cx="498767"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2" name="Rectangle 23"/>
          <p:cNvSpPr/>
          <p:nvPr/>
        </p:nvSpPr>
        <p:spPr>
          <a:xfrm>
            <a:off x="8209655" y="4186224"/>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3" name="文本框 12"/>
          <p:cNvSpPr txBox="1"/>
          <p:nvPr/>
        </p:nvSpPr>
        <p:spPr>
          <a:xfrm>
            <a:off x="1522701" y="3913878"/>
            <a:ext cx="2486025" cy="307777"/>
          </a:xfrm>
          <a:prstGeom prst="rect">
            <a:avLst/>
          </a:prstGeom>
          <a:noFill/>
        </p:spPr>
        <p:txBody>
          <a:bodyPr wrap="square" rtlCol="0">
            <a:spAutoFit/>
          </a:bodyPr>
          <a:lstStyle/>
          <a:p>
            <a:pPr algn="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cxnSp>
        <p:nvCxnSpPr>
          <p:cNvPr id="16" name="直接连接符 15"/>
          <p:cNvCxnSpPr/>
          <p:nvPr/>
        </p:nvCxnSpPr>
        <p:spPr>
          <a:xfrm>
            <a:off x="4008727" y="4069256"/>
            <a:ext cx="498767"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7" name="Rectangle 23"/>
          <p:cNvSpPr/>
          <p:nvPr/>
        </p:nvSpPr>
        <p:spPr>
          <a:xfrm>
            <a:off x="1522700" y="4172339"/>
            <a:ext cx="2486025" cy="553998"/>
          </a:xfrm>
          <a:prstGeom prst="rect">
            <a:avLst/>
          </a:prstGeom>
        </p:spPr>
        <p:txBody>
          <a:bodyPr wrap="square">
            <a:spAutoFit/>
          </a:bodyPr>
          <a:lstStyle/>
          <a:p>
            <a:pPr algn="l"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8" name="文本框 17"/>
          <p:cNvSpPr txBox="1"/>
          <p:nvPr/>
        </p:nvSpPr>
        <p:spPr>
          <a:xfrm>
            <a:off x="8332723" y="3923902"/>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cxnSp>
        <p:nvCxnSpPr>
          <p:cNvPr id="22" name="直接连接符 21"/>
          <p:cNvCxnSpPr/>
          <p:nvPr/>
        </p:nvCxnSpPr>
        <p:spPr>
          <a:xfrm>
            <a:off x="6091529" y="5569527"/>
            <a:ext cx="0" cy="1403928"/>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50"/>
                                        <p:tgtEl>
                                          <p:spTgt spid="18">
                                            <p:txEl>
                                              <p:pRg st="0" end="0"/>
                                            </p:txEl>
                                          </p:spTgt>
                                        </p:tgtEl>
                                      </p:cBhvr>
                                    </p:animEffect>
                                    <p:anim calcmode="lin" valueType="num">
                                      <p:cBhvr>
                                        <p:cTn id="18"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375"/>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875"/>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375"/>
                            </p:stCondLst>
                            <p:childTnLst>
                              <p:par>
                                <p:cTn id="31" presetID="47" presetClass="entr" presetSubtype="0" fill="hold" grpId="0" nodeType="afterEffect">
                                  <p:stCondLst>
                                    <p:cond delay="0"/>
                                  </p:stCondLst>
                                  <p:iterate type="lt">
                                    <p:tmPct val="10000"/>
                                  </p:iterate>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250"/>
                                        <p:tgtEl>
                                          <p:spTgt spid="13">
                                            <p:txEl>
                                              <p:pRg st="0" end="0"/>
                                            </p:txEl>
                                          </p:spTgt>
                                        </p:tgtEl>
                                      </p:cBhvr>
                                    </p:animEffect>
                                    <p:anim calcmode="lin" valueType="num">
                                      <p:cBhvr>
                                        <p:cTn id="34"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anim calcmode="lin" valueType="num">
                                      <p:cBhvr>
                                        <p:cTn id="40" dur="500" fill="hold"/>
                                        <p:tgtEl>
                                          <p:spTgt spid="17"/>
                                        </p:tgtEl>
                                        <p:attrNameLst>
                                          <p:attrName>ppt_x</p:attrName>
                                        </p:attrNameLst>
                                      </p:cBhvr>
                                      <p:tavLst>
                                        <p:tav tm="0">
                                          <p:val>
                                            <p:strVal val="#ppt_x"/>
                                          </p:val>
                                        </p:tav>
                                        <p:tav tm="100000">
                                          <p:val>
                                            <p:strVal val="#ppt_x"/>
                                          </p:val>
                                        </p:tav>
                                      </p:tavLst>
                                    </p:anim>
                                    <p:anim calcmode="lin" valueType="num">
                                      <p:cBhvr>
                                        <p:cTn id="41" dur="5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325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build="p"/>
      <p:bldP spid="17" grpId="0"/>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56807" y="1939638"/>
            <a:ext cx="3055064" cy="418407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2162" y="778099"/>
            <a:ext cx="3833091" cy="5110788"/>
          </a:xfrm>
          <a:prstGeom prst="rect">
            <a:avLst/>
          </a:prstGeom>
        </p:spPr>
      </p:pic>
      <p:sp>
        <p:nvSpPr>
          <p:cNvPr id="5" name="矩形 4"/>
          <p:cNvSpPr/>
          <p:nvPr/>
        </p:nvSpPr>
        <p:spPr>
          <a:xfrm>
            <a:off x="5154891" y="831051"/>
            <a:ext cx="4781140" cy="1631216"/>
          </a:xfrm>
          <a:prstGeom prst="rect">
            <a:avLst/>
          </a:prstGeom>
        </p:spPr>
        <p:txBody>
          <a:bodyPr wrap="square">
            <a:spAutoFit/>
          </a:bodyPr>
          <a:lstStyle/>
          <a:p>
            <a:pPr>
              <a:lnSpc>
                <a:spcPts val="6000"/>
              </a:lnSpc>
            </a:pPr>
            <a:r>
              <a:rPr lang="en-US" altLang="zh-CN" sz="6600" b="1" spc="300" dirty="0">
                <a:solidFill>
                  <a:schemeClr val="accent6"/>
                </a:solidFill>
                <a:cs typeface="+mn-ea"/>
                <a:sym typeface="+mn-lt"/>
              </a:rPr>
              <a:t>FASHION </a:t>
            </a:r>
            <a:endParaRPr lang="en-US" altLang="zh-CN" sz="6600" b="1" spc="300" dirty="0">
              <a:solidFill>
                <a:schemeClr val="accent6"/>
              </a:solidFill>
              <a:cs typeface="+mn-ea"/>
              <a:sym typeface="+mn-lt"/>
            </a:endParaRPr>
          </a:p>
          <a:p>
            <a:pPr>
              <a:lnSpc>
                <a:spcPts val="6000"/>
              </a:lnSpc>
            </a:pPr>
            <a:r>
              <a:rPr lang="en-US" altLang="zh-CN" sz="4800" b="1" dirty="0">
                <a:solidFill>
                  <a:schemeClr val="accent6"/>
                </a:solidFill>
                <a:cs typeface="+mn-ea"/>
                <a:sym typeface="+mn-lt"/>
              </a:rPr>
              <a:t>              STYLE</a:t>
            </a:r>
            <a:endParaRPr lang="zh-CN" altLang="en-US" sz="4800" b="1" dirty="0">
              <a:solidFill>
                <a:schemeClr val="accent6"/>
              </a:solidFill>
              <a:cs typeface="+mn-ea"/>
              <a:sym typeface="+mn-lt"/>
            </a:endParaRPr>
          </a:p>
        </p:txBody>
      </p:sp>
      <p:sp>
        <p:nvSpPr>
          <p:cNvPr id="7" name="矩形 6"/>
          <p:cNvSpPr/>
          <p:nvPr/>
        </p:nvSpPr>
        <p:spPr>
          <a:xfrm>
            <a:off x="5236835" y="2620030"/>
            <a:ext cx="1875035" cy="2862322"/>
          </a:xfrm>
          <a:prstGeom prst="rect">
            <a:avLst/>
          </a:prstGeom>
        </p:spPr>
        <p:txBody>
          <a:bodyPr wrap="square">
            <a:spAutoFit/>
          </a:bodyPr>
          <a:lstStyle/>
          <a:p>
            <a:pPr>
              <a:lnSpc>
                <a:spcPct val="250000"/>
              </a:lnSpc>
            </a:pPr>
            <a:r>
              <a:rPr lang="en-US" altLang="zh-CN" sz="800" spc="1200" dirty="0">
                <a:solidFill>
                  <a:schemeClr val="accent6"/>
                </a:solidFill>
                <a:cs typeface="+mn-ea"/>
                <a:sym typeface="+mn-lt"/>
              </a:rPr>
              <a:t>A CLOTHING STYLE MAY </a:t>
            </a:r>
            <a:endParaRPr lang="en-US" altLang="zh-CN" sz="800" spc="1200" dirty="0">
              <a:solidFill>
                <a:schemeClr val="accent6"/>
              </a:solidFill>
              <a:cs typeface="+mn-ea"/>
              <a:sym typeface="+mn-lt"/>
            </a:endParaRPr>
          </a:p>
          <a:p>
            <a:pPr>
              <a:lnSpc>
                <a:spcPct val="250000"/>
              </a:lnSpc>
            </a:pPr>
            <a:r>
              <a:rPr lang="en-US" altLang="zh-CN" sz="800" spc="1200" dirty="0">
                <a:solidFill>
                  <a:schemeClr val="accent6"/>
                </a:solidFill>
                <a:cs typeface="+mn-ea"/>
                <a:sym typeface="+mn-lt"/>
              </a:rPr>
              <a:t>BE INTRODUCED AS A FASHION     </a:t>
            </a:r>
            <a:endParaRPr lang="zh-CN" altLang="en-US" sz="800" spc="1200" dirty="0">
              <a:solidFill>
                <a:schemeClr val="accent6"/>
              </a:solidFill>
              <a:cs typeface="+mn-ea"/>
              <a:sym typeface="+mn-lt"/>
            </a:endParaRPr>
          </a:p>
        </p:txBody>
      </p:sp>
      <p:sp>
        <p:nvSpPr>
          <p:cNvPr id="8" name="矩形 7"/>
          <p:cNvSpPr/>
          <p:nvPr/>
        </p:nvSpPr>
        <p:spPr>
          <a:xfrm>
            <a:off x="6651904" y="2109736"/>
            <a:ext cx="340196" cy="340196"/>
          </a:xfrm>
          <a:prstGeom prst="rect">
            <a:avLst/>
          </a:prstGeom>
          <a:solidFill>
            <a:srgbClr val="BB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9" name="矩形 8"/>
          <p:cNvSpPr/>
          <p:nvPr/>
        </p:nvSpPr>
        <p:spPr>
          <a:xfrm>
            <a:off x="7397679" y="3560272"/>
            <a:ext cx="3944575" cy="1546577"/>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50"/>
                                        <p:tgtEl>
                                          <p:spTgt spid="5">
                                            <p:txEl>
                                              <p:pRg st="0" end="0"/>
                                            </p:txEl>
                                          </p:spTgt>
                                        </p:tgtEl>
                                      </p:cBhvr>
                                    </p:animEffect>
                                    <p:anim calcmode="lin" valueType="num">
                                      <p:cBhvr>
                                        <p:cTn id="12"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925"/>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50"/>
                                        <p:tgtEl>
                                          <p:spTgt spid="5">
                                            <p:txEl>
                                              <p:pRg st="1" end="1"/>
                                            </p:txEl>
                                          </p:spTgt>
                                        </p:tgtEl>
                                      </p:cBhvr>
                                    </p:animEffect>
                                    <p:anim calcmode="lin" valueType="num">
                                      <p:cBhvr>
                                        <p:cTn id="18"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625"/>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625"/>
                            </p:stCondLst>
                            <p:childTnLst>
                              <p:par>
                                <p:cTn id="27" presetID="6"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500"/>
                                        <p:tgtEl>
                                          <p:spTgt spid="6"/>
                                        </p:tgtEl>
                                      </p:cBhvr>
                                    </p:animEffect>
                                  </p:childTnLst>
                                </p:cTn>
                              </p:par>
                            </p:childTnLst>
                          </p:cTn>
                        </p:par>
                        <p:par>
                          <p:cTn id="30" fill="hold">
                            <p:stCondLst>
                              <p:cond delay="3125"/>
                            </p:stCondLst>
                            <p:childTnLst>
                              <p:par>
                                <p:cTn id="31" presetID="3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4125"/>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 y="-1"/>
            <a:ext cx="12198121" cy="6871855"/>
          </a:xfrm>
          <a:prstGeom prst="rect">
            <a:avLst/>
          </a:prstGeom>
        </p:spPr>
      </p:pic>
      <p:sp>
        <p:nvSpPr>
          <p:cNvPr id="6" name="Rectangle 23"/>
          <p:cNvSpPr/>
          <p:nvPr/>
        </p:nvSpPr>
        <p:spPr>
          <a:xfrm>
            <a:off x="4257714" y="2311399"/>
            <a:ext cx="3862947"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 dui at fermentum </a:t>
            </a:r>
            <a:r>
              <a:rPr lang="en-US" altLang="zh-CN" sz="800" noProof="1">
                <a:solidFill>
                  <a:schemeClr val="accent6"/>
                </a:solidFill>
                <a:cs typeface="+mn-ea"/>
                <a:sym typeface="+mn-lt"/>
              </a:rPr>
              <a:t> lorem ipsum dolor sit amet</a:t>
            </a:r>
            <a:endParaRPr lang="en-US" sz="800" noProof="1">
              <a:solidFill>
                <a:schemeClr val="accent6"/>
              </a:solidFill>
              <a:cs typeface="+mn-ea"/>
              <a:sym typeface="+mn-lt"/>
            </a:endParaRPr>
          </a:p>
        </p:txBody>
      </p:sp>
      <p:sp>
        <p:nvSpPr>
          <p:cNvPr id="2" name="文本框 1"/>
          <p:cNvSpPr txBox="1"/>
          <p:nvPr/>
        </p:nvSpPr>
        <p:spPr>
          <a:xfrm>
            <a:off x="3962400" y="1480402"/>
            <a:ext cx="4858328" cy="830997"/>
          </a:xfrm>
          <a:prstGeom prst="rect">
            <a:avLst/>
          </a:prstGeom>
          <a:noFill/>
        </p:spPr>
        <p:txBody>
          <a:bodyPr wrap="square" rtlCol="0">
            <a:spAutoFit/>
          </a:bodyPr>
          <a:lstStyle/>
          <a:p>
            <a:r>
              <a:rPr lang="zh-CN" altLang="en-US" sz="4800" b="1" dirty="0" smtClean="0">
                <a:solidFill>
                  <a:schemeClr val="accent6"/>
                </a:solidFill>
                <a:cs typeface="+mn-ea"/>
                <a:sym typeface="+mn-lt"/>
              </a:rPr>
              <a:t>输入文本内容</a:t>
            </a:r>
            <a:endParaRPr lang="zh-CN" altLang="en-US" sz="48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Tm="3000">
        <p14:flythrough/>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50"/>
                                        <p:tgtEl>
                                          <p:spTgt spid="2">
                                            <p:txEl>
                                              <p:pRg st="0" end="0"/>
                                            </p:txEl>
                                          </p:spTgt>
                                        </p:tgtEl>
                                      </p:cBhvr>
                                    </p:animEffect>
                                    <p:anim calcmode="lin" valueType="num">
                                      <p:cBhvr>
                                        <p:cTn id="14" dur="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92196" y="748146"/>
            <a:ext cx="4857135" cy="3001819"/>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658732" y="0"/>
            <a:ext cx="4533268" cy="6869471"/>
          </a:xfrm>
          <a:prstGeom prst="rect">
            <a:avLst/>
          </a:prstGeom>
        </p:spPr>
      </p:pic>
      <p:sp>
        <p:nvSpPr>
          <p:cNvPr id="6" name="矩形 5"/>
          <p:cNvSpPr/>
          <p:nvPr/>
        </p:nvSpPr>
        <p:spPr>
          <a:xfrm>
            <a:off x="1148111" y="4890308"/>
            <a:ext cx="5145303" cy="1304203"/>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
        <p:nvSpPr>
          <p:cNvPr id="7" name="文本框 6"/>
          <p:cNvSpPr txBox="1"/>
          <p:nvPr/>
        </p:nvSpPr>
        <p:spPr>
          <a:xfrm>
            <a:off x="1140444" y="4004232"/>
            <a:ext cx="6341010" cy="896399"/>
          </a:xfrm>
          <a:prstGeom prst="rect">
            <a:avLst/>
          </a:prstGeom>
          <a:noFill/>
        </p:spPr>
        <p:txBody>
          <a:bodyPr wrap="square" rtlCol="0">
            <a:spAutoFit/>
          </a:bodyPr>
          <a:lstStyle/>
          <a:p>
            <a:pPr>
              <a:lnSpc>
                <a:spcPts val="6600"/>
              </a:lnSpc>
            </a:pPr>
            <a:r>
              <a:rPr lang="zh-CN" altLang="en-US" sz="4400" b="1" dirty="0" smtClean="0">
                <a:solidFill>
                  <a:schemeClr val="accent6"/>
                </a:solidFill>
                <a:cs typeface="+mn-ea"/>
                <a:sym typeface="+mn-lt"/>
              </a:rPr>
              <a:t>输入文本内容</a:t>
            </a:r>
            <a:endParaRPr lang="zh-CN" altLang="en-US" sz="44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14:window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50"/>
                                        <p:tgtEl>
                                          <p:spTgt spid="7">
                                            <p:txEl>
                                              <p:pRg st="0" end="0"/>
                                            </p:txEl>
                                          </p:spTgt>
                                        </p:tgtEl>
                                      </p:cBhvr>
                                    </p:animEffect>
                                    <p:anim calcmode="lin" valueType="num">
                                      <p:cBhvr>
                                        <p:cTn id="15"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75"/>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8775" y="1352550"/>
            <a:ext cx="5410200" cy="415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3" name="矩形 12"/>
          <p:cNvSpPr/>
          <p:nvPr/>
        </p:nvSpPr>
        <p:spPr>
          <a:xfrm>
            <a:off x="5438775" y="1845326"/>
            <a:ext cx="3806208" cy="316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8" name="Rectangle 23"/>
          <p:cNvSpPr/>
          <p:nvPr/>
        </p:nvSpPr>
        <p:spPr>
          <a:xfrm>
            <a:off x="5253938" y="4348290"/>
            <a:ext cx="2658267"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a:t>
            </a:r>
            <a:endParaRPr lang="en-US" sz="800" noProof="1">
              <a:solidFill>
                <a:schemeClr val="accent6"/>
              </a:solidFill>
              <a:cs typeface="+mn-ea"/>
              <a:sym typeface="+mn-lt"/>
            </a:endParaRPr>
          </a:p>
        </p:txBody>
      </p:sp>
      <p:sp>
        <p:nvSpPr>
          <p:cNvPr id="8" name="文本框 7"/>
          <p:cNvSpPr txBox="1"/>
          <p:nvPr/>
        </p:nvSpPr>
        <p:spPr>
          <a:xfrm>
            <a:off x="5549481" y="1960549"/>
            <a:ext cx="2341393" cy="2215991"/>
          </a:xfrm>
          <a:prstGeom prst="rect">
            <a:avLst/>
          </a:prstGeom>
          <a:noFill/>
        </p:spPr>
        <p:txBody>
          <a:bodyPr wrap="square" rtlCol="0">
            <a:spAutoFit/>
          </a:bodyPr>
          <a:lstStyle/>
          <a:p>
            <a:r>
              <a:rPr lang="en-US" altLang="zh-CN" sz="13800" b="1" dirty="0" smtClean="0">
                <a:solidFill>
                  <a:schemeClr val="accent6"/>
                </a:solidFill>
                <a:cs typeface="+mn-ea"/>
                <a:sym typeface="+mn-lt"/>
              </a:rPr>
              <a:t>03</a:t>
            </a:r>
            <a:endParaRPr lang="zh-CN" altLang="en-US" sz="13800" b="1" dirty="0">
              <a:solidFill>
                <a:schemeClr val="accent6"/>
              </a:solidFill>
              <a:cs typeface="+mn-ea"/>
              <a:sym typeface="+mn-lt"/>
            </a:endParaRPr>
          </a:p>
        </p:txBody>
      </p:sp>
      <p:sp>
        <p:nvSpPr>
          <p:cNvPr id="12" name="文本框 11"/>
          <p:cNvSpPr txBox="1"/>
          <p:nvPr/>
        </p:nvSpPr>
        <p:spPr>
          <a:xfrm>
            <a:off x="5303343" y="3974088"/>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9225" y="-173516"/>
            <a:ext cx="2230721" cy="5817370"/>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p:nvPr/>
        </p:nvSpPr>
        <p:spPr>
          <a:xfrm>
            <a:off x="7173355" y="267603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6" name="Rectangle 43"/>
          <p:cNvSpPr/>
          <p:nvPr/>
        </p:nvSpPr>
        <p:spPr>
          <a:xfrm>
            <a:off x="7173353" y="529217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7" name="Rectangle 45"/>
          <p:cNvSpPr/>
          <p:nvPr/>
        </p:nvSpPr>
        <p:spPr>
          <a:xfrm>
            <a:off x="7173355" y="3536396"/>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cxnSp>
        <p:nvCxnSpPr>
          <p:cNvPr id="8" name="Straight Connector 74"/>
          <p:cNvCxnSpPr/>
          <p:nvPr/>
        </p:nvCxnSpPr>
        <p:spPr>
          <a:xfrm>
            <a:off x="6608019" y="2320431"/>
            <a:ext cx="0" cy="38036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6412757" y="2676031"/>
            <a:ext cx="384175" cy="384175"/>
          </a:xfrm>
          <a:prstGeom prst="ellipse">
            <a:avLst/>
          </a:prstGeom>
          <a:solidFill>
            <a:schemeClr val="accent6"/>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1</a:t>
            </a:r>
            <a:endParaRPr lang="en-US" altLang="zh-CN" sz="1600">
              <a:solidFill>
                <a:schemeClr val="bg1"/>
              </a:solidFill>
              <a:cs typeface="+mn-ea"/>
              <a:sym typeface="+mn-lt"/>
            </a:endParaRPr>
          </a:p>
        </p:txBody>
      </p:sp>
      <p:sp>
        <p:nvSpPr>
          <p:cNvPr id="10" name="Oval 76"/>
          <p:cNvSpPr/>
          <p:nvPr/>
        </p:nvSpPr>
        <p:spPr>
          <a:xfrm>
            <a:off x="6412757" y="3552331"/>
            <a:ext cx="384175" cy="384175"/>
          </a:xfrm>
          <a:prstGeom prst="ellipse">
            <a:avLst/>
          </a:prstGeom>
          <a:solidFill>
            <a:schemeClr val="accent6"/>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2</a:t>
            </a:r>
            <a:endParaRPr lang="en-US" altLang="zh-CN" sz="1600">
              <a:solidFill>
                <a:schemeClr val="bg1"/>
              </a:solidFill>
              <a:cs typeface="+mn-ea"/>
              <a:sym typeface="+mn-lt"/>
            </a:endParaRPr>
          </a:p>
        </p:txBody>
      </p:sp>
      <p:sp>
        <p:nvSpPr>
          <p:cNvPr id="11" name="Oval 77"/>
          <p:cNvSpPr/>
          <p:nvPr/>
        </p:nvSpPr>
        <p:spPr>
          <a:xfrm>
            <a:off x="6412757" y="4430218"/>
            <a:ext cx="384175" cy="384175"/>
          </a:xfrm>
          <a:prstGeom prst="ellipse">
            <a:avLst/>
          </a:prstGeom>
          <a:solidFill>
            <a:schemeClr val="accent6"/>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3</a:t>
            </a:r>
            <a:endParaRPr lang="en-US" altLang="zh-CN" sz="1600">
              <a:solidFill>
                <a:schemeClr val="bg1"/>
              </a:solidFill>
              <a:cs typeface="+mn-ea"/>
              <a:sym typeface="+mn-lt"/>
            </a:endParaRPr>
          </a:p>
        </p:txBody>
      </p:sp>
      <p:sp>
        <p:nvSpPr>
          <p:cNvPr id="12" name="Oval 78"/>
          <p:cNvSpPr/>
          <p:nvPr/>
        </p:nvSpPr>
        <p:spPr>
          <a:xfrm>
            <a:off x="6412757" y="5308106"/>
            <a:ext cx="384175" cy="384175"/>
          </a:xfrm>
          <a:prstGeom prst="ellipse">
            <a:avLst/>
          </a:prstGeom>
          <a:solidFill>
            <a:schemeClr val="accent6"/>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a:solidFill>
                  <a:schemeClr val="bg1"/>
                </a:solidFill>
                <a:cs typeface="+mn-ea"/>
                <a:sym typeface="+mn-lt"/>
              </a:rPr>
              <a:t>4</a:t>
            </a:r>
            <a:endParaRPr lang="en-US" altLang="zh-CN" sz="1600">
              <a:solidFill>
                <a:schemeClr val="bg1"/>
              </a:solidFill>
              <a:cs typeface="+mn-ea"/>
              <a:sym typeface="+mn-lt"/>
            </a:endParaRPr>
          </a:p>
        </p:txBody>
      </p:sp>
      <p:sp>
        <p:nvSpPr>
          <p:cNvPr id="13" name="Rectangle 43"/>
          <p:cNvSpPr/>
          <p:nvPr/>
        </p:nvSpPr>
        <p:spPr>
          <a:xfrm>
            <a:off x="7173354" y="4432635"/>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016000" y="527711"/>
            <a:ext cx="4572000" cy="5874328"/>
          </a:xfrm>
          <a:prstGeom prst="rect">
            <a:avLst/>
          </a:prstGeom>
        </p:spPr>
      </p:pic>
      <p:sp>
        <p:nvSpPr>
          <p:cNvPr id="3" name="文本框 2"/>
          <p:cNvSpPr txBox="1"/>
          <p:nvPr/>
        </p:nvSpPr>
        <p:spPr>
          <a:xfrm>
            <a:off x="6412757" y="860130"/>
            <a:ext cx="5021861" cy="707886"/>
          </a:xfrm>
          <a:prstGeom prst="rect">
            <a:avLst/>
          </a:prstGeom>
          <a:noFill/>
        </p:spPr>
        <p:txBody>
          <a:bodyPr wrap="square" rtlCol="0">
            <a:spAutoFit/>
          </a:bodyPr>
          <a:lstStyle/>
          <a:p>
            <a:r>
              <a:rPr lang="zh-CN" altLang="en-US" sz="4000" b="1" spc="300" dirty="0" smtClean="0">
                <a:solidFill>
                  <a:schemeClr val="accent6"/>
                </a:solidFill>
                <a:cs typeface="+mn-ea"/>
                <a:sym typeface="+mn-lt"/>
              </a:rPr>
              <a:t>输入文本内容</a:t>
            </a:r>
            <a:endParaRPr lang="zh-CN" altLang="en-US" sz="4000" b="1" spc="300"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875"/>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375"/>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1875"/>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375"/>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875"/>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3375"/>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par>
                          <p:cTn id="49" fill="hold">
                            <p:stCondLst>
                              <p:cond delay="3875"/>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ppt_x</p:attrName>
                                        </p:attrNameLst>
                                      </p:cBhvr>
                                      <p:tavLst>
                                        <p:tav tm="0">
                                          <p:val>
                                            <p:strVal val="#ppt_x"/>
                                          </p:val>
                                        </p:tav>
                                        <p:tav tm="100000">
                                          <p:val>
                                            <p:strVal val="#ppt_x"/>
                                          </p:val>
                                        </p:tav>
                                      </p:tavLst>
                                    </p:anim>
                                    <p:anim calcmode="lin" valueType="num">
                                      <p:cBhvr>
                                        <p:cTn id="54" dur="5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4375"/>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4875"/>
                            </p:stCondLst>
                            <p:childTnLst>
                              <p:par>
                                <p:cTn id="62" presetID="42"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anim calcmode="lin" valueType="num">
                                      <p:cBhvr>
                                        <p:cTn id="65" dur="500" fill="hold"/>
                                        <p:tgtEl>
                                          <p:spTgt spid="6"/>
                                        </p:tgtEl>
                                        <p:attrNameLst>
                                          <p:attrName>ppt_x</p:attrName>
                                        </p:attrNameLst>
                                      </p:cBhvr>
                                      <p:tavLst>
                                        <p:tav tm="0">
                                          <p:val>
                                            <p:strVal val="#ppt_x"/>
                                          </p:val>
                                        </p:tav>
                                        <p:tav tm="100000">
                                          <p:val>
                                            <p:strVal val="#ppt_x"/>
                                          </p:val>
                                        </p:tav>
                                      </p:tavLst>
                                    </p:anim>
                                    <p:anim calcmode="lin" valueType="num">
                                      <p:cBhvr>
                                        <p:cTn id="6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P spid="13"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19500" y="0"/>
            <a:ext cx="8572500" cy="6858000"/>
          </a:xfrm>
          <a:prstGeom prst="rect">
            <a:avLst/>
          </a:prstGeom>
        </p:spPr>
      </p:pic>
      <p:sp>
        <p:nvSpPr>
          <p:cNvPr id="17" name="Rectangle 70"/>
          <p:cNvSpPr>
            <a:spLocks noChangeArrowheads="1"/>
          </p:cNvSpPr>
          <p:nvPr/>
        </p:nvSpPr>
        <p:spPr bwMode="auto">
          <a:xfrm>
            <a:off x="544945" y="995051"/>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18" name="Rectangle 23"/>
          <p:cNvSpPr/>
          <p:nvPr/>
        </p:nvSpPr>
        <p:spPr>
          <a:xfrm>
            <a:off x="544946" y="1314039"/>
            <a:ext cx="244027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9" name="Rectangle 42"/>
          <p:cNvSpPr>
            <a:spLocks noChangeArrowheads="1"/>
          </p:cNvSpPr>
          <p:nvPr/>
        </p:nvSpPr>
        <p:spPr bwMode="auto">
          <a:xfrm>
            <a:off x="497050" y="2369622"/>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20" name="Rectangle 43"/>
          <p:cNvSpPr/>
          <p:nvPr/>
        </p:nvSpPr>
        <p:spPr>
          <a:xfrm>
            <a:off x="515361" y="2675581"/>
            <a:ext cx="244027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1" name="Rectangle 44"/>
          <p:cNvSpPr>
            <a:spLocks noChangeArrowheads="1"/>
          </p:cNvSpPr>
          <p:nvPr/>
        </p:nvSpPr>
        <p:spPr bwMode="auto">
          <a:xfrm>
            <a:off x="515359" y="3721309"/>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22" name="Rectangle 45"/>
          <p:cNvSpPr/>
          <p:nvPr/>
        </p:nvSpPr>
        <p:spPr>
          <a:xfrm>
            <a:off x="515361" y="4047227"/>
            <a:ext cx="2410689"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3" name="Rectangle 46"/>
          <p:cNvSpPr>
            <a:spLocks noChangeArrowheads="1"/>
          </p:cNvSpPr>
          <p:nvPr/>
        </p:nvSpPr>
        <p:spPr bwMode="auto">
          <a:xfrm>
            <a:off x="497050" y="5080319"/>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24" name="Rectangle 47"/>
          <p:cNvSpPr/>
          <p:nvPr/>
        </p:nvSpPr>
        <p:spPr>
          <a:xfrm>
            <a:off x="512608" y="5415132"/>
            <a:ext cx="2410689"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ractur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r="-114"/>
          <a:stretch>
            <a:fillRect/>
          </a:stretch>
        </p:blipFill>
        <p:spPr>
          <a:xfrm>
            <a:off x="3833091" y="1099130"/>
            <a:ext cx="8368145" cy="4479636"/>
          </a:xfrm>
          <a:prstGeom prst="rect">
            <a:avLst/>
          </a:prstGeom>
        </p:spPr>
      </p:pic>
      <p:sp>
        <p:nvSpPr>
          <p:cNvPr id="23" name="矩形 22"/>
          <p:cNvSpPr/>
          <p:nvPr/>
        </p:nvSpPr>
        <p:spPr>
          <a:xfrm>
            <a:off x="0" y="1099130"/>
            <a:ext cx="3833091" cy="44796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4" name="Rounded Rectangle 18"/>
          <p:cNvSpPr/>
          <p:nvPr/>
        </p:nvSpPr>
        <p:spPr>
          <a:xfrm>
            <a:off x="783980" y="1648909"/>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25" name="Rounded Rectangle 19"/>
          <p:cNvSpPr/>
          <p:nvPr/>
        </p:nvSpPr>
        <p:spPr>
          <a:xfrm>
            <a:off x="1926980" y="1646048"/>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26" name="Rounded Rectangle 20"/>
          <p:cNvSpPr/>
          <p:nvPr/>
        </p:nvSpPr>
        <p:spPr>
          <a:xfrm>
            <a:off x="783979" y="2791909"/>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27" name="Rounded Rectangle 21"/>
          <p:cNvSpPr/>
          <p:nvPr/>
        </p:nvSpPr>
        <p:spPr>
          <a:xfrm>
            <a:off x="1926979" y="2789048"/>
            <a:ext cx="1066799" cy="1066799"/>
          </a:xfrm>
          <a:prstGeom prst="roundRect">
            <a:avLst>
              <a:gd name="adj" fmla="val 10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grpSp>
        <p:nvGrpSpPr>
          <p:cNvPr id="29" name="Group 27"/>
          <p:cNvGrpSpPr/>
          <p:nvPr/>
        </p:nvGrpSpPr>
        <p:grpSpPr>
          <a:xfrm>
            <a:off x="1096501" y="1854253"/>
            <a:ext cx="441754" cy="421788"/>
            <a:chOff x="4417791" y="3086470"/>
            <a:chExt cx="441754" cy="421788"/>
          </a:xfrm>
          <a:solidFill>
            <a:schemeClr val="accent6"/>
          </a:solidFill>
        </p:grpSpPr>
        <p:sp>
          <p:nvSpPr>
            <p:cNvPr id="3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3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solidFill>
                  <a:schemeClr val="accent6"/>
                </a:solidFill>
                <a:cs typeface="+mn-ea"/>
                <a:sym typeface="+mn-lt"/>
              </a:endParaRPr>
            </a:p>
          </p:txBody>
        </p:sp>
      </p:grpSp>
      <p:grpSp>
        <p:nvGrpSpPr>
          <p:cNvPr id="32" name="Group 30"/>
          <p:cNvGrpSpPr/>
          <p:nvPr/>
        </p:nvGrpSpPr>
        <p:grpSpPr>
          <a:xfrm>
            <a:off x="1116467" y="3000856"/>
            <a:ext cx="439257" cy="324452"/>
            <a:chOff x="2563427" y="3717902"/>
            <a:chExt cx="439257" cy="324452"/>
          </a:xfrm>
          <a:solidFill>
            <a:schemeClr val="accent6"/>
          </a:solidFill>
        </p:grpSpPr>
        <p:sp>
          <p:nvSpPr>
            <p:cNvPr id="3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3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3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grpSp>
      <p:grpSp>
        <p:nvGrpSpPr>
          <p:cNvPr id="36" name="Group 34"/>
          <p:cNvGrpSpPr/>
          <p:nvPr/>
        </p:nvGrpSpPr>
        <p:grpSpPr>
          <a:xfrm>
            <a:off x="2288169" y="2990872"/>
            <a:ext cx="284519" cy="359394"/>
            <a:chOff x="3526798" y="4057329"/>
            <a:chExt cx="284519" cy="359394"/>
          </a:xfrm>
          <a:solidFill>
            <a:schemeClr val="accent6"/>
          </a:solidFill>
        </p:grpSpPr>
        <p:sp>
          <p:nvSpPr>
            <p:cNvPr id="37"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38"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39"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grpSp>
      <p:grpSp>
        <p:nvGrpSpPr>
          <p:cNvPr id="40" name="Group 38"/>
          <p:cNvGrpSpPr/>
          <p:nvPr/>
        </p:nvGrpSpPr>
        <p:grpSpPr>
          <a:xfrm>
            <a:off x="2320614" y="1810576"/>
            <a:ext cx="279527" cy="509141"/>
            <a:chOff x="3536781" y="2689641"/>
            <a:chExt cx="279527" cy="509141"/>
          </a:xfrm>
          <a:solidFill>
            <a:schemeClr val="accent6"/>
          </a:solidFill>
        </p:grpSpPr>
        <p:sp>
          <p:nvSpPr>
            <p:cNvPr id="41"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42"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43"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44"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45"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grpSp>
      <p:sp>
        <p:nvSpPr>
          <p:cNvPr id="46" name="Text Box 10"/>
          <p:cNvSpPr txBox="1">
            <a:spLocks noChangeArrowheads="1"/>
          </p:cNvSpPr>
          <p:nvPr/>
        </p:nvSpPr>
        <p:spPr bwMode="auto">
          <a:xfrm>
            <a:off x="783980" y="2364182"/>
            <a:ext cx="1066798" cy="207749"/>
          </a:xfrm>
          <a:prstGeom prst="rect">
            <a:avLst/>
          </a:prstGeom>
          <a:noFill/>
          <a:ln w="9525">
            <a:noFill/>
            <a:miter lim="800000"/>
          </a:ln>
        </p:spPr>
        <p:txBody>
          <a:bodyPr wrap="square" lIns="45720" tIns="22860" rIns="45720" bIns="22860">
            <a:spAutoFit/>
          </a:bodyPr>
          <a:lstStyle/>
          <a:p>
            <a:pPr algn="ctr" defTabSz="1088390"/>
            <a:r>
              <a:rPr lang="en-US" sz="1050" b="1">
                <a:solidFill>
                  <a:schemeClr val="accent6"/>
                </a:solidFill>
                <a:cs typeface="+mn-ea"/>
                <a:sym typeface="+mn-lt"/>
              </a:rPr>
              <a:t>Technology</a:t>
            </a:r>
            <a:endParaRPr lang="en-US" sz="800" b="1">
              <a:solidFill>
                <a:schemeClr val="accent6"/>
              </a:solidFill>
              <a:cs typeface="+mn-ea"/>
              <a:sym typeface="+mn-lt"/>
            </a:endParaRPr>
          </a:p>
        </p:txBody>
      </p:sp>
      <p:sp>
        <p:nvSpPr>
          <p:cNvPr id="47" name="Text Box 10"/>
          <p:cNvSpPr txBox="1">
            <a:spLocks noChangeArrowheads="1"/>
          </p:cNvSpPr>
          <p:nvPr/>
        </p:nvSpPr>
        <p:spPr bwMode="auto">
          <a:xfrm>
            <a:off x="1926980" y="2364182"/>
            <a:ext cx="1066798" cy="207749"/>
          </a:xfrm>
          <a:prstGeom prst="rect">
            <a:avLst/>
          </a:prstGeom>
          <a:noFill/>
          <a:ln w="9525">
            <a:noFill/>
            <a:miter lim="800000"/>
          </a:ln>
        </p:spPr>
        <p:txBody>
          <a:bodyPr wrap="square" lIns="45720" tIns="22860" rIns="45720" bIns="22860">
            <a:spAutoFit/>
          </a:bodyPr>
          <a:lstStyle/>
          <a:p>
            <a:pPr algn="ctr" defTabSz="1088390"/>
            <a:r>
              <a:rPr lang="zh-CN" altLang="en-US" sz="1050" b="1" dirty="0" smtClean="0">
                <a:solidFill>
                  <a:schemeClr val="accent6"/>
                </a:solidFill>
                <a:cs typeface="+mn-ea"/>
                <a:sym typeface="+mn-lt"/>
              </a:rPr>
              <a:t>输入文本内容</a:t>
            </a:r>
            <a:endParaRPr lang="en-US" sz="800" b="1" dirty="0">
              <a:solidFill>
                <a:schemeClr val="accent6"/>
              </a:solidFill>
              <a:cs typeface="+mn-ea"/>
              <a:sym typeface="+mn-lt"/>
            </a:endParaRPr>
          </a:p>
        </p:txBody>
      </p:sp>
      <p:sp>
        <p:nvSpPr>
          <p:cNvPr id="48" name="Text Box 10"/>
          <p:cNvSpPr txBox="1">
            <a:spLocks noChangeArrowheads="1"/>
          </p:cNvSpPr>
          <p:nvPr/>
        </p:nvSpPr>
        <p:spPr bwMode="auto">
          <a:xfrm>
            <a:off x="787722" y="3498559"/>
            <a:ext cx="1066798" cy="207749"/>
          </a:xfrm>
          <a:prstGeom prst="rect">
            <a:avLst/>
          </a:prstGeom>
          <a:noFill/>
          <a:ln w="9525">
            <a:noFill/>
            <a:miter lim="800000"/>
          </a:ln>
        </p:spPr>
        <p:txBody>
          <a:bodyPr wrap="square" lIns="45720" tIns="22860" rIns="45720" bIns="22860">
            <a:spAutoFit/>
          </a:bodyPr>
          <a:lstStyle/>
          <a:p>
            <a:pPr algn="ctr" defTabSz="1088390"/>
            <a:r>
              <a:rPr lang="en-US" sz="1050" b="1" dirty="0">
                <a:solidFill>
                  <a:schemeClr val="accent6"/>
                </a:solidFill>
                <a:cs typeface="+mn-ea"/>
                <a:sym typeface="+mn-lt"/>
              </a:rPr>
              <a:t>Signal</a:t>
            </a:r>
            <a:endParaRPr lang="en-US" sz="800" b="1" dirty="0">
              <a:solidFill>
                <a:schemeClr val="accent6"/>
              </a:solidFill>
              <a:cs typeface="+mn-ea"/>
              <a:sym typeface="+mn-lt"/>
            </a:endParaRPr>
          </a:p>
        </p:txBody>
      </p:sp>
      <p:sp>
        <p:nvSpPr>
          <p:cNvPr id="49" name="Text Box 10"/>
          <p:cNvSpPr txBox="1">
            <a:spLocks noChangeArrowheads="1"/>
          </p:cNvSpPr>
          <p:nvPr/>
        </p:nvSpPr>
        <p:spPr bwMode="auto">
          <a:xfrm>
            <a:off x="1930722" y="3498559"/>
            <a:ext cx="1066798" cy="207749"/>
          </a:xfrm>
          <a:prstGeom prst="rect">
            <a:avLst/>
          </a:prstGeom>
          <a:noFill/>
          <a:ln w="9525">
            <a:noFill/>
            <a:miter lim="800000"/>
          </a:ln>
        </p:spPr>
        <p:txBody>
          <a:bodyPr wrap="square" lIns="45720" tIns="22860" rIns="45720" bIns="22860">
            <a:spAutoFit/>
          </a:bodyPr>
          <a:lstStyle/>
          <a:p>
            <a:pPr algn="ctr" defTabSz="1088390"/>
            <a:r>
              <a:rPr lang="en-US" sz="1050" b="1">
                <a:solidFill>
                  <a:schemeClr val="accent6"/>
                </a:solidFill>
                <a:cs typeface="+mn-ea"/>
                <a:sym typeface="+mn-lt"/>
              </a:rPr>
              <a:t>Data</a:t>
            </a:r>
            <a:endParaRPr lang="en-US" sz="800" b="1">
              <a:solidFill>
                <a:schemeClr val="accent6"/>
              </a:solidFill>
              <a:cs typeface="+mn-ea"/>
              <a:sym typeface="+mn-lt"/>
            </a:endParaRPr>
          </a:p>
        </p:txBody>
      </p:sp>
      <p:sp>
        <p:nvSpPr>
          <p:cNvPr id="50" name="Rectangle 68"/>
          <p:cNvSpPr/>
          <p:nvPr/>
        </p:nvSpPr>
        <p:spPr>
          <a:xfrm>
            <a:off x="672299" y="4188835"/>
            <a:ext cx="1569660" cy="369332"/>
          </a:xfrm>
          <a:prstGeom prst="rect">
            <a:avLst/>
          </a:prstGeom>
        </p:spPr>
        <p:txBody>
          <a:bodyPr wrap="none">
            <a:spAutoFit/>
          </a:bodyPr>
          <a:lstStyle/>
          <a:p>
            <a:pPr defTabSz="913765" eaLnBrk="1" fontAlgn="auto" hangingPunct="1">
              <a:spcAft>
                <a:spcPts val="0"/>
              </a:spcAft>
              <a:defRPr/>
            </a:pPr>
            <a:r>
              <a:rPr lang="zh-CN" altLang="en-US" b="1" noProof="1" smtClean="0">
                <a:solidFill>
                  <a:schemeClr val="accent6"/>
                </a:solidFill>
                <a:cs typeface="+mn-ea"/>
                <a:sym typeface="+mn-lt"/>
              </a:rPr>
              <a:t>输入文本内容</a:t>
            </a:r>
            <a:endParaRPr lang="en-US" b="1" noProof="1">
              <a:solidFill>
                <a:schemeClr val="accent6"/>
              </a:solidFill>
              <a:cs typeface="+mn-ea"/>
              <a:sym typeface="+mn-lt"/>
            </a:endParaRPr>
          </a:p>
        </p:txBody>
      </p:sp>
      <p:sp>
        <p:nvSpPr>
          <p:cNvPr id="51" name="矩形 50"/>
          <p:cNvSpPr/>
          <p:nvPr/>
        </p:nvSpPr>
        <p:spPr>
          <a:xfrm>
            <a:off x="659281" y="4509216"/>
            <a:ext cx="2430701" cy="553998"/>
          </a:xfrm>
          <a:prstGeom prst="rect">
            <a:avLst/>
          </a:prstGeom>
        </p:spPr>
        <p:txBody>
          <a:bodyPr wrap="square">
            <a:spAutoFit/>
          </a:bodyPr>
          <a:lstStyle/>
          <a:p>
            <a:r>
              <a:rPr lang="en-US" altLang="zh-CN" sz="1000" noProof="1">
                <a:solidFill>
                  <a:schemeClr val="accent6"/>
                </a:solidFill>
                <a:cs typeface="+mn-ea"/>
                <a:sym typeface="+mn-lt"/>
              </a:rPr>
              <a:t>Lorem ipsum dolor sit amet, consectetuer adipiscing elit, sed diam nonummy nibh euismod</a:t>
            </a:r>
            <a:endParaRPr lang="zh-CN" altLang="en-US" sz="1000"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50" fill="hold"/>
                                        <p:tgtEl>
                                          <p:spTgt spid="46"/>
                                        </p:tgtEl>
                                        <p:attrNameLst>
                                          <p:attrName>ppt_x</p:attrName>
                                        </p:attrNameLst>
                                      </p:cBhvr>
                                      <p:tavLst>
                                        <p:tav tm="0">
                                          <p:val>
                                            <p:strVal val="#ppt_x"/>
                                          </p:val>
                                        </p:tav>
                                        <p:tav tm="100000">
                                          <p:val>
                                            <p:strVal val="#ppt_x"/>
                                          </p:val>
                                        </p:tav>
                                      </p:tavLst>
                                    </p:anim>
                                    <p:anim calcmode="lin" valueType="num">
                                      <p:cBhvr additive="base">
                                        <p:cTn id="18" dur="25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250" fill="hold"/>
                                        <p:tgtEl>
                                          <p:spTgt spid="40"/>
                                        </p:tgtEl>
                                        <p:attrNameLst>
                                          <p:attrName>ppt_x</p:attrName>
                                        </p:attrNameLst>
                                      </p:cBhvr>
                                      <p:tavLst>
                                        <p:tav tm="0">
                                          <p:val>
                                            <p:strVal val="#ppt_x"/>
                                          </p:val>
                                        </p:tav>
                                        <p:tav tm="100000">
                                          <p:val>
                                            <p:strVal val="#ppt_x"/>
                                          </p:val>
                                        </p:tav>
                                      </p:tavLst>
                                    </p:anim>
                                    <p:anim calcmode="lin" valueType="num">
                                      <p:cBhvr additive="base">
                                        <p:cTn id="28" dur="250" fill="hold"/>
                                        <p:tgtEl>
                                          <p:spTgt spid="4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250" fill="hold"/>
                                        <p:tgtEl>
                                          <p:spTgt spid="47"/>
                                        </p:tgtEl>
                                        <p:attrNameLst>
                                          <p:attrName>ppt_x</p:attrName>
                                        </p:attrNameLst>
                                      </p:cBhvr>
                                      <p:tavLst>
                                        <p:tav tm="0">
                                          <p:val>
                                            <p:strVal val="#ppt_x"/>
                                          </p:val>
                                        </p:tav>
                                        <p:tav tm="100000">
                                          <p:val>
                                            <p:strVal val="#ppt_x"/>
                                          </p:val>
                                        </p:tav>
                                      </p:tavLst>
                                    </p:anim>
                                    <p:anim calcmode="lin" valueType="num">
                                      <p:cBhvr additive="base">
                                        <p:cTn id="33" dur="250" fill="hold"/>
                                        <p:tgtEl>
                                          <p:spTgt spid="4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50" fill="hold"/>
                                        <p:tgtEl>
                                          <p:spTgt spid="26"/>
                                        </p:tgtEl>
                                        <p:attrNameLst>
                                          <p:attrName>ppt_x</p:attrName>
                                        </p:attrNameLst>
                                      </p:cBhvr>
                                      <p:tavLst>
                                        <p:tav tm="0">
                                          <p:val>
                                            <p:strVal val="#ppt_x"/>
                                          </p:val>
                                        </p:tav>
                                        <p:tav tm="100000">
                                          <p:val>
                                            <p:strVal val="#ppt_x"/>
                                          </p:val>
                                        </p:tav>
                                      </p:tavLst>
                                    </p:anim>
                                    <p:anim calcmode="lin" valueType="num">
                                      <p:cBhvr additive="base">
                                        <p:cTn id="38" dur="25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250" fill="hold"/>
                                        <p:tgtEl>
                                          <p:spTgt spid="32"/>
                                        </p:tgtEl>
                                        <p:attrNameLst>
                                          <p:attrName>ppt_x</p:attrName>
                                        </p:attrNameLst>
                                      </p:cBhvr>
                                      <p:tavLst>
                                        <p:tav tm="0">
                                          <p:val>
                                            <p:strVal val="#ppt_x"/>
                                          </p:val>
                                        </p:tav>
                                        <p:tav tm="100000">
                                          <p:val>
                                            <p:strVal val="#ppt_x"/>
                                          </p:val>
                                        </p:tav>
                                      </p:tavLst>
                                    </p:anim>
                                    <p:anim calcmode="lin" valueType="num">
                                      <p:cBhvr additive="base">
                                        <p:cTn id="43" dur="25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250" fill="hold"/>
                                        <p:tgtEl>
                                          <p:spTgt spid="27"/>
                                        </p:tgtEl>
                                        <p:attrNameLst>
                                          <p:attrName>ppt_x</p:attrName>
                                        </p:attrNameLst>
                                      </p:cBhvr>
                                      <p:tavLst>
                                        <p:tav tm="0">
                                          <p:val>
                                            <p:strVal val="#ppt_x"/>
                                          </p:val>
                                        </p:tav>
                                        <p:tav tm="100000">
                                          <p:val>
                                            <p:strVal val="#ppt_x"/>
                                          </p:val>
                                        </p:tav>
                                      </p:tavLst>
                                    </p:anim>
                                    <p:anim calcmode="lin" valueType="num">
                                      <p:cBhvr additive="base">
                                        <p:cTn id="53" dur="25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250" fill="hold"/>
                                        <p:tgtEl>
                                          <p:spTgt spid="49"/>
                                        </p:tgtEl>
                                        <p:attrNameLst>
                                          <p:attrName>ppt_x</p:attrName>
                                        </p:attrNameLst>
                                      </p:cBhvr>
                                      <p:tavLst>
                                        <p:tav tm="0">
                                          <p:val>
                                            <p:strVal val="#ppt_x"/>
                                          </p:val>
                                        </p:tav>
                                        <p:tav tm="100000">
                                          <p:val>
                                            <p:strVal val="#ppt_x"/>
                                          </p:val>
                                        </p:tav>
                                      </p:tavLst>
                                    </p:anim>
                                    <p:anim calcmode="lin" valueType="num">
                                      <p:cBhvr additive="base">
                                        <p:cTn id="63" dur="2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8775" y="1352550"/>
            <a:ext cx="5410200" cy="415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3" name="矩形 12"/>
          <p:cNvSpPr/>
          <p:nvPr/>
        </p:nvSpPr>
        <p:spPr>
          <a:xfrm>
            <a:off x="5438775" y="1845326"/>
            <a:ext cx="3806208" cy="316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8" name="Rectangle 23"/>
          <p:cNvSpPr/>
          <p:nvPr/>
        </p:nvSpPr>
        <p:spPr>
          <a:xfrm>
            <a:off x="5253938" y="4348290"/>
            <a:ext cx="2658267"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a:t>
            </a:r>
            <a:endParaRPr lang="en-US" sz="800" noProof="1">
              <a:solidFill>
                <a:schemeClr val="accent6"/>
              </a:solidFill>
              <a:cs typeface="+mn-ea"/>
              <a:sym typeface="+mn-lt"/>
            </a:endParaRPr>
          </a:p>
        </p:txBody>
      </p:sp>
      <p:sp>
        <p:nvSpPr>
          <p:cNvPr id="8" name="文本框 7"/>
          <p:cNvSpPr txBox="1"/>
          <p:nvPr/>
        </p:nvSpPr>
        <p:spPr>
          <a:xfrm>
            <a:off x="5549481" y="1960549"/>
            <a:ext cx="2341393" cy="2215991"/>
          </a:xfrm>
          <a:prstGeom prst="rect">
            <a:avLst/>
          </a:prstGeom>
          <a:noFill/>
        </p:spPr>
        <p:txBody>
          <a:bodyPr wrap="square" rtlCol="0">
            <a:spAutoFit/>
          </a:bodyPr>
          <a:lstStyle/>
          <a:p>
            <a:r>
              <a:rPr lang="en-US" altLang="zh-CN" sz="13800" b="1" dirty="0">
                <a:solidFill>
                  <a:schemeClr val="accent6"/>
                </a:solidFill>
                <a:cs typeface="+mn-ea"/>
                <a:sym typeface="+mn-lt"/>
              </a:rPr>
              <a:t>01</a:t>
            </a:r>
            <a:endParaRPr lang="zh-CN" altLang="en-US" sz="13800" b="1" dirty="0">
              <a:solidFill>
                <a:schemeClr val="accent6"/>
              </a:solidFill>
              <a:cs typeface="+mn-ea"/>
              <a:sym typeface="+mn-lt"/>
            </a:endParaRPr>
          </a:p>
        </p:txBody>
      </p:sp>
      <p:sp>
        <p:nvSpPr>
          <p:cNvPr id="12" name="文本框 11"/>
          <p:cNvSpPr txBox="1"/>
          <p:nvPr/>
        </p:nvSpPr>
        <p:spPr>
          <a:xfrm>
            <a:off x="5303343" y="3974088"/>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9225" y="-173516"/>
            <a:ext cx="2230721" cy="5817370"/>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16"/>
          <p:cNvSpPr/>
          <p:nvPr/>
        </p:nvSpPr>
        <p:spPr>
          <a:xfrm>
            <a:off x="1502063"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30" name="Oval 17"/>
          <p:cNvSpPr/>
          <p:nvPr/>
        </p:nvSpPr>
        <p:spPr>
          <a:xfrm>
            <a:off x="4224668"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31" name="Oval 18"/>
          <p:cNvSpPr/>
          <p:nvPr/>
        </p:nvSpPr>
        <p:spPr>
          <a:xfrm>
            <a:off x="6947273"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32" name="Oval 19"/>
          <p:cNvSpPr/>
          <p:nvPr/>
        </p:nvSpPr>
        <p:spPr>
          <a:xfrm>
            <a:off x="9669878" y="2600002"/>
            <a:ext cx="1167713" cy="1167713"/>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33" name="Arc 20"/>
          <p:cNvSpPr/>
          <p:nvPr/>
        </p:nvSpPr>
        <p:spPr>
          <a:xfrm>
            <a:off x="1314941" y="2412880"/>
            <a:ext cx="1545336" cy="1545336"/>
          </a:xfrm>
          <a:prstGeom prst="arc">
            <a:avLst>
              <a:gd name="adj1" fmla="val 20172577"/>
              <a:gd name="adj2" fmla="val 16297434"/>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cs typeface="+mn-ea"/>
              <a:sym typeface="+mn-lt"/>
            </a:endParaRPr>
          </a:p>
        </p:txBody>
      </p:sp>
      <p:sp>
        <p:nvSpPr>
          <p:cNvPr id="34" name="Arc 21"/>
          <p:cNvSpPr/>
          <p:nvPr/>
        </p:nvSpPr>
        <p:spPr>
          <a:xfrm>
            <a:off x="4034169" y="2409503"/>
            <a:ext cx="1545336" cy="1545336"/>
          </a:xfrm>
          <a:prstGeom prst="arc">
            <a:avLst>
              <a:gd name="adj1" fmla="val 17379292"/>
              <a:gd name="adj2" fmla="val 8825709"/>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cs typeface="+mn-ea"/>
              <a:sym typeface="+mn-lt"/>
            </a:endParaRPr>
          </a:p>
        </p:txBody>
      </p:sp>
      <p:sp>
        <p:nvSpPr>
          <p:cNvPr id="35" name="Arc 22"/>
          <p:cNvSpPr/>
          <p:nvPr/>
        </p:nvSpPr>
        <p:spPr>
          <a:xfrm>
            <a:off x="6753397" y="2409503"/>
            <a:ext cx="1545336" cy="1545336"/>
          </a:xfrm>
          <a:prstGeom prst="arc">
            <a:avLst>
              <a:gd name="adj1" fmla="val 14283035"/>
              <a:gd name="adj2" fmla="val 8268073"/>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cs typeface="+mn-ea"/>
              <a:sym typeface="+mn-lt"/>
            </a:endParaRPr>
          </a:p>
        </p:txBody>
      </p:sp>
      <p:sp>
        <p:nvSpPr>
          <p:cNvPr id="36" name="Arc 23"/>
          <p:cNvSpPr/>
          <p:nvPr/>
        </p:nvSpPr>
        <p:spPr>
          <a:xfrm>
            <a:off x="9482756" y="2409503"/>
            <a:ext cx="1545336" cy="1545336"/>
          </a:xfrm>
          <a:prstGeom prst="arc">
            <a:avLst>
              <a:gd name="adj1" fmla="val 17026676"/>
              <a:gd name="adj2" fmla="val 13044588"/>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cs typeface="+mn-ea"/>
              <a:sym typeface="+mn-lt"/>
            </a:endParaRPr>
          </a:p>
        </p:txBody>
      </p:sp>
      <p:sp>
        <p:nvSpPr>
          <p:cNvPr id="37" name="TextBox 24"/>
          <p:cNvSpPr txBox="1"/>
          <p:nvPr/>
        </p:nvSpPr>
        <p:spPr>
          <a:xfrm>
            <a:off x="1752141" y="2953026"/>
            <a:ext cx="816249" cy="461665"/>
          </a:xfrm>
          <a:prstGeom prst="rect">
            <a:avLst/>
          </a:prstGeom>
          <a:noFill/>
        </p:spPr>
        <p:txBody>
          <a:bodyPr wrap="none" rtlCol="0">
            <a:spAutoFit/>
          </a:bodyPr>
          <a:lstStyle/>
          <a:p>
            <a:r>
              <a:rPr lang="en-US" sz="2400">
                <a:solidFill>
                  <a:schemeClr val="accent6"/>
                </a:solidFill>
                <a:cs typeface="+mn-ea"/>
                <a:sym typeface="+mn-lt"/>
              </a:rPr>
              <a:t>85%</a:t>
            </a:r>
            <a:endParaRPr lang="en-US" sz="2400">
              <a:solidFill>
                <a:schemeClr val="accent6"/>
              </a:solidFill>
              <a:cs typeface="+mn-ea"/>
              <a:sym typeface="+mn-lt"/>
            </a:endParaRPr>
          </a:p>
        </p:txBody>
      </p:sp>
      <p:sp>
        <p:nvSpPr>
          <p:cNvPr id="38" name="TextBox 27"/>
          <p:cNvSpPr txBox="1"/>
          <p:nvPr/>
        </p:nvSpPr>
        <p:spPr>
          <a:xfrm>
            <a:off x="4473059" y="2953026"/>
            <a:ext cx="816249" cy="461665"/>
          </a:xfrm>
          <a:prstGeom prst="rect">
            <a:avLst/>
          </a:prstGeom>
          <a:noFill/>
        </p:spPr>
        <p:txBody>
          <a:bodyPr wrap="none" rtlCol="0">
            <a:spAutoFit/>
          </a:bodyPr>
          <a:lstStyle/>
          <a:p>
            <a:r>
              <a:rPr lang="en-US" sz="2400">
                <a:solidFill>
                  <a:schemeClr val="accent6"/>
                </a:solidFill>
                <a:cs typeface="+mn-ea"/>
                <a:sym typeface="+mn-lt"/>
              </a:rPr>
              <a:t>73%</a:t>
            </a:r>
            <a:endParaRPr lang="en-US" sz="2400">
              <a:solidFill>
                <a:schemeClr val="accent6"/>
              </a:solidFill>
              <a:cs typeface="+mn-ea"/>
              <a:sym typeface="+mn-lt"/>
            </a:endParaRPr>
          </a:p>
        </p:txBody>
      </p:sp>
      <p:sp>
        <p:nvSpPr>
          <p:cNvPr id="39" name="TextBox 28"/>
          <p:cNvSpPr txBox="1"/>
          <p:nvPr/>
        </p:nvSpPr>
        <p:spPr>
          <a:xfrm>
            <a:off x="7192287" y="2954912"/>
            <a:ext cx="816249" cy="461665"/>
          </a:xfrm>
          <a:prstGeom prst="rect">
            <a:avLst/>
          </a:prstGeom>
          <a:noFill/>
        </p:spPr>
        <p:txBody>
          <a:bodyPr wrap="none" rtlCol="0">
            <a:spAutoFit/>
          </a:bodyPr>
          <a:lstStyle/>
          <a:p>
            <a:r>
              <a:rPr lang="en-US" sz="2400">
                <a:solidFill>
                  <a:schemeClr val="accent6"/>
                </a:solidFill>
                <a:cs typeface="+mn-ea"/>
                <a:sym typeface="+mn-lt"/>
              </a:rPr>
              <a:t>78%</a:t>
            </a:r>
            <a:endParaRPr lang="en-US" sz="2400">
              <a:solidFill>
                <a:schemeClr val="accent6"/>
              </a:solidFill>
              <a:cs typeface="+mn-ea"/>
              <a:sym typeface="+mn-lt"/>
            </a:endParaRPr>
          </a:p>
        </p:txBody>
      </p:sp>
      <p:sp>
        <p:nvSpPr>
          <p:cNvPr id="40" name="TextBox 29"/>
          <p:cNvSpPr txBox="1"/>
          <p:nvPr/>
        </p:nvSpPr>
        <p:spPr>
          <a:xfrm>
            <a:off x="9919956" y="2953026"/>
            <a:ext cx="816249" cy="461665"/>
          </a:xfrm>
          <a:prstGeom prst="rect">
            <a:avLst/>
          </a:prstGeom>
          <a:noFill/>
        </p:spPr>
        <p:txBody>
          <a:bodyPr wrap="none" rtlCol="0">
            <a:spAutoFit/>
          </a:bodyPr>
          <a:lstStyle/>
          <a:p>
            <a:r>
              <a:rPr lang="en-US" sz="2400">
                <a:solidFill>
                  <a:schemeClr val="accent6"/>
                </a:solidFill>
                <a:cs typeface="+mn-ea"/>
                <a:sym typeface="+mn-lt"/>
              </a:rPr>
              <a:t>90%</a:t>
            </a:r>
            <a:endParaRPr lang="en-US" sz="2400">
              <a:solidFill>
                <a:schemeClr val="accent6"/>
              </a:solidFill>
              <a:cs typeface="+mn-ea"/>
              <a:sym typeface="+mn-lt"/>
            </a:endParaRPr>
          </a:p>
        </p:txBody>
      </p:sp>
      <p:grpSp>
        <p:nvGrpSpPr>
          <p:cNvPr id="2" name="组合 1"/>
          <p:cNvGrpSpPr/>
          <p:nvPr/>
        </p:nvGrpSpPr>
        <p:grpSpPr>
          <a:xfrm>
            <a:off x="1101942" y="4188129"/>
            <a:ext cx="1967949" cy="734630"/>
            <a:chOff x="1101942" y="4188129"/>
            <a:chExt cx="1967949" cy="734630"/>
          </a:xfrm>
        </p:grpSpPr>
        <p:sp>
          <p:nvSpPr>
            <p:cNvPr id="41" name="TextBox 30"/>
            <p:cNvSpPr txBox="1"/>
            <p:nvPr/>
          </p:nvSpPr>
          <p:spPr>
            <a:xfrm>
              <a:off x="1589628" y="4188129"/>
              <a:ext cx="954107" cy="246221"/>
            </a:xfrm>
            <a:prstGeom prst="rect">
              <a:avLst/>
            </a:prstGeom>
            <a:noFill/>
          </p:spPr>
          <p:txBody>
            <a:bodyPr wrap="none" rtlCol="0">
              <a:spAutoFit/>
            </a:bodyPr>
            <a:lstStyle/>
            <a:p>
              <a:r>
                <a:rPr lang="zh-CN" altLang="en-US" sz="1000" b="1" dirty="0" smtClean="0">
                  <a:solidFill>
                    <a:schemeClr val="accent6"/>
                  </a:solidFill>
                  <a:cs typeface="+mn-ea"/>
                  <a:sym typeface="+mn-lt"/>
                </a:rPr>
                <a:t>输入文本内容</a:t>
              </a:r>
              <a:endParaRPr lang="en-US" sz="1000" b="1" dirty="0">
                <a:solidFill>
                  <a:schemeClr val="accent6"/>
                </a:solidFill>
                <a:cs typeface="+mn-ea"/>
                <a:sym typeface="+mn-lt"/>
              </a:endParaRPr>
            </a:p>
          </p:txBody>
        </p:sp>
        <p:sp>
          <p:nvSpPr>
            <p:cNvPr id="61" name="Rectangle 23"/>
            <p:cNvSpPr/>
            <p:nvPr/>
          </p:nvSpPr>
          <p:spPr>
            <a:xfrm>
              <a:off x="1101942"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accent6"/>
                  </a:solidFill>
                  <a:cs typeface="+mn-ea"/>
                  <a:sym typeface="+mn-lt"/>
                </a:rPr>
                <a:t>Lorem ipsum dolor sit amet, consectetur adipiscing elit</a:t>
              </a:r>
              <a:endParaRPr lang="en-US" sz="900" noProof="1">
                <a:solidFill>
                  <a:schemeClr val="accent6"/>
                </a:solidFill>
                <a:cs typeface="+mn-ea"/>
                <a:sym typeface="+mn-lt"/>
              </a:endParaRPr>
            </a:p>
          </p:txBody>
        </p:sp>
      </p:grpSp>
      <p:grpSp>
        <p:nvGrpSpPr>
          <p:cNvPr id="3" name="组合 2"/>
          <p:cNvGrpSpPr/>
          <p:nvPr/>
        </p:nvGrpSpPr>
        <p:grpSpPr>
          <a:xfrm>
            <a:off x="3816866" y="4188129"/>
            <a:ext cx="1967949" cy="734630"/>
            <a:chOff x="3816866" y="4188129"/>
            <a:chExt cx="1967949" cy="734630"/>
          </a:xfrm>
        </p:grpSpPr>
        <p:sp>
          <p:nvSpPr>
            <p:cNvPr id="42" name="TextBox 31"/>
            <p:cNvSpPr txBox="1"/>
            <p:nvPr/>
          </p:nvSpPr>
          <p:spPr>
            <a:xfrm>
              <a:off x="4233687" y="4188129"/>
              <a:ext cx="954107" cy="246221"/>
            </a:xfrm>
            <a:prstGeom prst="rect">
              <a:avLst/>
            </a:prstGeom>
            <a:noFill/>
          </p:spPr>
          <p:txBody>
            <a:bodyPr wrap="none" rtlCol="0">
              <a:spAutoFit/>
            </a:bodyPr>
            <a:lstStyle/>
            <a:p>
              <a:r>
                <a:rPr lang="zh-CN" altLang="en-US" sz="1000" b="1" dirty="0" smtClean="0">
                  <a:solidFill>
                    <a:schemeClr val="accent6"/>
                  </a:solidFill>
                  <a:cs typeface="+mn-ea"/>
                  <a:sym typeface="+mn-lt"/>
                </a:rPr>
                <a:t>输入文本内容</a:t>
              </a:r>
              <a:endParaRPr lang="en-US" sz="1000" b="1" dirty="0">
                <a:solidFill>
                  <a:schemeClr val="accent6"/>
                </a:solidFill>
                <a:cs typeface="+mn-ea"/>
                <a:sym typeface="+mn-lt"/>
              </a:endParaRPr>
            </a:p>
          </p:txBody>
        </p:sp>
        <p:sp>
          <p:nvSpPr>
            <p:cNvPr id="62" name="Rectangle 23"/>
            <p:cNvSpPr/>
            <p:nvPr/>
          </p:nvSpPr>
          <p:spPr>
            <a:xfrm>
              <a:off x="3816866"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accent6"/>
                  </a:solidFill>
                  <a:cs typeface="+mn-ea"/>
                  <a:sym typeface="+mn-lt"/>
                </a:rPr>
                <a:t>Lorem ipsum dolor sit amet, consectetur adipiscing elit</a:t>
              </a:r>
              <a:endParaRPr lang="en-US" sz="900" noProof="1">
                <a:solidFill>
                  <a:schemeClr val="accent6"/>
                </a:solidFill>
                <a:cs typeface="+mn-ea"/>
                <a:sym typeface="+mn-lt"/>
              </a:endParaRPr>
            </a:p>
          </p:txBody>
        </p:sp>
      </p:grpSp>
      <p:grpSp>
        <p:nvGrpSpPr>
          <p:cNvPr id="4" name="组合 3"/>
          <p:cNvGrpSpPr/>
          <p:nvPr/>
        </p:nvGrpSpPr>
        <p:grpSpPr>
          <a:xfrm>
            <a:off x="6531790" y="4188129"/>
            <a:ext cx="1967949" cy="734630"/>
            <a:chOff x="6531790" y="4188129"/>
            <a:chExt cx="1967949" cy="734630"/>
          </a:xfrm>
        </p:grpSpPr>
        <p:sp>
          <p:nvSpPr>
            <p:cNvPr id="43" name="TextBox 32"/>
            <p:cNvSpPr txBox="1"/>
            <p:nvPr/>
          </p:nvSpPr>
          <p:spPr>
            <a:xfrm>
              <a:off x="7011596" y="4188129"/>
              <a:ext cx="954107" cy="246221"/>
            </a:xfrm>
            <a:prstGeom prst="rect">
              <a:avLst/>
            </a:prstGeom>
            <a:noFill/>
          </p:spPr>
          <p:txBody>
            <a:bodyPr wrap="none" rtlCol="0">
              <a:spAutoFit/>
            </a:bodyPr>
            <a:lstStyle/>
            <a:p>
              <a:r>
                <a:rPr lang="zh-CN" altLang="en-US" sz="1000" b="1" dirty="0">
                  <a:solidFill>
                    <a:schemeClr val="accent6"/>
                  </a:solidFill>
                  <a:cs typeface="+mn-ea"/>
                  <a:sym typeface="+mn-lt"/>
                </a:rPr>
                <a:t>输入文本内容</a:t>
              </a:r>
              <a:endParaRPr lang="en-US" altLang="zh-CN" sz="1000" b="1" dirty="0">
                <a:solidFill>
                  <a:schemeClr val="accent6"/>
                </a:solidFill>
                <a:cs typeface="+mn-ea"/>
                <a:sym typeface="+mn-lt"/>
              </a:endParaRPr>
            </a:p>
          </p:txBody>
        </p:sp>
        <p:sp>
          <p:nvSpPr>
            <p:cNvPr id="63" name="Rectangle 23"/>
            <p:cNvSpPr/>
            <p:nvPr/>
          </p:nvSpPr>
          <p:spPr>
            <a:xfrm>
              <a:off x="6531790"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accent6"/>
                  </a:solidFill>
                  <a:cs typeface="+mn-ea"/>
                  <a:sym typeface="+mn-lt"/>
                </a:rPr>
                <a:t>Lorem ipsum dolor sit amet, consectetur adipiscing elit</a:t>
              </a:r>
              <a:endParaRPr lang="en-US" sz="900" noProof="1">
                <a:solidFill>
                  <a:schemeClr val="accent6"/>
                </a:solidFill>
                <a:cs typeface="+mn-ea"/>
                <a:sym typeface="+mn-lt"/>
              </a:endParaRPr>
            </a:p>
          </p:txBody>
        </p:sp>
      </p:grpSp>
      <p:grpSp>
        <p:nvGrpSpPr>
          <p:cNvPr id="5" name="组合 4"/>
          <p:cNvGrpSpPr/>
          <p:nvPr/>
        </p:nvGrpSpPr>
        <p:grpSpPr>
          <a:xfrm>
            <a:off x="9246714" y="4182921"/>
            <a:ext cx="1967949" cy="739838"/>
            <a:chOff x="9246714" y="4182921"/>
            <a:chExt cx="1967949" cy="739838"/>
          </a:xfrm>
        </p:grpSpPr>
        <p:sp>
          <p:nvSpPr>
            <p:cNvPr id="44" name="TextBox 33"/>
            <p:cNvSpPr txBox="1"/>
            <p:nvPr/>
          </p:nvSpPr>
          <p:spPr>
            <a:xfrm>
              <a:off x="9933581" y="4182921"/>
              <a:ext cx="954107" cy="246221"/>
            </a:xfrm>
            <a:prstGeom prst="rect">
              <a:avLst/>
            </a:prstGeom>
            <a:noFill/>
          </p:spPr>
          <p:txBody>
            <a:bodyPr wrap="none" rtlCol="0">
              <a:spAutoFit/>
            </a:bodyPr>
            <a:lstStyle/>
            <a:p>
              <a:r>
                <a:rPr lang="zh-CN" altLang="en-US" sz="1000" b="1" dirty="0">
                  <a:solidFill>
                    <a:schemeClr val="accent6"/>
                  </a:solidFill>
                  <a:cs typeface="+mn-ea"/>
                  <a:sym typeface="+mn-lt"/>
                </a:rPr>
                <a:t>输入文本内容</a:t>
              </a:r>
              <a:endParaRPr lang="en-US" altLang="zh-CN" sz="1000" b="1" dirty="0">
                <a:solidFill>
                  <a:schemeClr val="accent6"/>
                </a:solidFill>
                <a:cs typeface="+mn-ea"/>
                <a:sym typeface="+mn-lt"/>
              </a:endParaRPr>
            </a:p>
          </p:txBody>
        </p:sp>
        <p:sp>
          <p:nvSpPr>
            <p:cNvPr id="64" name="Rectangle 23"/>
            <p:cNvSpPr/>
            <p:nvPr/>
          </p:nvSpPr>
          <p:spPr>
            <a:xfrm>
              <a:off x="9246714" y="4553427"/>
              <a:ext cx="1967949" cy="369332"/>
            </a:xfrm>
            <a:prstGeom prst="rect">
              <a:avLst/>
            </a:prstGeom>
          </p:spPr>
          <p:txBody>
            <a:bodyPr wrap="square">
              <a:spAutoFit/>
            </a:bodyPr>
            <a:lstStyle/>
            <a:p>
              <a:pPr algn="ctr" eaLnBrk="1" fontAlgn="auto" hangingPunct="1">
                <a:spcBef>
                  <a:spcPts val="0"/>
                </a:spcBef>
                <a:spcAft>
                  <a:spcPts val="0"/>
                </a:spcAft>
                <a:defRPr/>
              </a:pPr>
              <a:r>
                <a:rPr lang="en-US" sz="900" noProof="1">
                  <a:solidFill>
                    <a:schemeClr val="accent6"/>
                  </a:solidFill>
                  <a:cs typeface="+mn-ea"/>
                  <a:sym typeface="+mn-lt"/>
                </a:rPr>
                <a:t>Lorem ipsum dolor sit amet, consectetur adipiscing elit</a:t>
              </a:r>
              <a:endParaRPr lang="en-US" sz="900" noProof="1">
                <a:solidFill>
                  <a:schemeClr val="accent6"/>
                </a:solidFill>
                <a:cs typeface="+mn-ea"/>
                <a:sym typeface="+mn-lt"/>
              </a:endParaRPr>
            </a:p>
          </p:txBody>
        </p:sp>
      </p:grpSp>
      <p:sp>
        <p:nvSpPr>
          <p:cNvPr id="65" name="文本框 64"/>
          <p:cNvSpPr txBox="1"/>
          <p:nvPr/>
        </p:nvSpPr>
        <p:spPr>
          <a:xfrm>
            <a:off x="5152938" y="790539"/>
            <a:ext cx="1886117"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66" name="Text Box 10"/>
          <p:cNvSpPr txBox="1">
            <a:spLocks noChangeArrowheads="1"/>
          </p:cNvSpPr>
          <p:nvPr/>
        </p:nvSpPr>
        <p:spPr bwMode="auto">
          <a:xfrm>
            <a:off x="2608078" y="1174084"/>
            <a:ext cx="6975844" cy="207749"/>
          </a:xfrm>
          <a:prstGeom prst="rect">
            <a:avLst/>
          </a:prstGeom>
          <a:noFill/>
          <a:ln w="9525">
            <a:noFill/>
            <a:miter lim="800000"/>
          </a:ln>
        </p:spPr>
        <p:txBody>
          <a:bodyPr wrap="square" lIns="45720" tIns="22860" rIns="45720" bIns="22860">
            <a:spAutoFit/>
          </a:bodyPr>
          <a:lstStyle/>
          <a:p>
            <a:pPr algn="ctr"/>
            <a:r>
              <a:rPr lang="id-ID" altLang="zh-CN" sz="1050" dirty="0">
                <a:solidFill>
                  <a:schemeClr val="accent6"/>
                </a:solidFill>
                <a:cs typeface="+mn-ea"/>
                <a:sym typeface="+mn-lt"/>
              </a:rPr>
              <a:t>Biscuit oat cake carrot cake muffin jelly beans chocolate chocolate sugar plum cheesecake</a:t>
            </a:r>
            <a:endParaRPr lang="id-ID" altLang="zh-CN" sz="1050"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p14:ferris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500"/>
                                        <p:tgtEl>
                                          <p:spTgt spid="3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500"/>
                                        <p:tgtEl>
                                          <p:spTgt spid="3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500"/>
                                        <p:tgtEl>
                                          <p:spTgt spid="35"/>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1)">
                                      <p:cBhvr>
                                        <p:cTn id="37" dur="500"/>
                                        <p:tgtEl>
                                          <p:spTgt spid="36"/>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anim calcmode="lin" valueType="num">
                                      <p:cBhvr>
                                        <p:cTn id="42" dur="500" fill="hold"/>
                                        <p:tgtEl>
                                          <p:spTgt spid="5"/>
                                        </p:tgtEl>
                                        <p:attrNameLst>
                                          <p:attrName>ppt_x</p:attrName>
                                        </p:attrNameLst>
                                      </p:cBhvr>
                                      <p:tavLst>
                                        <p:tav tm="0">
                                          <p:val>
                                            <p:strVal val="#ppt_x"/>
                                          </p:val>
                                        </p:tav>
                                        <p:tav tm="100000">
                                          <p:val>
                                            <p:strVal val="#ppt_x"/>
                                          </p:val>
                                        </p:tav>
                                      </p:tavLst>
                                    </p:anim>
                                    <p:anim calcmode="lin" valueType="num">
                                      <p:cBhvr>
                                        <p:cTn id="4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t="-1"/>
          <a:stretch>
            <a:fillRect/>
          </a:stretch>
        </p:blipFill>
        <p:spPr>
          <a:xfrm>
            <a:off x="604893" y="684487"/>
            <a:ext cx="5638889" cy="5415111"/>
          </a:xfrm>
          <a:prstGeom prst="rect">
            <a:avLst/>
          </a:prstGeom>
        </p:spPr>
      </p:pic>
      <p:sp>
        <p:nvSpPr>
          <p:cNvPr id="6" name="Rectangle 22"/>
          <p:cNvSpPr/>
          <p:nvPr/>
        </p:nvSpPr>
        <p:spPr>
          <a:xfrm>
            <a:off x="5158186" y="1396225"/>
            <a:ext cx="5805377" cy="875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13" name="矩形 12"/>
          <p:cNvSpPr/>
          <p:nvPr/>
        </p:nvSpPr>
        <p:spPr>
          <a:xfrm>
            <a:off x="6558078" y="2568571"/>
            <a:ext cx="4405485" cy="1516634"/>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
        <p:nvSpPr>
          <p:cNvPr id="14" name="文本框 13"/>
          <p:cNvSpPr txBox="1"/>
          <p:nvPr/>
        </p:nvSpPr>
        <p:spPr>
          <a:xfrm>
            <a:off x="5452882" y="1572576"/>
            <a:ext cx="3743110" cy="523220"/>
          </a:xfrm>
          <a:prstGeom prst="rect">
            <a:avLst/>
          </a:prstGeom>
          <a:noFill/>
        </p:spPr>
        <p:txBody>
          <a:bodyPr wrap="square" rtlCol="0">
            <a:spAutoFit/>
          </a:bodyPr>
          <a:lstStyle/>
          <a:p>
            <a:pPr algn="ctr"/>
            <a:r>
              <a:rPr lang="zh-CN" altLang="en-US" sz="2800" b="1" dirty="0" smtClean="0">
                <a:solidFill>
                  <a:schemeClr val="bg1"/>
                </a:solidFill>
                <a:cs typeface="+mn-ea"/>
                <a:sym typeface="+mn-lt"/>
              </a:rPr>
              <a:t>输入文本内容</a:t>
            </a:r>
            <a:endParaRPr lang="zh-CN" altLang="en-US" sz="2800" b="1" dirty="0">
              <a:solidFill>
                <a:schemeClr val="bg1"/>
              </a:solidFill>
              <a:cs typeface="+mn-ea"/>
              <a:sym typeface="+mn-lt"/>
            </a:endParaRPr>
          </a:p>
        </p:txBody>
      </p: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6558078" y="4214256"/>
            <a:ext cx="4405485" cy="1885342"/>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250"/>
                                        <p:tgtEl>
                                          <p:spTgt spid="14">
                                            <p:txEl>
                                              <p:pRg st="0" end="0"/>
                                            </p:txEl>
                                          </p:spTgt>
                                        </p:tgtEl>
                                      </p:cBhvr>
                                    </p:animEffect>
                                    <p:anim calcmode="lin" valueType="num">
                                      <p:cBhvr>
                                        <p:cTn id="12"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3"/>
          <p:cNvCxnSpPr/>
          <p:nvPr/>
        </p:nvCxnSpPr>
        <p:spPr>
          <a:xfrm>
            <a:off x="6092877" y="769075"/>
            <a:ext cx="0" cy="5239416"/>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69098" y="762477"/>
            <a:ext cx="4239729" cy="4239729"/>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987" y="762477"/>
            <a:ext cx="4239492" cy="4239492"/>
          </a:xfrm>
          <a:prstGeom prst="rect">
            <a:avLst/>
          </a:prstGeom>
        </p:spPr>
      </p:pic>
      <p:grpSp>
        <p:nvGrpSpPr>
          <p:cNvPr id="28" name="组合 27"/>
          <p:cNvGrpSpPr/>
          <p:nvPr/>
        </p:nvGrpSpPr>
        <p:grpSpPr>
          <a:xfrm>
            <a:off x="6652986" y="5289393"/>
            <a:ext cx="3362036" cy="719098"/>
            <a:chOff x="6652986" y="5289393"/>
            <a:chExt cx="3362036" cy="719098"/>
          </a:xfrm>
        </p:grpSpPr>
        <p:sp>
          <p:nvSpPr>
            <p:cNvPr id="20" name="Rectangle 70"/>
            <p:cNvSpPr>
              <a:spLocks noChangeArrowheads="1"/>
            </p:cNvSpPr>
            <p:nvPr/>
          </p:nvSpPr>
          <p:spPr bwMode="auto">
            <a:xfrm>
              <a:off x="6652986" y="5289393"/>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21" name="Rectangle 23"/>
            <p:cNvSpPr/>
            <p:nvPr/>
          </p:nvSpPr>
          <p:spPr>
            <a:xfrm>
              <a:off x="6652987" y="560838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grpSp>
      <p:grpSp>
        <p:nvGrpSpPr>
          <p:cNvPr id="27" name="组合 26"/>
          <p:cNvGrpSpPr/>
          <p:nvPr/>
        </p:nvGrpSpPr>
        <p:grpSpPr>
          <a:xfrm>
            <a:off x="1268182" y="5289393"/>
            <a:ext cx="3362036" cy="719098"/>
            <a:chOff x="1268182" y="5289393"/>
            <a:chExt cx="3362036" cy="719098"/>
          </a:xfrm>
        </p:grpSpPr>
        <p:sp>
          <p:nvSpPr>
            <p:cNvPr id="22" name="Rectangle 46"/>
            <p:cNvSpPr>
              <a:spLocks noChangeArrowheads="1"/>
            </p:cNvSpPr>
            <p:nvPr/>
          </p:nvSpPr>
          <p:spPr bwMode="auto">
            <a:xfrm>
              <a:off x="1268182" y="5289393"/>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23" name="Rectangle 47"/>
            <p:cNvSpPr/>
            <p:nvPr/>
          </p:nvSpPr>
          <p:spPr>
            <a:xfrm>
              <a:off x="1268183" y="560838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2"/>
          <p:cNvSpPr txBox="1"/>
          <p:nvPr/>
        </p:nvSpPr>
        <p:spPr>
          <a:xfrm>
            <a:off x="666470" y="4885828"/>
            <a:ext cx="3420287" cy="86408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200" noProof="1">
                <a:solidFill>
                  <a:schemeClr val="accent6"/>
                </a:solidFill>
                <a:latin typeface="+mn-lt"/>
                <a:cs typeface="+mn-ea"/>
                <a:sym typeface="+mn-lt"/>
              </a:rPr>
              <a:t>Lorem ipsum dolor sit amet, consectetur adipiscing elit. Nulla imperdiet volutpat dui at fermentum..</a:t>
            </a:r>
            <a:endParaRPr lang="en-US" altLang="zh-CN" sz="1200" noProof="1">
              <a:solidFill>
                <a:schemeClr val="accent6"/>
              </a:solidFill>
              <a:latin typeface="+mn-lt"/>
              <a:cs typeface="+mn-ea"/>
              <a:sym typeface="+mn-lt"/>
            </a:endParaRPr>
          </a:p>
        </p:txBody>
      </p:sp>
      <p:sp>
        <p:nvSpPr>
          <p:cNvPr id="32" name="TextBox 34"/>
          <p:cNvSpPr txBox="1"/>
          <p:nvPr/>
        </p:nvSpPr>
        <p:spPr>
          <a:xfrm>
            <a:off x="794925" y="4516496"/>
            <a:ext cx="1610818" cy="369332"/>
          </a:xfrm>
          <a:prstGeom prst="rect">
            <a:avLst/>
          </a:prstGeom>
          <a:noFill/>
        </p:spPr>
        <p:txBody>
          <a:bodyPr wrap="square" rtlCol="0" anchor="ctr" anchorCtr="0">
            <a:spAutoFit/>
          </a:bodyPr>
          <a:lstStyle/>
          <a:p>
            <a:r>
              <a:rPr lang="en-US" b="1" dirty="0">
                <a:solidFill>
                  <a:schemeClr val="accent6"/>
                </a:solidFill>
                <a:cs typeface="+mn-ea"/>
                <a:sym typeface="+mn-lt"/>
              </a:rPr>
              <a:t>FEATURE 1</a:t>
            </a:r>
            <a:endParaRPr lang="en-US" b="1" dirty="0">
              <a:solidFill>
                <a:schemeClr val="accent6"/>
              </a:solidFill>
              <a:cs typeface="+mn-ea"/>
              <a:sym typeface="+mn-lt"/>
            </a:endParaRPr>
          </a:p>
        </p:txBody>
      </p:sp>
      <p:sp>
        <p:nvSpPr>
          <p:cNvPr id="33" name="Subtitle 2"/>
          <p:cNvSpPr txBox="1"/>
          <p:nvPr/>
        </p:nvSpPr>
        <p:spPr>
          <a:xfrm>
            <a:off x="4493627" y="4885828"/>
            <a:ext cx="3420287" cy="86408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200" noProof="1">
                <a:solidFill>
                  <a:schemeClr val="accent6"/>
                </a:solidFill>
                <a:latin typeface="+mn-lt"/>
                <a:cs typeface="+mn-ea"/>
                <a:sym typeface="+mn-lt"/>
              </a:rPr>
              <a:t>Lorem ipsum dolor sit amet, consectetur adipiscing elit. Nulla imperdiet volutpat dui at fermentum..</a:t>
            </a:r>
            <a:endParaRPr lang="en-US" altLang="zh-CN" sz="1200" noProof="1">
              <a:solidFill>
                <a:schemeClr val="accent6"/>
              </a:solidFill>
              <a:latin typeface="+mn-lt"/>
              <a:cs typeface="+mn-ea"/>
              <a:sym typeface="+mn-lt"/>
            </a:endParaRPr>
          </a:p>
        </p:txBody>
      </p:sp>
      <p:sp>
        <p:nvSpPr>
          <p:cNvPr id="34" name="TextBox 34"/>
          <p:cNvSpPr txBox="1"/>
          <p:nvPr/>
        </p:nvSpPr>
        <p:spPr>
          <a:xfrm>
            <a:off x="4622082" y="4516496"/>
            <a:ext cx="1610818" cy="369332"/>
          </a:xfrm>
          <a:prstGeom prst="rect">
            <a:avLst/>
          </a:prstGeom>
          <a:noFill/>
        </p:spPr>
        <p:txBody>
          <a:bodyPr wrap="square" rtlCol="0" anchor="ctr" anchorCtr="0">
            <a:spAutoFit/>
          </a:bodyPr>
          <a:lstStyle/>
          <a:p>
            <a:r>
              <a:rPr lang="en-US" b="1" dirty="0">
                <a:solidFill>
                  <a:schemeClr val="accent6"/>
                </a:solidFill>
                <a:cs typeface="+mn-ea"/>
                <a:sym typeface="+mn-lt"/>
              </a:rPr>
              <a:t>FEATURE 2</a:t>
            </a:r>
            <a:endParaRPr lang="en-US" b="1" dirty="0">
              <a:solidFill>
                <a:schemeClr val="accent6"/>
              </a:solidFill>
              <a:cs typeface="+mn-ea"/>
              <a:sym typeface="+mn-lt"/>
            </a:endParaRPr>
          </a:p>
        </p:txBody>
      </p:sp>
      <p:sp>
        <p:nvSpPr>
          <p:cNvPr id="35" name="Subtitle 2"/>
          <p:cNvSpPr txBox="1"/>
          <p:nvPr/>
        </p:nvSpPr>
        <p:spPr>
          <a:xfrm>
            <a:off x="8449239" y="4885828"/>
            <a:ext cx="3420287" cy="86408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200" noProof="1">
                <a:solidFill>
                  <a:schemeClr val="accent6"/>
                </a:solidFill>
                <a:latin typeface="+mn-lt"/>
                <a:cs typeface="+mn-ea"/>
                <a:sym typeface="+mn-lt"/>
              </a:rPr>
              <a:t>Lorem ipsum dolor sit amet, consectetur adipiscing elit. Nulla imperdiet volutpat dui at fermentum..</a:t>
            </a:r>
            <a:endParaRPr lang="en-US" altLang="zh-CN" sz="1200" noProof="1">
              <a:solidFill>
                <a:schemeClr val="accent6"/>
              </a:solidFill>
              <a:latin typeface="+mn-lt"/>
              <a:cs typeface="+mn-ea"/>
              <a:sym typeface="+mn-lt"/>
            </a:endParaRPr>
          </a:p>
        </p:txBody>
      </p:sp>
      <p:sp>
        <p:nvSpPr>
          <p:cNvPr id="36" name="TextBox 34"/>
          <p:cNvSpPr txBox="1"/>
          <p:nvPr/>
        </p:nvSpPr>
        <p:spPr>
          <a:xfrm>
            <a:off x="8577694" y="4516496"/>
            <a:ext cx="1610818" cy="369332"/>
          </a:xfrm>
          <a:prstGeom prst="rect">
            <a:avLst/>
          </a:prstGeom>
          <a:noFill/>
        </p:spPr>
        <p:txBody>
          <a:bodyPr wrap="square" rtlCol="0" anchor="ctr" anchorCtr="0">
            <a:spAutoFit/>
          </a:bodyPr>
          <a:lstStyle/>
          <a:p>
            <a:r>
              <a:rPr lang="en-US" b="1" dirty="0">
                <a:solidFill>
                  <a:schemeClr val="accent6"/>
                </a:solidFill>
                <a:cs typeface="+mn-ea"/>
                <a:sym typeface="+mn-lt"/>
              </a:rPr>
              <a:t>FEATURE 3</a:t>
            </a:r>
            <a:endParaRPr lang="en-US" b="1" dirty="0">
              <a:solidFill>
                <a:schemeClr val="accent6"/>
              </a:solidFill>
              <a:cs typeface="+mn-ea"/>
              <a:sym typeface="+mn-lt"/>
            </a:endParaRPr>
          </a:p>
        </p:txBody>
      </p:sp>
      <p:grpSp>
        <p:nvGrpSpPr>
          <p:cNvPr id="38" name="组合 37"/>
          <p:cNvGrpSpPr/>
          <p:nvPr/>
        </p:nvGrpSpPr>
        <p:grpSpPr>
          <a:xfrm>
            <a:off x="0" y="-37109"/>
            <a:ext cx="12192000" cy="6895110"/>
            <a:chOff x="0" y="-37109"/>
            <a:chExt cx="12192000" cy="689511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b="-59446"/>
            <a:stretch>
              <a:fillRect/>
            </a:stretch>
          </p:blipFill>
          <p:spPr>
            <a:xfrm>
              <a:off x="0" y="-37109"/>
              <a:ext cx="12192000" cy="6895109"/>
            </a:xfrm>
            <a:prstGeom prst="rect">
              <a:avLst/>
            </a:prstGeom>
          </p:spPr>
        </p:pic>
        <p:sp>
          <p:nvSpPr>
            <p:cNvPr id="37" name="矩形 36"/>
            <p:cNvSpPr/>
            <p:nvPr/>
          </p:nvSpPr>
          <p:spPr>
            <a:xfrm>
              <a:off x="0" y="6030687"/>
              <a:ext cx="12192000" cy="827314"/>
            </a:xfrm>
            <a:prstGeom prst="rect">
              <a:avLst/>
            </a:prstGeom>
            <a:solidFill>
              <a:srgbClr val="C5B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grpSp>
    </p:spTree>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8775" y="1352550"/>
            <a:ext cx="5410200" cy="415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3" name="矩形 12"/>
          <p:cNvSpPr/>
          <p:nvPr/>
        </p:nvSpPr>
        <p:spPr>
          <a:xfrm>
            <a:off x="5438775" y="1845326"/>
            <a:ext cx="3806208" cy="316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8" name="Rectangle 23"/>
          <p:cNvSpPr/>
          <p:nvPr/>
        </p:nvSpPr>
        <p:spPr>
          <a:xfrm>
            <a:off x="5253938" y="4348290"/>
            <a:ext cx="2658267"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a:t>
            </a:r>
            <a:endParaRPr lang="en-US" sz="800" noProof="1">
              <a:solidFill>
                <a:schemeClr val="accent6"/>
              </a:solidFill>
              <a:cs typeface="+mn-ea"/>
              <a:sym typeface="+mn-lt"/>
            </a:endParaRPr>
          </a:p>
        </p:txBody>
      </p:sp>
      <p:sp>
        <p:nvSpPr>
          <p:cNvPr id="8" name="文本框 7"/>
          <p:cNvSpPr txBox="1"/>
          <p:nvPr/>
        </p:nvSpPr>
        <p:spPr>
          <a:xfrm>
            <a:off x="5549481" y="1960549"/>
            <a:ext cx="2341393" cy="2215991"/>
          </a:xfrm>
          <a:prstGeom prst="rect">
            <a:avLst/>
          </a:prstGeom>
          <a:noFill/>
        </p:spPr>
        <p:txBody>
          <a:bodyPr wrap="square" rtlCol="0">
            <a:spAutoFit/>
          </a:bodyPr>
          <a:lstStyle/>
          <a:p>
            <a:r>
              <a:rPr lang="en-US" altLang="zh-CN" sz="13800" b="1" dirty="0" smtClean="0">
                <a:solidFill>
                  <a:schemeClr val="accent6"/>
                </a:solidFill>
                <a:cs typeface="+mn-ea"/>
                <a:sym typeface="+mn-lt"/>
              </a:rPr>
              <a:t>04</a:t>
            </a:r>
            <a:endParaRPr lang="zh-CN" altLang="en-US" sz="13800" b="1" dirty="0">
              <a:solidFill>
                <a:schemeClr val="accent6"/>
              </a:solidFill>
              <a:cs typeface="+mn-ea"/>
              <a:sym typeface="+mn-lt"/>
            </a:endParaRPr>
          </a:p>
        </p:txBody>
      </p:sp>
      <p:sp>
        <p:nvSpPr>
          <p:cNvPr id="12" name="文本框 11"/>
          <p:cNvSpPr txBox="1"/>
          <p:nvPr/>
        </p:nvSpPr>
        <p:spPr>
          <a:xfrm>
            <a:off x="5303343" y="3974088"/>
            <a:ext cx="2486025"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9225" y="-173516"/>
            <a:ext cx="2230721" cy="5817370"/>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图片占位符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74310" y="394510"/>
            <a:ext cx="11718853" cy="4428066"/>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p:spPr>
      </p:pic>
      <p:sp>
        <p:nvSpPr>
          <p:cNvPr id="367" name="矩形 366"/>
          <p:cNvSpPr/>
          <p:nvPr/>
        </p:nvSpPr>
        <p:spPr>
          <a:xfrm>
            <a:off x="826004" y="4746376"/>
            <a:ext cx="5981196" cy="1061829"/>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
        <p:nvSpPr>
          <p:cNvPr id="368" name="文本框 367"/>
          <p:cNvSpPr txBox="1"/>
          <p:nvPr/>
        </p:nvSpPr>
        <p:spPr>
          <a:xfrm>
            <a:off x="826004" y="3580900"/>
            <a:ext cx="4059263" cy="834844"/>
          </a:xfrm>
          <a:prstGeom prst="rect">
            <a:avLst/>
          </a:prstGeom>
          <a:noFill/>
        </p:spPr>
        <p:txBody>
          <a:bodyPr wrap="square" rtlCol="0">
            <a:spAutoFit/>
          </a:bodyPr>
          <a:lstStyle/>
          <a:p>
            <a:pPr>
              <a:lnSpc>
                <a:spcPts val="6600"/>
              </a:lnSpc>
            </a:pPr>
            <a:r>
              <a:rPr lang="zh-CN" altLang="en-US" sz="2800" b="1" dirty="0" smtClean="0">
                <a:solidFill>
                  <a:schemeClr val="accent6"/>
                </a:solidFill>
                <a:cs typeface="+mn-ea"/>
                <a:sym typeface="+mn-lt"/>
              </a:rPr>
              <a:t>输入文本内容</a:t>
            </a:r>
            <a:endParaRPr lang="zh-CN" altLang="en-US" sz="28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left)">
                                      <p:cBhvr>
                                        <p:cTn id="7" dur="500"/>
                                        <p:tgtEl>
                                          <p:spTgt spid="361"/>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368">
                                            <p:txEl>
                                              <p:pRg st="0" end="0"/>
                                            </p:txEl>
                                          </p:spTgt>
                                        </p:tgtEl>
                                        <p:attrNameLst>
                                          <p:attrName>style.visibility</p:attrName>
                                        </p:attrNameLst>
                                      </p:cBhvr>
                                      <p:to>
                                        <p:strVal val="visible"/>
                                      </p:to>
                                    </p:set>
                                    <p:animEffect transition="in" filter="fade">
                                      <p:cBhvr>
                                        <p:cTn id="11" dur="250"/>
                                        <p:tgtEl>
                                          <p:spTgt spid="368">
                                            <p:txEl>
                                              <p:pRg st="0" end="0"/>
                                            </p:txEl>
                                          </p:spTgt>
                                        </p:tgtEl>
                                      </p:cBhvr>
                                    </p:animEffect>
                                    <p:anim calcmode="lin" valueType="num">
                                      <p:cBhvr>
                                        <p:cTn id="12" dur="250" fill="hold"/>
                                        <p:tgtEl>
                                          <p:spTgt spid="368">
                                            <p:txEl>
                                              <p:pRg st="0" end="0"/>
                                            </p:txEl>
                                          </p:spTgt>
                                        </p:tgtEl>
                                        <p:attrNameLst>
                                          <p:attrName>ppt_x</p:attrName>
                                        </p:attrNameLst>
                                      </p:cBhvr>
                                      <p:tavLst>
                                        <p:tav tm="0">
                                          <p:val>
                                            <p:strVal val="#ppt_x"/>
                                          </p:val>
                                        </p:tav>
                                        <p:tav tm="100000">
                                          <p:val>
                                            <p:strVal val="#ppt_x"/>
                                          </p:val>
                                        </p:tav>
                                      </p:tavLst>
                                    </p:anim>
                                    <p:anim calcmode="lin" valueType="num">
                                      <p:cBhvr>
                                        <p:cTn id="13" dur="250" fill="hold"/>
                                        <p:tgtEl>
                                          <p:spTgt spid="3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875"/>
                            </p:stCondLst>
                            <p:childTnLst>
                              <p:par>
                                <p:cTn id="15" presetID="42" presetClass="entr" presetSubtype="0" fill="hold" grpId="0" nodeType="after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anim calcmode="lin" valueType="num">
                                      <p:cBhvr>
                                        <p:cTn id="18" dur="500" fill="hold"/>
                                        <p:tgtEl>
                                          <p:spTgt spid="367"/>
                                        </p:tgtEl>
                                        <p:attrNameLst>
                                          <p:attrName>ppt_x</p:attrName>
                                        </p:attrNameLst>
                                      </p:cBhvr>
                                      <p:tavLst>
                                        <p:tav tm="0">
                                          <p:val>
                                            <p:strVal val="#ppt_x"/>
                                          </p:val>
                                        </p:tav>
                                        <p:tav tm="100000">
                                          <p:val>
                                            <p:strVal val="#ppt_x"/>
                                          </p:val>
                                        </p:tav>
                                      </p:tavLst>
                                    </p:anim>
                                    <p:anim calcmode="lin" valueType="num">
                                      <p:cBhvr>
                                        <p:cTn id="19" dur="500" fill="hold"/>
                                        <p:tgtEl>
                                          <p:spTgt spid="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36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525"/>
          <p:cNvSpPr/>
          <p:nvPr/>
        </p:nvSpPr>
        <p:spPr>
          <a:xfrm>
            <a:off x="2553942" y="2706548"/>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3" name="Shape 2547"/>
          <p:cNvSpPr/>
          <p:nvPr/>
        </p:nvSpPr>
        <p:spPr>
          <a:xfrm>
            <a:off x="9136866" y="2697659"/>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4" name="Shape 2587"/>
          <p:cNvSpPr/>
          <p:nvPr/>
        </p:nvSpPr>
        <p:spPr>
          <a:xfrm>
            <a:off x="5845404" y="2697658"/>
            <a:ext cx="501191" cy="50119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5" name="矩形 24"/>
          <p:cNvSpPr/>
          <p:nvPr/>
        </p:nvSpPr>
        <p:spPr>
          <a:xfrm>
            <a:off x="4729296" y="2246242"/>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6" name="矩形 25"/>
          <p:cNvSpPr/>
          <p:nvPr/>
        </p:nvSpPr>
        <p:spPr>
          <a:xfrm>
            <a:off x="1437834" y="2255131"/>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7" name="矩形 26"/>
          <p:cNvSpPr/>
          <p:nvPr/>
        </p:nvSpPr>
        <p:spPr>
          <a:xfrm>
            <a:off x="8020758" y="2246242"/>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8" name="文本框 27"/>
          <p:cNvSpPr txBox="1"/>
          <p:nvPr/>
        </p:nvSpPr>
        <p:spPr>
          <a:xfrm>
            <a:off x="1535885" y="3713463"/>
            <a:ext cx="2486025" cy="338554"/>
          </a:xfrm>
          <a:prstGeom prst="rect">
            <a:avLst/>
          </a:prstGeom>
          <a:noFill/>
        </p:spPr>
        <p:txBody>
          <a:bodyPr wrap="square" rtlCol="0">
            <a:spAutoFit/>
          </a:bodyPr>
          <a:lstStyle/>
          <a:p>
            <a:pPr algn="ctr"/>
            <a:r>
              <a:rPr lang="zh-CN" altLang="en-US" sz="1600" b="1" dirty="0" smtClean="0">
                <a:solidFill>
                  <a:schemeClr val="accent6"/>
                </a:solidFill>
                <a:cs typeface="+mn-ea"/>
                <a:sym typeface="+mn-lt"/>
              </a:rPr>
              <a:t>输入文本内容</a:t>
            </a:r>
            <a:endParaRPr lang="zh-CN" altLang="en-US" sz="1600" b="1" dirty="0">
              <a:solidFill>
                <a:schemeClr val="accent6"/>
              </a:solidFill>
              <a:cs typeface="+mn-ea"/>
              <a:sym typeface="+mn-lt"/>
            </a:endParaRPr>
          </a:p>
        </p:txBody>
      </p:sp>
      <p:sp>
        <p:nvSpPr>
          <p:cNvPr id="29" name="Rectangle 23"/>
          <p:cNvSpPr/>
          <p:nvPr/>
        </p:nvSpPr>
        <p:spPr>
          <a:xfrm>
            <a:off x="1620825" y="4094293"/>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accent6"/>
                </a:solidFill>
                <a:cs typeface="+mn-ea"/>
                <a:sym typeface="+mn-lt"/>
              </a:rPr>
              <a:t>Lorem ipsum dolor sit amet, contur adipiscing elit. Nulla volutpat dui at fermentum.</a:t>
            </a:r>
            <a:endParaRPr lang="en-US" sz="1000" noProof="1">
              <a:solidFill>
                <a:schemeClr val="accent6"/>
              </a:solidFill>
              <a:cs typeface="+mn-ea"/>
              <a:sym typeface="+mn-lt"/>
            </a:endParaRPr>
          </a:p>
        </p:txBody>
      </p:sp>
      <p:sp>
        <p:nvSpPr>
          <p:cNvPr id="30" name="文本框 29"/>
          <p:cNvSpPr txBox="1"/>
          <p:nvPr/>
        </p:nvSpPr>
        <p:spPr>
          <a:xfrm>
            <a:off x="4828111" y="3713464"/>
            <a:ext cx="2486025" cy="338554"/>
          </a:xfrm>
          <a:prstGeom prst="rect">
            <a:avLst/>
          </a:prstGeom>
          <a:noFill/>
        </p:spPr>
        <p:txBody>
          <a:bodyPr wrap="square" rtlCol="0">
            <a:spAutoFit/>
          </a:bodyPr>
          <a:lstStyle/>
          <a:p>
            <a:pPr algn="ctr"/>
            <a:r>
              <a:rPr lang="zh-CN" altLang="en-US" sz="1600" b="1" dirty="0" smtClean="0">
                <a:solidFill>
                  <a:schemeClr val="accent6"/>
                </a:solidFill>
                <a:cs typeface="+mn-ea"/>
                <a:sym typeface="+mn-lt"/>
              </a:rPr>
              <a:t>输入文本内容</a:t>
            </a:r>
            <a:endParaRPr lang="zh-CN" altLang="en-US" sz="1600" b="1" dirty="0">
              <a:solidFill>
                <a:schemeClr val="accent6"/>
              </a:solidFill>
              <a:cs typeface="+mn-ea"/>
              <a:sym typeface="+mn-lt"/>
            </a:endParaRPr>
          </a:p>
        </p:txBody>
      </p:sp>
      <p:sp>
        <p:nvSpPr>
          <p:cNvPr id="31" name="Rectangle 23"/>
          <p:cNvSpPr/>
          <p:nvPr/>
        </p:nvSpPr>
        <p:spPr>
          <a:xfrm>
            <a:off x="4913051" y="4094294"/>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accent6"/>
                </a:solidFill>
                <a:cs typeface="+mn-ea"/>
                <a:sym typeface="+mn-lt"/>
              </a:rPr>
              <a:t>Lorem ipsum dolor sit amet, contur adipiscing elit. Nulla volutpat dui at fermentum.</a:t>
            </a:r>
            <a:endParaRPr lang="en-US" sz="1000" noProof="1">
              <a:solidFill>
                <a:schemeClr val="accent6"/>
              </a:solidFill>
              <a:cs typeface="+mn-ea"/>
              <a:sym typeface="+mn-lt"/>
            </a:endParaRPr>
          </a:p>
        </p:txBody>
      </p:sp>
      <p:sp>
        <p:nvSpPr>
          <p:cNvPr id="32" name="文本框 31"/>
          <p:cNvSpPr txBox="1"/>
          <p:nvPr/>
        </p:nvSpPr>
        <p:spPr>
          <a:xfrm>
            <a:off x="8094890" y="3704574"/>
            <a:ext cx="2486025" cy="338554"/>
          </a:xfrm>
          <a:prstGeom prst="rect">
            <a:avLst/>
          </a:prstGeom>
          <a:noFill/>
        </p:spPr>
        <p:txBody>
          <a:bodyPr wrap="square" rtlCol="0">
            <a:spAutoFit/>
          </a:bodyPr>
          <a:lstStyle/>
          <a:p>
            <a:pPr algn="ctr"/>
            <a:r>
              <a:rPr lang="zh-CN" altLang="en-US" sz="1600" b="1" dirty="0" smtClean="0">
                <a:solidFill>
                  <a:schemeClr val="accent6"/>
                </a:solidFill>
                <a:cs typeface="+mn-ea"/>
                <a:sym typeface="+mn-lt"/>
              </a:rPr>
              <a:t>输入文本内容</a:t>
            </a:r>
            <a:endParaRPr lang="zh-CN" altLang="en-US" sz="1600" b="1" dirty="0">
              <a:solidFill>
                <a:schemeClr val="accent6"/>
              </a:solidFill>
              <a:cs typeface="+mn-ea"/>
              <a:sym typeface="+mn-lt"/>
            </a:endParaRPr>
          </a:p>
        </p:txBody>
      </p:sp>
      <p:sp>
        <p:nvSpPr>
          <p:cNvPr id="33" name="Rectangle 23"/>
          <p:cNvSpPr/>
          <p:nvPr/>
        </p:nvSpPr>
        <p:spPr>
          <a:xfrm>
            <a:off x="8179830" y="4085404"/>
            <a:ext cx="2367424" cy="553998"/>
          </a:xfrm>
          <a:prstGeom prst="rect">
            <a:avLst/>
          </a:prstGeom>
        </p:spPr>
        <p:txBody>
          <a:bodyPr wrap="square">
            <a:spAutoFit/>
          </a:bodyPr>
          <a:lstStyle/>
          <a:p>
            <a:pPr algn="ctr" eaLnBrk="1" fontAlgn="auto" hangingPunct="1">
              <a:spcBef>
                <a:spcPts val="0"/>
              </a:spcBef>
              <a:spcAft>
                <a:spcPts val="0"/>
              </a:spcAft>
              <a:defRPr/>
            </a:pPr>
            <a:r>
              <a:rPr lang="en-US" sz="1000" noProof="1">
                <a:solidFill>
                  <a:schemeClr val="accent6"/>
                </a:solidFill>
                <a:cs typeface="+mn-ea"/>
                <a:sym typeface="+mn-lt"/>
              </a:rPr>
              <a:t>Lorem ipsum dolor sit amet, contur adipiscing elit. Nulla volutpat dui at fermentum.</a:t>
            </a:r>
            <a:endParaRPr lang="en-US" sz="1000" noProof="1">
              <a:solidFill>
                <a:schemeClr val="accent6"/>
              </a:solidFill>
              <a:cs typeface="+mn-ea"/>
              <a:sym typeface="+mn-lt"/>
            </a:endParaRPr>
          </a:p>
        </p:txBody>
      </p:sp>
      <p:sp>
        <p:nvSpPr>
          <p:cNvPr id="34" name="文本框 33"/>
          <p:cNvSpPr txBox="1"/>
          <p:nvPr/>
        </p:nvSpPr>
        <p:spPr>
          <a:xfrm>
            <a:off x="5152938" y="790539"/>
            <a:ext cx="1886117"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35" name="Text Box 10"/>
          <p:cNvSpPr txBox="1">
            <a:spLocks noChangeArrowheads="1"/>
          </p:cNvSpPr>
          <p:nvPr/>
        </p:nvSpPr>
        <p:spPr bwMode="auto">
          <a:xfrm>
            <a:off x="2608078" y="1174084"/>
            <a:ext cx="6975844" cy="207749"/>
          </a:xfrm>
          <a:prstGeom prst="rect">
            <a:avLst/>
          </a:prstGeom>
          <a:noFill/>
          <a:ln w="9525">
            <a:noFill/>
            <a:miter lim="800000"/>
          </a:ln>
        </p:spPr>
        <p:txBody>
          <a:bodyPr wrap="square" lIns="45720" tIns="22860" rIns="45720" bIns="22860">
            <a:spAutoFit/>
          </a:bodyPr>
          <a:lstStyle/>
          <a:p>
            <a:pPr algn="ctr"/>
            <a:r>
              <a:rPr lang="id-ID" altLang="zh-CN" sz="1050" dirty="0">
                <a:solidFill>
                  <a:schemeClr val="accent6"/>
                </a:solidFill>
                <a:cs typeface="+mn-ea"/>
                <a:sym typeface="+mn-lt"/>
              </a:rPr>
              <a:t>Biscuit oat cake carrot cake muffin jelly beans chocolate chocolate sugar plum cheesecake</a:t>
            </a:r>
            <a:endParaRPr lang="id-ID" altLang="zh-CN" sz="1050" dirty="0">
              <a:solidFill>
                <a:schemeClr val="accent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ractur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250"/>
                                        <p:tgtEl>
                                          <p:spTgt spid="28">
                                            <p:txEl>
                                              <p:pRg st="0" end="0"/>
                                            </p:txEl>
                                          </p:spTgt>
                                        </p:tgtEl>
                                      </p:cBhvr>
                                    </p:animEffect>
                                    <p:anim calcmode="lin" valueType="num">
                                      <p:cBhvr>
                                        <p:cTn id="18" dur="2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375"/>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1875"/>
                            </p:stCondLst>
                            <p:childTnLst>
                              <p:par>
                                <p:cTn id="27" presetID="6"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500"/>
                                        <p:tgtEl>
                                          <p:spTgt spid="25"/>
                                        </p:tgtEl>
                                      </p:cBhvr>
                                    </p:animEffect>
                                  </p:childTnLst>
                                </p:cTn>
                              </p:par>
                            </p:childTnLst>
                          </p:cTn>
                        </p:par>
                        <p:par>
                          <p:cTn id="30" fill="hold">
                            <p:stCondLst>
                              <p:cond delay="2375"/>
                            </p:stCondLst>
                            <p:childTnLst>
                              <p:par>
                                <p:cTn id="31" presetID="53" presetClass="entr" presetSubtype="16"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2875"/>
                            </p:stCondLst>
                            <p:childTnLst>
                              <p:par>
                                <p:cTn id="37" presetID="47" presetClass="entr" presetSubtype="0" fill="hold" grpId="0" nodeType="afterEffect">
                                  <p:stCondLst>
                                    <p:cond delay="0"/>
                                  </p:stCondLst>
                                  <p:iterate type="lt">
                                    <p:tmPct val="10000"/>
                                  </p:iterate>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250"/>
                                        <p:tgtEl>
                                          <p:spTgt spid="30">
                                            <p:txEl>
                                              <p:pRg st="0" end="0"/>
                                            </p:txEl>
                                          </p:spTgt>
                                        </p:tgtEl>
                                      </p:cBhvr>
                                    </p:animEffect>
                                    <p:anim calcmode="lin" valueType="num">
                                      <p:cBhvr>
                                        <p:cTn id="40" dur="25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1" dur="25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325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3750"/>
                            </p:stCondLst>
                            <p:childTnLst>
                              <p:par>
                                <p:cTn id="49" presetID="6"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500"/>
                                        <p:tgtEl>
                                          <p:spTgt spid="27"/>
                                        </p:tgtEl>
                                      </p:cBhvr>
                                    </p:animEffect>
                                  </p:childTnLst>
                                </p:cTn>
                              </p:par>
                            </p:childTnLst>
                          </p:cTn>
                        </p:par>
                        <p:par>
                          <p:cTn id="52" fill="hold">
                            <p:stCondLst>
                              <p:cond delay="425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par>
                          <p:cTn id="58" fill="hold">
                            <p:stCondLst>
                              <p:cond delay="475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250"/>
                                        <p:tgtEl>
                                          <p:spTgt spid="32">
                                            <p:txEl>
                                              <p:pRg st="0" end="0"/>
                                            </p:txEl>
                                          </p:spTgt>
                                        </p:tgtEl>
                                      </p:cBhvr>
                                    </p:animEffect>
                                    <p:anim calcmode="lin" valueType="num">
                                      <p:cBhvr>
                                        <p:cTn id="62" dur="2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3" dur="25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5125"/>
                            </p:stCondLst>
                            <p:childTnLst>
                              <p:par>
                                <p:cTn id="65" presetID="42"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anim calcmode="lin" valueType="num">
                                      <p:cBhvr>
                                        <p:cTn id="68" dur="500" fill="hold"/>
                                        <p:tgtEl>
                                          <p:spTgt spid="33"/>
                                        </p:tgtEl>
                                        <p:attrNameLst>
                                          <p:attrName>ppt_x</p:attrName>
                                        </p:attrNameLst>
                                      </p:cBhvr>
                                      <p:tavLst>
                                        <p:tav tm="0">
                                          <p:val>
                                            <p:strVal val="#ppt_x"/>
                                          </p:val>
                                        </p:tav>
                                        <p:tav tm="100000">
                                          <p:val>
                                            <p:strVal val="#ppt_x"/>
                                          </p:val>
                                        </p:tav>
                                      </p:tavLst>
                                    </p:anim>
                                    <p:anim calcmode="lin" valueType="num">
                                      <p:cBhvr>
                                        <p:cTn id="6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build="p"/>
      <p:bldP spid="29" grpId="0"/>
      <p:bldP spid="30" grpId="0" build="p"/>
      <p:bldP spid="31" grpId="0"/>
      <p:bldP spid="32" grpId="0" build="p"/>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p:nvPr/>
        </p:nvSpPr>
        <p:spPr>
          <a:xfrm>
            <a:off x="7018638" y="4341341"/>
            <a:ext cx="5173362" cy="251665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018638" y="-1"/>
            <a:ext cx="5173362" cy="4341341"/>
          </a:xfrm>
          <a:prstGeom prst="rect">
            <a:avLst/>
          </a:prstGeom>
        </p:spPr>
      </p:pic>
      <p:sp>
        <p:nvSpPr>
          <p:cNvPr id="7" name="Oval 83"/>
          <p:cNvSpPr/>
          <p:nvPr/>
        </p:nvSpPr>
        <p:spPr>
          <a:xfrm>
            <a:off x="8105854" y="4912434"/>
            <a:ext cx="622786" cy="621598"/>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chemeClr val="accent6"/>
              </a:solidFill>
              <a:cs typeface="+mn-ea"/>
              <a:sym typeface="+mn-lt"/>
            </a:endParaRPr>
          </a:p>
        </p:txBody>
      </p:sp>
      <p:sp>
        <p:nvSpPr>
          <p:cNvPr id="8" name="Oval 86"/>
          <p:cNvSpPr/>
          <p:nvPr/>
        </p:nvSpPr>
        <p:spPr>
          <a:xfrm flipH="1">
            <a:off x="10368932" y="4915011"/>
            <a:ext cx="622786" cy="622786"/>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zh-CN">
              <a:solidFill>
                <a:schemeClr val="accent6"/>
              </a:solidFill>
              <a:cs typeface="+mn-ea"/>
              <a:sym typeface="+mn-lt"/>
            </a:endParaRPr>
          </a:p>
        </p:txBody>
      </p:sp>
      <p:sp>
        <p:nvSpPr>
          <p:cNvPr id="9" name="Freeform 5"/>
          <p:cNvSpPr>
            <a:spLocks noEditPoints="1"/>
          </p:cNvSpPr>
          <p:nvPr/>
        </p:nvSpPr>
        <p:spPr bwMode="auto">
          <a:xfrm>
            <a:off x="10503179" y="5040161"/>
            <a:ext cx="372485" cy="372485"/>
          </a:xfrm>
          <a:custGeom>
            <a:avLst/>
            <a:gdLst>
              <a:gd name="T0" fmla="*/ 2147483647 w 1116"/>
              <a:gd name="T1" fmla="*/ 2147483647 h 1117"/>
              <a:gd name="T2" fmla="*/ 2147483647 w 1116"/>
              <a:gd name="T3" fmla="*/ 2147483647 h 1117"/>
              <a:gd name="T4" fmla="*/ 2147483647 w 1116"/>
              <a:gd name="T5" fmla="*/ 2147483647 h 1117"/>
              <a:gd name="T6" fmla="*/ 2147483647 w 1116"/>
              <a:gd name="T7" fmla="*/ 2147483647 h 1117"/>
              <a:gd name="T8" fmla="*/ 2147483647 w 1116"/>
              <a:gd name="T9" fmla="*/ 2147483647 h 1117"/>
              <a:gd name="T10" fmla="*/ 2147483647 w 1116"/>
              <a:gd name="T11" fmla="*/ 2147483647 h 1117"/>
              <a:gd name="T12" fmla="*/ 2147483647 w 1116"/>
              <a:gd name="T13" fmla="*/ 2147483647 h 1117"/>
              <a:gd name="T14" fmla="*/ 2147483647 w 1116"/>
              <a:gd name="T15" fmla="*/ 2147483647 h 1117"/>
              <a:gd name="T16" fmla="*/ 2147483647 w 1116"/>
              <a:gd name="T17" fmla="*/ 2147483647 h 1117"/>
              <a:gd name="T18" fmla="*/ 2147483647 w 1116"/>
              <a:gd name="T19" fmla="*/ 2147483647 h 1117"/>
              <a:gd name="T20" fmla="*/ 2147483647 w 1116"/>
              <a:gd name="T21" fmla="*/ 2147483647 h 1117"/>
              <a:gd name="T22" fmla="*/ 2147483647 w 1116"/>
              <a:gd name="T23" fmla="*/ 2147483647 h 1117"/>
              <a:gd name="T24" fmla="*/ 2147483647 w 1116"/>
              <a:gd name="T25" fmla="*/ 2147483647 h 1117"/>
              <a:gd name="T26" fmla="*/ 2147483647 w 1116"/>
              <a:gd name="T27" fmla="*/ 2147483647 h 1117"/>
              <a:gd name="T28" fmla="*/ 2147483647 w 1116"/>
              <a:gd name="T29" fmla="*/ 2147483647 h 1117"/>
              <a:gd name="T30" fmla="*/ 2147483647 w 1116"/>
              <a:gd name="T31" fmla="*/ 2147483647 h 1117"/>
              <a:gd name="T32" fmla="*/ 2147483647 w 1116"/>
              <a:gd name="T33" fmla="*/ 2147483647 h 1117"/>
              <a:gd name="T34" fmla="*/ 2147483647 w 1116"/>
              <a:gd name="T35" fmla="*/ 2147483647 h 1117"/>
              <a:gd name="T36" fmla="*/ 2147483647 w 1116"/>
              <a:gd name="T37" fmla="*/ 2147483647 h 1117"/>
              <a:gd name="T38" fmla="*/ 2147483647 w 1116"/>
              <a:gd name="T39" fmla="*/ 2147483647 h 1117"/>
              <a:gd name="T40" fmla="*/ 2147483647 w 1116"/>
              <a:gd name="T41" fmla="*/ 2147483647 h 1117"/>
              <a:gd name="T42" fmla="*/ 2147483647 w 1116"/>
              <a:gd name="T43" fmla="*/ 2147483647 h 1117"/>
              <a:gd name="T44" fmla="*/ 2147483647 w 1116"/>
              <a:gd name="T45" fmla="*/ 2147483647 h 1117"/>
              <a:gd name="T46" fmla="*/ 2147483647 w 1116"/>
              <a:gd name="T47" fmla="*/ 2147483647 h 1117"/>
              <a:gd name="T48" fmla="*/ 2147483647 w 1116"/>
              <a:gd name="T49" fmla="*/ 2147483647 h 1117"/>
              <a:gd name="T50" fmla="*/ 2147483647 w 1116"/>
              <a:gd name="T51" fmla="*/ 2147483647 h 1117"/>
              <a:gd name="T52" fmla="*/ 2147483647 w 1116"/>
              <a:gd name="T53" fmla="*/ 2147483647 h 1117"/>
              <a:gd name="T54" fmla="*/ 2147483647 w 1116"/>
              <a:gd name="T55" fmla="*/ 2147483647 h 1117"/>
              <a:gd name="T56" fmla="*/ 2147483647 w 1116"/>
              <a:gd name="T57" fmla="*/ 2147483647 h 1117"/>
              <a:gd name="T58" fmla="*/ 2147483647 w 1116"/>
              <a:gd name="T59" fmla="*/ 2147483647 h 1117"/>
              <a:gd name="T60" fmla="*/ 2147483647 w 1116"/>
              <a:gd name="T61" fmla="*/ 2147483647 h 1117"/>
              <a:gd name="T62" fmla="*/ 2147483647 w 1116"/>
              <a:gd name="T63" fmla="*/ 2147483647 h 1117"/>
              <a:gd name="T64" fmla="*/ 2147483647 w 1116"/>
              <a:gd name="T65" fmla="*/ 2147483647 h 1117"/>
              <a:gd name="T66" fmla="*/ 2147483647 w 1116"/>
              <a:gd name="T67" fmla="*/ 2147483647 h 1117"/>
              <a:gd name="T68" fmla="*/ 2147483647 w 1116"/>
              <a:gd name="T69" fmla="*/ 2147483647 h 1117"/>
              <a:gd name="T70" fmla="*/ 2147483647 w 1116"/>
              <a:gd name="T71" fmla="*/ 2147483647 h 1117"/>
              <a:gd name="T72" fmla="*/ 2147483647 w 1116"/>
              <a:gd name="T73" fmla="*/ 2147483647 h 1117"/>
              <a:gd name="T74" fmla="*/ 2147483647 w 1116"/>
              <a:gd name="T75" fmla="*/ 2147483647 h 1117"/>
              <a:gd name="T76" fmla="*/ 2147483647 w 1116"/>
              <a:gd name="T77" fmla="*/ 2147483647 h 1117"/>
              <a:gd name="T78" fmla="*/ 2147483647 w 1116"/>
              <a:gd name="T79" fmla="*/ 2147483647 h 1117"/>
              <a:gd name="T80" fmla="*/ 2147483647 w 1116"/>
              <a:gd name="T81" fmla="*/ 2147483647 h 1117"/>
              <a:gd name="T82" fmla="*/ 2147483647 w 1116"/>
              <a:gd name="T83" fmla="*/ 2147483647 h 1117"/>
              <a:gd name="T84" fmla="*/ 2147483647 w 1116"/>
              <a:gd name="T85" fmla="*/ 2147483647 h 1117"/>
              <a:gd name="T86" fmla="*/ 2147483647 w 1116"/>
              <a:gd name="T87" fmla="*/ 2147483647 h 1117"/>
              <a:gd name="T88" fmla="*/ 2147483647 w 1116"/>
              <a:gd name="T89" fmla="*/ 2147483647 h 1117"/>
              <a:gd name="T90" fmla="*/ 2147483647 w 1116"/>
              <a:gd name="T91" fmla="*/ 2147483647 h 1117"/>
              <a:gd name="T92" fmla="*/ 2147483647 w 1116"/>
              <a:gd name="T93" fmla="*/ 2147483647 h 1117"/>
              <a:gd name="T94" fmla="*/ 2147483647 w 1116"/>
              <a:gd name="T95" fmla="*/ 2147483647 h 1117"/>
              <a:gd name="T96" fmla="*/ 2147483647 w 1116"/>
              <a:gd name="T97" fmla="*/ 2147483647 h 1117"/>
              <a:gd name="T98" fmla="*/ 0 w 1116"/>
              <a:gd name="T99" fmla="*/ 2147483647 h 1117"/>
              <a:gd name="T100" fmla="*/ 2147483647 w 1116"/>
              <a:gd name="T101" fmla="*/ 2147483647 h 1117"/>
              <a:gd name="T102" fmla="*/ 2147483647 w 1116"/>
              <a:gd name="T103" fmla="*/ 2147483647 h 1117"/>
              <a:gd name="T104" fmla="*/ 2147483647 w 1116"/>
              <a:gd name="T105" fmla="*/ 2147483647 h 1117"/>
              <a:gd name="T106" fmla="*/ 2147483647 w 1116"/>
              <a:gd name="T107" fmla="*/ 2147483647 h 1117"/>
              <a:gd name="T108" fmla="*/ 2147483647 w 1116"/>
              <a:gd name="T109" fmla="*/ 2147483647 h 1117"/>
              <a:gd name="T110" fmla="*/ 2147483647 w 1116"/>
              <a:gd name="T111" fmla="*/ 2147483647 h 1117"/>
              <a:gd name="T112" fmla="*/ 2147483647 w 1116"/>
              <a:gd name="T113" fmla="*/ 2147483647 h 1117"/>
              <a:gd name="T114" fmla="*/ 2147483647 w 1116"/>
              <a:gd name="T115" fmla="*/ 2147483647 h 1117"/>
              <a:gd name="T116" fmla="*/ 2147483647 w 1116"/>
              <a:gd name="T117" fmla="*/ 2147483647 h 1117"/>
              <a:gd name="T118" fmla="*/ 2147483647 w 1116"/>
              <a:gd name="T119" fmla="*/ 2147483647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6"/>
              <a:gd name="T181" fmla="*/ 0 h 1117"/>
              <a:gd name="T182" fmla="*/ 1116 w 1116"/>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accent6"/>
          </a:solidFill>
          <a:ln>
            <a:noFill/>
          </a:ln>
        </p:spPr>
        <p:txBody>
          <a:bodyPr/>
          <a:lstStyle/>
          <a:p>
            <a:endParaRPr lang="zh-CN" altLang="en-US">
              <a:solidFill>
                <a:schemeClr val="accent6"/>
              </a:solidFill>
              <a:cs typeface="+mn-ea"/>
              <a:sym typeface="+mn-lt"/>
            </a:endParaRPr>
          </a:p>
        </p:txBody>
      </p:sp>
      <p:sp>
        <p:nvSpPr>
          <p:cNvPr id="10" name="Freeform 60"/>
          <p:cNvSpPr>
            <a:spLocks noEditPoints="1"/>
          </p:cNvSpPr>
          <p:nvPr/>
        </p:nvSpPr>
        <p:spPr bwMode="auto">
          <a:xfrm>
            <a:off x="8243830" y="5038206"/>
            <a:ext cx="349789" cy="349789"/>
          </a:xfrm>
          <a:custGeom>
            <a:avLst/>
            <a:gdLst>
              <a:gd name="T0" fmla="*/ 2147483647 w 1152"/>
              <a:gd name="T1" fmla="*/ 2147483647 h 1153"/>
              <a:gd name="T2" fmla="*/ 2147483647 w 1152"/>
              <a:gd name="T3" fmla="*/ 2147483647 h 1153"/>
              <a:gd name="T4" fmla="*/ 2147483647 w 1152"/>
              <a:gd name="T5" fmla="*/ 2147483647 h 1153"/>
              <a:gd name="T6" fmla="*/ 2147483647 w 1152"/>
              <a:gd name="T7" fmla="*/ 2147483647 h 1153"/>
              <a:gd name="T8" fmla="*/ 2147483647 w 1152"/>
              <a:gd name="T9" fmla="*/ 2147483647 h 1153"/>
              <a:gd name="T10" fmla="*/ 2147483647 w 1152"/>
              <a:gd name="T11" fmla="*/ 2147483647 h 1153"/>
              <a:gd name="T12" fmla="*/ 2147483647 w 1152"/>
              <a:gd name="T13" fmla="*/ 2147483647 h 1153"/>
              <a:gd name="T14" fmla="*/ 2147483647 w 1152"/>
              <a:gd name="T15" fmla="*/ 2147483647 h 1153"/>
              <a:gd name="T16" fmla="*/ 2147483647 w 1152"/>
              <a:gd name="T17" fmla="*/ 2147483647 h 1153"/>
              <a:gd name="T18" fmla="*/ 2147483647 w 1152"/>
              <a:gd name="T19" fmla="*/ 2147483647 h 1153"/>
              <a:gd name="T20" fmla="*/ 2147483647 w 1152"/>
              <a:gd name="T21" fmla="*/ 2147483647 h 1153"/>
              <a:gd name="T22" fmla="*/ 2147483647 w 1152"/>
              <a:gd name="T23" fmla="*/ 2147483647 h 1153"/>
              <a:gd name="T24" fmla="*/ 2147483647 w 1152"/>
              <a:gd name="T25" fmla="*/ 2147483647 h 1153"/>
              <a:gd name="T26" fmla="*/ 2147483647 w 1152"/>
              <a:gd name="T27" fmla="*/ 2147483647 h 1153"/>
              <a:gd name="T28" fmla="*/ 2147483647 w 1152"/>
              <a:gd name="T29" fmla="*/ 2147483647 h 1153"/>
              <a:gd name="T30" fmla="*/ 2147483647 w 1152"/>
              <a:gd name="T31" fmla="*/ 2147483647 h 1153"/>
              <a:gd name="T32" fmla="*/ 0 w 1152"/>
              <a:gd name="T33" fmla="*/ 2147483647 h 1153"/>
              <a:gd name="T34" fmla="*/ 0 w 1152"/>
              <a:gd name="T35" fmla="*/ 2147483647 h 1153"/>
              <a:gd name="T36" fmla="*/ 2147483647 w 1152"/>
              <a:gd name="T37" fmla="*/ 2147483647 h 1153"/>
              <a:gd name="T38" fmla="*/ 2147483647 w 1152"/>
              <a:gd name="T39" fmla="*/ 2147483647 h 1153"/>
              <a:gd name="T40" fmla="*/ 2147483647 w 1152"/>
              <a:gd name="T41" fmla="*/ 2147483647 h 1153"/>
              <a:gd name="T42" fmla="*/ 2147483647 w 1152"/>
              <a:gd name="T43" fmla="*/ 2147483647 h 1153"/>
              <a:gd name="T44" fmla="*/ 2147483647 w 1152"/>
              <a:gd name="T45" fmla="*/ 2147483647 h 1153"/>
              <a:gd name="T46" fmla="*/ 2147483647 w 1152"/>
              <a:gd name="T47" fmla="*/ 2147483647 h 1153"/>
              <a:gd name="T48" fmla="*/ 2147483647 w 1152"/>
              <a:gd name="T49" fmla="*/ 2147483647 h 1153"/>
              <a:gd name="T50" fmla="*/ 2147483647 w 1152"/>
              <a:gd name="T51" fmla="*/ 2147483647 h 1153"/>
              <a:gd name="T52" fmla="*/ 2147483647 w 1152"/>
              <a:gd name="T53" fmla="*/ 2147483647 h 1153"/>
              <a:gd name="T54" fmla="*/ 2147483647 w 1152"/>
              <a:gd name="T55" fmla="*/ 2147483647 h 1153"/>
              <a:gd name="T56" fmla="*/ 2147483647 w 1152"/>
              <a:gd name="T57" fmla="*/ 2147483647 h 1153"/>
              <a:gd name="T58" fmla="*/ 2147483647 w 1152"/>
              <a:gd name="T59" fmla="*/ 2147483647 h 1153"/>
              <a:gd name="T60" fmla="*/ 2147483647 w 1152"/>
              <a:gd name="T61" fmla="*/ 2147483647 h 1153"/>
              <a:gd name="T62" fmla="*/ 2147483647 w 1152"/>
              <a:gd name="T63" fmla="*/ 2147483647 h 1153"/>
              <a:gd name="T64" fmla="*/ 2147483647 w 1152"/>
              <a:gd name="T65" fmla="*/ 2147483647 h 1153"/>
              <a:gd name="T66" fmla="*/ 2147483647 w 1152"/>
              <a:gd name="T67" fmla="*/ 2147483647 h 1153"/>
              <a:gd name="T68" fmla="*/ 2147483647 w 1152"/>
              <a:gd name="T69" fmla="*/ 2147483647 h 1153"/>
              <a:gd name="T70" fmla="*/ 2147483647 w 1152"/>
              <a:gd name="T71" fmla="*/ 2147483647 h 1153"/>
              <a:gd name="T72" fmla="*/ 2147483647 w 1152"/>
              <a:gd name="T73" fmla="*/ 2147483647 h 1153"/>
              <a:gd name="T74" fmla="*/ 2147483647 w 1152"/>
              <a:gd name="T75" fmla="*/ 2147483647 h 1153"/>
              <a:gd name="T76" fmla="*/ 2147483647 w 1152"/>
              <a:gd name="T77" fmla="*/ 2147483647 h 1153"/>
              <a:gd name="T78" fmla="*/ 2147483647 w 1152"/>
              <a:gd name="T79" fmla="*/ 2147483647 h 1153"/>
              <a:gd name="T80" fmla="*/ 2147483647 w 1152"/>
              <a:gd name="T81" fmla="*/ 2147483647 h 1153"/>
              <a:gd name="T82" fmla="*/ 2147483647 w 1152"/>
              <a:gd name="T83" fmla="*/ 2147483647 h 1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2"/>
              <a:gd name="T127" fmla="*/ 0 h 1153"/>
              <a:gd name="T128" fmla="*/ 1152 w 1152"/>
              <a:gd name="T129" fmla="*/ 1153 h 1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accent6"/>
          </a:solidFill>
          <a:ln>
            <a:noFill/>
          </a:ln>
        </p:spPr>
        <p:txBody>
          <a:bodyPr/>
          <a:lstStyle/>
          <a:p>
            <a:endParaRPr lang="zh-CN" altLang="en-US">
              <a:solidFill>
                <a:schemeClr val="accent6"/>
              </a:solidFill>
              <a:cs typeface="+mn-ea"/>
              <a:sym typeface="+mn-lt"/>
            </a:endParaRPr>
          </a:p>
        </p:txBody>
      </p:sp>
      <p:sp>
        <p:nvSpPr>
          <p:cNvPr id="11" name="矩形 10"/>
          <p:cNvSpPr/>
          <p:nvPr/>
        </p:nvSpPr>
        <p:spPr>
          <a:xfrm>
            <a:off x="7307844" y="5775745"/>
            <a:ext cx="2218806" cy="553998"/>
          </a:xfrm>
          <a:prstGeom prst="rect">
            <a:avLst/>
          </a:prstGeom>
        </p:spPr>
        <p:txBody>
          <a:bodyPr wrap="square">
            <a:spAutoFit/>
          </a:bodyPr>
          <a:lstStyle/>
          <a:p>
            <a:pPr algn="ctr"/>
            <a:r>
              <a:rPr lang="en-US" altLang="zh-CN" sz="1000" noProof="1">
                <a:solidFill>
                  <a:schemeClr val="accent6"/>
                </a:solidFill>
                <a:cs typeface="+mn-ea"/>
                <a:sym typeface="+mn-lt"/>
              </a:rPr>
              <a:t>Lorem ipsum dolor sit amet, consectetuer adipiscing elit, sed diam nonummy nibh euismod</a:t>
            </a:r>
            <a:endParaRPr lang="zh-CN" altLang="en-US" sz="1000" dirty="0">
              <a:solidFill>
                <a:schemeClr val="accent6"/>
              </a:solidFill>
              <a:cs typeface="+mn-ea"/>
              <a:sym typeface="+mn-lt"/>
            </a:endParaRPr>
          </a:p>
        </p:txBody>
      </p:sp>
      <p:sp>
        <p:nvSpPr>
          <p:cNvPr id="12" name="矩形 11"/>
          <p:cNvSpPr/>
          <p:nvPr/>
        </p:nvSpPr>
        <p:spPr>
          <a:xfrm>
            <a:off x="9621232" y="5777700"/>
            <a:ext cx="2118186" cy="553998"/>
          </a:xfrm>
          <a:prstGeom prst="rect">
            <a:avLst/>
          </a:prstGeom>
        </p:spPr>
        <p:txBody>
          <a:bodyPr wrap="square">
            <a:spAutoFit/>
          </a:bodyPr>
          <a:lstStyle/>
          <a:p>
            <a:pPr algn="ctr"/>
            <a:r>
              <a:rPr lang="en-US" altLang="zh-CN" sz="1000" noProof="1">
                <a:solidFill>
                  <a:schemeClr val="accent6"/>
                </a:solidFill>
                <a:cs typeface="+mn-ea"/>
                <a:sym typeface="+mn-lt"/>
              </a:rPr>
              <a:t>Lorem ipsum dolor sit amet, consectetuer adipiscing elit, sed diam nonummy nibh euismod</a:t>
            </a:r>
            <a:endParaRPr lang="zh-CN" altLang="en-US" sz="1000" dirty="0">
              <a:solidFill>
                <a:schemeClr val="accent6"/>
              </a:solidFill>
              <a:cs typeface="+mn-ea"/>
              <a:sym typeface="+mn-lt"/>
            </a:endParaRPr>
          </a:p>
        </p:txBody>
      </p:sp>
      <p:grpSp>
        <p:nvGrpSpPr>
          <p:cNvPr id="13" name="Group 107"/>
          <p:cNvGrpSpPr/>
          <p:nvPr/>
        </p:nvGrpSpPr>
        <p:grpSpPr>
          <a:xfrm>
            <a:off x="426708" y="4487094"/>
            <a:ext cx="5771784" cy="2225153"/>
            <a:chOff x="4500562" y="1643056"/>
            <a:chExt cx="4196201" cy="1338192"/>
          </a:xfrm>
        </p:grpSpPr>
        <p:sp>
          <p:nvSpPr>
            <p:cNvPr id="14" name="Rectangle 14"/>
            <p:cNvSpPr/>
            <p:nvPr/>
          </p:nvSpPr>
          <p:spPr>
            <a:xfrm>
              <a:off x="4500562" y="1643056"/>
              <a:ext cx="917415" cy="185095"/>
            </a:xfrm>
            <a:prstGeom prst="rect">
              <a:avLst/>
            </a:prstGeom>
          </p:spPr>
          <p:txBody>
            <a:bodyPr wrap="none">
              <a:spAutoFit/>
            </a:bodyPr>
            <a:lstStyle/>
            <a:p>
              <a:r>
                <a:rPr lang="zh-CN" altLang="en-US" sz="1400" dirty="0" smtClean="0">
                  <a:solidFill>
                    <a:schemeClr val="accent6"/>
                  </a:solidFill>
                  <a:cs typeface="+mn-ea"/>
                  <a:sym typeface="+mn-lt"/>
                </a:rPr>
                <a:t>输入文本内容</a:t>
              </a:r>
              <a:endParaRPr lang="en-US" sz="1400" dirty="0">
                <a:solidFill>
                  <a:schemeClr val="accent6"/>
                </a:solidFill>
                <a:cs typeface="+mn-ea"/>
                <a:sym typeface="+mn-lt"/>
              </a:endParaRPr>
            </a:p>
          </p:txBody>
        </p:sp>
        <p:sp>
          <p:nvSpPr>
            <p:cNvPr id="15" name="Rectangle 15"/>
            <p:cNvSpPr/>
            <p:nvPr/>
          </p:nvSpPr>
          <p:spPr>
            <a:xfrm>
              <a:off x="4500562" y="2000246"/>
              <a:ext cx="4196201" cy="981002"/>
            </a:xfrm>
            <a:prstGeom prst="rect">
              <a:avLst/>
            </a:prstGeom>
          </p:spPr>
          <p:txBody>
            <a:bodyPr wrap="square">
              <a:spAutoFit/>
            </a:bodyPr>
            <a:lstStyle/>
            <a:p>
              <a:r>
                <a:rPr lang="ms-MY" altLang="zh-CN" sz="1000" dirty="0">
                  <a:solidFill>
                    <a:schemeClr val="accent6"/>
                  </a:solidFill>
                  <a:cs typeface="+mn-ea"/>
                  <a:sym typeface="+mn-lt"/>
                </a:rPr>
                <a:t>Lorem ipsum dolor sit amet, </a:t>
              </a:r>
              <a:r>
                <a:rPr lang="ms-MY" altLang="zh-CN" sz="1000" b="1" dirty="0">
                  <a:solidFill>
                    <a:schemeClr val="accent6"/>
                  </a:solidFill>
                  <a:cs typeface="+mn-ea"/>
                  <a:sym typeface="+mn-lt"/>
                </a:rPr>
                <a:t>consectetur adipiscing elit.</a:t>
              </a:r>
              <a:endParaRPr lang="ms-MY" sz="1000" b="1" dirty="0">
                <a:solidFill>
                  <a:schemeClr val="accent6"/>
                </a:solidFill>
                <a:cs typeface="+mn-ea"/>
                <a:sym typeface="+mn-lt"/>
              </a:endParaRPr>
            </a:p>
            <a:p>
              <a:endParaRPr lang="ms-MY" sz="1000" b="1" dirty="0">
                <a:solidFill>
                  <a:schemeClr val="accent6"/>
                </a:solidFill>
                <a:cs typeface="+mn-ea"/>
                <a:sym typeface="+mn-lt"/>
              </a:endParaRPr>
            </a:p>
            <a:p>
              <a:r>
                <a:rPr lang="ms-MY" sz="1000" dirty="0">
                  <a:solidFill>
                    <a:schemeClr val="accent6"/>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 quis tempus odio Lorem ipsum dolor sit amet</a:t>
              </a:r>
              <a:endParaRPr lang="ms-MY" sz="1000" dirty="0">
                <a:solidFill>
                  <a:schemeClr val="accent6"/>
                </a:solidFill>
                <a:cs typeface="+mn-ea"/>
                <a:sym typeface="+mn-lt"/>
              </a:endParaRPr>
            </a:p>
            <a:p>
              <a:endParaRPr lang="ms-MY" sz="1000" dirty="0">
                <a:solidFill>
                  <a:schemeClr val="accent6"/>
                </a:solidFill>
                <a:cs typeface="+mn-ea"/>
                <a:sym typeface="+mn-lt"/>
              </a:endParaRPr>
            </a:p>
            <a:p>
              <a:r>
                <a:rPr lang="ms-MY" altLang="zh-CN" sz="1000" dirty="0">
                  <a:solidFill>
                    <a:schemeClr val="accent6"/>
                  </a:solidFill>
                  <a:cs typeface="+mn-ea"/>
                  <a:sym typeface="+mn-lt"/>
                </a:rPr>
                <a:t>Lorem ipsum dolor sit amet, consectetur adipiscing elit. Praesent sodales odio sit amet odio tristique quis tempus odio Lorem ipsum dolor sit amet Lorem ipsum dolor sit amet, consectetur adipiscing elit. Praesent sodales odio sit amet odio tristique quis tempus odio Lorem ipsum dolor sit amet</a:t>
              </a:r>
              <a:endParaRPr lang="ms-MY" altLang="zh-CN" sz="1000" dirty="0">
                <a:solidFill>
                  <a:schemeClr val="accent6"/>
                </a:solidFill>
                <a:cs typeface="+mn-ea"/>
                <a:sym typeface="+mn-lt"/>
              </a:endParaRPr>
            </a:p>
            <a:p>
              <a:endParaRPr lang="ms-MY" sz="1000" dirty="0">
                <a:solidFill>
                  <a:schemeClr val="accent6"/>
                </a:solidFill>
                <a:cs typeface="+mn-ea"/>
                <a:sym typeface="+mn-lt"/>
              </a:endParaRPr>
            </a:p>
          </p:txBody>
        </p:sp>
      </p:grp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1"/>
            <a:ext cx="7018638" cy="4341342"/>
          </a:xfrm>
          <a:prstGeom prst="rect">
            <a:avLst/>
          </a:prstGeom>
        </p:spPr>
      </p:pic>
    </p:spTree>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0"/>
          <p:cNvGrpSpPr/>
          <p:nvPr/>
        </p:nvGrpSpPr>
        <p:grpSpPr>
          <a:xfrm>
            <a:off x="6455815" y="750001"/>
            <a:ext cx="4353002" cy="5437812"/>
            <a:chOff x="14431023" y="5726186"/>
            <a:chExt cx="4012938" cy="5012999"/>
          </a:xfrm>
        </p:grpSpPr>
        <p:sp>
          <p:nvSpPr>
            <p:cNvPr id="5" name="Freeform 412"/>
            <p:cNvSpPr>
              <a:spLocks noChangeArrowheads="1"/>
            </p:cNvSpPr>
            <p:nvPr/>
          </p:nvSpPr>
          <p:spPr bwMode="auto">
            <a:xfrm>
              <a:off x="14431023" y="10451866"/>
              <a:ext cx="4012938" cy="287319"/>
            </a:xfrm>
            <a:custGeom>
              <a:avLst/>
              <a:gdLst>
                <a:gd name="T0" fmla="*/ 0 w 11153"/>
                <a:gd name="T1" fmla="*/ 0 h 801"/>
                <a:gd name="T2" fmla="*/ 11152 w 11153"/>
                <a:gd name="T3" fmla="*/ 0 h 801"/>
                <a:gd name="T4" fmla="*/ 11152 w 11153"/>
                <a:gd name="T5" fmla="*/ 800 h 801"/>
                <a:gd name="T6" fmla="*/ 0 w 11153"/>
                <a:gd name="T7" fmla="*/ 800 h 801"/>
                <a:gd name="T8" fmla="*/ 0 w 11153"/>
                <a:gd name="T9" fmla="*/ 0 h 801"/>
              </a:gdLst>
              <a:ahLst/>
              <a:cxnLst>
                <a:cxn ang="0">
                  <a:pos x="T0" y="T1"/>
                </a:cxn>
                <a:cxn ang="0">
                  <a:pos x="T2" y="T3"/>
                </a:cxn>
                <a:cxn ang="0">
                  <a:pos x="T4" y="T5"/>
                </a:cxn>
                <a:cxn ang="0">
                  <a:pos x="T6" y="T7"/>
                </a:cxn>
                <a:cxn ang="0">
                  <a:pos x="T8" y="T9"/>
                </a:cxn>
              </a:cxnLst>
              <a:rect l="0" t="0" r="r" b="b"/>
              <a:pathLst>
                <a:path w="11153" h="801">
                  <a:moveTo>
                    <a:pt x="0" y="0"/>
                  </a:moveTo>
                  <a:lnTo>
                    <a:pt x="11152" y="0"/>
                  </a:lnTo>
                  <a:lnTo>
                    <a:pt x="11152" y="800"/>
                  </a:lnTo>
                  <a:lnTo>
                    <a:pt x="0" y="800"/>
                  </a:lnTo>
                  <a:lnTo>
                    <a:pt x="0" y="0"/>
                  </a:lnTo>
                </a:path>
              </a:pathLst>
            </a:custGeom>
            <a:blipFill dpi="0" rotWithShape="0">
              <a:blip r:embed="rId1"/>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6" name="Freeform 415"/>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2"/>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7" name="Freeform 416"/>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8" name="Freeform 417"/>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9" name="Freeform 418"/>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3"/>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0" name="Freeform 419"/>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1" name="Freeform 420"/>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4"/>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2" name="Freeform 421"/>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5"/>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3" name="Freeform 433"/>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6"/>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4" name="Freeform 434"/>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7"/>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5" name="Freeform 435"/>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8"/>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6" name="Freeform 436"/>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9"/>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sp>
          <p:nvSpPr>
            <p:cNvPr id="17" name="Freeform 437"/>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0"/>
              <a:srcRect/>
              <a:stretch>
                <a:fillRect/>
              </a:stretch>
            </a:bli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accent6"/>
                </a:solidFill>
                <a:cs typeface="+mn-ea"/>
                <a:sym typeface="+mn-lt"/>
              </a:endParaRPr>
            </a:p>
          </p:txBody>
        </p:sp>
      </p:grpSp>
      <p:pic>
        <p:nvPicPr>
          <p:cNvPr id="18" name="图片 17"/>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7027618" y="1275187"/>
            <a:ext cx="3342240" cy="4207278"/>
          </a:xfrm>
          <a:prstGeom prst="rect">
            <a:avLst/>
          </a:prstGeom>
        </p:spPr>
      </p:pic>
      <p:sp>
        <p:nvSpPr>
          <p:cNvPr id="19" name="Shape 2687"/>
          <p:cNvSpPr/>
          <p:nvPr/>
        </p:nvSpPr>
        <p:spPr>
          <a:xfrm>
            <a:off x="1506130" y="4242006"/>
            <a:ext cx="351987" cy="351987"/>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0" name="Shape 2645"/>
          <p:cNvSpPr/>
          <p:nvPr/>
        </p:nvSpPr>
        <p:spPr>
          <a:xfrm>
            <a:off x="1506130" y="3299824"/>
            <a:ext cx="351987" cy="25599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1" name="Shape 2562"/>
          <p:cNvSpPr>
            <a:spLocks noChangeAspect="1"/>
          </p:cNvSpPr>
          <p:nvPr/>
        </p:nvSpPr>
        <p:spPr>
          <a:xfrm>
            <a:off x="1506130" y="5208125"/>
            <a:ext cx="298540" cy="29854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2" name="Rectangle 23"/>
          <p:cNvSpPr/>
          <p:nvPr/>
        </p:nvSpPr>
        <p:spPr>
          <a:xfrm>
            <a:off x="1965210" y="3227764"/>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3" name="Rectangle 23"/>
          <p:cNvSpPr/>
          <p:nvPr/>
        </p:nvSpPr>
        <p:spPr>
          <a:xfrm>
            <a:off x="1965210" y="4242006"/>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4" name="Rectangle 23"/>
          <p:cNvSpPr/>
          <p:nvPr/>
        </p:nvSpPr>
        <p:spPr>
          <a:xfrm>
            <a:off x="1965210" y="5166506"/>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5" name="文本框 24"/>
          <p:cNvSpPr txBox="1"/>
          <p:nvPr/>
        </p:nvSpPr>
        <p:spPr>
          <a:xfrm>
            <a:off x="1506130" y="455347"/>
            <a:ext cx="4059263" cy="834844"/>
          </a:xfrm>
          <a:prstGeom prst="rect">
            <a:avLst/>
          </a:prstGeom>
          <a:noFill/>
        </p:spPr>
        <p:txBody>
          <a:bodyPr wrap="square" rtlCol="0">
            <a:spAutoFit/>
          </a:bodyPr>
          <a:lstStyle/>
          <a:p>
            <a:pPr>
              <a:lnSpc>
                <a:spcPts val="6600"/>
              </a:lnSpc>
            </a:pPr>
            <a:r>
              <a:rPr lang="zh-CN" altLang="en-US" sz="2800" b="1" dirty="0" smtClean="0">
                <a:solidFill>
                  <a:schemeClr val="accent6"/>
                </a:solidFill>
                <a:cs typeface="+mn-ea"/>
                <a:sym typeface="+mn-lt"/>
              </a:rPr>
              <a:t>输入文本内容</a:t>
            </a:r>
            <a:endParaRPr lang="zh-CN" altLang="en-US" sz="2800" b="1" dirty="0">
              <a:solidFill>
                <a:schemeClr val="accent6"/>
              </a:solidFill>
              <a:cs typeface="+mn-ea"/>
              <a:sym typeface="+mn-lt"/>
            </a:endParaRPr>
          </a:p>
        </p:txBody>
      </p:sp>
      <p:sp>
        <p:nvSpPr>
          <p:cNvPr id="28" name="Shape 2783"/>
          <p:cNvSpPr/>
          <p:nvPr/>
        </p:nvSpPr>
        <p:spPr>
          <a:xfrm>
            <a:off x="1537351" y="2296823"/>
            <a:ext cx="362452" cy="31302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accent6"/>
          </a:solid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accent6"/>
              </a:solidFill>
              <a:cs typeface="+mn-ea"/>
              <a:sym typeface="+mn-lt"/>
            </a:endParaRPr>
          </a:p>
        </p:txBody>
      </p:sp>
      <p:sp>
        <p:nvSpPr>
          <p:cNvPr id="29" name="Rectangle 23"/>
          <p:cNvSpPr/>
          <p:nvPr/>
        </p:nvSpPr>
        <p:spPr>
          <a:xfrm>
            <a:off x="1965209" y="2267557"/>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4138162"/>
            <a:ext cx="12192000" cy="27249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Picture 46" descr="iPhone6_mockup_front_white.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5127" y="400050"/>
            <a:ext cx="3716298" cy="5812972"/>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180223" y="1336207"/>
            <a:ext cx="2208670" cy="3930906"/>
          </a:xfrm>
          <a:prstGeom prst="rect">
            <a:avLst/>
          </a:prstGeom>
        </p:spPr>
      </p:pic>
      <p:sp>
        <p:nvSpPr>
          <p:cNvPr id="18" name="TextBox 21"/>
          <p:cNvSpPr txBox="1"/>
          <p:nvPr/>
        </p:nvSpPr>
        <p:spPr>
          <a:xfrm>
            <a:off x="4161425" y="1224368"/>
            <a:ext cx="7699748" cy="584775"/>
          </a:xfrm>
          <a:prstGeom prst="rect">
            <a:avLst/>
          </a:prstGeom>
          <a:noFill/>
        </p:spPr>
        <p:txBody>
          <a:bodyPr wrap="square" rtlCol="0">
            <a:spAutoFit/>
          </a:bodyPr>
          <a:lstStyle/>
          <a:p>
            <a:pPr algn="ctr"/>
            <a:r>
              <a:rPr lang="en-US" sz="3200" b="1" dirty="0">
                <a:solidFill>
                  <a:schemeClr val="accent6"/>
                </a:solidFill>
                <a:cs typeface="+mn-ea"/>
                <a:sym typeface="+mn-lt"/>
              </a:rPr>
              <a:t>PICTURE ON </a:t>
            </a:r>
            <a:r>
              <a:rPr lang="en-US" sz="3200" b="1" dirty="0" smtClean="0">
                <a:solidFill>
                  <a:schemeClr val="accent6"/>
                </a:solidFill>
                <a:cs typeface="+mn-ea"/>
                <a:sym typeface="+mn-lt"/>
              </a:rPr>
              <a:t>SLIDE RIGHT POSITION</a:t>
            </a:r>
            <a:endParaRPr lang="en-US" sz="3200" b="1" dirty="0">
              <a:solidFill>
                <a:schemeClr val="accent6"/>
              </a:solidFill>
              <a:cs typeface="+mn-ea"/>
              <a:sym typeface="+mn-lt"/>
            </a:endParaRPr>
          </a:p>
        </p:txBody>
      </p:sp>
      <p:sp>
        <p:nvSpPr>
          <p:cNvPr id="19" name="TextBox 3"/>
          <p:cNvSpPr txBox="1"/>
          <p:nvPr/>
        </p:nvSpPr>
        <p:spPr>
          <a:xfrm>
            <a:off x="5393866" y="4700232"/>
            <a:ext cx="1569660" cy="276999"/>
          </a:xfrm>
          <a:prstGeom prst="rect">
            <a:avLst/>
          </a:prstGeom>
          <a:noFill/>
        </p:spPr>
        <p:txBody>
          <a:bodyPr wrap="none" rtlCol="0">
            <a:spAutoFit/>
          </a:bodyPr>
          <a:lstStyle/>
          <a:p>
            <a:r>
              <a:rPr lang="zh-CN" altLang="en-US" sz="1200" b="1" spc="600" dirty="0" smtClean="0">
                <a:solidFill>
                  <a:schemeClr val="bg1"/>
                </a:solidFill>
                <a:cs typeface="+mn-ea"/>
                <a:sym typeface="+mn-lt"/>
              </a:rPr>
              <a:t>输入文本内容</a:t>
            </a:r>
            <a:endParaRPr lang="en-US" sz="1200" b="1" spc="600" dirty="0">
              <a:solidFill>
                <a:schemeClr val="bg1"/>
              </a:solidFill>
              <a:cs typeface="+mn-ea"/>
              <a:sym typeface="+mn-lt"/>
            </a:endParaRPr>
          </a:p>
        </p:txBody>
      </p:sp>
      <p:sp>
        <p:nvSpPr>
          <p:cNvPr id="20" name="TextBox 4"/>
          <p:cNvSpPr txBox="1"/>
          <p:nvPr/>
        </p:nvSpPr>
        <p:spPr>
          <a:xfrm>
            <a:off x="5393866" y="4977232"/>
            <a:ext cx="2220440" cy="707886"/>
          </a:xfrm>
          <a:prstGeom prst="rect">
            <a:avLst/>
          </a:prstGeom>
          <a:noFill/>
        </p:spPr>
        <p:txBody>
          <a:bodyPr wrap="square" rtlCol="0">
            <a:spAutoFit/>
          </a:bodyPr>
          <a:lstStyle/>
          <a:p>
            <a:r>
              <a:rPr lang="en-US" sz="1000" dirty="0">
                <a:solidFill>
                  <a:schemeClr val="bg1"/>
                </a:solidFill>
                <a:cs typeface="+mn-ea"/>
                <a:sym typeface="+mn-lt"/>
              </a:rPr>
              <a:t>Entrepreneurial activities differ substantially depending on the type of organization and creativity involved. </a:t>
            </a:r>
            <a:endParaRPr lang="en-US" sz="1000" dirty="0">
              <a:solidFill>
                <a:schemeClr val="bg1"/>
              </a:solidFill>
              <a:cs typeface="+mn-ea"/>
              <a:sym typeface="+mn-lt"/>
            </a:endParaRPr>
          </a:p>
        </p:txBody>
      </p:sp>
      <p:sp>
        <p:nvSpPr>
          <p:cNvPr id="21" name="TextBox 5"/>
          <p:cNvSpPr txBox="1"/>
          <p:nvPr/>
        </p:nvSpPr>
        <p:spPr>
          <a:xfrm>
            <a:off x="9584929" y="4700233"/>
            <a:ext cx="1569660" cy="276999"/>
          </a:xfrm>
          <a:prstGeom prst="rect">
            <a:avLst/>
          </a:prstGeom>
          <a:noFill/>
        </p:spPr>
        <p:txBody>
          <a:bodyPr wrap="none" rtlCol="0">
            <a:spAutoFit/>
          </a:bodyPr>
          <a:lstStyle/>
          <a:p>
            <a:r>
              <a:rPr lang="zh-CN" altLang="en-US" sz="1200" b="1" spc="600" dirty="0">
                <a:solidFill>
                  <a:schemeClr val="bg1"/>
                </a:solidFill>
                <a:cs typeface="+mn-ea"/>
                <a:sym typeface="+mn-lt"/>
              </a:rPr>
              <a:t>输入文本内容</a:t>
            </a:r>
            <a:endParaRPr lang="en-US" altLang="zh-CN" sz="1200" b="1" spc="600" dirty="0">
              <a:solidFill>
                <a:schemeClr val="bg1"/>
              </a:solidFill>
              <a:cs typeface="+mn-ea"/>
              <a:sym typeface="+mn-lt"/>
            </a:endParaRPr>
          </a:p>
        </p:txBody>
      </p:sp>
      <p:sp>
        <p:nvSpPr>
          <p:cNvPr id="22" name="TextBox 6"/>
          <p:cNvSpPr txBox="1"/>
          <p:nvPr/>
        </p:nvSpPr>
        <p:spPr>
          <a:xfrm>
            <a:off x="9584929" y="4977232"/>
            <a:ext cx="2200490" cy="707886"/>
          </a:xfrm>
          <a:prstGeom prst="rect">
            <a:avLst/>
          </a:prstGeom>
          <a:noFill/>
        </p:spPr>
        <p:txBody>
          <a:bodyPr wrap="square" rtlCol="0">
            <a:spAutoFit/>
          </a:bodyPr>
          <a:lstStyle/>
          <a:p>
            <a:r>
              <a:rPr lang="en-US" sz="1000" dirty="0">
                <a:solidFill>
                  <a:schemeClr val="bg1"/>
                </a:solidFill>
                <a:cs typeface="+mn-ea"/>
                <a:sym typeface="+mn-lt"/>
              </a:rPr>
              <a:t>Entrepreneurial activities differ substantially depending on the type of organization and creativity involved. </a:t>
            </a:r>
            <a:endParaRPr lang="en-US" sz="1000" dirty="0">
              <a:solidFill>
                <a:schemeClr val="bg1"/>
              </a:solidFill>
              <a:cs typeface="+mn-ea"/>
              <a:sym typeface="+mn-lt"/>
            </a:endParaRPr>
          </a:p>
        </p:txBody>
      </p:sp>
      <p:sp>
        <p:nvSpPr>
          <p:cNvPr id="23" name="Oval 16"/>
          <p:cNvSpPr/>
          <p:nvPr/>
        </p:nvSpPr>
        <p:spPr>
          <a:xfrm>
            <a:off x="4284684" y="4687824"/>
            <a:ext cx="1003391" cy="1003389"/>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Oval 18"/>
          <p:cNvSpPr/>
          <p:nvPr/>
        </p:nvSpPr>
        <p:spPr>
          <a:xfrm>
            <a:off x="8465609" y="4765418"/>
            <a:ext cx="1003391" cy="1003389"/>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Shape 2782"/>
          <p:cNvSpPr/>
          <p:nvPr/>
        </p:nvSpPr>
        <p:spPr>
          <a:xfrm>
            <a:off x="4462897" y="4919298"/>
            <a:ext cx="670093" cy="5782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no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bg1"/>
              </a:solidFill>
              <a:cs typeface="+mn-ea"/>
              <a:sym typeface="+mn-lt"/>
            </a:endParaRPr>
          </a:p>
        </p:txBody>
      </p:sp>
      <p:sp>
        <p:nvSpPr>
          <p:cNvPr id="26" name="Shape 2783"/>
          <p:cNvSpPr/>
          <p:nvPr/>
        </p:nvSpPr>
        <p:spPr>
          <a:xfrm>
            <a:off x="8638133" y="4986544"/>
            <a:ext cx="669449" cy="57816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no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cs typeface="+mn-ea"/>
              <a:sym typeface="+mn-lt"/>
            </a:endParaRPr>
          </a:p>
        </p:txBody>
      </p:sp>
      <p:sp>
        <p:nvSpPr>
          <p:cNvPr id="27" name="矩形 26"/>
          <p:cNvSpPr/>
          <p:nvPr/>
        </p:nvSpPr>
        <p:spPr>
          <a:xfrm>
            <a:off x="4161425" y="2694722"/>
            <a:ext cx="6725650" cy="1061829"/>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3000">
        <p14:pan dir="u"/>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000"/>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50"/>
                                        <p:tgtEl>
                                          <p:spTgt spid="18">
                                            <p:txEl>
                                              <p:pRg st="0" end="0"/>
                                            </p:txEl>
                                          </p:spTgt>
                                        </p:tgtEl>
                                      </p:cBhvr>
                                    </p:animEffect>
                                    <p:anim calcmode="lin" valueType="num">
                                      <p:cBhvr>
                                        <p:cTn id="18" dur="25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676" y="0"/>
            <a:ext cx="6819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cxnSp>
        <p:nvCxnSpPr>
          <p:cNvPr id="7" name="直接连接符 6"/>
          <p:cNvCxnSpPr/>
          <p:nvPr/>
        </p:nvCxnSpPr>
        <p:spPr>
          <a:xfrm>
            <a:off x="979055" y="-64655"/>
            <a:ext cx="7001164" cy="7001164"/>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直角三角形 4"/>
          <p:cNvSpPr/>
          <p:nvPr/>
        </p:nvSpPr>
        <p:spPr>
          <a:xfrm>
            <a:off x="-21185" y="6927"/>
            <a:ext cx="6841085" cy="6841548"/>
          </a:xfrm>
          <a:prstGeom prst="rtTriangle">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0" name="Rectangle 70"/>
          <p:cNvSpPr>
            <a:spLocks noChangeArrowheads="1"/>
          </p:cNvSpPr>
          <p:nvPr/>
        </p:nvSpPr>
        <p:spPr bwMode="auto">
          <a:xfrm>
            <a:off x="2827552" y="554128"/>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accent6"/>
                </a:solidFill>
                <a:latin typeface="+mn-lt"/>
                <a:cs typeface="+mn-ea"/>
                <a:sym typeface="+mn-lt"/>
              </a:rPr>
              <a:t>PART 01</a:t>
            </a:r>
            <a:endParaRPr lang="en-US" altLang="zh-CN" sz="1600" b="1" noProof="1">
              <a:solidFill>
                <a:schemeClr val="accent6"/>
              </a:solidFill>
              <a:latin typeface="+mn-lt"/>
              <a:cs typeface="+mn-ea"/>
              <a:sym typeface="+mn-lt"/>
            </a:endParaRPr>
          </a:p>
        </p:txBody>
      </p:sp>
      <p:sp>
        <p:nvSpPr>
          <p:cNvPr id="21" name="Rectangle 23"/>
          <p:cNvSpPr/>
          <p:nvPr/>
        </p:nvSpPr>
        <p:spPr>
          <a:xfrm>
            <a:off x="2827554" y="941602"/>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4" name="Rectangle 44"/>
          <p:cNvSpPr>
            <a:spLocks noChangeArrowheads="1"/>
          </p:cNvSpPr>
          <p:nvPr/>
        </p:nvSpPr>
        <p:spPr bwMode="auto">
          <a:xfrm>
            <a:off x="3764568" y="1681563"/>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accent6"/>
                </a:solidFill>
                <a:latin typeface="+mn-lt"/>
                <a:cs typeface="+mn-ea"/>
                <a:sym typeface="+mn-lt"/>
              </a:rPr>
              <a:t>PART 02</a:t>
            </a:r>
            <a:endParaRPr lang="en-US" altLang="zh-CN" sz="1600" b="1" noProof="1">
              <a:solidFill>
                <a:schemeClr val="accent6"/>
              </a:solidFill>
              <a:latin typeface="+mn-lt"/>
              <a:cs typeface="+mn-ea"/>
              <a:sym typeface="+mn-lt"/>
            </a:endParaRPr>
          </a:p>
        </p:txBody>
      </p:sp>
      <p:sp>
        <p:nvSpPr>
          <p:cNvPr id="25" name="Rectangle 45"/>
          <p:cNvSpPr/>
          <p:nvPr/>
        </p:nvSpPr>
        <p:spPr>
          <a:xfrm>
            <a:off x="3764570" y="2074993"/>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8" name="Rectangle 44"/>
          <p:cNvSpPr>
            <a:spLocks noChangeArrowheads="1"/>
          </p:cNvSpPr>
          <p:nvPr/>
        </p:nvSpPr>
        <p:spPr bwMode="auto">
          <a:xfrm>
            <a:off x="4974935" y="2732248"/>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accent6"/>
                </a:solidFill>
                <a:latin typeface="+mn-lt"/>
                <a:cs typeface="+mn-ea"/>
                <a:sym typeface="+mn-lt"/>
              </a:rPr>
              <a:t>PART 03</a:t>
            </a:r>
            <a:endParaRPr lang="en-US" altLang="zh-CN" sz="1600" b="1" noProof="1">
              <a:solidFill>
                <a:schemeClr val="accent6"/>
              </a:solidFill>
              <a:latin typeface="+mn-lt"/>
              <a:cs typeface="+mn-ea"/>
              <a:sym typeface="+mn-lt"/>
            </a:endParaRPr>
          </a:p>
        </p:txBody>
      </p:sp>
      <p:sp>
        <p:nvSpPr>
          <p:cNvPr id="29" name="Rectangle 45"/>
          <p:cNvSpPr/>
          <p:nvPr/>
        </p:nvSpPr>
        <p:spPr>
          <a:xfrm>
            <a:off x="4974937" y="3125678"/>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39" name="Rectangle 44"/>
          <p:cNvSpPr>
            <a:spLocks noChangeArrowheads="1"/>
          </p:cNvSpPr>
          <p:nvPr/>
        </p:nvSpPr>
        <p:spPr bwMode="auto">
          <a:xfrm>
            <a:off x="6061530" y="3891958"/>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1600" b="1" noProof="1">
                <a:solidFill>
                  <a:schemeClr val="accent6"/>
                </a:solidFill>
                <a:latin typeface="+mn-lt"/>
                <a:cs typeface="+mn-ea"/>
                <a:sym typeface="+mn-lt"/>
              </a:rPr>
              <a:t>PART 04</a:t>
            </a:r>
            <a:endParaRPr lang="en-US" altLang="zh-CN" sz="1600" b="1" noProof="1">
              <a:solidFill>
                <a:schemeClr val="accent6"/>
              </a:solidFill>
              <a:latin typeface="+mn-lt"/>
              <a:cs typeface="+mn-ea"/>
              <a:sym typeface="+mn-lt"/>
            </a:endParaRPr>
          </a:p>
        </p:txBody>
      </p:sp>
      <p:sp>
        <p:nvSpPr>
          <p:cNvPr id="40" name="Rectangle 45"/>
          <p:cNvSpPr/>
          <p:nvPr/>
        </p:nvSpPr>
        <p:spPr>
          <a:xfrm>
            <a:off x="6061532" y="4285388"/>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grpSp>
        <p:nvGrpSpPr>
          <p:cNvPr id="2" name="组合 1"/>
          <p:cNvGrpSpPr/>
          <p:nvPr/>
        </p:nvGrpSpPr>
        <p:grpSpPr>
          <a:xfrm>
            <a:off x="1832862" y="572443"/>
            <a:ext cx="789978" cy="842361"/>
            <a:chOff x="3013962" y="1867843"/>
            <a:chExt cx="789978" cy="842361"/>
          </a:xfrm>
        </p:grpSpPr>
        <p:sp>
          <p:nvSpPr>
            <p:cNvPr id="43" name="椭圆 42"/>
            <p:cNvSpPr/>
            <p:nvPr/>
          </p:nvSpPr>
          <p:spPr>
            <a:xfrm>
              <a:off x="3013962" y="1867843"/>
              <a:ext cx="789978" cy="789978"/>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4" name="Rectangle 22"/>
            <p:cNvSpPr>
              <a:spLocks noChangeArrowheads="1"/>
            </p:cNvSpPr>
            <p:nvPr/>
          </p:nvSpPr>
          <p:spPr bwMode="auto">
            <a:xfrm>
              <a:off x="3145254" y="1879207"/>
              <a:ext cx="4142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zh-CN" sz="4800" noProof="1">
                  <a:solidFill>
                    <a:schemeClr val="accent6"/>
                  </a:solidFill>
                  <a:latin typeface="+mn-lt"/>
                  <a:cs typeface="+mn-ea"/>
                  <a:sym typeface="+mn-lt"/>
                </a:rPr>
                <a:t>1</a:t>
              </a:r>
              <a:endParaRPr lang="zh-CN" altLang="zh-CN" sz="4800" noProof="1">
                <a:solidFill>
                  <a:schemeClr val="accent6"/>
                </a:solidFill>
                <a:latin typeface="+mn-lt"/>
                <a:cs typeface="+mn-ea"/>
                <a:sym typeface="+mn-lt"/>
              </a:endParaRPr>
            </a:p>
          </p:txBody>
        </p:sp>
      </p:grpSp>
      <p:grpSp>
        <p:nvGrpSpPr>
          <p:cNvPr id="3" name="组合 2"/>
          <p:cNvGrpSpPr/>
          <p:nvPr/>
        </p:nvGrpSpPr>
        <p:grpSpPr>
          <a:xfrm>
            <a:off x="2843298" y="1689265"/>
            <a:ext cx="789978" cy="842361"/>
            <a:chOff x="4024398" y="2984665"/>
            <a:chExt cx="789978" cy="842361"/>
          </a:xfrm>
        </p:grpSpPr>
        <p:sp>
          <p:nvSpPr>
            <p:cNvPr id="44" name="椭圆 43"/>
            <p:cNvSpPr/>
            <p:nvPr/>
          </p:nvSpPr>
          <p:spPr>
            <a:xfrm>
              <a:off x="4024398" y="2984665"/>
              <a:ext cx="789978" cy="789978"/>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45" name="Rectangle 22"/>
            <p:cNvSpPr>
              <a:spLocks noChangeArrowheads="1"/>
            </p:cNvSpPr>
            <p:nvPr/>
          </p:nvSpPr>
          <p:spPr bwMode="auto">
            <a:xfrm>
              <a:off x="4155690" y="2996029"/>
              <a:ext cx="4142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4800" noProof="1">
                  <a:solidFill>
                    <a:schemeClr val="accent6"/>
                  </a:solidFill>
                  <a:latin typeface="+mn-lt"/>
                  <a:cs typeface="+mn-ea"/>
                  <a:sym typeface="+mn-lt"/>
                </a:rPr>
                <a:t>2</a:t>
              </a:r>
              <a:endParaRPr lang="zh-CN" altLang="zh-CN" sz="4800" noProof="1">
                <a:solidFill>
                  <a:schemeClr val="accent6"/>
                </a:solidFill>
                <a:latin typeface="+mn-lt"/>
                <a:cs typeface="+mn-ea"/>
                <a:sym typeface="+mn-lt"/>
              </a:endParaRPr>
            </a:p>
          </p:txBody>
        </p:sp>
      </p:grpSp>
      <p:grpSp>
        <p:nvGrpSpPr>
          <p:cNvPr id="4" name="组合 3"/>
          <p:cNvGrpSpPr/>
          <p:nvPr/>
        </p:nvGrpSpPr>
        <p:grpSpPr>
          <a:xfrm>
            <a:off x="3916688" y="2807674"/>
            <a:ext cx="789978" cy="842361"/>
            <a:chOff x="5097788" y="4103074"/>
            <a:chExt cx="789978" cy="842361"/>
          </a:xfrm>
        </p:grpSpPr>
        <p:sp>
          <p:nvSpPr>
            <p:cNvPr id="46" name="椭圆 45"/>
            <p:cNvSpPr/>
            <p:nvPr/>
          </p:nvSpPr>
          <p:spPr>
            <a:xfrm>
              <a:off x="5097788" y="4103074"/>
              <a:ext cx="789978" cy="789978"/>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47" name="Rectangle 22"/>
            <p:cNvSpPr>
              <a:spLocks noChangeArrowheads="1"/>
            </p:cNvSpPr>
            <p:nvPr/>
          </p:nvSpPr>
          <p:spPr bwMode="auto">
            <a:xfrm>
              <a:off x="5229080" y="4114438"/>
              <a:ext cx="4142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4800" noProof="1">
                  <a:solidFill>
                    <a:schemeClr val="accent6"/>
                  </a:solidFill>
                  <a:latin typeface="+mn-lt"/>
                  <a:cs typeface="+mn-ea"/>
                  <a:sym typeface="+mn-lt"/>
                </a:rPr>
                <a:t>3</a:t>
              </a:r>
              <a:endParaRPr lang="zh-CN" altLang="zh-CN" sz="4800" noProof="1">
                <a:solidFill>
                  <a:schemeClr val="accent6"/>
                </a:solidFill>
                <a:latin typeface="+mn-lt"/>
                <a:cs typeface="+mn-ea"/>
                <a:sym typeface="+mn-lt"/>
              </a:endParaRPr>
            </a:p>
          </p:txBody>
        </p:sp>
      </p:grpSp>
      <p:grpSp>
        <p:nvGrpSpPr>
          <p:cNvPr id="6" name="组合 5"/>
          <p:cNvGrpSpPr/>
          <p:nvPr/>
        </p:nvGrpSpPr>
        <p:grpSpPr>
          <a:xfrm>
            <a:off x="5072566" y="3895520"/>
            <a:ext cx="789978" cy="842361"/>
            <a:chOff x="6253666" y="5190920"/>
            <a:chExt cx="789978" cy="842361"/>
          </a:xfrm>
        </p:grpSpPr>
        <p:sp>
          <p:nvSpPr>
            <p:cNvPr id="48" name="椭圆 47"/>
            <p:cNvSpPr/>
            <p:nvPr/>
          </p:nvSpPr>
          <p:spPr>
            <a:xfrm>
              <a:off x="6253666" y="5190920"/>
              <a:ext cx="789978" cy="789978"/>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49" name="Rectangle 22"/>
            <p:cNvSpPr>
              <a:spLocks noChangeArrowheads="1"/>
            </p:cNvSpPr>
            <p:nvPr/>
          </p:nvSpPr>
          <p:spPr bwMode="auto">
            <a:xfrm>
              <a:off x="6384958" y="5202284"/>
              <a:ext cx="4142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en-US" altLang="zh-CN" sz="4800" noProof="1">
                  <a:solidFill>
                    <a:schemeClr val="accent6"/>
                  </a:solidFill>
                  <a:latin typeface="+mn-lt"/>
                  <a:cs typeface="+mn-ea"/>
                  <a:sym typeface="+mn-lt"/>
                </a:rPr>
                <a:t>4</a:t>
              </a:r>
              <a:endParaRPr lang="zh-CN" altLang="zh-CN" sz="4800" noProof="1">
                <a:solidFill>
                  <a:schemeClr val="accent6"/>
                </a:solidFill>
                <a:latin typeface="+mn-lt"/>
                <a:cs typeface="+mn-ea"/>
                <a:sym typeface="+mn-lt"/>
              </a:endParaRPr>
            </a:p>
          </p:txBody>
        </p:sp>
      </p:grpSp>
      <p:sp>
        <p:nvSpPr>
          <p:cNvPr id="12" name="矩形 11"/>
          <p:cNvSpPr/>
          <p:nvPr/>
        </p:nvSpPr>
        <p:spPr>
          <a:xfrm>
            <a:off x="9849498" y="0"/>
            <a:ext cx="1093570" cy="26371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endParaRPr>
          </a:p>
        </p:txBody>
      </p:sp>
      <p:sp>
        <p:nvSpPr>
          <p:cNvPr id="13" name="文本框 12"/>
          <p:cNvSpPr txBox="1"/>
          <p:nvPr/>
        </p:nvSpPr>
        <p:spPr>
          <a:xfrm>
            <a:off x="10053724" y="114855"/>
            <a:ext cx="677108" cy="2407400"/>
          </a:xfrm>
          <a:prstGeom prst="rect">
            <a:avLst/>
          </a:prstGeom>
          <a:noFill/>
        </p:spPr>
        <p:txBody>
          <a:bodyPr vert="eaVert" wrap="square" rtlCol="0">
            <a:spAutoFit/>
          </a:bodyPr>
          <a:lstStyle/>
          <a:p>
            <a:pPr algn="ctr">
              <a:spcBef>
                <a:spcPct val="0"/>
              </a:spcBef>
            </a:pPr>
            <a:r>
              <a:rPr lang="en-US" altLang="zh-CN" sz="3200" b="1" noProof="1">
                <a:solidFill>
                  <a:schemeClr val="bg1"/>
                </a:solidFill>
                <a:cs typeface="+mn-ea"/>
                <a:sym typeface="+mn-lt"/>
              </a:rPr>
              <a:t>CONTENTS</a:t>
            </a:r>
            <a:endParaRPr lang="en-US" altLang="zh-CN" sz="3200" b="1" noProof="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iterate type="lt">
                                    <p:tmPct val="10000"/>
                                  </p:iterate>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250"/>
                                        <p:tgtEl>
                                          <p:spTgt spid="20">
                                            <p:txEl>
                                              <p:pRg st="0" end="0"/>
                                            </p:txEl>
                                          </p:spTgt>
                                        </p:tgtEl>
                                      </p:cBhvr>
                                    </p:animEffect>
                                    <p:anim calcmode="lin" valueType="num">
                                      <p:cBhvr>
                                        <p:cTn id="22" dur="25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25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899"/>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399"/>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899"/>
                            </p:stCondLst>
                            <p:childTnLst>
                              <p:par>
                                <p:cTn id="35" presetID="47" presetClass="entr" presetSubtype="0" fill="hold" grpId="0" nodeType="afterEffect">
                                  <p:stCondLst>
                                    <p:cond delay="0"/>
                                  </p:stCondLst>
                                  <p:iterate type="lt">
                                    <p:tmPct val="10000"/>
                                  </p:iterate>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250"/>
                                        <p:tgtEl>
                                          <p:spTgt spid="24">
                                            <p:txEl>
                                              <p:pRg st="0" end="0"/>
                                            </p:txEl>
                                          </p:spTgt>
                                        </p:tgtEl>
                                      </p:cBhvr>
                                    </p:animEffect>
                                    <p:anim calcmode="lin" valueType="num">
                                      <p:cBhvr>
                                        <p:cTn id="38" dur="25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9" dur="25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3299"/>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3799"/>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299"/>
                            </p:stCondLst>
                            <p:childTnLst>
                              <p:par>
                                <p:cTn id="51" presetID="47" presetClass="entr" presetSubtype="0" fill="hold" grpId="0" nodeType="afterEffect">
                                  <p:stCondLst>
                                    <p:cond delay="0"/>
                                  </p:stCondLst>
                                  <p:iterate type="lt">
                                    <p:tmPct val="10000"/>
                                  </p:iterate>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fade">
                                      <p:cBhvr>
                                        <p:cTn id="53" dur="250"/>
                                        <p:tgtEl>
                                          <p:spTgt spid="28">
                                            <p:txEl>
                                              <p:pRg st="0" end="0"/>
                                            </p:txEl>
                                          </p:spTgt>
                                        </p:tgtEl>
                                      </p:cBhvr>
                                    </p:animEffect>
                                    <p:anim calcmode="lin" valueType="num">
                                      <p:cBhvr>
                                        <p:cTn id="54" dur="2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5" dur="25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4699"/>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5199"/>
                            </p:stCondLst>
                            <p:childTnLst>
                              <p:par>
                                <p:cTn id="61" presetID="53"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par>
                          <p:cTn id="66" fill="hold">
                            <p:stCondLst>
                              <p:cond delay="5699"/>
                            </p:stCondLst>
                            <p:childTnLst>
                              <p:par>
                                <p:cTn id="67" presetID="47" presetClass="entr" presetSubtype="0" fill="hold" grpId="0" nodeType="afterEffect">
                                  <p:stCondLst>
                                    <p:cond delay="0"/>
                                  </p:stCondLst>
                                  <p:iterate type="lt">
                                    <p:tmPct val="10000"/>
                                  </p:iterate>
                                  <p:childTnLst>
                                    <p:set>
                                      <p:cBhvr>
                                        <p:cTn id="68" dur="1" fill="hold">
                                          <p:stCondLst>
                                            <p:cond delay="0"/>
                                          </p:stCondLst>
                                        </p:cTn>
                                        <p:tgtEl>
                                          <p:spTgt spid="39">
                                            <p:txEl>
                                              <p:pRg st="0" end="0"/>
                                            </p:txEl>
                                          </p:spTgt>
                                        </p:tgtEl>
                                        <p:attrNameLst>
                                          <p:attrName>style.visibility</p:attrName>
                                        </p:attrNameLst>
                                      </p:cBhvr>
                                      <p:to>
                                        <p:strVal val="visible"/>
                                      </p:to>
                                    </p:set>
                                    <p:animEffect transition="in" filter="fade">
                                      <p:cBhvr>
                                        <p:cTn id="69" dur="250"/>
                                        <p:tgtEl>
                                          <p:spTgt spid="39">
                                            <p:txEl>
                                              <p:pRg st="0" end="0"/>
                                            </p:txEl>
                                          </p:spTgt>
                                        </p:tgtEl>
                                      </p:cBhvr>
                                    </p:animEffect>
                                    <p:anim calcmode="lin" valueType="num">
                                      <p:cBhvr>
                                        <p:cTn id="70" dur="25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71" dur="25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6099"/>
                            </p:stCondLst>
                            <p:childTnLst>
                              <p:par>
                                <p:cTn id="73" presetID="22" presetClass="entr" presetSubtype="8"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build="p"/>
      <p:bldP spid="21" grpId="0"/>
      <p:bldP spid="24" grpId="0" build="p"/>
      <p:bldP spid="25" grpId="0"/>
      <p:bldP spid="28" grpId="0" build="p"/>
      <p:bldP spid="29" grpId="0"/>
      <p:bldP spid="39" grpId="0" build="p"/>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3"/>
          <p:cNvGrpSpPr/>
          <p:nvPr/>
        </p:nvGrpSpPr>
        <p:grpSpPr>
          <a:xfrm>
            <a:off x="1205438" y="2465093"/>
            <a:ext cx="1903642" cy="1903642"/>
            <a:chOff x="785786" y="1643056"/>
            <a:chExt cx="1903642" cy="1903642"/>
          </a:xfrm>
        </p:grpSpPr>
        <p:sp>
          <p:nvSpPr>
            <p:cNvPr id="6" name="Arc 7"/>
            <p:cNvSpPr/>
            <p:nvPr/>
          </p:nvSpPr>
          <p:spPr>
            <a:xfrm>
              <a:off x="785786" y="1643056"/>
              <a:ext cx="1903642" cy="1903642"/>
            </a:xfrm>
            <a:prstGeom prst="arc">
              <a:avLst>
                <a:gd name="adj1" fmla="val 10782369"/>
                <a:gd name="adj2" fmla="val 0"/>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sp>
          <p:nvSpPr>
            <p:cNvPr id="7" name="Arc 16"/>
            <p:cNvSpPr/>
            <p:nvPr/>
          </p:nvSpPr>
          <p:spPr>
            <a:xfrm flipH="1">
              <a:off x="785786" y="1643056"/>
              <a:ext cx="1903642" cy="1903642"/>
            </a:xfrm>
            <a:prstGeom prst="arc">
              <a:avLst>
                <a:gd name="adj1" fmla="val 21571566"/>
                <a:gd name="adj2" fmla="val 10822907"/>
              </a:avLst>
            </a:prstGeom>
            <a:noFill/>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6"/>
                </a:solidFill>
                <a:cs typeface="+mn-ea"/>
                <a:sym typeface="+mn-lt"/>
              </a:endParaRPr>
            </a:p>
          </p:txBody>
        </p:sp>
        <p:grpSp>
          <p:nvGrpSpPr>
            <p:cNvPr id="8" name="Group 38"/>
            <p:cNvGrpSpPr/>
            <p:nvPr/>
          </p:nvGrpSpPr>
          <p:grpSpPr>
            <a:xfrm>
              <a:off x="1071538" y="1857370"/>
              <a:ext cx="1357322" cy="1461797"/>
              <a:chOff x="1071538" y="1857370"/>
              <a:chExt cx="1357322" cy="1461797"/>
            </a:xfrm>
          </p:grpSpPr>
          <p:sp>
            <p:nvSpPr>
              <p:cNvPr id="9" name="Oval 18"/>
              <p:cNvSpPr/>
              <p:nvPr/>
            </p:nvSpPr>
            <p:spPr>
              <a:xfrm>
                <a:off x="1374129"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10" name="Rectangle 22"/>
              <p:cNvSpPr/>
              <p:nvPr/>
            </p:nvSpPr>
            <p:spPr>
              <a:xfrm>
                <a:off x="1500775" y="2571750"/>
                <a:ext cx="513282" cy="307777"/>
              </a:xfrm>
              <a:prstGeom prst="rect">
                <a:avLst/>
              </a:prstGeom>
            </p:spPr>
            <p:txBody>
              <a:bodyPr wrap="none">
                <a:spAutoFit/>
              </a:bodyPr>
              <a:lstStyle/>
              <a:p>
                <a:pPr algn="ctr"/>
                <a:r>
                  <a:rPr lang="en-US" sz="1400" dirty="0">
                    <a:solidFill>
                      <a:schemeClr val="accent6"/>
                    </a:solidFill>
                    <a:cs typeface="+mn-ea"/>
                    <a:sym typeface="+mn-lt"/>
                  </a:rPr>
                  <a:t>Like</a:t>
                </a:r>
                <a:endParaRPr lang="en-US" sz="1400" dirty="0">
                  <a:solidFill>
                    <a:schemeClr val="accent6"/>
                  </a:solidFill>
                  <a:cs typeface="+mn-ea"/>
                  <a:sym typeface="+mn-lt"/>
                </a:endParaRPr>
              </a:p>
            </p:txBody>
          </p:sp>
          <p:grpSp>
            <p:nvGrpSpPr>
              <p:cNvPr id="11" name="Group 31"/>
              <p:cNvGrpSpPr/>
              <p:nvPr/>
            </p:nvGrpSpPr>
            <p:grpSpPr>
              <a:xfrm>
                <a:off x="1531359" y="2072984"/>
                <a:ext cx="366051" cy="320998"/>
                <a:chOff x="1178347" y="1308393"/>
                <a:chExt cx="366051" cy="320998"/>
              </a:xfrm>
              <a:solidFill>
                <a:schemeClr val="bg1">
                  <a:lumMod val="65000"/>
                </a:schemeClr>
              </a:solidFill>
            </p:grpSpPr>
            <p:sp>
              <p:nvSpPr>
                <p:cNvPr id="13" name="AutoShape 147"/>
                <p:cNvSpPr/>
                <p:nvPr/>
              </p:nvSpPr>
              <p:spPr bwMode="auto">
                <a:xfrm>
                  <a:off x="1178347" y="1308393"/>
                  <a:ext cx="366051" cy="320998"/>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chemeClr val="accent6"/>
                    </a:solidFill>
                    <a:effectLst>
                      <a:outerShdw blurRad="38100" dist="38100" dir="2700000" algn="tl">
                        <a:srgbClr val="000000"/>
                      </a:outerShdw>
                    </a:effectLst>
                    <a:cs typeface="+mn-ea"/>
                    <a:sym typeface="+mn-lt"/>
                  </a:endParaRPr>
                </a:p>
              </p:txBody>
            </p:sp>
            <p:sp>
              <p:nvSpPr>
                <p:cNvPr id="14" name="AutoShape 148"/>
                <p:cNvSpPr/>
                <p:nvPr/>
              </p:nvSpPr>
              <p:spPr bwMode="auto">
                <a:xfrm>
                  <a:off x="1235287" y="1365960"/>
                  <a:ext cx="54438" cy="54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6"/>
                    </a:solidFill>
                    <a:effectLst>
                      <a:outerShdw blurRad="38100" dist="38100" dir="2700000" algn="tl">
                        <a:srgbClr val="000000"/>
                      </a:outerShdw>
                    </a:effectLst>
                    <a:cs typeface="+mn-ea"/>
                    <a:sym typeface="+mn-lt"/>
                  </a:endParaRPr>
                </a:p>
              </p:txBody>
            </p:sp>
          </p:grpSp>
          <p:sp>
            <p:nvSpPr>
              <p:cNvPr id="12" name="Rectangle 34"/>
              <p:cNvSpPr/>
              <p:nvPr/>
            </p:nvSpPr>
            <p:spPr>
              <a:xfrm>
                <a:off x="1071538" y="2857502"/>
                <a:ext cx="1357322" cy="461665"/>
              </a:xfrm>
              <a:prstGeom prst="rect">
                <a:avLst/>
              </a:prstGeom>
            </p:spPr>
            <p:txBody>
              <a:bodyPr wrap="square">
                <a:spAutoFit/>
              </a:bodyPr>
              <a:lstStyle/>
              <a:p>
                <a:pPr algn="ctr"/>
                <a:r>
                  <a:rPr lang="ms-MY" sz="800" dirty="0">
                    <a:solidFill>
                      <a:schemeClr val="accent6"/>
                    </a:solidFill>
                    <a:cs typeface="+mn-ea"/>
                    <a:sym typeface="+mn-lt"/>
                  </a:rPr>
                  <a:t>Lorem ipsum dolor sit amet consectetur adipiscing elit. </a:t>
                </a:r>
                <a:endParaRPr lang="ms-MY" sz="800" dirty="0">
                  <a:solidFill>
                    <a:schemeClr val="accent6"/>
                  </a:solidFill>
                  <a:cs typeface="+mn-ea"/>
                  <a:sym typeface="+mn-lt"/>
                </a:endParaRPr>
              </a:p>
            </p:txBody>
          </p:sp>
        </p:grpSp>
      </p:grpSp>
      <p:grpSp>
        <p:nvGrpSpPr>
          <p:cNvPr id="15" name="Group 44"/>
          <p:cNvGrpSpPr/>
          <p:nvPr/>
        </p:nvGrpSpPr>
        <p:grpSpPr>
          <a:xfrm>
            <a:off x="3859921" y="2465093"/>
            <a:ext cx="1903642" cy="1903642"/>
            <a:chOff x="2714612" y="1643056"/>
            <a:chExt cx="1903642" cy="1903642"/>
          </a:xfrm>
        </p:grpSpPr>
        <p:sp>
          <p:nvSpPr>
            <p:cNvPr id="16" name="Arc 8"/>
            <p:cNvSpPr/>
            <p:nvPr/>
          </p:nvSpPr>
          <p:spPr>
            <a:xfrm>
              <a:off x="2714612" y="1643056"/>
              <a:ext cx="1903642" cy="1903642"/>
            </a:xfrm>
            <a:prstGeom prst="arc">
              <a:avLst>
                <a:gd name="adj1" fmla="val 21571566"/>
                <a:gd name="adj2" fmla="val 10822907"/>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sp>
          <p:nvSpPr>
            <p:cNvPr id="17" name="Arc 15"/>
            <p:cNvSpPr/>
            <p:nvPr/>
          </p:nvSpPr>
          <p:spPr>
            <a:xfrm flipH="1">
              <a:off x="2714612" y="1643056"/>
              <a:ext cx="1903642" cy="1903642"/>
            </a:xfrm>
            <a:prstGeom prst="arc">
              <a:avLst>
                <a:gd name="adj1" fmla="val 10782369"/>
                <a:gd name="adj2" fmla="val 0"/>
              </a:avLst>
            </a:prstGeom>
            <a:noFill/>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grpSp>
          <p:nvGrpSpPr>
            <p:cNvPr id="18" name="Group 39"/>
            <p:cNvGrpSpPr/>
            <p:nvPr/>
          </p:nvGrpSpPr>
          <p:grpSpPr>
            <a:xfrm>
              <a:off x="3000364" y="1857370"/>
              <a:ext cx="1357322" cy="1461797"/>
              <a:chOff x="3000364" y="1857370"/>
              <a:chExt cx="1357322" cy="1461797"/>
            </a:xfrm>
          </p:grpSpPr>
          <p:sp>
            <p:nvSpPr>
              <p:cNvPr id="19" name="Oval 19"/>
              <p:cNvSpPr/>
              <p:nvPr/>
            </p:nvSpPr>
            <p:spPr>
              <a:xfrm>
                <a:off x="3357554"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cs typeface="+mn-ea"/>
                  <a:sym typeface="+mn-lt"/>
                </a:endParaRPr>
              </a:p>
            </p:txBody>
          </p:sp>
          <p:sp>
            <p:nvSpPr>
              <p:cNvPr id="20" name="Rectangle 23"/>
              <p:cNvSpPr/>
              <p:nvPr/>
            </p:nvSpPr>
            <p:spPr>
              <a:xfrm>
                <a:off x="3242730" y="2571750"/>
                <a:ext cx="901209" cy="307777"/>
              </a:xfrm>
              <a:prstGeom prst="rect">
                <a:avLst/>
              </a:prstGeom>
            </p:spPr>
            <p:txBody>
              <a:bodyPr wrap="none">
                <a:spAutoFit/>
              </a:bodyPr>
              <a:lstStyle/>
              <a:p>
                <a:pPr algn="ctr"/>
                <a:r>
                  <a:rPr lang="en-US" sz="1400" dirty="0">
                    <a:solidFill>
                      <a:schemeClr val="accent6"/>
                    </a:solidFill>
                    <a:cs typeface="+mn-ea"/>
                    <a:sym typeface="+mn-lt"/>
                  </a:rPr>
                  <a:t>Diamond</a:t>
                </a:r>
                <a:endParaRPr lang="en-US" sz="1400" dirty="0">
                  <a:solidFill>
                    <a:schemeClr val="accent6"/>
                  </a:solidFill>
                  <a:cs typeface="+mn-ea"/>
                  <a:sym typeface="+mn-lt"/>
                </a:endParaRPr>
              </a:p>
            </p:txBody>
          </p:sp>
          <p:sp>
            <p:nvSpPr>
              <p:cNvPr id="21" name="AutoShape 117"/>
              <p:cNvSpPr/>
              <p:nvPr/>
            </p:nvSpPr>
            <p:spPr bwMode="auto">
              <a:xfrm>
                <a:off x="3524123" y="2075278"/>
                <a:ext cx="366051" cy="27469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chemeClr val="accent6"/>
                  </a:solidFill>
                  <a:effectLst>
                    <a:outerShdw blurRad="38100" dist="38100" dir="2700000" algn="tl">
                      <a:srgbClr val="000000"/>
                    </a:outerShdw>
                  </a:effectLst>
                  <a:cs typeface="+mn-ea"/>
                  <a:sym typeface="+mn-lt"/>
                </a:endParaRPr>
              </a:p>
            </p:txBody>
          </p:sp>
          <p:sp>
            <p:nvSpPr>
              <p:cNvPr id="22" name="Rectangle 35"/>
              <p:cNvSpPr/>
              <p:nvPr/>
            </p:nvSpPr>
            <p:spPr>
              <a:xfrm>
                <a:off x="3000364" y="2857502"/>
                <a:ext cx="1357322" cy="461665"/>
              </a:xfrm>
              <a:prstGeom prst="rect">
                <a:avLst/>
              </a:prstGeom>
            </p:spPr>
            <p:txBody>
              <a:bodyPr wrap="square">
                <a:spAutoFit/>
              </a:bodyPr>
              <a:lstStyle/>
              <a:p>
                <a:pPr algn="ctr"/>
                <a:r>
                  <a:rPr lang="ms-MY" sz="800" dirty="0">
                    <a:solidFill>
                      <a:schemeClr val="accent6"/>
                    </a:solidFill>
                    <a:cs typeface="+mn-ea"/>
                    <a:sym typeface="+mn-lt"/>
                  </a:rPr>
                  <a:t>Lorem ipsum dolor sit amet consectetur adipiscing elit. </a:t>
                </a:r>
                <a:endParaRPr lang="ms-MY" sz="800" dirty="0">
                  <a:solidFill>
                    <a:schemeClr val="accent6"/>
                  </a:solidFill>
                  <a:cs typeface="+mn-ea"/>
                  <a:sym typeface="+mn-lt"/>
                </a:endParaRPr>
              </a:p>
            </p:txBody>
          </p:sp>
        </p:grpSp>
      </p:grpSp>
      <p:grpSp>
        <p:nvGrpSpPr>
          <p:cNvPr id="23" name="Group 45"/>
          <p:cNvGrpSpPr/>
          <p:nvPr/>
        </p:nvGrpSpPr>
        <p:grpSpPr>
          <a:xfrm>
            <a:off x="6513286" y="2465093"/>
            <a:ext cx="1903642" cy="1903642"/>
            <a:chOff x="4643438" y="1643056"/>
            <a:chExt cx="1903642" cy="1903642"/>
          </a:xfrm>
        </p:grpSpPr>
        <p:sp>
          <p:nvSpPr>
            <p:cNvPr id="24" name="Arc 9"/>
            <p:cNvSpPr/>
            <p:nvPr/>
          </p:nvSpPr>
          <p:spPr>
            <a:xfrm>
              <a:off x="4643438" y="1643056"/>
              <a:ext cx="1903642" cy="1903642"/>
            </a:xfrm>
            <a:prstGeom prst="arc">
              <a:avLst>
                <a:gd name="adj1" fmla="val 10782369"/>
                <a:gd name="adj2" fmla="val 0"/>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sp>
          <p:nvSpPr>
            <p:cNvPr id="25" name="Arc 14"/>
            <p:cNvSpPr/>
            <p:nvPr/>
          </p:nvSpPr>
          <p:spPr>
            <a:xfrm flipH="1">
              <a:off x="4643438" y="1643056"/>
              <a:ext cx="1903642" cy="1903642"/>
            </a:xfrm>
            <a:prstGeom prst="arc">
              <a:avLst>
                <a:gd name="adj1" fmla="val 21571566"/>
                <a:gd name="adj2" fmla="val 10822907"/>
              </a:avLst>
            </a:prstGeom>
            <a:noFill/>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grpSp>
          <p:nvGrpSpPr>
            <p:cNvPr id="26" name="Group 40"/>
            <p:cNvGrpSpPr/>
            <p:nvPr/>
          </p:nvGrpSpPr>
          <p:grpSpPr>
            <a:xfrm>
              <a:off x="4929190" y="1857370"/>
              <a:ext cx="1357322" cy="1461797"/>
              <a:chOff x="4929190" y="1857370"/>
              <a:chExt cx="1357322" cy="1461797"/>
            </a:xfrm>
          </p:grpSpPr>
          <p:sp>
            <p:nvSpPr>
              <p:cNvPr id="27" name="Oval 20"/>
              <p:cNvSpPr/>
              <p:nvPr/>
            </p:nvSpPr>
            <p:spPr>
              <a:xfrm>
                <a:off x="5214942"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cs typeface="+mn-ea"/>
                  <a:sym typeface="+mn-lt"/>
                </a:endParaRPr>
              </a:p>
            </p:txBody>
          </p:sp>
          <p:sp>
            <p:nvSpPr>
              <p:cNvPr id="28" name="Rectangle 24"/>
              <p:cNvSpPr/>
              <p:nvPr/>
            </p:nvSpPr>
            <p:spPr>
              <a:xfrm>
                <a:off x="5289586" y="2571750"/>
                <a:ext cx="513282" cy="307777"/>
              </a:xfrm>
              <a:prstGeom prst="rect">
                <a:avLst/>
              </a:prstGeom>
            </p:spPr>
            <p:txBody>
              <a:bodyPr wrap="none">
                <a:spAutoFit/>
              </a:bodyPr>
              <a:lstStyle/>
              <a:p>
                <a:pPr algn="ctr"/>
                <a:r>
                  <a:rPr lang="en-US" sz="1400" dirty="0">
                    <a:solidFill>
                      <a:schemeClr val="accent6"/>
                    </a:solidFill>
                    <a:cs typeface="+mn-ea"/>
                    <a:sym typeface="+mn-lt"/>
                  </a:rPr>
                  <a:t>Star</a:t>
                </a:r>
                <a:endParaRPr lang="en-US" sz="1400" dirty="0">
                  <a:solidFill>
                    <a:schemeClr val="accent6"/>
                  </a:solidFill>
                  <a:cs typeface="+mn-ea"/>
                  <a:sym typeface="+mn-lt"/>
                </a:endParaRPr>
              </a:p>
            </p:txBody>
          </p:sp>
          <p:sp>
            <p:nvSpPr>
              <p:cNvPr id="29" name="AutoShape 139"/>
              <p:cNvSpPr/>
              <p:nvPr/>
            </p:nvSpPr>
            <p:spPr bwMode="auto">
              <a:xfrm>
                <a:off x="5375987" y="2013242"/>
                <a:ext cx="366050" cy="3547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chemeClr val="accent6"/>
                  </a:solidFill>
                  <a:effectLst>
                    <a:outerShdw blurRad="38100" dist="38100" dir="2700000" algn="tl">
                      <a:srgbClr val="000000"/>
                    </a:outerShdw>
                  </a:effectLst>
                  <a:cs typeface="+mn-ea"/>
                  <a:sym typeface="+mn-lt"/>
                </a:endParaRPr>
              </a:p>
            </p:txBody>
          </p:sp>
          <p:sp>
            <p:nvSpPr>
              <p:cNvPr id="30" name="Rectangle 36"/>
              <p:cNvSpPr/>
              <p:nvPr/>
            </p:nvSpPr>
            <p:spPr>
              <a:xfrm>
                <a:off x="4929190" y="2857502"/>
                <a:ext cx="1357322" cy="461665"/>
              </a:xfrm>
              <a:prstGeom prst="rect">
                <a:avLst/>
              </a:prstGeom>
            </p:spPr>
            <p:txBody>
              <a:bodyPr wrap="square">
                <a:spAutoFit/>
              </a:bodyPr>
              <a:lstStyle/>
              <a:p>
                <a:pPr algn="ctr"/>
                <a:r>
                  <a:rPr lang="ms-MY" sz="800" dirty="0">
                    <a:solidFill>
                      <a:schemeClr val="accent6"/>
                    </a:solidFill>
                    <a:cs typeface="+mn-ea"/>
                    <a:sym typeface="+mn-lt"/>
                  </a:rPr>
                  <a:t>Lorem ipsum dolor sit amet consectetur adipiscing elit. </a:t>
                </a:r>
                <a:endParaRPr lang="ms-MY" sz="800" dirty="0">
                  <a:solidFill>
                    <a:schemeClr val="accent6"/>
                  </a:solidFill>
                  <a:cs typeface="+mn-ea"/>
                  <a:sym typeface="+mn-lt"/>
                </a:endParaRPr>
              </a:p>
            </p:txBody>
          </p:sp>
        </p:grpSp>
      </p:grpSp>
      <p:grpSp>
        <p:nvGrpSpPr>
          <p:cNvPr id="31" name="Group 46"/>
          <p:cNvGrpSpPr/>
          <p:nvPr/>
        </p:nvGrpSpPr>
        <p:grpSpPr>
          <a:xfrm>
            <a:off x="9166651" y="2465093"/>
            <a:ext cx="1903642" cy="1903642"/>
            <a:chOff x="6572264" y="1643056"/>
            <a:chExt cx="1903642" cy="1903642"/>
          </a:xfrm>
        </p:grpSpPr>
        <p:sp>
          <p:nvSpPr>
            <p:cNvPr id="32" name="Arc 10"/>
            <p:cNvSpPr/>
            <p:nvPr/>
          </p:nvSpPr>
          <p:spPr>
            <a:xfrm>
              <a:off x="6572264" y="1643056"/>
              <a:ext cx="1903642" cy="1903642"/>
            </a:xfrm>
            <a:prstGeom prst="arc">
              <a:avLst>
                <a:gd name="adj1" fmla="val 21571566"/>
                <a:gd name="adj2" fmla="val 10822907"/>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sp>
          <p:nvSpPr>
            <p:cNvPr id="33" name="Arc 13"/>
            <p:cNvSpPr/>
            <p:nvPr/>
          </p:nvSpPr>
          <p:spPr>
            <a:xfrm flipH="1">
              <a:off x="6572264" y="1643056"/>
              <a:ext cx="1903642" cy="1903642"/>
            </a:xfrm>
            <a:prstGeom prst="arc">
              <a:avLst>
                <a:gd name="adj1" fmla="val 10782369"/>
                <a:gd name="adj2" fmla="val 0"/>
              </a:avLst>
            </a:prstGeom>
            <a:noFill/>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6"/>
                </a:solidFill>
                <a:cs typeface="+mn-ea"/>
                <a:sym typeface="+mn-lt"/>
              </a:endParaRPr>
            </a:p>
          </p:txBody>
        </p:sp>
        <p:grpSp>
          <p:nvGrpSpPr>
            <p:cNvPr id="34" name="Group 41"/>
            <p:cNvGrpSpPr/>
            <p:nvPr/>
          </p:nvGrpSpPr>
          <p:grpSpPr>
            <a:xfrm>
              <a:off x="6858016" y="1857370"/>
              <a:ext cx="1357322" cy="1461797"/>
              <a:chOff x="6858016" y="1857370"/>
              <a:chExt cx="1357322" cy="1461797"/>
            </a:xfrm>
          </p:grpSpPr>
          <p:sp>
            <p:nvSpPr>
              <p:cNvPr id="35" name="Oval 21"/>
              <p:cNvSpPr/>
              <p:nvPr/>
            </p:nvSpPr>
            <p:spPr>
              <a:xfrm>
                <a:off x="7215206" y="1857370"/>
                <a:ext cx="680702" cy="680702"/>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cs typeface="+mn-ea"/>
                  <a:sym typeface="+mn-lt"/>
                </a:endParaRPr>
              </a:p>
            </p:txBody>
          </p:sp>
          <p:sp>
            <p:nvSpPr>
              <p:cNvPr id="36" name="Rectangle 25"/>
              <p:cNvSpPr/>
              <p:nvPr/>
            </p:nvSpPr>
            <p:spPr>
              <a:xfrm>
                <a:off x="7158195" y="2571750"/>
                <a:ext cx="832280" cy="307777"/>
              </a:xfrm>
              <a:prstGeom prst="rect">
                <a:avLst/>
              </a:prstGeom>
            </p:spPr>
            <p:txBody>
              <a:bodyPr wrap="none">
                <a:spAutoFit/>
              </a:bodyPr>
              <a:lstStyle/>
              <a:p>
                <a:pPr algn="ctr"/>
                <a:r>
                  <a:rPr lang="en-US" sz="1400" dirty="0">
                    <a:solidFill>
                      <a:schemeClr val="accent6"/>
                    </a:solidFill>
                    <a:cs typeface="+mn-ea"/>
                    <a:sym typeface="+mn-lt"/>
                  </a:rPr>
                  <a:t>Delivery</a:t>
                </a:r>
                <a:endParaRPr lang="en-US" sz="1400" dirty="0">
                  <a:solidFill>
                    <a:schemeClr val="accent6"/>
                  </a:solidFill>
                  <a:cs typeface="+mn-ea"/>
                  <a:sym typeface="+mn-lt"/>
                </a:endParaRPr>
              </a:p>
            </p:txBody>
          </p:sp>
          <p:grpSp>
            <p:nvGrpSpPr>
              <p:cNvPr id="37" name="Group 26"/>
              <p:cNvGrpSpPr/>
              <p:nvPr/>
            </p:nvGrpSpPr>
            <p:grpSpPr>
              <a:xfrm>
                <a:off x="7384751" y="2038569"/>
                <a:ext cx="366051" cy="297846"/>
                <a:chOff x="7817318" y="3514082"/>
                <a:chExt cx="366051" cy="297846"/>
              </a:xfrm>
              <a:solidFill>
                <a:schemeClr val="bg1">
                  <a:lumMod val="65000"/>
                </a:schemeClr>
              </a:solidFill>
            </p:grpSpPr>
            <p:sp>
              <p:nvSpPr>
                <p:cNvPr id="39" name="AutoShape 5"/>
                <p:cNvSpPr/>
                <p:nvPr/>
              </p:nvSpPr>
              <p:spPr bwMode="auto">
                <a:xfrm>
                  <a:off x="8068858" y="3605439"/>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accent6"/>
                    </a:solidFill>
                    <a:effectLst>
                      <a:outerShdw blurRad="38100" dist="38100" dir="2700000" algn="tl">
                        <a:srgbClr val="000000"/>
                      </a:outerShdw>
                    </a:effectLst>
                    <a:cs typeface="+mn-ea"/>
                    <a:sym typeface="+mn-lt"/>
                  </a:endParaRPr>
                </a:p>
              </p:txBody>
            </p:sp>
            <p:sp>
              <p:nvSpPr>
                <p:cNvPr id="40" name="AutoShape 6"/>
                <p:cNvSpPr/>
                <p:nvPr/>
              </p:nvSpPr>
              <p:spPr bwMode="auto">
                <a:xfrm>
                  <a:off x="7817318" y="3514082"/>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tx1">
                    <a:lumMod val="85000"/>
                    <a:lumOff val="1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chemeClr val="accent6"/>
                    </a:solidFill>
                    <a:effectLst>
                      <a:outerShdw blurRad="38100" dist="38100" dir="2700000" algn="tl">
                        <a:srgbClr val="000000"/>
                      </a:outerShdw>
                    </a:effectLst>
                    <a:cs typeface="+mn-ea"/>
                    <a:sym typeface="+mn-lt"/>
                  </a:endParaRPr>
                </a:p>
              </p:txBody>
            </p:sp>
          </p:grpSp>
          <p:sp>
            <p:nvSpPr>
              <p:cNvPr id="38" name="Rectangle 37"/>
              <p:cNvSpPr/>
              <p:nvPr/>
            </p:nvSpPr>
            <p:spPr>
              <a:xfrm>
                <a:off x="6858016" y="2857502"/>
                <a:ext cx="1357322" cy="461665"/>
              </a:xfrm>
              <a:prstGeom prst="rect">
                <a:avLst/>
              </a:prstGeom>
            </p:spPr>
            <p:txBody>
              <a:bodyPr wrap="square">
                <a:spAutoFit/>
              </a:bodyPr>
              <a:lstStyle/>
              <a:p>
                <a:pPr algn="ctr"/>
                <a:r>
                  <a:rPr lang="ms-MY" sz="800" dirty="0">
                    <a:solidFill>
                      <a:schemeClr val="accent6"/>
                    </a:solidFill>
                    <a:cs typeface="+mn-ea"/>
                    <a:sym typeface="+mn-lt"/>
                  </a:rPr>
                  <a:t>Lorem ipsum dolor sit amet consectetur adipiscing elit. </a:t>
                </a:r>
                <a:endParaRPr lang="ms-MY" sz="800" dirty="0">
                  <a:solidFill>
                    <a:schemeClr val="accent6"/>
                  </a:solidFill>
                  <a:cs typeface="+mn-ea"/>
                  <a:sym typeface="+mn-lt"/>
                </a:endParaRPr>
              </a:p>
            </p:txBody>
          </p:sp>
        </p:grpSp>
      </p:grpSp>
      <p:sp>
        <p:nvSpPr>
          <p:cNvPr id="41" name="文本框 40"/>
          <p:cNvSpPr txBox="1"/>
          <p:nvPr/>
        </p:nvSpPr>
        <p:spPr>
          <a:xfrm>
            <a:off x="5152938" y="790539"/>
            <a:ext cx="1886117"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42" name="Text Box 10"/>
          <p:cNvSpPr txBox="1">
            <a:spLocks noChangeArrowheads="1"/>
          </p:cNvSpPr>
          <p:nvPr/>
        </p:nvSpPr>
        <p:spPr bwMode="auto">
          <a:xfrm>
            <a:off x="2608078" y="1174084"/>
            <a:ext cx="6975844" cy="207749"/>
          </a:xfrm>
          <a:prstGeom prst="rect">
            <a:avLst/>
          </a:prstGeom>
          <a:noFill/>
          <a:ln w="9525">
            <a:noFill/>
            <a:miter lim="800000"/>
          </a:ln>
        </p:spPr>
        <p:txBody>
          <a:bodyPr wrap="square" lIns="45720" tIns="22860" rIns="45720" bIns="22860">
            <a:spAutoFit/>
          </a:bodyPr>
          <a:lstStyle/>
          <a:p>
            <a:pPr algn="ctr"/>
            <a:r>
              <a:rPr lang="id-ID" altLang="zh-CN" sz="1050" dirty="0">
                <a:solidFill>
                  <a:schemeClr val="accent6"/>
                </a:solidFill>
                <a:cs typeface="+mn-ea"/>
                <a:sym typeface="+mn-lt"/>
              </a:rPr>
              <a:t>Biscuit oat cake carrot cake muffin jelly beans chocolate chocolate sugar plum cheesecake</a:t>
            </a:r>
            <a:endParaRPr lang="id-ID" altLang="zh-CN" sz="1050" dirty="0">
              <a:solidFill>
                <a:schemeClr val="accent6"/>
              </a:solidFill>
              <a:cs typeface="+mn-ea"/>
              <a:sym typeface="+mn-lt"/>
            </a:endParaRPr>
          </a:p>
        </p:txBody>
      </p:sp>
      <p:sp>
        <p:nvSpPr>
          <p:cNvPr id="43" name="矩形 42"/>
          <p:cNvSpPr/>
          <p:nvPr/>
        </p:nvSpPr>
        <p:spPr>
          <a:xfrm>
            <a:off x="779666" y="5463772"/>
            <a:ext cx="10632660" cy="577081"/>
          </a:xfrm>
          <a:prstGeom prst="rect">
            <a:avLst/>
          </a:prstGeom>
        </p:spPr>
        <p:txBody>
          <a:bodyPr wrap="square">
            <a:spAutoFit/>
          </a:bodyPr>
          <a:lstStyle/>
          <a:p>
            <a:pPr algn="ctr">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endParaRPr lang="en-US" altLang="zh-CN" sz="1050" noProof="1">
              <a:solidFill>
                <a:schemeClr val="accent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3000">
        <p15:prstTrans prst="origami"/>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Top)">
                                      <p:cBhvr>
                                        <p:cTn id="11" dur="500"/>
                                        <p:tgtEl>
                                          <p:spTgt spid="1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slide(fromTop)">
                                      <p:cBhvr>
                                        <p:cTn id="15" dur="500"/>
                                        <p:tgtEl>
                                          <p:spTgt spid="2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lide(fromTop)">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843873" y="2890195"/>
            <a:ext cx="2514448" cy="2509144"/>
            <a:chOff x="4843873" y="2890195"/>
            <a:chExt cx="2514448" cy="2509144"/>
          </a:xfrm>
        </p:grpSpPr>
        <p:sp>
          <p:nvSpPr>
            <p:cNvPr id="4" name="Freeform 5"/>
            <p:cNvSpPr/>
            <p:nvPr/>
          </p:nvSpPr>
          <p:spPr>
            <a:xfrm>
              <a:off x="5474923" y="2890195"/>
              <a:ext cx="1254572" cy="1254572"/>
            </a:xfrm>
            <a:custGeom>
              <a:avLst/>
              <a:gdLst>
                <a:gd name="connsiteX0" fmla="*/ 0 w 3165827"/>
                <a:gd name="connsiteY0" fmla="*/ 3165827 h 3165827"/>
                <a:gd name="connsiteX1" fmla="*/ 1582914 w 3165827"/>
                <a:gd name="connsiteY1" fmla="*/ 0 h 3165827"/>
                <a:gd name="connsiteX2" fmla="*/ 3165827 w 3165827"/>
                <a:gd name="connsiteY2" fmla="*/ 3165827 h 3165827"/>
                <a:gd name="connsiteX3" fmla="*/ 0 w 3165827"/>
                <a:gd name="connsiteY3" fmla="*/ 3165827 h 3165827"/>
              </a:gdLst>
              <a:ahLst/>
              <a:cxnLst>
                <a:cxn ang="0">
                  <a:pos x="connsiteX0" y="connsiteY0"/>
                </a:cxn>
                <a:cxn ang="0">
                  <a:pos x="connsiteX1" y="connsiteY1"/>
                </a:cxn>
                <a:cxn ang="0">
                  <a:pos x="connsiteX2" y="connsiteY2"/>
                </a:cxn>
                <a:cxn ang="0">
                  <a:pos x="connsiteX3" y="connsiteY3"/>
                </a:cxn>
              </a:cxnLst>
              <a:rect l="l" t="t" r="r" b="b"/>
              <a:pathLst>
                <a:path w="3165827" h="3165827">
                  <a:moveTo>
                    <a:pt x="0" y="3165827"/>
                  </a:moveTo>
                  <a:lnTo>
                    <a:pt x="1582914" y="0"/>
                  </a:lnTo>
                  <a:lnTo>
                    <a:pt x="3165827" y="3165827"/>
                  </a:lnTo>
                  <a:lnTo>
                    <a:pt x="0" y="3165827"/>
                  </a:lnTo>
                  <a:close/>
                </a:path>
              </a:pathLst>
            </a:custGeom>
            <a:solidFill>
              <a:schemeClr val="accent6"/>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47667" tIns="1739124" rIns="947667" bIns="156210" numCol="1" spcCol="1270" anchor="ctr" anchorCtr="0">
              <a:noAutofit/>
            </a:bodyPr>
            <a:lstStyle/>
            <a:p>
              <a:pPr lvl="0" algn="ctr" defTabSz="1822450">
                <a:lnSpc>
                  <a:spcPct val="90000"/>
                </a:lnSpc>
                <a:spcBef>
                  <a:spcPct val="0"/>
                </a:spcBef>
                <a:spcAft>
                  <a:spcPct val="35000"/>
                </a:spcAft>
              </a:pPr>
              <a:endParaRPr lang="en-US" sz="4100" kern="1200">
                <a:solidFill>
                  <a:schemeClr val="accent6"/>
                </a:solidFill>
                <a:cs typeface="+mn-ea"/>
                <a:sym typeface="+mn-lt"/>
              </a:endParaRPr>
            </a:p>
          </p:txBody>
        </p:sp>
        <p:sp>
          <p:nvSpPr>
            <p:cNvPr id="5" name="Freeform 6"/>
            <p:cNvSpPr/>
            <p:nvPr/>
          </p:nvSpPr>
          <p:spPr>
            <a:xfrm>
              <a:off x="4843873" y="4143227"/>
              <a:ext cx="1254572" cy="1254572"/>
            </a:xfrm>
            <a:custGeom>
              <a:avLst/>
              <a:gdLst>
                <a:gd name="connsiteX0" fmla="*/ 0 w 3165827"/>
                <a:gd name="connsiteY0" fmla="*/ 3165827 h 3165827"/>
                <a:gd name="connsiteX1" fmla="*/ 1582914 w 3165827"/>
                <a:gd name="connsiteY1" fmla="*/ 0 h 3165827"/>
                <a:gd name="connsiteX2" fmla="*/ 3165827 w 3165827"/>
                <a:gd name="connsiteY2" fmla="*/ 3165827 h 3165827"/>
                <a:gd name="connsiteX3" fmla="*/ 0 w 3165827"/>
                <a:gd name="connsiteY3" fmla="*/ 3165827 h 3165827"/>
              </a:gdLst>
              <a:ahLst/>
              <a:cxnLst>
                <a:cxn ang="0">
                  <a:pos x="connsiteX0" y="connsiteY0"/>
                </a:cxn>
                <a:cxn ang="0">
                  <a:pos x="connsiteX1" y="connsiteY1"/>
                </a:cxn>
                <a:cxn ang="0">
                  <a:pos x="connsiteX2" y="connsiteY2"/>
                </a:cxn>
                <a:cxn ang="0">
                  <a:pos x="connsiteX3" y="connsiteY3"/>
                </a:cxn>
              </a:cxnLst>
              <a:rect l="l" t="t" r="r" b="b"/>
              <a:pathLst>
                <a:path w="3165827" h="3165827">
                  <a:moveTo>
                    <a:pt x="0" y="3165827"/>
                  </a:moveTo>
                  <a:lnTo>
                    <a:pt x="1582914" y="0"/>
                  </a:lnTo>
                  <a:lnTo>
                    <a:pt x="3165827" y="3165827"/>
                  </a:lnTo>
                  <a:lnTo>
                    <a:pt x="0" y="3165827"/>
                  </a:lnTo>
                  <a:close/>
                </a:path>
              </a:pathLst>
            </a:cu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47667" tIns="1739124" rIns="947667" bIns="156210" numCol="1" spcCol="1270" anchor="ctr" anchorCtr="0">
              <a:noAutofit/>
            </a:bodyPr>
            <a:lstStyle/>
            <a:p>
              <a:pPr lvl="0" algn="ctr" defTabSz="1822450">
                <a:lnSpc>
                  <a:spcPct val="90000"/>
                </a:lnSpc>
                <a:spcBef>
                  <a:spcPct val="0"/>
                </a:spcBef>
                <a:spcAft>
                  <a:spcPct val="35000"/>
                </a:spcAft>
              </a:pPr>
              <a:endParaRPr lang="en-US" sz="4100" kern="1200">
                <a:solidFill>
                  <a:schemeClr val="accent6"/>
                </a:solidFill>
                <a:cs typeface="+mn-ea"/>
                <a:sym typeface="+mn-lt"/>
              </a:endParaRPr>
            </a:p>
          </p:txBody>
        </p:sp>
        <p:sp>
          <p:nvSpPr>
            <p:cNvPr id="6" name="Freeform 7"/>
            <p:cNvSpPr/>
            <p:nvPr/>
          </p:nvSpPr>
          <p:spPr>
            <a:xfrm>
              <a:off x="5474923" y="4144767"/>
              <a:ext cx="1254572" cy="1254572"/>
            </a:xfrm>
            <a:custGeom>
              <a:avLst/>
              <a:gdLst>
                <a:gd name="connsiteX0" fmla="*/ 0 w 3165827"/>
                <a:gd name="connsiteY0" fmla="*/ 3165827 h 3165827"/>
                <a:gd name="connsiteX1" fmla="*/ 1582914 w 3165827"/>
                <a:gd name="connsiteY1" fmla="*/ 0 h 3165827"/>
                <a:gd name="connsiteX2" fmla="*/ 3165827 w 3165827"/>
                <a:gd name="connsiteY2" fmla="*/ 3165827 h 3165827"/>
                <a:gd name="connsiteX3" fmla="*/ 0 w 3165827"/>
                <a:gd name="connsiteY3" fmla="*/ 3165827 h 3165827"/>
              </a:gdLst>
              <a:ahLst/>
              <a:cxnLst>
                <a:cxn ang="0">
                  <a:pos x="connsiteX0" y="connsiteY0"/>
                </a:cxn>
                <a:cxn ang="0">
                  <a:pos x="connsiteX1" y="connsiteY1"/>
                </a:cxn>
                <a:cxn ang="0">
                  <a:pos x="connsiteX2" y="connsiteY2"/>
                </a:cxn>
                <a:cxn ang="0">
                  <a:pos x="connsiteX3" y="connsiteY3"/>
                </a:cxn>
              </a:cxnLst>
              <a:rect l="l" t="t" r="r" b="b"/>
              <a:pathLst>
                <a:path w="3165827" h="3165827">
                  <a:moveTo>
                    <a:pt x="3165827" y="0"/>
                  </a:moveTo>
                  <a:lnTo>
                    <a:pt x="1582913" y="3165827"/>
                  </a:lnTo>
                  <a:lnTo>
                    <a:pt x="0" y="0"/>
                  </a:lnTo>
                  <a:lnTo>
                    <a:pt x="3165827" y="0"/>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47667" tIns="156211" rIns="947668" bIns="1739124" numCol="1" spcCol="1270" anchor="ctr" anchorCtr="0">
              <a:noAutofit/>
            </a:bodyPr>
            <a:lstStyle/>
            <a:p>
              <a:pPr lvl="0" algn="ctr" defTabSz="1822450">
                <a:lnSpc>
                  <a:spcPct val="90000"/>
                </a:lnSpc>
                <a:spcBef>
                  <a:spcPct val="0"/>
                </a:spcBef>
                <a:spcAft>
                  <a:spcPct val="35000"/>
                </a:spcAft>
              </a:pPr>
              <a:endParaRPr lang="en-US" sz="4100" kern="1200">
                <a:solidFill>
                  <a:schemeClr val="accent6"/>
                </a:solidFill>
                <a:cs typeface="+mn-ea"/>
                <a:sym typeface="+mn-lt"/>
              </a:endParaRPr>
            </a:p>
          </p:txBody>
        </p:sp>
        <p:sp>
          <p:nvSpPr>
            <p:cNvPr id="7" name="Freeform 8"/>
            <p:cNvSpPr/>
            <p:nvPr/>
          </p:nvSpPr>
          <p:spPr>
            <a:xfrm>
              <a:off x="6103749" y="4143227"/>
              <a:ext cx="1254572" cy="1254572"/>
            </a:xfrm>
            <a:custGeom>
              <a:avLst/>
              <a:gdLst>
                <a:gd name="connsiteX0" fmla="*/ 0 w 3165827"/>
                <a:gd name="connsiteY0" fmla="*/ 3165827 h 3165827"/>
                <a:gd name="connsiteX1" fmla="*/ 1582914 w 3165827"/>
                <a:gd name="connsiteY1" fmla="*/ 0 h 3165827"/>
                <a:gd name="connsiteX2" fmla="*/ 3165827 w 3165827"/>
                <a:gd name="connsiteY2" fmla="*/ 3165827 h 3165827"/>
                <a:gd name="connsiteX3" fmla="*/ 0 w 3165827"/>
                <a:gd name="connsiteY3" fmla="*/ 3165827 h 3165827"/>
              </a:gdLst>
              <a:ahLst/>
              <a:cxnLst>
                <a:cxn ang="0">
                  <a:pos x="connsiteX0" y="connsiteY0"/>
                </a:cxn>
                <a:cxn ang="0">
                  <a:pos x="connsiteX1" y="connsiteY1"/>
                </a:cxn>
                <a:cxn ang="0">
                  <a:pos x="connsiteX2" y="connsiteY2"/>
                </a:cxn>
                <a:cxn ang="0">
                  <a:pos x="connsiteX3" y="connsiteY3"/>
                </a:cxn>
              </a:cxnLst>
              <a:rect l="l" t="t" r="r" b="b"/>
              <a:pathLst>
                <a:path w="3165827" h="3165827">
                  <a:moveTo>
                    <a:pt x="0" y="3165827"/>
                  </a:moveTo>
                  <a:lnTo>
                    <a:pt x="1582914" y="0"/>
                  </a:lnTo>
                  <a:lnTo>
                    <a:pt x="3165827" y="3165827"/>
                  </a:lnTo>
                  <a:lnTo>
                    <a:pt x="0" y="3165827"/>
                  </a:lnTo>
                  <a:close/>
                </a:path>
              </a:pathLst>
            </a:cu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47667" tIns="1739124" rIns="947667" bIns="156210" numCol="1" spcCol="1270" anchor="ctr" anchorCtr="0">
              <a:noAutofit/>
            </a:bodyPr>
            <a:lstStyle/>
            <a:p>
              <a:pPr lvl="0" algn="ctr" defTabSz="1822450">
                <a:lnSpc>
                  <a:spcPct val="90000"/>
                </a:lnSpc>
                <a:spcBef>
                  <a:spcPct val="0"/>
                </a:spcBef>
                <a:spcAft>
                  <a:spcPct val="35000"/>
                </a:spcAft>
              </a:pPr>
              <a:endParaRPr lang="en-US" sz="4100" kern="1200">
                <a:solidFill>
                  <a:schemeClr val="accent6"/>
                </a:solidFill>
                <a:cs typeface="+mn-ea"/>
                <a:sym typeface="+mn-lt"/>
              </a:endParaRPr>
            </a:p>
          </p:txBody>
        </p:sp>
      </p:grpSp>
      <p:sp>
        <p:nvSpPr>
          <p:cNvPr id="8" name="Rectangle 23"/>
          <p:cNvSpPr/>
          <p:nvPr/>
        </p:nvSpPr>
        <p:spPr>
          <a:xfrm>
            <a:off x="8101566" y="2840421"/>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9" name="文本框 8"/>
          <p:cNvSpPr txBox="1"/>
          <p:nvPr/>
        </p:nvSpPr>
        <p:spPr>
          <a:xfrm>
            <a:off x="8101566" y="2579187"/>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0" name="Rectangle 23"/>
          <p:cNvSpPr/>
          <p:nvPr/>
        </p:nvSpPr>
        <p:spPr>
          <a:xfrm>
            <a:off x="8101566" y="5033287"/>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1" name="文本框 10"/>
          <p:cNvSpPr txBox="1"/>
          <p:nvPr/>
        </p:nvSpPr>
        <p:spPr>
          <a:xfrm>
            <a:off x="8101566" y="4772053"/>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2" name="文本框 11"/>
          <p:cNvSpPr txBox="1"/>
          <p:nvPr/>
        </p:nvSpPr>
        <p:spPr>
          <a:xfrm>
            <a:off x="1616826" y="2579187"/>
            <a:ext cx="2486025" cy="307777"/>
          </a:xfrm>
          <a:prstGeom prst="rect">
            <a:avLst/>
          </a:prstGeom>
          <a:noFill/>
        </p:spPr>
        <p:txBody>
          <a:bodyPr wrap="square" rtlCol="0">
            <a:spAutoFit/>
          </a:bodyPr>
          <a:lstStyle/>
          <a:p>
            <a:pPr algn="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3" name="Rectangle 23"/>
          <p:cNvSpPr/>
          <p:nvPr/>
        </p:nvSpPr>
        <p:spPr>
          <a:xfrm>
            <a:off x="1616827" y="2842086"/>
            <a:ext cx="2486025" cy="553998"/>
          </a:xfrm>
          <a:prstGeom prst="rect">
            <a:avLst/>
          </a:prstGeom>
        </p:spPr>
        <p:txBody>
          <a:bodyPr wrap="square">
            <a:spAutoFit/>
          </a:bodyPr>
          <a:lstStyle/>
          <a:p>
            <a:pPr algn="l"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4" name="文本框 13"/>
          <p:cNvSpPr txBox="1"/>
          <p:nvPr/>
        </p:nvSpPr>
        <p:spPr>
          <a:xfrm>
            <a:off x="1616826" y="4772053"/>
            <a:ext cx="2486025" cy="307777"/>
          </a:xfrm>
          <a:prstGeom prst="rect">
            <a:avLst/>
          </a:prstGeom>
          <a:noFill/>
        </p:spPr>
        <p:txBody>
          <a:bodyPr wrap="square" rtlCol="0">
            <a:spAutoFit/>
          </a:bodyPr>
          <a:lstStyle/>
          <a:p>
            <a:pPr algn="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5" name="Rectangle 23"/>
          <p:cNvSpPr/>
          <p:nvPr/>
        </p:nvSpPr>
        <p:spPr>
          <a:xfrm>
            <a:off x="1616825" y="5030514"/>
            <a:ext cx="2486025" cy="553998"/>
          </a:xfrm>
          <a:prstGeom prst="rect">
            <a:avLst/>
          </a:prstGeom>
        </p:spPr>
        <p:txBody>
          <a:bodyPr wrap="square">
            <a:spAutoFit/>
          </a:bodyPr>
          <a:lstStyle/>
          <a:p>
            <a:pPr algn="l"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6" name="文本框 15"/>
          <p:cNvSpPr txBox="1"/>
          <p:nvPr/>
        </p:nvSpPr>
        <p:spPr>
          <a:xfrm>
            <a:off x="5152938" y="790539"/>
            <a:ext cx="1886117"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17" name="Text Box 10"/>
          <p:cNvSpPr txBox="1">
            <a:spLocks noChangeArrowheads="1"/>
          </p:cNvSpPr>
          <p:nvPr/>
        </p:nvSpPr>
        <p:spPr bwMode="auto">
          <a:xfrm>
            <a:off x="2608078" y="1174084"/>
            <a:ext cx="6975844" cy="207749"/>
          </a:xfrm>
          <a:prstGeom prst="rect">
            <a:avLst/>
          </a:prstGeom>
          <a:noFill/>
          <a:ln w="9525">
            <a:noFill/>
            <a:miter lim="800000"/>
          </a:ln>
        </p:spPr>
        <p:txBody>
          <a:bodyPr wrap="square" lIns="45720" tIns="22860" rIns="45720" bIns="22860">
            <a:spAutoFit/>
          </a:bodyPr>
          <a:lstStyle/>
          <a:p>
            <a:pPr algn="ctr"/>
            <a:r>
              <a:rPr lang="id-ID" altLang="zh-CN" sz="1050" dirty="0">
                <a:solidFill>
                  <a:schemeClr val="accent6"/>
                </a:solidFill>
                <a:cs typeface="+mn-ea"/>
                <a:sym typeface="+mn-lt"/>
              </a:rPr>
              <a:t>Biscuit oat cake carrot cake muffin jelly beans chocolate chocolate sugar plum cheesecake</a:t>
            </a:r>
            <a:endParaRPr lang="id-ID" altLang="zh-CN" sz="1050" dirty="0">
              <a:solidFill>
                <a:schemeClr val="accent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ractur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250"/>
                                        <p:tgtEl>
                                          <p:spTgt spid="12">
                                            <p:txEl>
                                              <p:pRg st="0" end="0"/>
                                            </p:txEl>
                                          </p:spTgt>
                                        </p:tgtEl>
                                      </p:cBhvr>
                                    </p:animEffect>
                                    <p:anim calcmode="lin" valueType="num">
                                      <p:cBhvr>
                                        <p:cTn id="14"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2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375"/>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875"/>
                            </p:stCondLst>
                            <p:childTnLst>
                              <p:par>
                                <p:cTn id="23" presetID="47" presetClass="entr" presetSubtype="0" fill="hold" grpId="0" nodeType="after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50"/>
                                        <p:tgtEl>
                                          <p:spTgt spid="9">
                                            <p:txEl>
                                              <p:pRg st="0" end="0"/>
                                            </p:txEl>
                                          </p:spTgt>
                                        </p:tgtEl>
                                      </p:cBhvr>
                                    </p:animEffect>
                                    <p:anim calcmode="lin" valueType="num">
                                      <p:cBhvr>
                                        <p:cTn id="26" dur="2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2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iterate type="lt">
                                    <p:tmPct val="10000"/>
                                  </p:iterate>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250"/>
                                        <p:tgtEl>
                                          <p:spTgt spid="14">
                                            <p:txEl>
                                              <p:pRg st="0" end="0"/>
                                            </p:txEl>
                                          </p:spTgt>
                                        </p:tgtEl>
                                      </p:cBhvr>
                                    </p:animEffect>
                                    <p:anim calcmode="lin" valueType="num">
                                      <p:cBhvr>
                                        <p:cTn id="38"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9"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3125"/>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3625"/>
                            </p:stCondLst>
                            <p:childTnLst>
                              <p:par>
                                <p:cTn id="47" presetID="47" presetClass="entr" presetSubtype="0" fill="hold" grpId="0" nodeType="afterEffect">
                                  <p:stCondLst>
                                    <p:cond delay="0"/>
                                  </p:stCondLst>
                                  <p:iterate type="lt">
                                    <p:tmPct val="10000"/>
                                  </p:iterate>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250"/>
                                        <p:tgtEl>
                                          <p:spTgt spid="11">
                                            <p:txEl>
                                              <p:pRg st="0" end="0"/>
                                            </p:txEl>
                                          </p:spTgt>
                                        </p:tgtEl>
                                      </p:cBhvr>
                                    </p:animEffect>
                                    <p:anim calcmode="lin" valueType="num">
                                      <p:cBhvr>
                                        <p:cTn id="50"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p:bldP spid="11" grpId="0" build="p"/>
      <p:bldP spid="12" grpId="0" build="p"/>
      <p:bldP spid="13" grpId="0"/>
      <p:bldP spid="14" grpId="0" build="p"/>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
          <p:cNvGrpSpPr/>
          <p:nvPr/>
        </p:nvGrpSpPr>
        <p:grpSpPr>
          <a:xfrm>
            <a:off x="6046327" y="1209889"/>
            <a:ext cx="5269374" cy="1657238"/>
            <a:chOff x="2928897" y="3745170"/>
            <a:chExt cx="18575262" cy="5842000"/>
          </a:xfrm>
          <a:solidFill>
            <a:schemeClr val="tx1">
              <a:lumMod val="85000"/>
              <a:lumOff val="15000"/>
            </a:schemeClr>
          </a:solidFill>
        </p:grpSpPr>
        <p:sp>
          <p:nvSpPr>
            <p:cNvPr id="33" name="AutoShape 2"/>
            <p:cNvSpPr/>
            <p:nvPr/>
          </p:nvSpPr>
          <p:spPr bwMode="auto">
            <a:xfrm>
              <a:off x="15663680" y="3745170"/>
              <a:ext cx="5840479" cy="5842000"/>
            </a:xfrm>
            <a:prstGeom prst="diamond">
              <a:avLst/>
            </a:prstGeom>
            <a:solidFill>
              <a:schemeClr val="accent1"/>
            </a:solidFill>
            <a:ln w="25400">
              <a:solidFill>
                <a:schemeClr val="tx1">
                  <a:alpha val="0"/>
                </a:schemeClr>
              </a:solidFill>
              <a:miter lim="800000"/>
            </a:ln>
          </p:spPr>
          <p:txBody>
            <a:bodyPr lIns="0" tIns="0" rIns="0" bIns="0"/>
            <a:lstStyle/>
            <a:p>
              <a:pPr algn="ctr"/>
              <a:endParaRPr lang="es-ES" sz="255" dirty="0">
                <a:solidFill>
                  <a:schemeClr val="accent6"/>
                </a:solidFill>
                <a:cs typeface="+mn-ea"/>
                <a:sym typeface="+mn-lt"/>
              </a:endParaRPr>
            </a:p>
          </p:txBody>
        </p:sp>
        <p:sp>
          <p:nvSpPr>
            <p:cNvPr id="34" name="AutoShape 3"/>
            <p:cNvSpPr/>
            <p:nvPr/>
          </p:nvSpPr>
          <p:spPr bwMode="auto">
            <a:xfrm>
              <a:off x="11308714" y="3745170"/>
              <a:ext cx="5840479" cy="5842000"/>
            </a:xfrm>
            <a:prstGeom prst="diamond">
              <a:avLst/>
            </a:prstGeom>
            <a:solidFill>
              <a:schemeClr val="accent6"/>
            </a:solidFill>
            <a:ln w="25400">
              <a:solidFill>
                <a:schemeClr val="tx1">
                  <a:alpha val="0"/>
                </a:schemeClr>
              </a:solidFill>
              <a:miter lim="800000"/>
            </a:ln>
          </p:spPr>
          <p:txBody>
            <a:bodyPr lIns="0" tIns="0" rIns="0" bIns="0"/>
            <a:lstStyle/>
            <a:p>
              <a:pPr algn="ctr"/>
              <a:endParaRPr lang="es-ES" sz="255" dirty="0">
                <a:solidFill>
                  <a:schemeClr val="accent6"/>
                </a:solidFill>
                <a:cs typeface="+mn-ea"/>
                <a:sym typeface="+mn-lt"/>
              </a:endParaRPr>
            </a:p>
          </p:txBody>
        </p:sp>
        <p:sp>
          <p:nvSpPr>
            <p:cNvPr id="35" name="AutoShape 4"/>
            <p:cNvSpPr/>
            <p:nvPr/>
          </p:nvSpPr>
          <p:spPr bwMode="auto">
            <a:xfrm>
              <a:off x="7068019" y="3745170"/>
              <a:ext cx="5840479" cy="5842000"/>
            </a:xfrm>
            <a:prstGeom prst="diamond">
              <a:avLst/>
            </a:prstGeom>
            <a:solidFill>
              <a:schemeClr val="accent1"/>
            </a:solidFill>
            <a:ln w="25400">
              <a:solidFill>
                <a:schemeClr val="tx1">
                  <a:alpha val="0"/>
                </a:schemeClr>
              </a:solidFill>
              <a:miter lim="800000"/>
            </a:ln>
          </p:spPr>
          <p:txBody>
            <a:bodyPr lIns="0" tIns="0" rIns="0" bIns="0"/>
            <a:lstStyle/>
            <a:p>
              <a:pPr algn="ctr"/>
              <a:endParaRPr lang="es-ES" sz="255" dirty="0">
                <a:solidFill>
                  <a:schemeClr val="accent6"/>
                </a:solidFill>
                <a:cs typeface="+mn-ea"/>
                <a:sym typeface="+mn-lt"/>
              </a:endParaRPr>
            </a:p>
          </p:txBody>
        </p:sp>
        <p:sp>
          <p:nvSpPr>
            <p:cNvPr id="36" name="AutoShape 5"/>
            <p:cNvSpPr/>
            <p:nvPr/>
          </p:nvSpPr>
          <p:spPr bwMode="auto">
            <a:xfrm>
              <a:off x="2928897" y="3745170"/>
              <a:ext cx="5840479" cy="5842000"/>
            </a:xfrm>
            <a:prstGeom prst="diamond">
              <a:avLst/>
            </a:prstGeom>
            <a:solidFill>
              <a:schemeClr val="accent6"/>
            </a:solidFill>
            <a:ln w="25400">
              <a:solidFill>
                <a:schemeClr val="tx1">
                  <a:alpha val="0"/>
                </a:schemeClr>
              </a:solidFill>
              <a:miter lim="800000"/>
            </a:ln>
          </p:spPr>
          <p:txBody>
            <a:bodyPr lIns="0" tIns="0" rIns="0" bIns="0"/>
            <a:lstStyle/>
            <a:p>
              <a:pPr algn="ctr"/>
              <a:endParaRPr lang="es-ES" sz="255" dirty="0">
                <a:solidFill>
                  <a:schemeClr val="accent6"/>
                </a:solidFill>
                <a:cs typeface="+mn-ea"/>
                <a:sym typeface="+mn-lt"/>
              </a:endParaRPr>
            </a:p>
          </p:txBody>
        </p:sp>
      </p:gr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224" y="0"/>
            <a:ext cx="5286375" cy="6858000"/>
          </a:xfrm>
          <a:prstGeom prst="rect">
            <a:avLst/>
          </a:prstGeom>
        </p:spPr>
      </p:pic>
      <p:sp>
        <p:nvSpPr>
          <p:cNvPr id="38" name="Shape 2525"/>
          <p:cNvSpPr/>
          <p:nvPr/>
        </p:nvSpPr>
        <p:spPr>
          <a:xfrm>
            <a:off x="6650923" y="1842406"/>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accent6"/>
              </a:solidFill>
              <a:cs typeface="+mn-ea"/>
              <a:sym typeface="+mn-lt"/>
            </a:endParaRPr>
          </a:p>
        </p:txBody>
      </p:sp>
      <p:sp>
        <p:nvSpPr>
          <p:cNvPr id="40" name="Shape 2591"/>
          <p:cNvSpPr/>
          <p:nvPr/>
        </p:nvSpPr>
        <p:spPr>
          <a:xfrm>
            <a:off x="9070851" y="1842406"/>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accent6"/>
              </a:solidFill>
              <a:cs typeface="+mn-ea"/>
              <a:sym typeface="+mn-lt"/>
            </a:endParaRPr>
          </a:p>
        </p:txBody>
      </p:sp>
      <p:sp>
        <p:nvSpPr>
          <p:cNvPr id="41" name="Shape 2633"/>
          <p:cNvSpPr/>
          <p:nvPr/>
        </p:nvSpPr>
        <p:spPr>
          <a:xfrm>
            <a:off x="10305795" y="1842406"/>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accent6"/>
              </a:solidFill>
              <a:cs typeface="+mn-ea"/>
              <a:sym typeface="+mn-lt"/>
            </a:endParaRPr>
          </a:p>
        </p:txBody>
      </p:sp>
      <p:sp>
        <p:nvSpPr>
          <p:cNvPr id="39" name="Shape 2579"/>
          <p:cNvSpPr/>
          <p:nvPr/>
        </p:nvSpPr>
        <p:spPr>
          <a:xfrm>
            <a:off x="7880630" y="1842406"/>
            <a:ext cx="392204" cy="392204"/>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accent6"/>
              </a:solidFill>
              <a:cs typeface="+mn-ea"/>
              <a:sym typeface="+mn-lt"/>
            </a:endParaRPr>
          </a:p>
        </p:txBody>
      </p:sp>
      <p:sp>
        <p:nvSpPr>
          <p:cNvPr id="42" name="Rectangle 23"/>
          <p:cNvSpPr/>
          <p:nvPr/>
        </p:nvSpPr>
        <p:spPr>
          <a:xfrm>
            <a:off x="6180284" y="4088196"/>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43" name="文本框 42"/>
          <p:cNvSpPr txBox="1"/>
          <p:nvPr/>
        </p:nvSpPr>
        <p:spPr>
          <a:xfrm>
            <a:off x="6180284" y="3826962"/>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r>
              <a:rPr lang="en-US" altLang="zh-CN" sz="1400" b="1" dirty="0" smtClean="0">
                <a:solidFill>
                  <a:schemeClr val="accent6"/>
                </a:solidFill>
                <a:cs typeface="+mn-ea"/>
                <a:sym typeface="+mn-lt"/>
              </a:rPr>
              <a:t> </a:t>
            </a:r>
            <a:r>
              <a:rPr lang="en-US" altLang="zh-CN" sz="1400" b="1" dirty="0">
                <a:solidFill>
                  <a:schemeClr val="accent6"/>
                </a:solidFill>
                <a:cs typeface="+mn-ea"/>
                <a:sym typeface="+mn-lt"/>
              </a:rPr>
              <a:t>01</a:t>
            </a:r>
            <a:endParaRPr lang="zh-CN" altLang="en-US" sz="1400" b="1" dirty="0">
              <a:solidFill>
                <a:schemeClr val="accent6"/>
              </a:solidFill>
              <a:cs typeface="+mn-ea"/>
              <a:sym typeface="+mn-lt"/>
            </a:endParaRPr>
          </a:p>
        </p:txBody>
      </p:sp>
      <p:sp>
        <p:nvSpPr>
          <p:cNvPr id="44" name="Rectangle 23"/>
          <p:cNvSpPr/>
          <p:nvPr/>
        </p:nvSpPr>
        <p:spPr>
          <a:xfrm>
            <a:off x="8990159" y="4087597"/>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45" name="文本框 44"/>
          <p:cNvSpPr txBox="1"/>
          <p:nvPr/>
        </p:nvSpPr>
        <p:spPr>
          <a:xfrm>
            <a:off x="8990159" y="3826363"/>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r>
              <a:rPr lang="en-US" altLang="zh-CN" sz="1400" b="1" dirty="0" smtClean="0">
                <a:solidFill>
                  <a:schemeClr val="accent6"/>
                </a:solidFill>
                <a:cs typeface="+mn-ea"/>
                <a:sym typeface="+mn-lt"/>
              </a:rPr>
              <a:t> </a:t>
            </a:r>
            <a:r>
              <a:rPr lang="en-US" altLang="zh-CN" sz="1400" b="1" dirty="0">
                <a:solidFill>
                  <a:schemeClr val="accent6"/>
                </a:solidFill>
                <a:cs typeface="+mn-ea"/>
                <a:sym typeface="+mn-lt"/>
              </a:rPr>
              <a:t>02</a:t>
            </a:r>
            <a:endParaRPr lang="zh-CN" altLang="en-US" sz="1400" b="1" dirty="0">
              <a:solidFill>
                <a:schemeClr val="accent6"/>
              </a:solidFill>
              <a:cs typeface="+mn-ea"/>
              <a:sym typeface="+mn-lt"/>
            </a:endParaRPr>
          </a:p>
        </p:txBody>
      </p:sp>
      <p:sp>
        <p:nvSpPr>
          <p:cNvPr id="46" name="Rectangle 23"/>
          <p:cNvSpPr/>
          <p:nvPr/>
        </p:nvSpPr>
        <p:spPr>
          <a:xfrm>
            <a:off x="6180284" y="5393121"/>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47" name="文本框 46"/>
          <p:cNvSpPr txBox="1"/>
          <p:nvPr/>
        </p:nvSpPr>
        <p:spPr>
          <a:xfrm>
            <a:off x="6180284" y="5131887"/>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r>
              <a:rPr lang="en-US" altLang="zh-CN" sz="1400" b="1" dirty="0" smtClean="0">
                <a:solidFill>
                  <a:schemeClr val="accent6"/>
                </a:solidFill>
                <a:cs typeface="+mn-ea"/>
                <a:sym typeface="+mn-lt"/>
              </a:rPr>
              <a:t> </a:t>
            </a:r>
            <a:r>
              <a:rPr lang="en-US" altLang="zh-CN" sz="1400" b="1" dirty="0">
                <a:solidFill>
                  <a:schemeClr val="accent6"/>
                </a:solidFill>
                <a:cs typeface="+mn-ea"/>
                <a:sym typeface="+mn-lt"/>
              </a:rPr>
              <a:t>03</a:t>
            </a:r>
            <a:endParaRPr lang="zh-CN" altLang="en-US" sz="1400" b="1" dirty="0">
              <a:solidFill>
                <a:schemeClr val="accent6"/>
              </a:solidFill>
              <a:cs typeface="+mn-ea"/>
              <a:sym typeface="+mn-lt"/>
            </a:endParaRPr>
          </a:p>
        </p:txBody>
      </p:sp>
      <p:sp>
        <p:nvSpPr>
          <p:cNvPr id="48" name="Rectangle 23"/>
          <p:cNvSpPr/>
          <p:nvPr/>
        </p:nvSpPr>
        <p:spPr>
          <a:xfrm>
            <a:off x="8990159" y="5392522"/>
            <a:ext cx="2486025" cy="553998"/>
          </a:xfrm>
          <a:prstGeom prst="rect">
            <a:avLst/>
          </a:prstGeom>
        </p:spPr>
        <p:txBody>
          <a:bodyPr wrap="square">
            <a:spAutoFit/>
          </a:bodyPr>
          <a:lstStyle/>
          <a:p>
            <a:pPr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49" name="文本框 48"/>
          <p:cNvSpPr txBox="1"/>
          <p:nvPr/>
        </p:nvSpPr>
        <p:spPr>
          <a:xfrm>
            <a:off x="8990159" y="5131288"/>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r>
              <a:rPr lang="en-US" altLang="zh-CN" sz="1400" b="1" dirty="0" smtClean="0">
                <a:solidFill>
                  <a:schemeClr val="accent6"/>
                </a:solidFill>
                <a:cs typeface="+mn-ea"/>
                <a:sym typeface="+mn-lt"/>
              </a:rPr>
              <a:t> </a:t>
            </a:r>
            <a:r>
              <a:rPr lang="en-US" altLang="zh-CN" sz="1400" b="1" dirty="0">
                <a:solidFill>
                  <a:schemeClr val="accent6"/>
                </a:solidFill>
                <a:cs typeface="+mn-ea"/>
                <a:sym typeface="+mn-lt"/>
              </a:rPr>
              <a:t>04</a:t>
            </a:r>
            <a:endParaRPr lang="zh-CN" altLang="en-US" sz="14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50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50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0"/>
          <p:cNvSpPr>
            <a:spLocks noChangeArrowheads="1"/>
          </p:cNvSpPr>
          <p:nvPr/>
        </p:nvSpPr>
        <p:spPr bwMode="auto">
          <a:xfrm>
            <a:off x="7753198" y="117002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6" name="Rectangle 23"/>
          <p:cNvSpPr/>
          <p:nvPr/>
        </p:nvSpPr>
        <p:spPr>
          <a:xfrm>
            <a:off x="7753199" y="1489015"/>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cxnSp>
        <p:nvCxnSpPr>
          <p:cNvPr id="9" name="直接连接符 8"/>
          <p:cNvCxnSpPr/>
          <p:nvPr/>
        </p:nvCxnSpPr>
        <p:spPr>
          <a:xfrm>
            <a:off x="0" y="0"/>
            <a:ext cx="1552575" cy="1508581"/>
          </a:xfrm>
          <a:prstGeom prst="line">
            <a:avLst/>
          </a:prstGeom>
        </p:spPr>
        <p:style>
          <a:lnRef idx="1">
            <a:schemeClr val="accent3"/>
          </a:lnRef>
          <a:fillRef idx="0">
            <a:schemeClr val="accent3"/>
          </a:fillRef>
          <a:effectRef idx="0">
            <a:schemeClr val="accent3"/>
          </a:effectRef>
          <a:fontRef idx="minor">
            <a:schemeClr val="tx1"/>
          </a:fontRef>
        </p:style>
      </p:cxnSp>
      <p:sp>
        <p:nvSpPr>
          <p:cNvPr id="10" name="椭圆 9"/>
          <p:cNvSpPr/>
          <p:nvPr/>
        </p:nvSpPr>
        <p:spPr>
          <a:xfrm>
            <a:off x="1552575" y="1508581"/>
            <a:ext cx="133350" cy="120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cxnSp>
        <p:nvCxnSpPr>
          <p:cNvPr id="11" name="直接连接符 10"/>
          <p:cNvCxnSpPr/>
          <p:nvPr/>
        </p:nvCxnSpPr>
        <p:spPr>
          <a:xfrm>
            <a:off x="1685925" y="1628775"/>
            <a:ext cx="1438275" cy="1378862"/>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flipH="1">
            <a:off x="1576983" y="3170658"/>
            <a:ext cx="1485900" cy="1362075"/>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直接连接符 14"/>
          <p:cNvCxnSpPr/>
          <p:nvPr/>
        </p:nvCxnSpPr>
        <p:spPr>
          <a:xfrm>
            <a:off x="1588443" y="4695754"/>
            <a:ext cx="2904006" cy="2162246"/>
          </a:xfrm>
          <a:prstGeom prst="line">
            <a:avLst/>
          </a:prstGeom>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3102768" y="3050464"/>
            <a:ext cx="133350" cy="1201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7" name="椭圆 16"/>
          <p:cNvSpPr/>
          <p:nvPr/>
        </p:nvSpPr>
        <p:spPr>
          <a:xfrm>
            <a:off x="1443633" y="4566035"/>
            <a:ext cx="133350" cy="120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18" name="Subtitle 2"/>
          <p:cNvSpPr txBox="1"/>
          <p:nvPr/>
        </p:nvSpPr>
        <p:spPr>
          <a:xfrm>
            <a:off x="3236118" y="2912505"/>
            <a:ext cx="3552825" cy="58894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accent6"/>
                </a:solidFill>
                <a:latin typeface="+mn-lt"/>
                <a:cs typeface="+mn-ea"/>
                <a:sym typeface="+mn-lt"/>
              </a:rPr>
              <a:t>Lorem ipsum dolor sit amet, consectetur adipiscing elit. Nulla imperdiet volutpat dui at fermentum..</a:t>
            </a:r>
            <a:endParaRPr lang="en-US" altLang="zh-CN" sz="1000" noProof="1">
              <a:solidFill>
                <a:schemeClr val="accent6"/>
              </a:solidFill>
              <a:latin typeface="+mn-lt"/>
              <a:cs typeface="+mn-ea"/>
              <a:sym typeface="+mn-lt"/>
            </a:endParaRPr>
          </a:p>
        </p:txBody>
      </p:sp>
      <p:sp>
        <p:nvSpPr>
          <p:cNvPr id="19" name="Subtitle 2"/>
          <p:cNvSpPr txBox="1"/>
          <p:nvPr/>
        </p:nvSpPr>
        <p:spPr>
          <a:xfrm>
            <a:off x="1838324" y="1367907"/>
            <a:ext cx="3552825" cy="58894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accent6"/>
                </a:solidFill>
                <a:latin typeface="+mn-lt"/>
                <a:cs typeface="+mn-ea"/>
                <a:sym typeface="+mn-lt"/>
              </a:rPr>
              <a:t>Lorem ipsum dolor sit amet, consectetur adipiscing elit. Nulla imperdiet volutpat dui at fermentum..</a:t>
            </a:r>
            <a:endParaRPr lang="en-US" altLang="zh-CN" sz="1000" noProof="1">
              <a:solidFill>
                <a:schemeClr val="accent6"/>
              </a:solidFill>
              <a:latin typeface="+mn-lt"/>
              <a:cs typeface="+mn-ea"/>
              <a:sym typeface="+mn-lt"/>
            </a:endParaRPr>
          </a:p>
        </p:txBody>
      </p:sp>
      <p:sp>
        <p:nvSpPr>
          <p:cNvPr id="20" name="Subtitle 2"/>
          <p:cNvSpPr txBox="1"/>
          <p:nvPr/>
        </p:nvSpPr>
        <p:spPr>
          <a:xfrm>
            <a:off x="1718369" y="4391756"/>
            <a:ext cx="3552825" cy="588946"/>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spcBef>
                <a:spcPts val="0"/>
              </a:spcBef>
              <a:defRPr/>
            </a:pPr>
            <a:r>
              <a:rPr lang="en-US" altLang="zh-CN" sz="1000" noProof="1">
                <a:solidFill>
                  <a:schemeClr val="accent6"/>
                </a:solidFill>
                <a:latin typeface="+mn-lt"/>
                <a:cs typeface="+mn-ea"/>
                <a:sym typeface="+mn-lt"/>
              </a:rPr>
              <a:t>Lorem ipsum dolor sit amet, consectetur adipiscing elit. Nulla imperdiet volutpat dui at fermentum..</a:t>
            </a:r>
            <a:endParaRPr lang="en-US" altLang="zh-CN" sz="1000" noProof="1">
              <a:solidFill>
                <a:schemeClr val="accent6"/>
              </a:solidFill>
              <a:latin typeface="+mn-lt"/>
              <a:cs typeface="+mn-ea"/>
              <a:sym typeface="+mn-lt"/>
            </a:endParaRPr>
          </a:p>
        </p:txBody>
      </p:sp>
      <p:sp>
        <p:nvSpPr>
          <p:cNvPr id="27" name="任意多边形: 形状 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2"/>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30" name="任意多边形: 形状 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graphicFrame>
        <p:nvGraphicFramePr>
          <p:cNvPr id="35" name="Chart 2"/>
          <p:cNvGraphicFramePr/>
          <p:nvPr/>
        </p:nvGraphicFramePr>
        <p:xfrm>
          <a:off x="7493756" y="2432707"/>
          <a:ext cx="3880919" cy="336082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7" presetClass="emph" presetSubtype="0" fill="remove" grpId="0" nodeType="afterEffect">
                                  <p:stCondLst>
                                    <p:cond delay="0"/>
                                  </p:stCondLst>
                                  <p:childTnLst>
                                    <p:animClr clrSpc="rgb" dir="cw">
                                      <p:cBhvr override="childStyle">
                                        <p:cTn id="14" dur="250" autoRev="1" fill="remove"/>
                                        <p:tgtEl>
                                          <p:spTgt spid="10"/>
                                        </p:tgtEl>
                                        <p:attrNameLst>
                                          <p:attrName>style.color</p:attrName>
                                        </p:attrNameLst>
                                      </p:cBhvr>
                                      <p:to>
                                        <a:schemeClr val="bg1"/>
                                      </p:to>
                                    </p:animClr>
                                    <p:animClr clrSpc="rgb" dir="cw">
                                      <p:cBhvr>
                                        <p:cTn id="15" dur="250" autoRev="1" fill="remove"/>
                                        <p:tgtEl>
                                          <p:spTgt spid="10"/>
                                        </p:tgtEl>
                                        <p:attrNameLst>
                                          <p:attrName>fillcolor</p:attrName>
                                        </p:attrNameLst>
                                      </p:cBhvr>
                                      <p:to>
                                        <a:schemeClr val="bg1"/>
                                      </p:to>
                                    </p:animClr>
                                    <p:set>
                                      <p:cBhvr>
                                        <p:cTn id="16" dur="250" autoRev="1" fill="remove"/>
                                        <p:tgtEl>
                                          <p:spTgt spid="10"/>
                                        </p:tgtEl>
                                        <p:attrNameLst>
                                          <p:attrName>fill.type</p:attrName>
                                        </p:attrNameLst>
                                      </p:cBhvr>
                                      <p:to>
                                        <p:strVal val="solid"/>
                                      </p:to>
                                    </p:set>
                                    <p:set>
                                      <p:cBhvr>
                                        <p:cTn id="17" dur="250" autoRev="1" fill="remove"/>
                                        <p:tgtEl>
                                          <p:spTgt spid="10"/>
                                        </p:tgtEl>
                                        <p:attrNameLst>
                                          <p:attrName>fill.on</p:attrName>
                                        </p:attrNameLst>
                                      </p:cBhvr>
                                      <p:to>
                                        <p:strVal val="true"/>
                                      </p:to>
                                    </p:se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7" presetClass="emph" presetSubtype="0" fill="remove" grpId="0" nodeType="afterEffect">
                                  <p:stCondLst>
                                    <p:cond delay="0"/>
                                  </p:stCondLst>
                                  <p:childTnLst>
                                    <p:animClr clrSpc="rgb" dir="cw">
                                      <p:cBhvr override="childStyle">
                                        <p:cTn id="30" dur="250" autoRev="1" fill="remove"/>
                                        <p:tgtEl>
                                          <p:spTgt spid="16"/>
                                        </p:tgtEl>
                                        <p:attrNameLst>
                                          <p:attrName>style.color</p:attrName>
                                        </p:attrNameLst>
                                      </p:cBhvr>
                                      <p:to>
                                        <a:schemeClr val="bg1"/>
                                      </p:to>
                                    </p:animClr>
                                    <p:animClr clrSpc="rgb" dir="cw">
                                      <p:cBhvr>
                                        <p:cTn id="31" dur="250" autoRev="1" fill="remove"/>
                                        <p:tgtEl>
                                          <p:spTgt spid="16"/>
                                        </p:tgtEl>
                                        <p:attrNameLst>
                                          <p:attrName>fillcolor</p:attrName>
                                        </p:attrNameLst>
                                      </p:cBhvr>
                                      <p:to>
                                        <a:schemeClr val="bg1"/>
                                      </p:to>
                                    </p:animClr>
                                    <p:set>
                                      <p:cBhvr>
                                        <p:cTn id="32" dur="250" autoRev="1" fill="remove"/>
                                        <p:tgtEl>
                                          <p:spTgt spid="16"/>
                                        </p:tgtEl>
                                        <p:attrNameLst>
                                          <p:attrName>fill.type</p:attrName>
                                        </p:attrNameLst>
                                      </p:cBhvr>
                                      <p:to>
                                        <p:strVal val="solid"/>
                                      </p:to>
                                    </p:set>
                                    <p:set>
                                      <p:cBhvr>
                                        <p:cTn id="33" dur="250" autoRev="1" fill="remove"/>
                                        <p:tgtEl>
                                          <p:spTgt spid="16"/>
                                        </p:tgtEl>
                                        <p:attrNameLst>
                                          <p:attrName>fill.on</p:attrName>
                                        </p:attrNameLst>
                                      </p:cBhvr>
                                      <p:to>
                                        <p:strVal val="true"/>
                                      </p:to>
                                    </p:se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4000"/>
                            </p:stCondLst>
                            <p:childTnLst>
                              <p:par>
                                <p:cTn id="45" presetID="27" presetClass="emph" presetSubtype="0" fill="remove" grpId="0" nodeType="afterEffect">
                                  <p:stCondLst>
                                    <p:cond delay="0"/>
                                  </p:stCondLst>
                                  <p:childTnLst>
                                    <p:animClr clrSpc="rgb" dir="cw">
                                      <p:cBhvr override="childStyle">
                                        <p:cTn id="46" dur="250" autoRev="1" fill="remove"/>
                                        <p:tgtEl>
                                          <p:spTgt spid="17"/>
                                        </p:tgtEl>
                                        <p:attrNameLst>
                                          <p:attrName>style.color</p:attrName>
                                        </p:attrNameLst>
                                      </p:cBhvr>
                                      <p:to>
                                        <a:schemeClr val="bg1"/>
                                      </p:to>
                                    </p:animClr>
                                    <p:animClr clrSpc="rgb" dir="cw">
                                      <p:cBhvr>
                                        <p:cTn id="47" dur="250" autoRev="1" fill="remove"/>
                                        <p:tgtEl>
                                          <p:spTgt spid="17"/>
                                        </p:tgtEl>
                                        <p:attrNameLst>
                                          <p:attrName>fillcolor</p:attrName>
                                        </p:attrNameLst>
                                      </p:cBhvr>
                                      <p:to>
                                        <a:schemeClr val="bg1"/>
                                      </p:to>
                                    </p:animClr>
                                    <p:set>
                                      <p:cBhvr>
                                        <p:cTn id="48" dur="250" autoRev="1" fill="remove"/>
                                        <p:tgtEl>
                                          <p:spTgt spid="17"/>
                                        </p:tgtEl>
                                        <p:attrNameLst>
                                          <p:attrName>fill.type</p:attrName>
                                        </p:attrNameLst>
                                      </p:cBhvr>
                                      <p:to>
                                        <p:strVal val="solid"/>
                                      </p:to>
                                    </p:set>
                                    <p:set>
                                      <p:cBhvr>
                                        <p:cTn id="49" dur="250" autoRev="1" fill="remove"/>
                                        <p:tgtEl>
                                          <p:spTgt spid="17"/>
                                        </p:tgtEl>
                                        <p:attrNameLst>
                                          <p:attrName>fill.on</p:attrName>
                                        </p:attrNameLst>
                                      </p:cBhvr>
                                      <p:to>
                                        <p:strVal val="true"/>
                                      </p:to>
                                    </p:se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p:bldP spid="19" grpId="0"/>
      <p:bldP spid="20"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782718" y="1889569"/>
            <a:ext cx="5160462" cy="1200329"/>
          </a:xfrm>
          <a:prstGeom prst="rect">
            <a:avLst/>
          </a:prstGeom>
          <a:noFill/>
        </p:spPr>
        <p:txBody>
          <a:bodyPr wrap="square" rtlCol="0">
            <a:spAutoFit/>
          </a:bodyPr>
          <a:lstStyle/>
          <a:p>
            <a:pPr algn="ctr"/>
            <a:r>
              <a:rPr lang="zh-CN" altLang="en-US" sz="7200" spc="1000" dirty="0" smtClean="0">
                <a:solidFill>
                  <a:srgbClr val="9F7A53"/>
                </a:solidFill>
                <a:cs typeface="+mn-ea"/>
                <a:sym typeface="+mn-lt"/>
              </a:rPr>
              <a:t>感谢聆听</a:t>
            </a:r>
            <a:endParaRPr lang="zh-CN" altLang="en-US" sz="7200" spc="1000" dirty="0">
              <a:solidFill>
                <a:srgbClr val="9F7A53"/>
              </a:solidFill>
              <a:cs typeface="+mn-ea"/>
              <a:sym typeface="+mn-lt"/>
            </a:endParaRPr>
          </a:p>
        </p:txBody>
      </p:sp>
      <p:sp>
        <p:nvSpPr>
          <p:cNvPr id="9" name="Rectangle 23"/>
          <p:cNvSpPr/>
          <p:nvPr/>
        </p:nvSpPr>
        <p:spPr>
          <a:xfrm>
            <a:off x="6195626" y="3663567"/>
            <a:ext cx="4334648" cy="338554"/>
          </a:xfrm>
          <a:prstGeom prst="rect">
            <a:avLst/>
          </a:prstGeom>
        </p:spPr>
        <p:txBody>
          <a:bodyPr wrap="square">
            <a:spAutoFit/>
          </a:bodyPr>
          <a:lstStyle/>
          <a:p>
            <a:pPr algn="ctr">
              <a:defRPr/>
            </a:pPr>
            <a:r>
              <a:rPr lang="en-US" sz="800" noProof="1">
                <a:solidFill>
                  <a:schemeClr val="accent6"/>
                </a:solidFill>
                <a:cs typeface="+mn-ea"/>
                <a:sym typeface="+mn-lt"/>
              </a:rPr>
              <a:t>Lorem ipsum dolor sit amet, consectetur adipiscing elit. Nulla imperdiet volutpat dui at fermentum </a:t>
            </a:r>
            <a:r>
              <a:rPr lang="en-US" altLang="zh-CN" sz="800" noProof="1">
                <a:solidFill>
                  <a:schemeClr val="accent6"/>
                </a:solidFill>
                <a:cs typeface="+mn-ea"/>
                <a:sym typeface="+mn-lt"/>
              </a:rPr>
              <a:t> lorem ipsum dolor sit amet</a:t>
            </a:r>
            <a:endParaRPr lang="en-US" sz="800" noProof="1">
              <a:solidFill>
                <a:schemeClr val="accent6"/>
              </a:solidFill>
              <a:cs typeface="+mn-ea"/>
              <a:sym typeface="+mn-lt"/>
            </a:endParaRPr>
          </a:p>
        </p:txBody>
      </p:sp>
      <p:grpSp>
        <p:nvGrpSpPr>
          <p:cNvPr id="27" name="组合 26"/>
          <p:cNvGrpSpPr/>
          <p:nvPr/>
        </p:nvGrpSpPr>
        <p:grpSpPr>
          <a:xfrm>
            <a:off x="8021205" y="5550226"/>
            <a:ext cx="683490" cy="138546"/>
            <a:chOff x="5754255" y="6262253"/>
            <a:chExt cx="683490" cy="138546"/>
          </a:xfrm>
          <a:solidFill>
            <a:schemeClr val="accent6"/>
          </a:solidFill>
        </p:grpSpPr>
        <p:sp>
          <p:nvSpPr>
            <p:cNvPr id="19" name="椭圆 18"/>
            <p:cNvSpPr/>
            <p:nvPr/>
          </p:nvSpPr>
          <p:spPr>
            <a:xfrm>
              <a:off x="5754255"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3" name="椭圆 22"/>
            <p:cNvSpPr/>
            <p:nvPr/>
          </p:nvSpPr>
          <p:spPr>
            <a:xfrm>
              <a:off x="6026727"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sp>
          <p:nvSpPr>
            <p:cNvPr id="24" name="椭圆 23"/>
            <p:cNvSpPr/>
            <p:nvPr/>
          </p:nvSpPr>
          <p:spPr>
            <a:xfrm>
              <a:off x="6299199" y="6262253"/>
              <a:ext cx="138546" cy="138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solidFill>
                <a:cs typeface="+mn-ea"/>
                <a:sym typeface="+mn-lt"/>
              </a:endParaRPr>
            </a:p>
          </p:txBody>
        </p:sp>
      </p:grpSp>
      <p:sp>
        <p:nvSpPr>
          <p:cNvPr id="2" name="文本框 1"/>
          <p:cNvSpPr txBox="1"/>
          <p:nvPr/>
        </p:nvSpPr>
        <p:spPr>
          <a:xfrm>
            <a:off x="6511449" y="4993313"/>
            <a:ext cx="3561080" cy="368300"/>
          </a:xfrm>
          <a:prstGeom prst="rect">
            <a:avLst/>
          </a:prstGeom>
          <a:noFill/>
        </p:spPr>
        <p:txBody>
          <a:bodyPr wrap="none" rtlCol="0">
            <a:spAutoFit/>
          </a:bodyPr>
          <a:lstStyle/>
          <a:p>
            <a:r>
              <a:rPr lang="zh-CN" altLang="en-US" dirty="0">
                <a:solidFill>
                  <a:schemeClr val="accent6"/>
                </a:solidFill>
                <a:cs typeface="+mn-ea"/>
                <a:sym typeface="+mn-lt"/>
              </a:rPr>
              <a:t>汇报人</a:t>
            </a:r>
            <a:r>
              <a:rPr lang="zh-CN" altLang="en-US" dirty="0" smtClean="0">
                <a:solidFill>
                  <a:schemeClr val="accent6"/>
                </a:solidFill>
                <a:cs typeface="+mn-ea"/>
                <a:sym typeface="+mn-lt"/>
              </a:rPr>
              <a:t>：</a:t>
            </a:r>
            <a:r>
              <a:rPr lang="en-US" altLang="zh-CN" dirty="0" smtClean="0">
                <a:solidFill>
                  <a:schemeClr val="accent6"/>
                </a:solidFill>
                <a:cs typeface="+mn-ea"/>
                <a:sym typeface="+mn-lt"/>
              </a:rPr>
              <a:t>XXX</a:t>
            </a:r>
            <a:r>
              <a:rPr lang="zh-CN" altLang="en-US" dirty="0" smtClean="0">
                <a:solidFill>
                  <a:schemeClr val="accent6"/>
                </a:solidFill>
                <a:cs typeface="+mn-ea"/>
                <a:sym typeface="+mn-lt"/>
              </a:rPr>
              <a:t>    时间</a:t>
            </a:r>
            <a:r>
              <a:rPr lang="zh-CN" altLang="en-US" dirty="0">
                <a:solidFill>
                  <a:schemeClr val="accent6"/>
                </a:solidFill>
                <a:cs typeface="+mn-ea"/>
                <a:sym typeface="+mn-lt"/>
              </a:rPr>
              <a:t>：</a:t>
            </a:r>
            <a:r>
              <a:rPr lang="en-US" altLang="zh-CN" dirty="0">
                <a:solidFill>
                  <a:schemeClr val="accent6"/>
                </a:solidFill>
                <a:cs typeface="+mn-ea"/>
                <a:sym typeface="+mn-lt"/>
              </a:rPr>
              <a:t>XX</a:t>
            </a:r>
            <a:r>
              <a:rPr lang="zh-CN" altLang="en-US" dirty="0">
                <a:solidFill>
                  <a:schemeClr val="accent6"/>
                </a:solidFill>
                <a:cs typeface="+mn-ea"/>
                <a:sym typeface="+mn-lt"/>
              </a:rPr>
              <a:t>年</a:t>
            </a:r>
            <a:r>
              <a:rPr lang="en-US" altLang="zh-CN" dirty="0">
                <a:solidFill>
                  <a:schemeClr val="accent6"/>
                </a:solidFill>
                <a:cs typeface="+mn-ea"/>
                <a:sym typeface="+mn-lt"/>
              </a:rPr>
              <a:t>XX</a:t>
            </a:r>
            <a:r>
              <a:rPr lang="zh-CN" altLang="en-US" dirty="0">
                <a:solidFill>
                  <a:schemeClr val="accent6"/>
                </a:solidFill>
                <a:cs typeface="+mn-ea"/>
                <a:sym typeface="+mn-lt"/>
              </a:rPr>
              <a:t>月</a:t>
            </a:r>
            <a:endParaRPr lang="zh-CN" altLang="en-US" dirty="0">
              <a:solidFill>
                <a:schemeClr val="accent6"/>
              </a:solidFill>
              <a:cs typeface="+mn-ea"/>
              <a:sym typeface="+mn-lt"/>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652" y="911622"/>
            <a:ext cx="5842444" cy="5842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3000">
        <p14:doors dir="vert"/>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900" decel="100000" fill="hold"/>
                                        <p:tgtEl>
                                          <p:spTgt spid="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718802" y="1302328"/>
            <a:ext cx="2369780" cy="997528"/>
          </a:xfrm>
          <a:prstGeom prst="rect">
            <a:avLst/>
          </a:prstGeom>
          <a:solidFill>
            <a:srgbClr val="CCA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B9AF"/>
              </a:solidFill>
              <a:cs typeface="+mn-ea"/>
              <a:sym typeface="+mn-lt"/>
            </a:endParaRPr>
          </a:p>
        </p:txBody>
      </p:sp>
      <p:sp>
        <p:nvSpPr>
          <p:cNvPr id="8" name="文本框 7"/>
          <p:cNvSpPr txBox="1"/>
          <p:nvPr/>
        </p:nvSpPr>
        <p:spPr>
          <a:xfrm>
            <a:off x="6718802" y="1542220"/>
            <a:ext cx="2369780" cy="523220"/>
          </a:xfrm>
          <a:prstGeom prst="rect">
            <a:avLst/>
          </a:prstGeom>
          <a:noFill/>
        </p:spPr>
        <p:txBody>
          <a:bodyPr wrap="square" rtlCol="0">
            <a:spAutoFit/>
          </a:bodyPr>
          <a:lstStyle/>
          <a:p>
            <a:pPr algn="ctr"/>
            <a:r>
              <a:rPr lang="zh-CN" altLang="en-US" sz="2800" b="1" dirty="0" smtClean="0">
                <a:solidFill>
                  <a:schemeClr val="bg1"/>
                </a:solidFill>
                <a:cs typeface="+mn-ea"/>
                <a:sym typeface="+mn-lt"/>
              </a:rPr>
              <a:t>输入文本内容</a:t>
            </a:r>
            <a:endParaRPr lang="zh-CN" altLang="en-US" sz="2800" b="1" dirty="0">
              <a:solidFill>
                <a:schemeClr val="bg1"/>
              </a:solidFill>
              <a:cs typeface="+mn-ea"/>
              <a:sym typeface="+mn-lt"/>
            </a:endParaRPr>
          </a:p>
        </p:txBody>
      </p:sp>
      <p:sp>
        <p:nvSpPr>
          <p:cNvPr id="10" name="矩形 9"/>
          <p:cNvSpPr/>
          <p:nvPr/>
        </p:nvSpPr>
        <p:spPr>
          <a:xfrm>
            <a:off x="6666271" y="2737801"/>
            <a:ext cx="4814825" cy="2728504"/>
          </a:xfrm>
          <a:prstGeom prst="rect">
            <a:avLst/>
          </a:prstGeom>
        </p:spPr>
        <p:txBody>
          <a:bodyPr wrap="square">
            <a:spAutoFit/>
          </a:bodyPr>
          <a:lstStyle/>
          <a:p>
            <a:pPr>
              <a:lnSpc>
                <a:spcPct val="15000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lang="en-US" altLang="zh-CN" sz="1050" noProof="1">
              <a:solidFill>
                <a:schemeClr val="accent6"/>
              </a:solidFill>
              <a:cs typeface="+mn-ea"/>
              <a:sym typeface="+mn-lt"/>
            </a:endParaRPr>
          </a:p>
          <a:p>
            <a:pPr>
              <a:lnSpc>
                <a:spcPct val="150000"/>
              </a:lnSpc>
              <a:buClr>
                <a:srgbClr val="E24848"/>
              </a:buClr>
            </a:pPr>
            <a:endParaRPr lang="en-US" altLang="zh-CN" sz="1050" noProof="1">
              <a:solidFill>
                <a:schemeClr val="accent6"/>
              </a:solidFill>
              <a:cs typeface="+mn-ea"/>
              <a:sym typeface="+mn-lt"/>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6123709"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fractur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805" y="0"/>
            <a:ext cx="12192000" cy="4986749"/>
          </a:xfrm>
          <a:prstGeom prst="rect">
            <a:avLst/>
          </a:prstGeom>
        </p:spPr>
      </p:pic>
      <p:sp>
        <p:nvSpPr>
          <p:cNvPr id="12" name="矩形 11"/>
          <p:cNvSpPr/>
          <p:nvPr/>
        </p:nvSpPr>
        <p:spPr>
          <a:xfrm>
            <a:off x="7924800" y="1385454"/>
            <a:ext cx="4267200" cy="4051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70"/>
          <p:cNvSpPr>
            <a:spLocks noChangeArrowheads="1"/>
          </p:cNvSpPr>
          <p:nvPr/>
        </p:nvSpPr>
        <p:spPr bwMode="auto">
          <a:xfrm>
            <a:off x="837481" y="5887133"/>
            <a:ext cx="107264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E24848"/>
              </a:buClr>
            </a:pPr>
            <a:r>
              <a:rPr lang="en-US" altLang="zh-CN" sz="1100" noProof="1">
                <a:solidFill>
                  <a:schemeClr val="accent6"/>
                </a:solidFill>
                <a:latin typeface="+mn-lt"/>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endParaRPr lang="en-US" altLang="zh-CN" sz="1100" noProof="1">
              <a:solidFill>
                <a:schemeClr val="accent6"/>
              </a:solidFill>
              <a:latin typeface="+mn-lt"/>
              <a:cs typeface="+mn-ea"/>
              <a:sym typeface="+mn-lt"/>
            </a:endParaRPr>
          </a:p>
        </p:txBody>
      </p:sp>
      <p:sp>
        <p:nvSpPr>
          <p:cNvPr id="14" name="文本框 13"/>
          <p:cNvSpPr txBox="1"/>
          <p:nvPr/>
        </p:nvSpPr>
        <p:spPr>
          <a:xfrm>
            <a:off x="837480" y="5436941"/>
            <a:ext cx="2486025" cy="369332"/>
          </a:xfrm>
          <a:prstGeom prst="rect">
            <a:avLst/>
          </a:prstGeom>
          <a:noFill/>
        </p:spPr>
        <p:txBody>
          <a:bodyPr wrap="square" rtlCol="0">
            <a:spAutoFit/>
          </a:bodyPr>
          <a:lstStyle/>
          <a:p>
            <a:r>
              <a:rPr lang="zh-CN" altLang="en-US" b="1" dirty="0" smtClean="0">
                <a:solidFill>
                  <a:schemeClr val="accent6"/>
                </a:solidFill>
                <a:cs typeface="+mn-ea"/>
                <a:sym typeface="+mn-lt"/>
              </a:rPr>
              <a:t>输入文本内容</a:t>
            </a:r>
            <a:endParaRPr lang="zh-CN" altLang="en-US"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0" advTm="3000">
        <p:cut/>
      </p:transition>
    </mc:Choice>
    <mc:Fallback>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anim calcmode="lin" valueType="num">
                                      <p:cBhvr>
                                        <p:cTn id="8"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75"/>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37912" y="1873099"/>
            <a:ext cx="2929797" cy="2836863"/>
          </a:xfrm>
          <a:prstGeom prst="rect">
            <a:avLst/>
          </a:prstGeom>
        </p:spPr>
      </p:pic>
      <p:pic>
        <p:nvPicPr>
          <p:cNvPr id="44" name="图片 4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631097" y="1862447"/>
            <a:ext cx="2929797" cy="2836863"/>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024290" y="1873099"/>
            <a:ext cx="2929797" cy="2836862"/>
          </a:xfrm>
          <a:prstGeom prst="rect">
            <a:avLst/>
          </a:prstGeom>
        </p:spPr>
      </p:pic>
      <p:sp>
        <p:nvSpPr>
          <p:cNvPr id="46" name="文本框 45"/>
          <p:cNvSpPr txBox="1"/>
          <p:nvPr/>
        </p:nvSpPr>
        <p:spPr>
          <a:xfrm>
            <a:off x="5152938" y="790539"/>
            <a:ext cx="1886117" cy="307777"/>
          </a:xfrm>
          <a:prstGeom prst="rect">
            <a:avLst/>
          </a:prstGeom>
          <a:noFill/>
        </p:spPr>
        <p:txBody>
          <a:bodyPr wrap="square" rtlCol="0">
            <a:spAutoFit/>
          </a:bodyPr>
          <a:lstStyle/>
          <a:p>
            <a:pPr algn="ctr"/>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47" name="Text Box 10"/>
          <p:cNvSpPr txBox="1">
            <a:spLocks noChangeArrowheads="1"/>
          </p:cNvSpPr>
          <p:nvPr/>
        </p:nvSpPr>
        <p:spPr bwMode="auto">
          <a:xfrm>
            <a:off x="2608078" y="1174084"/>
            <a:ext cx="6975844" cy="207749"/>
          </a:xfrm>
          <a:prstGeom prst="rect">
            <a:avLst/>
          </a:prstGeom>
          <a:noFill/>
          <a:ln w="9525">
            <a:noFill/>
            <a:miter lim="800000"/>
          </a:ln>
        </p:spPr>
        <p:txBody>
          <a:bodyPr wrap="square" lIns="45720" tIns="22860" rIns="45720" bIns="22860">
            <a:spAutoFit/>
          </a:bodyPr>
          <a:lstStyle/>
          <a:p>
            <a:pPr algn="ctr"/>
            <a:r>
              <a:rPr lang="id-ID" altLang="zh-CN" sz="1050" dirty="0">
                <a:solidFill>
                  <a:schemeClr val="accent6"/>
                </a:solidFill>
                <a:cs typeface="+mn-ea"/>
                <a:sym typeface="+mn-lt"/>
              </a:rPr>
              <a:t>Biscuit oat cake carrot cake muffin jelly beans chocolate chocolate sugar plum cheesecake</a:t>
            </a:r>
            <a:endParaRPr lang="id-ID" altLang="zh-CN" sz="1050" dirty="0">
              <a:solidFill>
                <a:schemeClr val="accent6"/>
              </a:solidFill>
              <a:cs typeface="+mn-ea"/>
              <a:sym typeface="+mn-lt"/>
            </a:endParaRPr>
          </a:p>
        </p:txBody>
      </p:sp>
      <p:sp>
        <p:nvSpPr>
          <p:cNvPr id="48" name="矩形 47"/>
          <p:cNvSpPr/>
          <p:nvPr/>
        </p:nvSpPr>
        <p:spPr>
          <a:xfrm>
            <a:off x="1684444" y="5179924"/>
            <a:ext cx="8823111" cy="425758"/>
          </a:xfrm>
          <a:prstGeom prst="rect">
            <a:avLst/>
          </a:prstGeom>
        </p:spPr>
        <p:txBody>
          <a:bodyPr wrap="square">
            <a:spAutoFit/>
          </a:bodyPr>
          <a:lstStyle/>
          <a:p>
            <a:pPr algn="ctr">
              <a:lnSpc>
                <a:spcPts val="1260"/>
              </a:lnSpc>
              <a:buClr>
                <a:srgbClr val="E24848"/>
              </a:buClr>
            </a:pPr>
            <a:r>
              <a:rPr lang="en-US" altLang="zh-CN" sz="1050" noProof="1">
                <a:solidFill>
                  <a:schemeClr val="accent6"/>
                </a:solidFill>
                <a:cs typeface="+mn-ea"/>
                <a:sym typeface="+mn-l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lang="en-US" altLang="zh-CN" sz="1050" noProof="1">
              <a:solidFill>
                <a:schemeClr val="accent6"/>
              </a:solidFill>
              <a:cs typeface="+mn-ea"/>
              <a:sym typeface="+mn-lt"/>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6306532" cy="4119419"/>
          </a:xfrm>
          <a:prstGeom prst="rect">
            <a:avLst/>
          </a:prstGeom>
        </p:spPr>
      </p:pic>
      <p:sp>
        <p:nvSpPr>
          <p:cNvPr id="6" name="Rectangle 70"/>
          <p:cNvSpPr>
            <a:spLocks noChangeArrowheads="1"/>
          </p:cNvSpPr>
          <p:nvPr/>
        </p:nvSpPr>
        <p:spPr bwMode="auto">
          <a:xfrm>
            <a:off x="7373257" y="612060"/>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7" name="Rectangle 23"/>
          <p:cNvSpPr/>
          <p:nvPr/>
        </p:nvSpPr>
        <p:spPr>
          <a:xfrm>
            <a:off x="7373258" y="931048"/>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8" name="Rectangle 42"/>
          <p:cNvSpPr>
            <a:spLocks noChangeArrowheads="1"/>
          </p:cNvSpPr>
          <p:nvPr/>
        </p:nvSpPr>
        <p:spPr bwMode="auto">
          <a:xfrm>
            <a:off x="7373256" y="1493398"/>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9" name="Rectangle 43"/>
          <p:cNvSpPr/>
          <p:nvPr/>
        </p:nvSpPr>
        <p:spPr>
          <a:xfrm>
            <a:off x="7373258" y="1810799"/>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0" name="Rectangle 44"/>
          <p:cNvSpPr>
            <a:spLocks noChangeArrowheads="1"/>
          </p:cNvSpPr>
          <p:nvPr/>
        </p:nvSpPr>
        <p:spPr bwMode="auto">
          <a:xfrm>
            <a:off x="1178954" y="4697525"/>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b="1" noProof="1" smtClean="0">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11" name="Rectangle 45"/>
          <p:cNvSpPr/>
          <p:nvPr/>
        </p:nvSpPr>
        <p:spPr>
          <a:xfrm>
            <a:off x="1178956" y="5023443"/>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2" name="Rectangle 46"/>
          <p:cNvSpPr>
            <a:spLocks noChangeArrowheads="1"/>
          </p:cNvSpPr>
          <p:nvPr/>
        </p:nvSpPr>
        <p:spPr bwMode="auto">
          <a:xfrm>
            <a:off x="1147946" y="5591001"/>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1600" b="1" noProof="1">
                <a:solidFill>
                  <a:schemeClr val="accent6"/>
                </a:solidFill>
                <a:latin typeface="+mn-lt"/>
                <a:cs typeface="+mn-ea"/>
                <a:sym typeface="+mn-lt"/>
              </a:rPr>
              <a:t>输入文本内容</a:t>
            </a:r>
            <a:endParaRPr lang="en-US" altLang="zh-CN" sz="1600" b="1" noProof="1">
              <a:solidFill>
                <a:schemeClr val="accent6"/>
              </a:solidFill>
              <a:latin typeface="+mn-lt"/>
              <a:cs typeface="+mn-ea"/>
              <a:sym typeface="+mn-lt"/>
            </a:endParaRPr>
          </a:p>
        </p:txBody>
      </p:sp>
      <p:sp>
        <p:nvSpPr>
          <p:cNvPr id="13" name="Rectangle 47"/>
          <p:cNvSpPr/>
          <p:nvPr/>
        </p:nvSpPr>
        <p:spPr>
          <a:xfrm>
            <a:off x="1147949" y="5879784"/>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r="-1"/>
          <a:stretch>
            <a:fillRect/>
          </a:stretch>
        </p:blipFill>
        <p:spPr>
          <a:xfrm>
            <a:off x="6306532" y="2743200"/>
            <a:ext cx="5885468" cy="4114800"/>
          </a:xfrm>
          <a:prstGeom prst="rect">
            <a:avLst/>
          </a:prstGeom>
        </p:spPr>
      </p:pic>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63601" y="815487"/>
            <a:ext cx="1885424" cy="5215859"/>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152414" y="815486"/>
            <a:ext cx="1885424" cy="521585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r="-2"/>
          <a:stretch>
            <a:fillRect/>
          </a:stretch>
        </p:blipFill>
        <p:spPr>
          <a:xfrm>
            <a:off x="3008007" y="815486"/>
            <a:ext cx="1885425" cy="5215859"/>
          </a:xfrm>
          <a:prstGeom prst="rect">
            <a:avLst/>
          </a:prstGeom>
        </p:spPr>
      </p:pic>
      <p:sp>
        <p:nvSpPr>
          <p:cNvPr id="8" name="Rectangle 70"/>
          <p:cNvSpPr>
            <a:spLocks noChangeArrowheads="1"/>
          </p:cNvSpPr>
          <p:nvPr/>
        </p:nvSpPr>
        <p:spPr bwMode="auto">
          <a:xfrm>
            <a:off x="7766213" y="2032907"/>
            <a:ext cx="249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smtClean="0">
                <a:solidFill>
                  <a:schemeClr val="accent6"/>
                </a:solidFill>
                <a:latin typeface="+mn-lt"/>
                <a:cs typeface="+mn-ea"/>
                <a:sym typeface="+mn-lt"/>
              </a:rPr>
              <a:t>输入文本内容</a:t>
            </a:r>
            <a:endParaRPr lang="en-US" altLang="zh-CN" sz="1600" noProof="1">
              <a:solidFill>
                <a:schemeClr val="accent6"/>
              </a:solidFill>
              <a:latin typeface="+mn-lt"/>
              <a:cs typeface="+mn-ea"/>
              <a:sym typeface="+mn-lt"/>
            </a:endParaRPr>
          </a:p>
        </p:txBody>
      </p:sp>
      <p:sp>
        <p:nvSpPr>
          <p:cNvPr id="9" name="Rectangle 23"/>
          <p:cNvSpPr/>
          <p:nvPr/>
        </p:nvSpPr>
        <p:spPr>
          <a:xfrm>
            <a:off x="7766215" y="2420381"/>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0" name="Rectangle 42"/>
          <p:cNvSpPr>
            <a:spLocks noChangeArrowheads="1"/>
          </p:cNvSpPr>
          <p:nvPr/>
        </p:nvSpPr>
        <p:spPr bwMode="auto">
          <a:xfrm>
            <a:off x="7766213" y="4780089"/>
            <a:ext cx="315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smtClean="0">
                <a:solidFill>
                  <a:schemeClr val="accent6"/>
                </a:solidFill>
                <a:latin typeface="+mn-lt"/>
                <a:cs typeface="+mn-ea"/>
                <a:sym typeface="+mn-lt"/>
              </a:rPr>
              <a:t>输入文本内容</a:t>
            </a:r>
            <a:endParaRPr lang="en-US" altLang="zh-CN" sz="1600" noProof="1">
              <a:solidFill>
                <a:schemeClr val="accent6"/>
              </a:solidFill>
              <a:latin typeface="+mn-lt"/>
              <a:cs typeface="+mn-ea"/>
              <a:sym typeface="+mn-lt"/>
            </a:endParaRPr>
          </a:p>
        </p:txBody>
      </p:sp>
      <p:sp>
        <p:nvSpPr>
          <p:cNvPr id="11" name="Rectangle 43"/>
          <p:cNvSpPr/>
          <p:nvPr/>
        </p:nvSpPr>
        <p:spPr>
          <a:xfrm>
            <a:off x="7766215" y="5174036"/>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2" name="Rectangle 44"/>
          <p:cNvSpPr>
            <a:spLocks noChangeArrowheads="1"/>
          </p:cNvSpPr>
          <p:nvPr/>
        </p:nvSpPr>
        <p:spPr bwMode="auto">
          <a:xfrm>
            <a:off x="7766213" y="3438815"/>
            <a:ext cx="2097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eaLnBrk="1" hangingPunct="1">
              <a:lnSpc>
                <a:spcPct val="100000"/>
              </a:lnSpc>
              <a:spcBef>
                <a:spcPct val="0"/>
              </a:spcBef>
              <a:buFontTx/>
              <a:buNone/>
            </a:pPr>
            <a:r>
              <a:rPr lang="zh-CN" altLang="en-US" sz="1600" noProof="1" smtClean="0">
                <a:solidFill>
                  <a:schemeClr val="accent6"/>
                </a:solidFill>
                <a:latin typeface="+mn-lt"/>
                <a:cs typeface="+mn-ea"/>
                <a:sym typeface="+mn-lt"/>
              </a:rPr>
              <a:t>输入文本内容</a:t>
            </a:r>
            <a:endParaRPr lang="en-US" altLang="zh-CN" sz="1600" noProof="1">
              <a:solidFill>
                <a:schemeClr val="accent6"/>
              </a:solidFill>
              <a:latin typeface="+mn-lt"/>
              <a:cs typeface="+mn-ea"/>
              <a:sym typeface="+mn-lt"/>
            </a:endParaRPr>
          </a:p>
        </p:txBody>
      </p:sp>
      <p:sp>
        <p:nvSpPr>
          <p:cNvPr id="13" name="Rectangle 45"/>
          <p:cNvSpPr/>
          <p:nvPr/>
        </p:nvSpPr>
        <p:spPr>
          <a:xfrm>
            <a:off x="7766215" y="3832245"/>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6" name="文本框 15"/>
          <p:cNvSpPr txBox="1"/>
          <p:nvPr/>
        </p:nvSpPr>
        <p:spPr>
          <a:xfrm>
            <a:off x="7766213" y="1277304"/>
            <a:ext cx="2486025" cy="369332"/>
          </a:xfrm>
          <a:prstGeom prst="rect">
            <a:avLst/>
          </a:prstGeom>
          <a:noFill/>
        </p:spPr>
        <p:txBody>
          <a:bodyPr wrap="square" rtlCol="0">
            <a:spAutoFit/>
          </a:bodyPr>
          <a:lstStyle/>
          <a:p>
            <a:r>
              <a:rPr lang="zh-CN" altLang="en-US" b="1" dirty="0" smtClean="0">
                <a:solidFill>
                  <a:schemeClr val="accent6"/>
                </a:solidFill>
                <a:cs typeface="+mn-ea"/>
                <a:sym typeface="+mn-lt"/>
              </a:rPr>
              <a:t>输入文本内容</a:t>
            </a:r>
            <a:endParaRPr lang="zh-CN" altLang="en-US"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3000">
        <p:dissolve/>
      </p:transition>
    </mc:Choice>
    <mc:Fallback>
      <p:transition spd="slow" advTm="3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7" presetClass="entr" presetSubtype="0" fill="hold" grpId="0" nodeType="afterEffect">
                                  <p:stCondLst>
                                    <p:cond delay="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250"/>
                                        <p:tgtEl>
                                          <p:spTgt spid="16">
                                            <p:txEl>
                                              <p:pRg st="0" end="0"/>
                                            </p:txEl>
                                          </p:spTgt>
                                        </p:tgtEl>
                                      </p:cBhvr>
                                    </p:animEffect>
                                    <p:anim calcmode="lin" valueType="num">
                                      <p:cBhvr>
                                        <p:cTn id="24"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250" fill="hold"/>
                                        <p:tgtEl>
                                          <p:spTgt spid="16">
                                            <p:txEl>
                                              <p:pRg st="0" end="0"/>
                                            </p:txEl>
                                          </p:spTgt>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09600" y="1498600"/>
            <a:ext cx="5486400" cy="19304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6096000" y="3429000"/>
            <a:ext cx="5495636" cy="1930400"/>
          </a:xfrm>
          <a:prstGeom prst="rect">
            <a:avLst/>
          </a:prstGeom>
        </p:spPr>
      </p:pic>
      <p:sp>
        <p:nvSpPr>
          <p:cNvPr id="11" name="Rectangle 23"/>
          <p:cNvSpPr/>
          <p:nvPr/>
        </p:nvSpPr>
        <p:spPr>
          <a:xfrm>
            <a:off x="7419745" y="2246029"/>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14" name="文本框 13"/>
          <p:cNvSpPr txBox="1"/>
          <p:nvPr/>
        </p:nvSpPr>
        <p:spPr>
          <a:xfrm>
            <a:off x="7419745" y="1973683"/>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
        <p:nvSpPr>
          <p:cNvPr id="21" name="Oval 5"/>
          <p:cNvSpPr/>
          <p:nvPr/>
        </p:nvSpPr>
        <p:spPr>
          <a:xfrm>
            <a:off x="6753371" y="2041559"/>
            <a:ext cx="541585" cy="544692"/>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accent6"/>
              </a:solidFill>
              <a:cs typeface="+mn-ea"/>
              <a:sym typeface="+mn-lt"/>
            </a:endParaRPr>
          </a:p>
        </p:txBody>
      </p:sp>
      <p:sp>
        <p:nvSpPr>
          <p:cNvPr id="22" name="Oval 13"/>
          <p:cNvSpPr/>
          <p:nvPr/>
        </p:nvSpPr>
        <p:spPr>
          <a:xfrm>
            <a:off x="1145457" y="4230328"/>
            <a:ext cx="541585" cy="544692"/>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accent6"/>
              </a:solidFill>
              <a:cs typeface="+mn-ea"/>
              <a:sym typeface="+mn-lt"/>
            </a:endParaRPr>
          </a:p>
        </p:txBody>
      </p:sp>
      <p:sp>
        <p:nvSpPr>
          <p:cNvPr id="23" name="Freeform 34"/>
          <p:cNvSpPr/>
          <p:nvPr/>
        </p:nvSpPr>
        <p:spPr bwMode="auto">
          <a:xfrm>
            <a:off x="1255653" y="4360711"/>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accent6"/>
              </a:solidFill>
              <a:cs typeface="+mn-ea"/>
              <a:sym typeface="+mn-lt"/>
            </a:endParaRPr>
          </a:p>
        </p:txBody>
      </p:sp>
      <p:grpSp>
        <p:nvGrpSpPr>
          <p:cNvPr id="24" name="Group 16"/>
          <p:cNvGrpSpPr/>
          <p:nvPr/>
        </p:nvGrpSpPr>
        <p:grpSpPr>
          <a:xfrm>
            <a:off x="6866929" y="2159166"/>
            <a:ext cx="314468" cy="309477"/>
            <a:chOff x="1587575" y="2265358"/>
            <a:chExt cx="314468" cy="309477"/>
          </a:xfrm>
          <a:solidFill>
            <a:schemeClr val="bg1"/>
          </a:solidFill>
        </p:grpSpPr>
        <p:sp>
          <p:nvSpPr>
            <p:cNvPr id="25"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sp>
          <p:nvSpPr>
            <p:cNvPr id="26"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accent6"/>
                </a:solidFill>
                <a:cs typeface="+mn-ea"/>
                <a:sym typeface="+mn-lt"/>
              </a:endParaRPr>
            </a:p>
          </p:txBody>
        </p:sp>
      </p:grpSp>
      <p:sp>
        <p:nvSpPr>
          <p:cNvPr id="27" name="Rectangle 23"/>
          <p:cNvSpPr/>
          <p:nvPr/>
        </p:nvSpPr>
        <p:spPr>
          <a:xfrm>
            <a:off x="1873308" y="4432359"/>
            <a:ext cx="3362035" cy="400110"/>
          </a:xfrm>
          <a:prstGeom prst="rect">
            <a:avLst/>
          </a:prstGeom>
        </p:spPr>
        <p:txBody>
          <a:bodyPr wrap="square">
            <a:spAutoFit/>
          </a:bodyPr>
          <a:lstStyle/>
          <a:p>
            <a:pPr algn="just" eaLnBrk="1" fontAlgn="auto" hangingPunct="1">
              <a:spcBef>
                <a:spcPts val="0"/>
              </a:spcBef>
              <a:spcAft>
                <a:spcPts val="0"/>
              </a:spcAft>
              <a:defRPr/>
            </a:pPr>
            <a:r>
              <a:rPr lang="en-US" sz="1000" noProof="1">
                <a:solidFill>
                  <a:schemeClr val="accent6"/>
                </a:solidFill>
                <a:cs typeface="+mn-ea"/>
                <a:sym typeface="+mn-lt"/>
              </a:rPr>
              <a:t>Lorem ipsum dolor sit amet, consectetur adipiscing elit. Nulla imperdiet volutpat dui at fermentum..</a:t>
            </a:r>
            <a:endParaRPr lang="en-US" sz="1000" noProof="1">
              <a:solidFill>
                <a:schemeClr val="accent6"/>
              </a:solidFill>
              <a:cs typeface="+mn-ea"/>
              <a:sym typeface="+mn-lt"/>
            </a:endParaRPr>
          </a:p>
        </p:txBody>
      </p:sp>
      <p:sp>
        <p:nvSpPr>
          <p:cNvPr id="28" name="文本框 27"/>
          <p:cNvSpPr txBox="1"/>
          <p:nvPr/>
        </p:nvSpPr>
        <p:spPr>
          <a:xfrm>
            <a:off x="1873308" y="4160013"/>
            <a:ext cx="2486025" cy="307777"/>
          </a:xfrm>
          <a:prstGeom prst="rect">
            <a:avLst/>
          </a:prstGeom>
          <a:noFill/>
        </p:spPr>
        <p:txBody>
          <a:bodyPr wrap="square" rtlCol="0">
            <a:spAutoFit/>
          </a:bodyPr>
          <a:lstStyle/>
          <a:p>
            <a:r>
              <a:rPr lang="zh-CN" altLang="en-US" sz="1400" b="1" dirty="0" smtClean="0">
                <a:solidFill>
                  <a:schemeClr val="accent6"/>
                </a:solidFill>
                <a:cs typeface="+mn-ea"/>
                <a:sym typeface="+mn-lt"/>
              </a:rPr>
              <a:t>输入文本内容</a:t>
            </a:r>
            <a:endParaRPr lang="zh-CN" altLang="en-US" sz="1400" b="1" dirty="0">
              <a:solidFill>
                <a:schemeClr val="accent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250" fill="hold"/>
                                        <p:tgtEl>
                                          <p:spTgt spid="24"/>
                                        </p:tgtEl>
                                        <p:attrNameLst>
                                          <p:attrName>ppt_x</p:attrName>
                                        </p:attrNameLst>
                                      </p:cBhvr>
                                      <p:tavLst>
                                        <p:tav tm="0">
                                          <p:val>
                                            <p:strVal val="#ppt_x"/>
                                          </p:val>
                                        </p:tav>
                                        <p:tav tm="100000">
                                          <p:val>
                                            <p:strVal val="#ppt_x"/>
                                          </p:val>
                                        </p:tav>
                                      </p:tavLst>
                                    </p:anim>
                                    <p:anim calcmode="lin" valueType="num">
                                      <p:cBhvr additive="base">
                                        <p:cTn id="13" dur="25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iterate type="lt">
                                    <p:tmPct val="10000"/>
                                  </p:iterate>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50"/>
                                        <p:tgtEl>
                                          <p:spTgt spid="14">
                                            <p:txEl>
                                              <p:pRg st="0" end="0"/>
                                            </p:txEl>
                                          </p:spTgt>
                                        </p:tgtEl>
                                      </p:cBhvr>
                                    </p:animEffect>
                                    <p:anim calcmode="lin" valueType="num">
                                      <p:cBhvr>
                                        <p:cTn id="18"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9"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875"/>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1375"/>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1875"/>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50" fill="hold"/>
                                        <p:tgtEl>
                                          <p:spTgt spid="23"/>
                                        </p:tgtEl>
                                        <p:attrNameLst>
                                          <p:attrName>ppt_x</p:attrName>
                                        </p:attrNameLst>
                                      </p:cBhvr>
                                      <p:tavLst>
                                        <p:tav tm="0">
                                          <p:val>
                                            <p:strVal val="#ppt_x"/>
                                          </p:val>
                                        </p:tav>
                                        <p:tav tm="100000">
                                          <p:val>
                                            <p:strVal val="#ppt_x"/>
                                          </p:val>
                                        </p:tav>
                                      </p:tavLst>
                                    </p:anim>
                                    <p:anim calcmode="lin" valueType="num">
                                      <p:cBhvr additive="base">
                                        <p:cTn id="33" dur="25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2375"/>
                            </p:stCondLst>
                            <p:childTnLst>
                              <p:par>
                                <p:cTn id="35" presetID="47" presetClass="entr" presetSubtype="0" fill="hold" grpId="0" nodeType="afterEffect">
                                  <p:stCondLst>
                                    <p:cond delay="0"/>
                                  </p:stCondLst>
                                  <p:iterate type="lt">
                                    <p:tmPct val="10000"/>
                                  </p:iterate>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fade">
                                      <p:cBhvr>
                                        <p:cTn id="37" dur="250"/>
                                        <p:tgtEl>
                                          <p:spTgt spid="28">
                                            <p:txEl>
                                              <p:pRg st="0" end="0"/>
                                            </p:txEl>
                                          </p:spTgt>
                                        </p:tgtEl>
                                      </p:cBhvr>
                                    </p:animEffect>
                                    <p:anim calcmode="lin" valueType="num">
                                      <p:cBhvr>
                                        <p:cTn id="38" dur="25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9" dur="25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bldP spid="21" grpId="0" animBg="1"/>
      <p:bldP spid="22" grpId="0" animBg="1"/>
      <p:bldP spid="23" grpId="0" animBg="1"/>
      <p:bldP spid="27" grpId="0"/>
      <p:bldP spid="28" grpId="0" build="p"/>
    </p:bldLst>
  </p:timing>
</p:sld>
</file>

<file path=ppt/tags/tag1.xml><?xml version="1.0" encoding="utf-8"?>
<p:tagLst xmlns:p="http://schemas.openxmlformats.org/presentationml/2006/main">
  <p:tag name="ISPRING_PRESENTATION_TITLE" val="极简主义素雅室内装潢设计PPT模板"/>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fontScheme name="piogjtrh">
      <a:majorFont>
        <a:latin typeface="Arial"/>
        <a:ea typeface="STXingkai"/>
        <a:cs typeface=""/>
      </a:majorFont>
      <a:minorFont>
        <a:latin typeface="Arial"/>
        <a:ea typeface="STXingka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1.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2.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3.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4.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5.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6.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7.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8.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29.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30.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CCA565"/>
    </a:accent1>
    <a:accent2>
      <a:srgbClr val="AB9757"/>
    </a:accent2>
    <a:accent3>
      <a:srgbClr val="C39030"/>
    </a:accent3>
    <a:accent4>
      <a:srgbClr val="E1B44C"/>
    </a:accent4>
    <a:accent5>
      <a:srgbClr val="B27F2B"/>
    </a:accent5>
    <a:accent6>
      <a:srgbClr val="84562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11792</Words>
  <Application>WPS 演示</Application>
  <PresentationFormat>宽屏</PresentationFormat>
  <Paragraphs>376</Paragraphs>
  <Slides>34</Slides>
  <Notes>34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34</vt:i4>
      </vt:variant>
    </vt:vector>
  </HeadingPairs>
  <TitlesOfParts>
    <vt:vector size="50" baseType="lpstr">
      <vt:lpstr>Arial</vt:lpstr>
      <vt:lpstr>宋体</vt:lpstr>
      <vt:lpstr>Wingdings</vt:lpstr>
      <vt:lpstr>Calibri Light</vt:lpstr>
      <vt:lpstr>Roboto Light</vt:lpstr>
      <vt:lpstr>Segoe Print</vt:lpstr>
      <vt:lpstr>Calibri</vt:lpstr>
      <vt:lpstr>STXingkai</vt:lpstr>
      <vt:lpstr>微软雅黑</vt:lpstr>
      <vt:lpstr>Arial Unicode MS</vt:lpstr>
      <vt:lpstr>等线</vt:lpstr>
      <vt:lpstr>Arial</vt:lpstr>
      <vt:lpstr>Open Sans Light</vt:lpstr>
      <vt:lpstr>Open Sans</vt:lpstr>
      <vt:lpstr>Gill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极简主义素雅室内装潢设计PPT模板</dc:title>
  <dc:creator/>
  <cp:lastModifiedBy>一颗苹果</cp:lastModifiedBy>
  <cp:revision>4</cp:revision>
  <dcterms:created xsi:type="dcterms:W3CDTF">2017-02-24T08:35:00Z</dcterms:created>
  <dcterms:modified xsi:type="dcterms:W3CDTF">2021-09-14T08:42:53Z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518601BE670B4C59801DD424475A062B</vt:lpwstr>
  </property>
  <property fmtid="{D5CDD505-2E9C-101B-9397-08002B2CF9AE}" pid="3" name="KSOProductBuildVer">
    <vt:lpwstr>2052-11.1.0.10700</vt:lpwstr>
  </property>
</Properties>
</file>