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385" r:id="rId3"/>
    <p:sldId id="487" r:id="rId5"/>
    <p:sldId id="322" r:id="rId6"/>
    <p:sldId id="488" r:id="rId7"/>
    <p:sldId id="497" r:id="rId8"/>
    <p:sldId id="500" r:id="rId9"/>
    <p:sldId id="498" r:id="rId10"/>
    <p:sldId id="499" r:id="rId11"/>
    <p:sldId id="321" r:id="rId12"/>
    <p:sldId id="509" r:id="rId13"/>
    <p:sldId id="501" r:id="rId14"/>
    <p:sldId id="502" r:id="rId15"/>
    <p:sldId id="493" r:id="rId16"/>
    <p:sldId id="504" r:id="rId17"/>
    <p:sldId id="503" r:id="rId18"/>
    <p:sldId id="357" r:id="rId19"/>
    <p:sldId id="505" r:id="rId20"/>
    <p:sldId id="506" r:id="rId21"/>
    <p:sldId id="496" r:id="rId22"/>
    <p:sldId id="507" r:id="rId23"/>
    <p:sldId id="320" r:id="rId24"/>
    <p:sldId id="512" r:id="rId25"/>
    <p:sldId id="495" r:id="rId26"/>
    <p:sldId id="511" r:id="rId27"/>
    <p:sldId id="318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FB9"/>
    <a:srgbClr val="5161A0"/>
    <a:srgbClr val="4F569B"/>
    <a:srgbClr val="BF2803"/>
    <a:srgbClr val="0D295B"/>
    <a:srgbClr val="0040AE"/>
    <a:srgbClr val="40403F"/>
    <a:srgbClr val="003FAD"/>
    <a:srgbClr val="57A302"/>
    <a:srgbClr val="83B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582" y="114"/>
      </p:cViewPr>
      <p:guideLst>
        <p:guide orient="horz" pos="15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23528" y="339502"/>
            <a:ext cx="8515672" cy="4464496"/>
          </a:xfrm>
          <a:prstGeom prst="rect">
            <a:avLst/>
          </a:prstGeom>
          <a:solidFill>
            <a:schemeClr val="bg1"/>
          </a:solidFill>
          <a:ln w="38100">
            <a:solidFill>
              <a:srgbClr val="5161A0"/>
            </a:solidFill>
            <a:miter lim="800000"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D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1515" r="2427" b="1515"/>
          <a:stretch>
            <a:fillRect/>
          </a:stretch>
        </p:blipFill>
        <p:spPr>
          <a:xfrm rot="5400000">
            <a:off x="1979710" y="-2036761"/>
            <a:ext cx="5184577" cy="9217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20044" y="-452586"/>
            <a:ext cx="7853054" cy="5596086"/>
            <a:chOff x="-120044" y="-452586"/>
            <a:chExt cx="7853054" cy="5596086"/>
          </a:xfrm>
        </p:grpSpPr>
        <p:sp>
          <p:nvSpPr>
            <p:cNvPr id="33" name="任意多边形 32"/>
            <p:cNvSpPr/>
            <p:nvPr/>
          </p:nvSpPr>
          <p:spPr>
            <a:xfrm>
              <a:off x="-120044" y="1347614"/>
              <a:ext cx="7853054" cy="3795886"/>
            </a:xfrm>
            <a:custGeom>
              <a:avLst/>
              <a:gdLst>
                <a:gd name="connsiteX0" fmla="*/ 1592587 w 7853054"/>
                <a:gd name="connsiteY0" fmla="*/ 0 h 3795886"/>
                <a:gd name="connsiteX1" fmla="*/ 7853054 w 7853054"/>
                <a:gd name="connsiteY1" fmla="*/ 0 h 3795886"/>
                <a:gd name="connsiteX2" fmla="*/ 7853054 w 7853054"/>
                <a:gd name="connsiteY2" fmla="*/ 2496494 h 3795886"/>
                <a:gd name="connsiteX3" fmla="*/ 6882774 w 7853054"/>
                <a:gd name="connsiteY3" fmla="*/ 3795886 h 3795886"/>
                <a:gd name="connsiteX4" fmla="*/ 6203345 w 7853054"/>
                <a:gd name="connsiteY4" fmla="*/ 3795886 h 3795886"/>
                <a:gd name="connsiteX5" fmla="*/ 11524 w 7853054"/>
                <a:gd name="connsiteY5" fmla="*/ 3795886 h 3795886"/>
                <a:gd name="connsiteX6" fmla="*/ 0 w 7853054"/>
                <a:gd name="connsiteY6" fmla="*/ 2132780 h 37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3054" h="3795886">
                  <a:moveTo>
                    <a:pt x="1592587" y="0"/>
                  </a:moveTo>
                  <a:lnTo>
                    <a:pt x="7853054" y="0"/>
                  </a:lnTo>
                  <a:lnTo>
                    <a:pt x="7853054" y="2496494"/>
                  </a:lnTo>
                  <a:lnTo>
                    <a:pt x="6882774" y="3795886"/>
                  </a:lnTo>
                  <a:lnTo>
                    <a:pt x="6203345" y="3795886"/>
                  </a:lnTo>
                  <a:lnTo>
                    <a:pt x="11524" y="3795886"/>
                  </a:lnTo>
                  <a:lnTo>
                    <a:pt x="0" y="2132780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37000"/>
                  </a:schemeClr>
                </a:gs>
                <a:gs pos="77000">
                  <a:schemeClr val="tx1">
                    <a:lumMod val="65000"/>
                    <a:lumOff val="35000"/>
                    <a:alpha val="9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10990" y="-452586"/>
              <a:ext cx="6322020" cy="4248474"/>
              <a:chOff x="1410990" y="-452586"/>
              <a:chExt cx="6322020" cy="4248474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915816" y="-452586"/>
                <a:ext cx="0" cy="194560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084168" y="-452586"/>
                <a:ext cx="0" cy="194560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/>
              <p:cNvSpPr/>
              <p:nvPr/>
            </p:nvSpPr>
            <p:spPr>
              <a:xfrm>
                <a:off x="1410990" y="1347614"/>
                <a:ext cx="6322020" cy="244827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547664" y="1493020"/>
                <a:ext cx="6048672" cy="2157460"/>
              </a:xfrm>
              <a:prstGeom prst="rect">
                <a:avLst/>
              </a:prstGeom>
              <a:noFill/>
              <a:ln w="381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907704" y="1948001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人事行政工作总结模板</a:t>
            </a:r>
            <a:endParaRPr lang="zh-CN" altLang="en-US" sz="4000" b="1" dirty="0">
              <a:solidFill>
                <a:srgbClr val="5161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  <a:sym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15405" y="2665584"/>
            <a:ext cx="484212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适用于 </a:t>
            </a:r>
            <a:r>
              <a:rPr lang="zh-CN" altLang="en-US" sz="1400" dirty="0" smtClean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总结汇报</a:t>
            </a:r>
            <a:r>
              <a:rPr lang="en-US" altLang="zh-CN" sz="1400" dirty="0" smtClean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创业</a:t>
            </a: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计划</a:t>
            </a:r>
            <a:r>
              <a:rPr lang="en-US" altLang="zh-CN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策划方案</a:t>
            </a:r>
            <a:r>
              <a:rPr lang="en-US" altLang="zh-CN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商业规划</a:t>
            </a:r>
            <a:r>
              <a:rPr lang="en-US" altLang="zh-CN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市场分析</a:t>
            </a:r>
            <a:endParaRPr lang="en-US" altLang="zh-CN" sz="1400" dirty="0">
              <a:solidFill>
                <a:srgbClr val="5161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  <a:sym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081140" y="2984053"/>
            <a:ext cx="38823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PLEASE ADD YOUR TITLE HERE</a:t>
            </a:r>
            <a:endParaRPr lang="en-US" altLang="zh-CN" sz="1400" dirty="0">
              <a:solidFill>
                <a:srgbClr val="5161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21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19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îṧḻiḍe"/>
          <p:cNvSpPr/>
          <p:nvPr/>
        </p:nvSpPr>
        <p:spPr bwMode="auto">
          <a:xfrm>
            <a:off x="4013259" y="2175682"/>
            <a:ext cx="1059759" cy="1379344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îşlíḍè"/>
          <p:cNvSpPr/>
          <p:nvPr/>
        </p:nvSpPr>
        <p:spPr bwMode="auto">
          <a:xfrm>
            <a:off x="2967484" y="2175682"/>
            <a:ext cx="1059759" cy="1379344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işlïḋe"/>
          <p:cNvSpPr/>
          <p:nvPr/>
        </p:nvSpPr>
        <p:spPr bwMode="auto">
          <a:xfrm>
            <a:off x="1984148" y="2161976"/>
            <a:ext cx="1059759" cy="1379344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ísľïḑè"/>
          <p:cNvSpPr/>
          <p:nvPr/>
        </p:nvSpPr>
        <p:spPr bwMode="auto">
          <a:xfrm>
            <a:off x="1039787" y="2161976"/>
            <a:ext cx="1059759" cy="1379344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ïşliḋê"/>
          <p:cNvGrpSpPr/>
          <p:nvPr/>
        </p:nvGrpSpPr>
        <p:grpSpPr>
          <a:xfrm>
            <a:off x="1196732" y="1782306"/>
            <a:ext cx="1080996" cy="1078404"/>
            <a:chOff x="5159026" y="2167995"/>
            <a:chExt cx="1758301" cy="1754088"/>
          </a:xfrm>
        </p:grpSpPr>
        <p:sp>
          <p:nvSpPr>
            <p:cNvPr id="78" name="îS1íḓè"/>
            <p:cNvSpPr/>
            <p:nvPr/>
          </p:nvSpPr>
          <p:spPr bwMode="auto">
            <a:xfrm>
              <a:off x="5159026" y="2167995"/>
              <a:ext cx="1758301" cy="1754088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79" name="ïṥ1ïďè"/>
            <p:cNvGrpSpPr/>
            <p:nvPr/>
          </p:nvGrpSpPr>
          <p:grpSpPr>
            <a:xfrm rot="14400000">
              <a:off x="5683645" y="3091313"/>
              <a:ext cx="276422" cy="276947"/>
              <a:chOff x="5346700" y="-104775"/>
              <a:chExt cx="835025" cy="836613"/>
            </a:xfrm>
            <a:solidFill>
              <a:schemeClr val="accent2"/>
            </a:solidFill>
          </p:grpSpPr>
          <p:sp>
            <p:nvSpPr>
              <p:cNvPr id="81" name="îšḷîdê"/>
              <p:cNvSpPr/>
              <p:nvPr/>
            </p:nvSpPr>
            <p:spPr bwMode="auto">
              <a:xfrm>
                <a:off x="5346700" y="-104775"/>
                <a:ext cx="835025" cy="836613"/>
              </a:xfrm>
              <a:custGeom>
                <a:avLst/>
                <a:gdLst>
                  <a:gd name="T0" fmla="*/ 138 w 220"/>
                  <a:gd name="T1" fmla="*/ 0 h 220"/>
                  <a:gd name="T2" fmla="*/ 55 w 220"/>
                  <a:gd name="T3" fmla="*/ 83 h 220"/>
                  <a:gd name="T4" fmla="*/ 65 w 220"/>
                  <a:gd name="T5" fmla="*/ 121 h 220"/>
                  <a:gd name="T6" fmla="*/ 7 w 220"/>
                  <a:gd name="T7" fmla="*/ 178 h 220"/>
                  <a:gd name="T8" fmla="*/ 7 w 220"/>
                  <a:gd name="T9" fmla="*/ 178 h 220"/>
                  <a:gd name="T10" fmla="*/ 0 w 220"/>
                  <a:gd name="T11" fmla="*/ 196 h 220"/>
                  <a:gd name="T12" fmla="*/ 24 w 220"/>
                  <a:gd name="T13" fmla="*/ 220 h 220"/>
                  <a:gd name="T14" fmla="*/ 42 w 220"/>
                  <a:gd name="T15" fmla="*/ 213 h 220"/>
                  <a:gd name="T16" fmla="*/ 42 w 220"/>
                  <a:gd name="T17" fmla="*/ 213 h 220"/>
                  <a:gd name="T18" fmla="*/ 99 w 220"/>
                  <a:gd name="T19" fmla="*/ 155 h 220"/>
                  <a:gd name="T20" fmla="*/ 138 w 220"/>
                  <a:gd name="T21" fmla="*/ 165 h 220"/>
                  <a:gd name="T22" fmla="*/ 220 w 220"/>
                  <a:gd name="T23" fmla="*/ 83 h 220"/>
                  <a:gd name="T24" fmla="*/ 138 w 220"/>
                  <a:gd name="T25" fmla="*/ 0 h 220"/>
                  <a:gd name="T26" fmla="*/ 33 w 220"/>
                  <a:gd name="T27" fmla="*/ 204 h 220"/>
                  <a:gd name="T28" fmla="*/ 24 w 220"/>
                  <a:gd name="T29" fmla="*/ 208 h 220"/>
                  <a:gd name="T30" fmla="*/ 12 w 220"/>
                  <a:gd name="T31" fmla="*/ 196 h 220"/>
                  <a:gd name="T32" fmla="*/ 16 w 220"/>
                  <a:gd name="T33" fmla="*/ 187 h 220"/>
                  <a:gd name="T34" fmla="*/ 16 w 220"/>
                  <a:gd name="T35" fmla="*/ 187 h 220"/>
                  <a:gd name="T36" fmla="*/ 71 w 220"/>
                  <a:gd name="T37" fmla="*/ 132 h 220"/>
                  <a:gd name="T38" fmla="*/ 88 w 220"/>
                  <a:gd name="T39" fmla="*/ 149 h 220"/>
                  <a:gd name="T40" fmla="*/ 33 w 220"/>
                  <a:gd name="T41" fmla="*/ 204 h 220"/>
                  <a:gd name="T42" fmla="*/ 138 w 220"/>
                  <a:gd name="T43" fmla="*/ 151 h 220"/>
                  <a:gd name="T44" fmla="*/ 69 w 220"/>
                  <a:gd name="T45" fmla="*/ 83 h 220"/>
                  <a:gd name="T46" fmla="*/ 138 w 220"/>
                  <a:gd name="T47" fmla="*/ 14 h 220"/>
                  <a:gd name="T48" fmla="*/ 206 w 220"/>
                  <a:gd name="T49" fmla="*/ 83 h 220"/>
                  <a:gd name="T50" fmla="*/ 138 w 220"/>
                  <a:gd name="T51" fmla="*/ 15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0" h="220">
                    <a:moveTo>
                      <a:pt x="138" y="0"/>
                    </a:moveTo>
                    <a:cubicBezTo>
                      <a:pt x="92" y="0"/>
                      <a:pt x="55" y="37"/>
                      <a:pt x="55" y="83"/>
                    </a:cubicBezTo>
                    <a:cubicBezTo>
                      <a:pt x="55" y="96"/>
                      <a:pt x="58" y="110"/>
                      <a:pt x="65" y="121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3" y="183"/>
                      <a:pt x="0" y="189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31" y="220"/>
                      <a:pt x="37" y="217"/>
                      <a:pt x="42" y="213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110" y="162"/>
                      <a:pt x="124" y="165"/>
                      <a:pt x="138" y="165"/>
                    </a:cubicBezTo>
                    <a:cubicBezTo>
                      <a:pt x="183" y="165"/>
                      <a:pt x="220" y="128"/>
                      <a:pt x="220" y="83"/>
                    </a:cubicBezTo>
                    <a:cubicBezTo>
                      <a:pt x="220" y="37"/>
                      <a:pt x="183" y="0"/>
                      <a:pt x="138" y="0"/>
                    </a:cubicBezTo>
                    <a:close/>
                    <a:moveTo>
                      <a:pt x="33" y="204"/>
                    </a:moveTo>
                    <a:cubicBezTo>
                      <a:pt x="31" y="206"/>
                      <a:pt x="28" y="208"/>
                      <a:pt x="24" y="208"/>
                    </a:cubicBezTo>
                    <a:cubicBezTo>
                      <a:pt x="18" y="208"/>
                      <a:pt x="12" y="202"/>
                      <a:pt x="12" y="196"/>
                    </a:cubicBezTo>
                    <a:cubicBezTo>
                      <a:pt x="12" y="192"/>
                      <a:pt x="14" y="189"/>
                      <a:pt x="16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6" y="138"/>
                      <a:pt x="82" y="144"/>
                      <a:pt x="88" y="149"/>
                    </a:cubicBezTo>
                    <a:lnTo>
                      <a:pt x="33" y="204"/>
                    </a:lnTo>
                    <a:close/>
                    <a:moveTo>
                      <a:pt x="138" y="151"/>
                    </a:moveTo>
                    <a:cubicBezTo>
                      <a:pt x="100" y="151"/>
                      <a:pt x="69" y="120"/>
                      <a:pt x="69" y="83"/>
                    </a:cubicBezTo>
                    <a:cubicBezTo>
                      <a:pt x="69" y="45"/>
                      <a:pt x="100" y="14"/>
                      <a:pt x="138" y="14"/>
                    </a:cubicBezTo>
                    <a:cubicBezTo>
                      <a:pt x="175" y="14"/>
                      <a:pt x="206" y="45"/>
                      <a:pt x="206" y="83"/>
                    </a:cubicBezTo>
                    <a:cubicBezTo>
                      <a:pt x="206" y="120"/>
                      <a:pt x="175" y="151"/>
                      <a:pt x="138" y="1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" name="íŝlîďé"/>
              <p:cNvSpPr/>
              <p:nvPr/>
            </p:nvSpPr>
            <p:spPr bwMode="auto">
              <a:xfrm>
                <a:off x="5684838" y="25400"/>
                <a:ext cx="196850" cy="196850"/>
              </a:xfrm>
              <a:custGeom>
                <a:avLst/>
                <a:gdLst>
                  <a:gd name="T0" fmla="*/ 49 w 52"/>
                  <a:gd name="T1" fmla="*/ 0 h 52"/>
                  <a:gd name="T2" fmla="*/ 0 w 52"/>
                  <a:gd name="T3" fmla="*/ 49 h 52"/>
                  <a:gd name="T4" fmla="*/ 4 w 52"/>
                  <a:gd name="T5" fmla="*/ 52 h 52"/>
                  <a:gd name="T6" fmla="*/ 7 w 52"/>
                  <a:gd name="T7" fmla="*/ 49 h 52"/>
                  <a:gd name="T8" fmla="*/ 49 w 52"/>
                  <a:gd name="T9" fmla="*/ 7 h 52"/>
                  <a:gd name="T10" fmla="*/ 52 w 52"/>
                  <a:gd name="T11" fmla="*/ 4 h 52"/>
                  <a:gd name="T12" fmla="*/ 49 w 52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50"/>
                      <a:pt x="2" y="52"/>
                      <a:pt x="4" y="52"/>
                    </a:cubicBezTo>
                    <a:cubicBezTo>
                      <a:pt x="6" y="52"/>
                      <a:pt x="7" y="50"/>
                      <a:pt x="7" y="49"/>
                    </a:cubicBezTo>
                    <a:cubicBezTo>
                      <a:pt x="7" y="26"/>
                      <a:pt x="26" y="7"/>
                      <a:pt x="49" y="7"/>
                    </a:cubicBezTo>
                    <a:cubicBezTo>
                      <a:pt x="50" y="7"/>
                      <a:pt x="52" y="6"/>
                      <a:pt x="52" y="4"/>
                    </a:cubicBezTo>
                    <a:cubicBezTo>
                      <a:pt x="52" y="2"/>
                      <a:pt x="50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80" name="ï$liḓè"/>
            <p:cNvSpPr txBox="1"/>
            <p:nvPr/>
          </p:nvSpPr>
          <p:spPr>
            <a:xfrm rot="18900000">
              <a:off x="5943389" y="2668323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iṡ1íde"/>
          <p:cNvGrpSpPr/>
          <p:nvPr/>
        </p:nvGrpSpPr>
        <p:grpSpPr>
          <a:xfrm>
            <a:off x="3124425" y="1796015"/>
            <a:ext cx="1080995" cy="1078407"/>
            <a:chOff x="8294536" y="2190290"/>
            <a:chExt cx="1758301" cy="1754089"/>
          </a:xfrm>
        </p:grpSpPr>
        <p:sp>
          <p:nvSpPr>
            <p:cNvPr id="75" name="iṩļïḋè"/>
            <p:cNvSpPr/>
            <p:nvPr/>
          </p:nvSpPr>
          <p:spPr bwMode="auto">
            <a:xfrm rot="18900000">
              <a:off x="8777654" y="3097393"/>
              <a:ext cx="309040" cy="300197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" name="íşlïḓé"/>
            <p:cNvSpPr/>
            <p:nvPr/>
          </p:nvSpPr>
          <p:spPr bwMode="auto">
            <a:xfrm>
              <a:off x="8294536" y="2190290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îs1idè"/>
            <p:cNvSpPr txBox="1"/>
            <p:nvPr/>
          </p:nvSpPr>
          <p:spPr>
            <a:xfrm rot="18900000">
              <a:off x="9078899" y="2690616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íṣ1íḑé"/>
          <p:cNvGrpSpPr/>
          <p:nvPr/>
        </p:nvGrpSpPr>
        <p:grpSpPr>
          <a:xfrm>
            <a:off x="4170201" y="1796012"/>
            <a:ext cx="1080995" cy="1078405"/>
            <a:chOff x="9995549" y="2190290"/>
            <a:chExt cx="1758301" cy="1754089"/>
          </a:xfrm>
        </p:grpSpPr>
        <p:grpSp>
          <p:nvGrpSpPr>
            <p:cNvPr id="68" name="î$ľidê"/>
            <p:cNvGrpSpPr/>
            <p:nvPr/>
          </p:nvGrpSpPr>
          <p:grpSpPr>
            <a:xfrm rot="18900000">
              <a:off x="10473828" y="3113718"/>
              <a:ext cx="284828" cy="324508"/>
              <a:chOff x="6980238" y="-342900"/>
              <a:chExt cx="1150937" cy="1311275"/>
            </a:xfrm>
            <a:solidFill>
              <a:schemeClr val="accent5"/>
            </a:solidFill>
          </p:grpSpPr>
          <p:sp>
            <p:nvSpPr>
              <p:cNvPr id="71" name="iṥlîde"/>
              <p:cNvSpPr/>
              <p:nvPr/>
            </p:nvSpPr>
            <p:spPr bwMode="auto">
              <a:xfrm>
                <a:off x="6980238" y="-342900"/>
                <a:ext cx="1150937" cy="1311275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2" name="îSļiḍé"/>
              <p:cNvSpPr/>
              <p:nvPr/>
            </p:nvSpPr>
            <p:spPr bwMode="auto">
              <a:xfrm>
                <a:off x="7885113" y="681038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3" name="iṩľïḋê"/>
              <p:cNvSpPr/>
              <p:nvPr/>
            </p:nvSpPr>
            <p:spPr bwMode="auto">
              <a:xfrm>
                <a:off x="7885113" y="434975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4" name="í$ľîḍé"/>
              <p:cNvSpPr/>
              <p:nvPr/>
            </p:nvSpPr>
            <p:spPr bwMode="auto">
              <a:xfrm>
                <a:off x="7885113" y="190500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9" name="i$ļidè"/>
            <p:cNvSpPr/>
            <p:nvPr/>
          </p:nvSpPr>
          <p:spPr bwMode="auto">
            <a:xfrm>
              <a:off x="9995549" y="2190290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îšļíḓê"/>
            <p:cNvSpPr txBox="1"/>
            <p:nvPr/>
          </p:nvSpPr>
          <p:spPr>
            <a:xfrm rot="18900000">
              <a:off x="10779912" y="2690618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92096" y="3014029"/>
            <a:ext cx="3357324" cy="979714"/>
            <a:chOff x="899592" y="2777687"/>
            <a:chExt cx="3357324" cy="979714"/>
          </a:xfrm>
        </p:grpSpPr>
        <p:sp>
          <p:nvSpPr>
            <p:cNvPr id="34" name="išļiďê"/>
            <p:cNvSpPr/>
            <p:nvPr/>
          </p:nvSpPr>
          <p:spPr bwMode="auto">
            <a:xfrm>
              <a:off x="3877932" y="2929338"/>
              <a:ext cx="376563" cy="433527"/>
            </a:xfrm>
            <a:custGeom>
              <a:avLst/>
              <a:gdLst>
                <a:gd name="connsiteX0" fmla="*/ 53039 w 685180"/>
                <a:gd name="connsiteY0" fmla="*/ 0 h 788831"/>
                <a:gd name="connsiteX1" fmla="*/ 631416 w 685180"/>
                <a:gd name="connsiteY1" fmla="*/ 0 h 788831"/>
                <a:gd name="connsiteX2" fmla="*/ 637960 w 685180"/>
                <a:gd name="connsiteY2" fmla="*/ 30539 h 788831"/>
                <a:gd name="connsiteX3" fmla="*/ 680422 w 685180"/>
                <a:gd name="connsiteY3" fmla="*/ 299803 h 788831"/>
                <a:gd name="connsiteX4" fmla="*/ 675626 w 685180"/>
                <a:gd name="connsiteY4" fmla="*/ 492077 h 788831"/>
                <a:gd name="connsiteX5" fmla="*/ 502761 w 685180"/>
                <a:gd name="connsiteY5" fmla="*/ 713745 h 788831"/>
                <a:gd name="connsiteX6" fmla="*/ 385120 w 685180"/>
                <a:gd name="connsiteY6" fmla="*/ 788831 h 788831"/>
                <a:gd name="connsiteX7" fmla="*/ 305299 w 685180"/>
                <a:gd name="connsiteY7" fmla="*/ 788831 h 788831"/>
                <a:gd name="connsiteX8" fmla="*/ 257955 w 685180"/>
                <a:gd name="connsiteY8" fmla="*/ 754587 h 788831"/>
                <a:gd name="connsiteX9" fmla="*/ 189987 w 685180"/>
                <a:gd name="connsiteY9" fmla="*/ 713745 h 788831"/>
                <a:gd name="connsiteX10" fmla="*/ 12394 w 685180"/>
                <a:gd name="connsiteY10" fmla="*/ 492077 h 788831"/>
                <a:gd name="connsiteX11" fmla="*/ 2871 w 685180"/>
                <a:gd name="connsiteY11" fmla="*/ 299803 h 788831"/>
                <a:gd name="connsiteX12" fmla="*/ 46044 w 685180"/>
                <a:gd name="connsiteY12" fmla="*/ 30636 h 78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180" h="788831">
                  <a:moveTo>
                    <a:pt x="53039" y="0"/>
                  </a:moveTo>
                  <a:lnTo>
                    <a:pt x="631416" y="0"/>
                  </a:lnTo>
                  <a:lnTo>
                    <a:pt x="637960" y="30539"/>
                  </a:lnTo>
                  <a:cubicBezTo>
                    <a:pt x="655465" y="117424"/>
                    <a:pt x="672097" y="213319"/>
                    <a:pt x="680422" y="299803"/>
                  </a:cubicBezTo>
                  <a:cubicBezTo>
                    <a:pt x="687411" y="376829"/>
                    <a:pt x="687411" y="446482"/>
                    <a:pt x="675626" y="492077"/>
                  </a:cubicBezTo>
                  <a:cubicBezTo>
                    <a:pt x="644931" y="564932"/>
                    <a:pt x="542158" y="663688"/>
                    <a:pt x="502761" y="713745"/>
                  </a:cubicBezTo>
                  <a:cubicBezTo>
                    <a:pt x="449799" y="739938"/>
                    <a:pt x="428764" y="779712"/>
                    <a:pt x="385120" y="788831"/>
                  </a:cubicBezTo>
                  <a:lnTo>
                    <a:pt x="305299" y="788831"/>
                  </a:lnTo>
                  <a:cubicBezTo>
                    <a:pt x="266588" y="784272"/>
                    <a:pt x="265286" y="767683"/>
                    <a:pt x="257955" y="754587"/>
                  </a:cubicBezTo>
                  <a:cubicBezTo>
                    <a:pt x="250623" y="741490"/>
                    <a:pt x="222395" y="759146"/>
                    <a:pt x="189987" y="713745"/>
                  </a:cubicBezTo>
                  <a:cubicBezTo>
                    <a:pt x="150248" y="663688"/>
                    <a:pt x="40212" y="565514"/>
                    <a:pt x="12394" y="492077"/>
                  </a:cubicBezTo>
                  <a:cubicBezTo>
                    <a:pt x="3008" y="446482"/>
                    <a:pt x="-4255" y="376829"/>
                    <a:pt x="2871" y="299803"/>
                  </a:cubicBezTo>
                  <a:cubicBezTo>
                    <a:pt x="9962" y="213319"/>
                    <a:pt x="27416" y="117472"/>
                    <a:pt x="46044" y="306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ïṡlídè"/>
            <p:cNvSpPr txBox="1"/>
            <p:nvPr/>
          </p:nvSpPr>
          <p:spPr>
            <a:xfrm>
              <a:off x="3928390" y="3048081"/>
              <a:ext cx="307777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77%</a:t>
              </a:r>
              <a:endPara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íšlïḍè"/>
            <p:cNvSpPr/>
            <p:nvPr/>
          </p:nvSpPr>
          <p:spPr bwMode="auto">
            <a:xfrm>
              <a:off x="2827597" y="2973392"/>
              <a:ext cx="376562" cy="389472"/>
            </a:xfrm>
            <a:custGeom>
              <a:avLst/>
              <a:gdLst>
                <a:gd name="connsiteX0" fmla="*/ 36518 w 685180"/>
                <a:gd name="connsiteY0" fmla="*/ 0 h 708670"/>
                <a:gd name="connsiteX1" fmla="*/ 647044 w 685180"/>
                <a:gd name="connsiteY1" fmla="*/ 0 h 708670"/>
                <a:gd name="connsiteX2" fmla="*/ 662634 w 685180"/>
                <a:gd name="connsiteY2" fmla="*/ 85160 h 708670"/>
                <a:gd name="connsiteX3" fmla="*/ 680423 w 685180"/>
                <a:gd name="connsiteY3" fmla="*/ 219642 h 708670"/>
                <a:gd name="connsiteX4" fmla="*/ 675627 w 685180"/>
                <a:gd name="connsiteY4" fmla="*/ 411916 h 708670"/>
                <a:gd name="connsiteX5" fmla="*/ 502761 w 685180"/>
                <a:gd name="connsiteY5" fmla="*/ 633584 h 708670"/>
                <a:gd name="connsiteX6" fmla="*/ 385120 w 685180"/>
                <a:gd name="connsiteY6" fmla="*/ 708670 h 708670"/>
                <a:gd name="connsiteX7" fmla="*/ 305299 w 685180"/>
                <a:gd name="connsiteY7" fmla="*/ 708670 h 708670"/>
                <a:gd name="connsiteX8" fmla="*/ 257955 w 685180"/>
                <a:gd name="connsiteY8" fmla="*/ 674426 h 708670"/>
                <a:gd name="connsiteX9" fmla="*/ 189987 w 685180"/>
                <a:gd name="connsiteY9" fmla="*/ 633584 h 708670"/>
                <a:gd name="connsiteX10" fmla="*/ 12395 w 685180"/>
                <a:gd name="connsiteY10" fmla="*/ 411916 h 708670"/>
                <a:gd name="connsiteX11" fmla="*/ 2871 w 685180"/>
                <a:gd name="connsiteY11" fmla="*/ 219642 h 708670"/>
                <a:gd name="connsiteX12" fmla="*/ 20131 w 685180"/>
                <a:gd name="connsiteY12" fmla="*/ 85191 h 70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180" h="708670">
                  <a:moveTo>
                    <a:pt x="36518" y="0"/>
                  </a:moveTo>
                  <a:lnTo>
                    <a:pt x="647044" y="0"/>
                  </a:lnTo>
                  <a:lnTo>
                    <a:pt x="662634" y="85160"/>
                  </a:lnTo>
                  <a:cubicBezTo>
                    <a:pt x="670021" y="130805"/>
                    <a:pt x="676260" y="176400"/>
                    <a:pt x="680423" y="219642"/>
                  </a:cubicBezTo>
                  <a:cubicBezTo>
                    <a:pt x="687411" y="296668"/>
                    <a:pt x="687411" y="366321"/>
                    <a:pt x="675627" y="411916"/>
                  </a:cubicBezTo>
                  <a:cubicBezTo>
                    <a:pt x="644932" y="484771"/>
                    <a:pt x="542158" y="583527"/>
                    <a:pt x="502761" y="633584"/>
                  </a:cubicBezTo>
                  <a:cubicBezTo>
                    <a:pt x="449799" y="659777"/>
                    <a:pt x="428764" y="699551"/>
                    <a:pt x="385120" y="708670"/>
                  </a:cubicBezTo>
                  <a:lnTo>
                    <a:pt x="305299" y="708670"/>
                  </a:lnTo>
                  <a:cubicBezTo>
                    <a:pt x="266588" y="704111"/>
                    <a:pt x="265286" y="687522"/>
                    <a:pt x="257955" y="674426"/>
                  </a:cubicBezTo>
                  <a:cubicBezTo>
                    <a:pt x="250624" y="661329"/>
                    <a:pt x="222395" y="678985"/>
                    <a:pt x="189987" y="633584"/>
                  </a:cubicBezTo>
                  <a:cubicBezTo>
                    <a:pt x="150248" y="583527"/>
                    <a:pt x="40212" y="485353"/>
                    <a:pt x="12395" y="411916"/>
                  </a:cubicBezTo>
                  <a:cubicBezTo>
                    <a:pt x="3008" y="366321"/>
                    <a:pt x="-4255" y="296668"/>
                    <a:pt x="2871" y="219642"/>
                  </a:cubicBezTo>
                  <a:cubicBezTo>
                    <a:pt x="6417" y="176400"/>
                    <a:pt x="12553" y="130817"/>
                    <a:pt x="20131" y="851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ïṡḻiḍê"/>
            <p:cNvSpPr txBox="1"/>
            <p:nvPr/>
          </p:nvSpPr>
          <p:spPr>
            <a:xfrm>
              <a:off x="2882615" y="3063991"/>
              <a:ext cx="307777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65%</a:t>
              </a:r>
              <a:endPara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8" name="ïşḷïḍé"/>
            <p:cNvGrpSpPr/>
            <p:nvPr/>
          </p:nvGrpSpPr>
          <p:grpSpPr>
            <a:xfrm>
              <a:off x="1844507" y="3041648"/>
              <a:ext cx="376562" cy="306212"/>
              <a:chOff x="6363134" y="4600806"/>
              <a:chExt cx="612501" cy="498071"/>
            </a:xfrm>
          </p:grpSpPr>
          <p:sp>
            <p:nvSpPr>
              <p:cNvPr id="85" name="îṥļïḋê"/>
              <p:cNvSpPr/>
              <p:nvPr/>
            </p:nvSpPr>
            <p:spPr bwMode="auto">
              <a:xfrm>
                <a:off x="6363134" y="4600806"/>
                <a:ext cx="612501" cy="498071"/>
              </a:xfrm>
              <a:custGeom>
                <a:avLst/>
                <a:gdLst>
                  <a:gd name="connsiteX0" fmla="*/ 11619 w 685180"/>
                  <a:gd name="connsiteY0" fmla="*/ 0 h 557172"/>
                  <a:gd name="connsiteX1" fmla="*/ 671409 w 685180"/>
                  <a:gd name="connsiteY1" fmla="*/ 0 h 557172"/>
                  <a:gd name="connsiteX2" fmla="*/ 680423 w 685180"/>
                  <a:gd name="connsiteY2" fmla="*/ 68144 h 557172"/>
                  <a:gd name="connsiteX3" fmla="*/ 675626 w 685180"/>
                  <a:gd name="connsiteY3" fmla="*/ 260418 h 557172"/>
                  <a:gd name="connsiteX4" fmla="*/ 502761 w 685180"/>
                  <a:gd name="connsiteY4" fmla="*/ 482086 h 557172"/>
                  <a:gd name="connsiteX5" fmla="*/ 385120 w 685180"/>
                  <a:gd name="connsiteY5" fmla="*/ 557172 h 557172"/>
                  <a:gd name="connsiteX6" fmla="*/ 305299 w 685180"/>
                  <a:gd name="connsiteY6" fmla="*/ 557172 h 557172"/>
                  <a:gd name="connsiteX7" fmla="*/ 257955 w 685180"/>
                  <a:gd name="connsiteY7" fmla="*/ 522928 h 557172"/>
                  <a:gd name="connsiteX8" fmla="*/ 189987 w 685180"/>
                  <a:gd name="connsiteY8" fmla="*/ 482086 h 557172"/>
                  <a:gd name="connsiteX9" fmla="*/ 12394 w 685180"/>
                  <a:gd name="connsiteY9" fmla="*/ 260418 h 557172"/>
                  <a:gd name="connsiteX10" fmla="*/ 2871 w 685180"/>
                  <a:gd name="connsiteY10" fmla="*/ 68144 h 55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180" h="557172">
                    <a:moveTo>
                      <a:pt x="11619" y="0"/>
                    </a:moveTo>
                    <a:lnTo>
                      <a:pt x="671409" y="0"/>
                    </a:lnTo>
                    <a:lnTo>
                      <a:pt x="680423" y="68144"/>
                    </a:lnTo>
                    <a:cubicBezTo>
                      <a:pt x="687411" y="145170"/>
                      <a:pt x="687411" y="214823"/>
                      <a:pt x="675626" y="260418"/>
                    </a:cubicBezTo>
                    <a:cubicBezTo>
                      <a:pt x="644931" y="333273"/>
                      <a:pt x="542158" y="432029"/>
                      <a:pt x="502761" y="482086"/>
                    </a:cubicBezTo>
                    <a:cubicBezTo>
                      <a:pt x="449799" y="508279"/>
                      <a:pt x="428764" y="548053"/>
                      <a:pt x="385120" y="557172"/>
                    </a:cubicBezTo>
                    <a:lnTo>
                      <a:pt x="305299" y="557172"/>
                    </a:lnTo>
                    <a:cubicBezTo>
                      <a:pt x="266588" y="552613"/>
                      <a:pt x="265286" y="536024"/>
                      <a:pt x="257955" y="522928"/>
                    </a:cubicBezTo>
                    <a:cubicBezTo>
                      <a:pt x="250624" y="509831"/>
                      <a:pt x="222395" y="527487"/>
                      <a:pt x="189987" y="482086"/>
                    </a:cubicBezTo>
                    <a:cubicBezTo>
                      <a:pt x="150248" y="432029"/>
                      <a:pt x="40212" y="333855"/>
                      <a:pt x="12394" y="260418"/>
                    </a:cubicBezTo>
                    <a:cubicBezTo>
                      <a:pt x="3008" y="214823"/>
                      <a:pt x="-4255" y="145170"/>
                      <a:pt x="2871" y="68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6" name="îšļíďê"/>
              <p:cNvSpPr txBox="1"/>
              <p:nvPr/>
            </p:nvSpPr>
            <p:spPr>
              <a:xfrm>
                <a:off x="6426316" y="4645337"/>
                <a:ext cx="500616" cy="30036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45%</a:t>
                </a:r>
                <a:endParaRPr 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iṣḷîḑe"/>
            <p:cNvGrpSpPr/>
            <p:nvPr/>
          </p:nvGrpSpPr>
          <p:grpSpPr>
            <a:xfrm>
              <a:off x="900571" y="2810282"/>
              <a:ext cx="376550" cy="535016"/>
              <a:chOff x="4827769" y="4224478"/>
              <a:chExt cx="612480" cy="870235"/>
            </a:xfrm>
          </p:grpSpPr>
          <p:sp>
            <p:nvSpPr>
              <p:cNvPr id="83" name="iş1íḑe"/>
              <p:cNvSpPr/>
              <p:nvPr/>
            </p:nvSpPr>
            <p:spPr bwMode="auto">
              <a:xfrm>
                <a:off x="4827769" y="4224478"/>
                <a:ext cx="612480" cy="870235"/>
              </a:xfrm>
              <a:custGeom>
                <a:avLst/>
                <a:gdLst>
                  <a:gd name="T0" fmla="*/ 4 w 297"/>
                  <a:gd name="T1" fmla="*/ 283 h 408"/>
                  <a:gd name="T2" fmla="*/ 105 w 297"/>
                  <a:gd name="T3" fmla="*/ 408 h 408"/>
                  <a:gd name="T4" fmla="*/ 192 w 297"/>
                  <a:gd name="T5" fmla="*/ 408 h 408"/>
                  <a:gd name="T6" fmla="*/ 292 w 297"/>
                  <a:gd name="T7" fmla="*/ 283 h 408"/>
                  <a:gd name="T8" fmla="*/ 294 w 297"/>
                  <a:gd name="T9" fmla="*/ 203 h 408"/>
                  <a:gd name="T10" fmla="*/ 257 w 297"/>
                  <a:gd name="T11" fmla="*/ 0 h 408"/>
                  <a:gd name="T12" fmla="*/ 40 w 297"/>
                  <a:gd name="T13" fmla="*/ 0 h 408"/>
                  <a:gd name="T14" fmla="*/ 3 w 297"/>
                  <a:gd name="T15" fmla="*/ 203 h 408"/>
                  <a:gd name="T16" fmla="*/ 4 w 297"/>
                  <a:gd name="T17" fmla="*/ 283 h 408"/>
                  <a:gd name="connsiteX0" fmla="*/ 106 w 9938"/>
                  <a:gd name="connsiteY0" fmla="*/ 6936 h 10000"/>
                  <a:gd name="connsiteX1" fmla="*/ 3506 w 9938"/>
                  <a:gd name="connsiteY1" fmla="*/ 10000 h 10000"/>
                  <a:gd name="connsiteX2" fmla="*/ 6436 w 9938"/>
                  <a:gd name="connsiteY2" fmla="*/ 10000 h 10000"/>
                  <a:gd name="connsiteX3" fmla="*/ 9803 w 9938"/>
                  <a:gd name="connsiteY3" fmla="*/ 6936 h 10000"/>
                  <a:gd name="connsiteX4" fmla="*/ 9870 w 9938"/>
                  <a:gd name="connsiteY4" fmla="*/ 4975 h 10000"/>
                  <a:gd name="connsiteX5" fmla="*/ 8624 w 9938"/>
                  <a:gd name="connsiteY5" fmla="*/ 0 h 10000"/>
                  <a:gd name="connsiteX6" fmla="*/ 1597 w 9938"/>
                  <a:gd name="connsiteY6" fmla="*/ 167 h 10000"/>
                  <a:gd name="connsiteX7" fmla="*/ 72 w 9938"/>
                  <a:gd name="connsiteY7" fmla="*/ 4975 h 10000"/>
                  <a:gd name="connsiteX8" fmla="*/ 106 w 9938"/>
                  <a:gd name="connsiteY8" fmla="*/ 6936 h 10000"/>
                  <a:gd name="connsiteX0-1" fmla="*/ 107 w 10000"/>
                  <a:gd name="connsiteY0-2" fmla="*/ 6936 h 10000"/>
                  <a:gd name="connsiteX1-3" fmla="*/ 3528 w 10000"/>
                  <a:gd name="connsiteY1-4" fmla="*/ 10000 h 10000"/>
                  <a:gd name="connsiteX2-5" fmla="*/ 6476 w 10000"/>
                  <a:gd name="connsiteY2-6" fmla="*/ 10000 h 10000"/>
                  <a:gd name="connsiteX3-7" fmla="*/ 9864 w 10000"/>
                  <a:gd name="connsiteY3-8" fmla="*/ 6936 h 10000"/>
                  <a:gd name="connsiteX4-9" fmla="*/ 9932 w 10000"/>
                  <a:gd name="connsiteY4-10" fmla="*/ 4975 h 10000"/>
                  <a:gd name="connsiteX5-11" fmla="*/ 8678 w 10000"/>
                  <a:gd name="connsiteY5-12" fmla="*/ 0 h 10000"/>
                  <a:gd name="connsiteX6-13" fmla="*/ 1794 w 10000"/>
                  <a:gd name="connsiteY6-14" fmla="*/ 134 h 10000"/>
                  <a:gd name="connsiteX7-15" fmla="*/ 72 w 10000"/>
                  <a:gd name="connsiteY7-16" fmla="*/ 4975 h 10000"/>
                  <a:gd name="connsiteX8-17" fmla="*/ 107 w 10000"/>
                  <a:gd name="connsiteY8-18" fmla="*/ 6936 h 10000"/>
                  <a:gd name="connsiteX0-19" fmla="*/ 107 w 10000"/>
                  <a:gd name="connsiteY0-20" fmla="*/ 6936 h 10000"/>
                  <a:gd name="connsiteX1-21" fmla="*/ 3528 w 10000"/>
                  <a:gd name="connsiteY1-22" fmla="*/ 10000 h 10000"/>
                  <a:gd name="connsiteX2-23" fmla="*/ 6476 w 10000"/>
                  <a:gd name="connsiteY2-24" fmla="*/ 10000 h 10000"/>
                  <a:gd name="connsiteX3-25" fmla="*/ 9864 w 10000"/>
                  <a:gd name="connsiteY3-26" fmla="*/ 6936 h 10000"/>
                  <a:gd name="connsiteX4-27" fmla="*/ 9932 w 10000"/>
                  <a:gd name="connsiteY4-28" fmla="*/ 4975 h 10000"/>
                  <a:gd name="connsiteX5-29" fmla="*/ 8678 w 10000"/>
                  <a:gd name="connsiteY5-30" fmla="*/ 0 h 10000"/>
                  <a:gd name="connsiteX6-31" fmla="*/ 1700 w 10000"/>
                  <a:gd name="connsiteY6-32" fmla="*/ 34 h 10000"/>
                  <a:gd name="connsiteX7-33" fmla="*/ 72 w 10000"/>
                  <a:gd name="connsiteY7-34" fmla="*/ 4975 h 10000"/>
                  <a:gd name="connsiteX8-35" fmla="*/ 107 w 10000"/>
                  <a:gd name="connsiteY8-36" fmla="*/ 6936 h 10000"/>
                  <a:gd name="connsiteX0-37" fmla="*/ 107 w 10000"/>
                  <a:gd name="connsiteY0-38" fmla="*/ 6902 h 9966"/>
                  <a:gd name="connsiteX1-39" fmla="*/ 3528 w 10000"/>
                  <a:gd name="connsiteY1-40" fmla="*/ 9966 h 9966"/>
                  <a:gd name="connsiteX2-41" fmla="*/ 6476 w 10000"/>
                  <a:gd name="connsiteY2-42" fmla="*/ 9966 h 9966"/>
                  <a:gd name="connsiteX3-43" fmla="*/ 9864 w 10000"/>
                  <a:gd name="connsiteY3-44" fmla="*/ 6902 h 9966"/>
                  <a:gd name="connsiteX4-45" fmla="*/ 9932 w 10000"/>
                  <a:gd name="connsiteY4-46" fmla="*/ 4941 h 9966"/>
                  <a:gd name="connsiteX5-47" fmla="*/ 8444 w 10000"/>
                  <a:gd name="connsiteY5-48" fmla="*/ 33 h 9966"/>
                  <a:gd name="connsiteX6-49" fmla="*/ 1700 w 10000"/>
                  <a:gd name="connsiteY6-50" fmla="*/ 0 h 9966"/>
                  <a:gd name="connsiteX7-51" fmla="*/ 72 w 10000"/>
                  <a:gd name="connsiteY7-52" fmla="*/ 4941 h 9966"/>
                  <a:gd name="connsiteX8-53" fmla="*/ 107 w 10000"/>
                  <a:gd name="connsiteY8-54" fmla="*/ 6902 h 9966"/>
                  <a:gd name="connsiteX0-55" fmla="*/ 57 w 9950"/>
                  <a:gd name="connsiteY0-56" fmla="*/ 6926 h 10000"/>
                  <a:gd name="connsiteX1-57" fmla="*/ 3478 w 9950"/>
                  <a:gd name="connsiteY1-58" fmla="*/ 10000 h 10000"/>
                  <a:gd name="connsiteX2-59" fmla="*/ 6426 w 9950"/>
                  <a:gd name="connsiteY2-60" fmla="*/ 10000 h 10000"/>
                  <a:gd name="connsiteX3-61" fmla="*/ 9814 w 9950"/>
                  <a:gd name="connsiteY3-62" fmla="*/ 6926 h 10000"/>
                  <a:gd name="connsiteX4-63" fmla="*/ 9882 w 9950"/>
                  <a:gd name="connsiteY4-64" fmla="*/ 4958 h 10000"/>
                  <a:gd name="connsiteX5-65" fmla="*/ 8394 w 9950"/>
                  <a:gd name="connsiteY5-66" fmla="*/ 33 h 10000"/>
                  <a:gd name="connsiteX6-67" fmla="*/ 1650 w 9950"/>
                  <a:gd name="connsiteY6-68" fmla="*/ 0 h 10000"/>
                  <a:gd name="connsiteX7-69" fmla="*/ 163 w 9950"/>
                  <a:gd name="connsiteY7-70" fmla="*/ 4958 h 10000"/>
                  <a:gd name="connsiteX8-71" fmla="*/ 57 w 9950"/>
                  <a:gd name="connsiteY8-72" fmla="*/ 6926 h 10000"/>
                  <a:gd name="connsiteX0-73" fmla="*/ 57 w 10000"/>
                  <a:gd name="connsiteY0-74" fmla="*/ 6928 h 10002"/>
                  <a:gd name="connsiteX1-75" fmla="*/ 3495 w 10000"/>
                  <a:gd name="connsiteY1-76" fmla="*/ 10002 h 10002"/>
                  <a:gd name="connsiteX2-77" fmla="*/ 6458 w 10000"/>
                  <a:gd name="connsiteY2-78" fmla="*/ 10002 h 10002"/>
                  <a:gd name="connsiteX3-79" fmla="*/ 9863 w 10000"/>
                  <a:gd name="connsiteY3-80" fmla="*/ 6928 h 10002"/>
                  <a:gd name="connsiteX4-81" fmla="*/ 9932 w 10000"/>
                  <a:gd name="connsiteY4-82" fmla="*/ 4960 h 10002"/>
                  <a:gd name="connsiteX5-83" fmla="*/ 8632 w 10000"/>
                  <a:gd name="connsiteY5-84" fmla="*/ 0 h 10002"/>
                  <a:gd name="connsiteX6-85" fmla="*/ 1658 w 10000"/>
                  <a:gd name="connsiteY6-86" fmla="*/ 2 h 10002"/>
                  <a:gd name="connsiteX7-87" fmla="*/ 164 w 10000"/>
                  <a:gd name="connsiteY7-88" fmla="*/ 4960 h 10002"/>
                  <a:gd name="connsiteX8-89" fmla="*/ 57 w 10000"/>
                  <a:gd name="connsiteY8-90" fmla="*/ 6928 h 10002"/>
                  <a:gd name="connsiteX0-91" fmla="*/ 57 w 10000"/>
                  <a:gd name="connsiteY0-92" fmla="*/ 6928 h 10002"/>
                  <a:gd name="connsiteX1-93" fmla="*/ 3495 w 10000"/>
                  <a:gd name="connsiteY1-94" fmla="*/ 10002 h 10002"/>
                  <a:gd name="connsiteX2-95" fmla="*/ 6458 w 10000"/>
                  <a:gd name="connsiteY2-96" fmla="*/ 10002 h 10002"/>
                  <a:gd name="connsiteX3-97" fmla="*/ 9863 w 10000"/>
                  <a:gd name="connsiteY3-98" fmla="*/ 6928 h 10002"/>
                  <a:gd name="connsiteX4-99" fmla="*/ 9932 w 10000"/>
                  <a:gd name="connsiteY4-100" fmla="*/ 4960 h 10002"/>
                  <a:gd name="connsiteX5-101" fmla="*/ 8632 w 10000"/>
                  <a:gd name="connsiteY5-102" fmla="*/ 0 h 10002"/>
                  <a:gd name="connsiteX6-103" fmla="*/ 1511 w 10000"/>
                  <a:gd name="connsiteY6-104" fmla="*/ 2 h 10002"/>
                  <a:gd name="connsiteX7-105" fmla="*/ 164 w 10000"/>
                  <a:gd name="connsiteY7-106" fmla="*/ 4960 h 10002"/>
                  <a:gd name="connsiteX8-107" fmla="*/ 57 w 10000"/>
                  <a:gd name="connsiteY8-108" fmla="*/ 6928 h 10002"/>
                  <a:gd name="connsiteX0-109" fmla="*/ 57 w 10000"/>
                  <a:gd name="connsiteY0-110" fmla="*/ 6928 h 10002"/>
                  <a:gd name="connsiteX1-111" fmla="*/ 3495 w 10000"/>
                  <a:gd name="connsiteY1-112" fmla="*/ 10002 h 10002"/>
                  <a:gd name="connsiteX2-113" fmla="*/ 6458 w 10000"/>
                  <a:gd name="connsiteY2-114" fmla="*/ 10002 h 10002"/>
                  <a:gd name="connsiteX3-115" fmla="*/ 7370 w 10000"/>
                  <a:gd name="connsiteY3-116" fmla="*/ 9198 h 10002"/>
                  <a:gd name="connsiteX4-117" fmla="*/ 9863 w 10000"/>
                  <a:gd name="connsiteY4-118" fmla="*/ 6928 h 10002"/>
                  <a:gd name="connsiteX5-119" fmla="*/ 9932 w 10000"/>
                  <a:gd name="connsiteY5-120" fmla="*/ 4960 h 10002"/>
                  <a:gd name="connsiteX6-121" fmla="*/ 8632 w 10000"/>
                  <a:gd name="connsiteY6-122" fmla="*/ 0 h 10002"/>
                  <a:gd name="connsiteX7-123" fmla="*/ 1511 w 10000"/>
                  <a:gd name="connsiteY7-124" fmla="*/ 2 h 10002"/>
                  <a:gd name="connsiteX8-125" fmla="*/ 164 w 10000"/>
                  <a:gd name="connsiteY8-126" fmla="*/ 4960 h 10002"/>
                  <a:gd name="connsiteX9" fmla="*/ 57 w 10000"/>
                  <a:gd name="connsiteY9" fmla="*/ 6928 h 10002"/>
                  <a:gd name="connsiteX0-127" fmla="*/ 57 w 10000"/>
                  <a:gd name="connsiteY0-128" fmla="*/ 6928 h 10002"/>
                  <a:gd name="connsiteX1-129" fmla="*/ 3495 w 10000"/>
                  <a:gd name="connsiteY1-130" fmla="*/ 10002 h 10002"/>
                  <a:gd name="connsiteX2-131" fmla="*/ 6458 w 10000"/>
                  <a:gd name="connsiteY2-132" fmla="*/ 10002 h 10002"/>
                  <a:gd name="connsiteX3-133" fmla="*/ 7370 w 10000"/>
                  <a:gd name="connsiteY3-134" fmla="*/ 9198 h 10002"/>
                  <a:gd name="connsiteX4-135" fmla="*/ 9863 w 10000"/>
                  <a:gd name="connsiteY4-136" fmla="*/ 6928 h 10002"/>
                  <a:gd name="connsiteX5-137" fmla="*/ 9932 w 10000"/>
                  <a:gd name="connsiteY5-138" fmla="*/ 4960 h 10002"/>
                  <a:gd name="connsiteX6-139" fmla="*/ 8632 w 10000"/>
                  <a:gd name="connsiteY6-140" fmla="*/ 0 h 10002"/>
                  <a:gd name="connsiteX7-141" fmla="*/ 1511 w 10000"/>
                  <a:gd name="connsiteY7-142" fmla="*/ 2 h 10002"/>
                  <a:gd name="connsiteX8-143" fmla="*/ 164 w 10000"/>
                  <a:gd name="connsiteY8-144" fmla="*/ 4960 h 10002"/>
                  <a:gd name="connsiteX9-145" fmla="*/ 57 w 10000"/>
                  <a:gd name="connsiteY9-146" fmla="*/ 6928 h 10002"/>
                  <a:gd name="connsiteX0-147" fmla="*/ 57 w 10000"/>
                  <a:gd name="connsiteY0-148" fmla="*/ 6928 h 10002"/>
                  <a:gd name="connsiteX1-149" fmla="*/ 2862 w 10000"/>
                  <a:gd name="connsiteY1-150" fmla="*/ 9198 h 10002"/>
                  <a:gd name="connsiteX2-151" fmla="*/ 3495 w 10000"/>
                  <a:gd name="connsiteY2-152" fmla="*/ 10002 h 10002"/>
                  <a:gd name="connsiteX3-153" fmla="*/ 6458 w 10000"/>
                  <a:gd name="connsiteY3-154" fmla="*/ 10002 h 10002"/>
                  <a:gd name="connsiteX4-155" fmla="*/ 7370 w 10000"/>
                  <a:gd name="connsiteY4-156" fmla="*/ 9198 h 10002"/>
                  <a:gd name="connsiteX5-157" fmla="*/ 9863 w 10000"/>
                  <a:gd name="connsiteY5-158" fmla="*/ 6928 h 10002"/>
                  <a:gd name="connsiteX6-159" fmla="*/ 9932 w 10000"/>
                  <a:gd name="connsiteY6-160" fmla="*/ 4960 h 10002"/>
                  <a:gd name="connsiteX7-161" fmla="*/ 8632 w 10000"/>
                  <a:gd name="connsiteY7-162" fmla="*/ 0 h 10002"/>
                  <a:gd name="connsiteX8-163" fmla="*/ 1511 w 10000"/>
                  <a:gd name="connsiteY8-164" fmla="*/ 2 h 10002"/>
                  <a:gd name="connsiteX9-165" fmla="*/ 164 w 10000"/>
                  <a:gd name="connsiteY9-166" fmla="*/ 4960 h 10002"/>
                  <a:gd name="connsiteX10" fmla="*/ 57 w 10000"/>
                  <a:gd name="connsiteY10" fmla="*/ 6928 h 10002"/>
                  <a:gd name="connsiteX0-167" fmla="*/ 180 w 9878"/>
                  <a:gd name="connsiteY0-168" fmla="*/ 6928 h 10002"/>
                  <a:gd name="connsiteX1-169" fmla="*/ 2740 w 9878"/>
                  <a:gd name="connsiteY1-170" fmla="*/ 9198 h 10002"/>
                  <a:gd name="connsiteX2-171" fmla="*/ 3373 w 9878"/>
                  <a:gd name="connsiteY2-172" fmla="*/ 10002 h 10002"/>
                  <a:gd name="connsiteX3-173" fmla="*/ 6336 w 9878"/>
                  <a:gd name="connsiteY3-174" fmla="*/ 10002 h 10002"/>
                  <a:gd name="connsiteX4-175" fmla="*/ 7248 w 9878"/>
                  <a:gd name="connsiteY4-176" fmla="*/ 9198 h 10002"/>
                  <a:gd name="connsiteX5-177" fmla="*/ 9741 w 9878"/>
                  <a:gd name="connsiteY5-178" fmla="*/ 6928 h 10002"/>
                  <a:gd name="connsiteX6-179" fmla="*/ 9810 w 9878"/>
                  <a:gd name="connsiteY6-180" fmla="*/ 4960 h 10002"/>
                  <a:gd name="connsiteX7-181" fmla="*/ 8510 w 9878"/>
                  <a:gd name="connsiteY7-182" fmla="*/ 0 h 10002"/>
                  <a:gd name="connsiteX8-183" fmla="*/ 1389 w 9878"/>
                  <a:gd name="connsiteY8-184" fmla="*/ 2 h 10002"/>
                  <a:gd name="connsiteX9-185" fmla="*/ 42 w 9878"/>
                  <a:gd name="connsiteY9-186" fmla="*/ 4960 h 10002"/>
                  <a:gd name="connsiteX10-187" fmla="*/ 180 w 9878"/>
                  <a:gd name="connsiteY10-188" fmla="*/ 6928 h 10002"/>
                  <a:gd name="connsiteX0-189" fmla="*/ 181 w 9999"/>
                  <a:gd name="connsiteY0-190" fmla="*/ 6927 h 10000"/>
                  <a:gd name="connsiteX1-191" fmla="*/ 2773 w 9999"/>
                  <a:gd name="connsiteY1-192" fmla="*/ 9196 h 10000"/>
                  <a:gd name="connsiteX2-193" fmla="*/ 3765 w 9999"/>
                  <a:gd name="connsiteY2-194" fmla="*/ 9614 h 10000"/>
                  <a:gd name="connsiteX3-195" fmla="*/ 3414 w 9999"/>
                  <a:gd name="connsiteY3-196" fmla="*/ 10000 h 10000"/>
                  <a:gd name="connsiteX4-197" fmla="*/ 6413 w 9999"/>
                  <a:gd name="connsiteY4-198" fmla="*/ 10000 h 10000"/>
                  <a:gd name="connsiteX5-199" fmla="*/ 7337 w 9999"/>
                  <a:gd name="connsiteY5-200" fmla="*/ 9196 h 10000"/>
                  <a:gd name="connsiteX6-201" fmla="*/ 9860 w 9999"/>
                  <a:gd name="connsiteY6-202" fmla="*/ 6927 h 10000"/>
                  <a:gd name="connsiteX7-203" fmla="*/ 9930 w 9999"/>
                  <a:gd name="connsiteY7-204" fmla="*/ 4959 h 10000"/>
                  <a:gd name="connsiteX8-205" fmla="*/ 8614 w 9999"/>
                  <a:gd name="connsiteY8-206" fmla="*/ 0 h 10000"/>
                  <a:gd name="connsiteX9-207" fmla="*/ 1405 w 9999"/>
                  <a:gd name="connsiteY9-208" fmla="*/ 2 h 10000"/>
                  <a:gd name="connsiteX10-209" fmla="*/ 42 w 9999"/>
                  <a:gd name="connsiteY10-210" fmla="*/ 4959 h 10000"/>
                  <a:gd name="connsiteX11" fmla="*/ 181 w 9999"/>
                  <a:gd name="connsiteY11" fmla="*/ 6927 h 10000"/>
                  <a:gd name="connsiteX0-211" fmla="*/ 181 w 10000"/>
                  <a:gd name="connsiteY0-212" fmla="*/ 6927 h 10000"/>
                  <a:gd name="connsiteX1-213" fmla="*/ 2773 w 10000"/>
                  <a:gd name="connsiteY1-214" fmla="*/ 9196 h 10000"/>
                  <a:gd name="connsiteX2-215" fmla="*/ 3765 w 10000"/>
                  <a:gd name="connsiteY2-216" fmla="*/ 9614 h 10000"/>
                  <a:gd name="connsiteX3-217" fmla="*/ 4654 w 10000"/>
                  <a:gd name="connsiteY3-218" fmla="*/ 9930 h 10000"/>
                  <a:gd name="connsiteX4-219" fmla="*/ 6414 w 10000"/>
                  <a:gd name="connsiteY4-220" fmla="*/ 10000 h 10000"/>
                  <a:gd name="connsiteX5-221" fmla="*/ 7338 w 10000"/>
                  <a:gd name="connsiteY5-222" fmla="*/ 9196 h 10000"/>
                  <a:gd name="connsiteX6-223" fmla="*/ 9861 w 10000"/>
                  <a:gd name="connsiteY6-224" fmla="*/ 6927 h 10000"/>
                  <a:gd name="connsiteX7-225" fmla="*/ 9931 w 10000"/>
                  <a:gd name="connsiteY7-226" fmla="*/ 4959 h 10000"/>
                  <a:gd name="connsiteX8-227" fmla="*/ 8615 w 10000"/>
                  <a:gd name="connsiteY8-228" fmla="*/ 0 h 10000"/>
                  <a:gd name="connsiteX9-229" fmla="*/ 1405 w 10000"/>
                  <a:gd name="connsiteY9-230" fmla="*/ 2 h 10000"/>
                  <a:gd name="connsiteX10-231" fmla="*/ 42 w 10000"/>
                  <a:gd name="connsiteY10-232" fmla="*/ 4959 h 10000"/>
                  <a:gd name="connsiteX11-233" fmla="*/ 181 w 10000"/>
                  <a:gd name="connsiteY11-234" fmla="*/ 6927 h 10000"/>
                  <a:gd name="connsiteX0-235" fmla="*/ 181 w 10000"/>
                  <a:gd name="connsiteY0-236" fmla="*/ 6927 h 9930"/>
                  <a:gd name="connsiteX1-237" fmla="*/ 2773 w 10000"/>
                  <a:gd name="connsiteY1-238" fmla="*/ 9196 h 9930"/>
                  <a:gd name="connsiteX2-239" fmla="*/ 3765 w 10000"/>
                  <a:gd name="connsiteY2-240" fmla="*/ 9614 h 9930"/>
                  <a:gd name="connsiteX3-241" fmla="*/ 4654 w 10000"/>
                  <a:gd name="connsiteY3-242" fmla="*/ 9930 h 9930"/>
                  <a:gd name="connsiteX4-243" fmla="*/ 5571 w 10000"/>
                  <a:gd name="connsiteY4-244" fmla="*/ 9930 h 9930"/>
                  <a:gd name="connsiteX5-245" fmla="*/ 7338 w 10000"/>
                  <a:gd name="connsiteY5-246" fmla="*/ 9196 h 9930"/>
                  <a:gd name="connsiteX6-247" fmla="*/ 9861 w 10000"/>
                  <a:gd name="connsiteY6-248" fmla="*/ 6927 h 9930"/>
                  <a:gd name="connsiteX7-249" fmla="*/ 9931 w 10000"/>
                  <a:gd name="connsiteY7-250" fmla="*/ 4959 h 9930"/>
                  <a:gd name="connsiteX8-251" fmla="*/ 8615 w 10000"/>
                  <a:gd name="connsiteY8-252" fmla="*/ 0 h 9930"/>
                  <a:gd name="connsiteX9-253" fmla="*/ 1405 w 10000"/>
                  <a:gd name="connsiteY9-254" fmla="*/ 2 h 9930"/>
                  <a:gd name="connsiteX10-255" fmla="*/ 42 w 10000"/>
                  <a:gd name="connsiteY10-256" fmla="*/ 4959 h 9930"/>
                  <a:gd name="connsiteX11-257" fmla="*/ 181 w 10000"/>
                  <a:gd name="connsiteY11-258" fmla="*/ 6927 h 9930"/>
                  <a:gd name="connsiteX0-259" fmla="*/ 181 w 10000"/>
                  <a:gd name="connsiteY0-260" fmla="*/ 6976 h 10105"/>
                  <a:gd name="connsiteX1-261" fmla="*/ 2773 w 10000"/>
                  <a:gd name="connsiteY1-262" fmla="*/ 9261 h 10105"/>
                  <a:gd name="connsiteX2-263" fmla="*/ 3765 w 10000"/>
                  <a:gd name="connsiteY2-264" fmla="*/ 9682 h 10105"/>
                  <a:gd name="connsiteX3-265" fmla="*/ 4456 w 10000"/>
                  <a:gd name="connsiteY3-266" fmla="*/ 10105 h 10105"/>
                  <a:gd name="connsiteX4-267" fmla="*/ 5571 w 10000"/>
                  <a:gd name="connsiteY4-268" fmla="*/ 10000 h 10105"/>
                  <a:gd name="connsiteX5-269" fmla="*/ 7338 w 10000"/>
                  <a:gd name="connsiteY5-270" fmla="*/ 9261 h 10105"/>
                  <a:gd name="connsiteX6-271" fmla="*/ 9861 w 10000"/>
                  <a:gd name="connsiteY6-272" fmla="*/ 6976 h 10105"/>
                  <a:gd name="connsiteX7-273" fmla="*/ 9931 w 10000"/>
                  <a:gd name="connsiteY7-274" fmla="*/ 4994 h 10105"/>
                  <a:gd name="connsiteX8-275" fmla="*/ 8615 w 10000"/>
                  <a:gd name="connsiteY8-276" fmla="*/ 0 h 10105"/>
                  <a:gd name="connsiteX9-277" fmla="*/ 1405 w 10000"/>
                  <a:gd name="connsiteY9-278" fmla="*/ 2 h 10105"/>
                  <a:gd name="connsiteX10-279" fmla="*/ 42 w 10000"/>
                  <a:gd name="connsiteY10-280" fmla="*/ 4994 h 10105"/>
                  <a:gd name="connsiteX11-281" fmla="*/ 181 w 10000"/>
                  <a:gd name="connsiteY11-282" fmla="*/ 6976 h 10105"/>
                  <a:gd name="connsiteX0-283" fmla="*/ 181 w 10000"/>
                  <a:gd name="connsiteY0-284" fmla="*/ 6976 h 10035"/>
                  <a:gd name="connsiteX1-285" fmla="*/ 2773 w 10000"/>
                  <a:gd name="connsiteY1-286" fmla="*/ 9261 h 10035"/>
                  <a:gd name="connsiteX2-287" fmla="*/ 3765 w 10000"/>
                  <a:gd name="connsiteY2-288" fmla="*/ 9682 h 10035"/>
                  <a:gd name="connsiteX3-289" fmla="*/ 4456 w 10000"/>
                  <a:gd name="connsiteY3-290" fmla="*/ 10035 h 10035"/>
                  <a:gd name="connsiteX4-291" fmla="*/ 5571 w 10000"/>
                  <a:gd name="connsiteY4-292" fmla="*/ 10000 h 10035"/>
                  <a:gd name="connsiteX5-293" fmla="*/ 7338 w 10000"/>
                  <a:gd name="connsiteY5-294" fmla="*/ 9261 h 10035"/>
                  <a:gd name="connsiteX6-295" fmla="*/ 9861 w 10000"/>
                  <a:gd name="connsiteY6-296" fmla="*/ 6976 h 10035"/>
                  <a:gd name="connsiteX7-297" fmla="*/ 9931 w 10000"/>
                  <a:gd name="connsiteY7-298" fmla="*/ 4994 h 10035"/>
                  <a:gd name="connsiteX8-299" fmla="*/ 8615 w 10000"/>
                  <a:gd name="connsiteY8-300" fmla="*/ 0 h 10035"/>
                  <a:gd name="connsiteX9-301" fmla="*/ 1405 w 10000"/>
                  <a:gd name="connsiteY9-302" fmla="*/ 2 h 10035"/>
                  <a:gd name="connsiteX10-303" fmla="*/ 42 w 10000"/>
                  <a:gd name="connsiteY10-304" fmla="*/ 4994 h 10035"/>
                  <a:gd name="connsiteX11-305" fmla="*/ 181 w 10000"/>
                  <a:gd name="connsiteY11-306" fmla="*/ 6976 h 10035"/>
                  <a:gd name="connsiteX0-307" fmla="*/ 181 w 10000"/>
                  <a:gd name="connsiteY0-308" fmla="*/ 6976 h 10070"/>
                  <a:gd name="connsiteX1-309" fmla="*/ 2773 w 10000"/>
                  <a:gd name="connsiteY1-310" fmla="*/ 9261 h 10070"/>
                  <a:gd name="connsiteX2-311" fmla="*/ 3765 w 10000"/>
                  <a:gd name="connsiteY2-312" fmla="*/ 9682 h 10070"/>
                  <a:gd name="connsiteX3-313" fmla="*/ 4456 w 10000"/>
                  <a:gd name="connsiteY3-314" fmla="*/ 10035 h 10070"/>
                  <a:gd name="connsiteX4-315" fmla="*/ 5621 w 10000"/>
                  <a:gd name="connsiteY4-316" fmla="*/ 10070 h 10070"/>
                  <a:gd name="connsiteX5-317" fmla="*/ 7338 w 10000"/>
                  <a:gd name="connsiteY5-318" fmla="*/ 9261 h 10070"/>
                  <a:gd name="connsiteX6-319" fmla="*/ 9861 w 10000"/>
                  <a:gd name="connsiteY6-320" fmla="*/ 6976 h 10070"/>
                  <a:gd name="connsiteX7-321" fmla="*/ 9931 w 10000"/>
                  <a:gd name="connsiteY7-322" fmla="*/ 4994 h 10070"/>
                  <a:gd name="connsiteX8-323" fmla="*/ 8615 w 10000"/>
                  <a:gd name="connsiteY8-324" fmla="*/ 0 h 10070"/>
                  <a:gd name="connsiteX9-325" fmla="*/ 1405 w 10000"/>
                  <a:gd name="connsiteY9-326" fmla="*/ 2 h 10070"/>
                  <a:gd name="connsiteX10-327" fmla="*/ 42 w 10000"/>
                  <a:gd name="connsiteY10-328" fmla="*/ 4994 h 10070"/>
                  <a:gd name="connsiteX11-329" fmla="*/ 181 w 10000"/>
                  <a:gd name="connsiteY11-330" fmla="*/ 6976 h 10070"/>
                  <a:gd name="connsiteX0-331" fmla="*/ 181 w 10000"/>
                  <a:gd name="connsiteY0-332" fmla="*/ 6976 h 10035"/>
                  <a:gd name="connsiteX1-333" fmla="*/ 2773 w 10000"/>
                  <a:gd name="connsiteY1-334" fmla="*/ 9261 h 10035"/>
                  <a:gd name="connsiteX2-335" fmla="*/ 3765 w 10000"/>
                  <a:gd name="connsiteY2-336" fmla="*/ 9682 h 10035"/>
                  <a:gd name="connsiteX3-337" fmla="*/ 4456 w 10000"/>
                  <a:gd name="connsiteY3-338" fmla="*/ 10035 h 10035"/>
                  <a:gd name="connsiteX4-339" fmla="*/ 5621 w 10000"/>
                  <a:gd name="connsiteY4-340" fmla="*/ 10035 h 10035"/>
                  <a:gd name="connsiteX5-341" fmla="*/ 7338 w 10000"/>
                  <a:gd name="connsiteY5-342" fmla="*/ 9261 h 10035"/>
                  <a:gd name="connsiteX6-343" fmla="*/ 9861 w 10000"/>
                  <a:gd name="connsiteY6-344" fmla="*/ 6976 h 10035"/>
                  <a:gd name="connsiteX7-345" fmla="*/ 9931 w 10000"/>
                  <a:gd name="connsiteY7-346" fmla="*/ 4994 h 10035"/>
                  <a:gd name="connsiteX8-347" fmla="*/ 8615 w 10000"/>
                  <a:gd name="connsiteY8-348" fmla="*/ 0 h 10035"/>
                  <a:gd name="connsiteX9-349" fmla="*/ 1405 w 10000"/>
                  <a:gd name="connsiteY9-350" fmla="*/ 2 h 10035"/>
                  <a:gd name="connsiteX10-351" fmla="*/ 42 w 10000"/>
                  <a:gd name="connsiteY10-352" fmla="*/ 4994 h 10035"/>
                  <a:gd name="connsiteX11-353" fmla="*/ 181 w 10000"/>
                  <a:gd name="connsiteY11-354" fmla="*/ 6976 h 100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45" y="connsiteY9-146"/>
                  </a:cxn>
                  <a:cxn ang="0">
                    <a:pos x="connsiteX10-187" y="connsiteY10-188"/>
                  </a:cxn>
                  <a:cxn ang="0">
                    <a:pos x="connsiteX11-233" y="connsiteY11-234"/>
                  </a:cxn>
                </a:cxnLst>
                <a:rect l="l" t="t" r="r" b="b"/>
                <a:pathLst>
                  <a:path w="10000" h="10035">
                    <a:moveTo>
                      <a:pt x="181" y="6976"/>
                    </a:moveTo>
                    <a:cubicBezTo>
                      <a:pt x="587" y="7733"/>
                      <a:pt x="2193" y="8745"/>
                      <a:pt x="2773" y="9261"/>
                    </a:cubicBezTo>
                    <a:cubicBezTo>
                      <a:pt x="3246" y="9729"/>
                      <a:pt x="3658" y="9547"/>
                      <a:pt x="3765" y="9682"/>
                    </a:cubicBezTo>
                    <a:cubicBezTo>
                      <a:pt x="3872" y="9817"/>
                      <a:pt x="3891" y="9988"/>
                      <a:pt x="4456" y="10035"/>
                    </a:cubicBezTo>
                    <a:lnTo>
                      <a:pt x="5621" y="10035"/>
                    </a:lnTo>
                    <a:cubicBezTo>
                      <a:pt x="6258" y="9941"/>
                      <a:pt x="6565" y="9531"/>
                      <a:pt x="7338" y="9261"/>
                    </a:cubicBezTo>
                    <a:cubicBezTo>
                      <a:pt x="7913" y="8745"/>
                      <a:pt x="9413" y="7727"/>
                      <a:pt x="9861" y="6976"/>
                    </a:cubicBezTo>
                    <a:cubicBezTo>
                      <a:pt x="10033" y="6506"/>
                      <a:pt x="10033" y="5788"/>
                      <a:pt x="9931" y="4994"/>
                    </a:cubicBezTo>
                    <a:cubicBezTo>
                      <a:pt x="9688" y="3211"/>
                      <a:pt x="8960" y="1040"/>
                      <a:pt x="8615" y="0"/>
                    </a:cubicBezTo>
                    <a:lnTo>
                      <a:pt x="1405" y="2"/>
                    </a:lnTo>
                    <a:cubicBezTo>
                      <a:pt x="1061" y="1042"/>
                      <a:pt x="249" y="3211"/>
                      <a:pt x="42" y="4994"/>
                    </a:cubicBezTo>
                    <a:cubicBezTo>
                      <a:pt x="-62" y="5788"/>
                      <a:pt x="44" y="6506"/>
                      <a:pt x="181" y="6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4" name="îsḻíḋé"/>
              <p:cNvSpPr txBox="1"/>
              <p:nvPr/>
            </p:nvSpPr>
            <p:spPr>
              <a:xfrm>
                <a:off x="4893069" y="4649368"/>
                <a:ext cx="500616" cy="30037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98%</a:t>
                </a:r>
                <a:endParaRPr 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4" name="îŝḻïḍè"/>
            <p:cNvSpPr/>
            <p:nvPr/>
          </p:nvSpPr>
          <p:spPr bwMode="auto">
            <a:xfrm>
              <a:off x="899592" y="2777687"/>
              <a:ext cx="390029" cy="966007"/>
            </a:xfrm>
            <a:custGeom>
              <a:avLst/>
              <a:gdLst>
                <a:gd name="T0" fmla="*/ 262 w 318"/>
                <a:gd name="T1" fmla="*/ 10 h 788"/>
                <a:gd name="T2" fmla="*/ 305 w 318"/>
                <a:gd name="T3" fmla="*/ 238 h 788"/>
                <a:gd name="T4" fmla="*/ 303 w 318"/>
                <a:gd name="T5" fmla="*/ 318 h 788"/>
                <a:gd name="T6" fmla="*/ 172 w 318"/>
                <a:gd name="T7" fmla="*/ 463 h 788"/>
                <a:gd name="T8" fmla="*/ 171 w 318"/>
                <a:gd name="T9" fmla="*/ 463 h 788"/>
                <a:gd name="T10" fmla="*/ 173 w 318"/>
                <a:gd name="T11" fmla="*/ 744 h 788"/>
                <a:gd name="T12" fmla="*/ 286 w 318"/>
                <a:gd name="T13" fmla="*/ 769 h 788"/>
                <a:gd name="T14" fmla="*/ 288 w 318"/>
                <a:gd name="T15" fmla="*/ 778 h 788"/>
                <a:gd name="T16" fmla="*/ 159 w 318"/>
                <a:gd name="T17" fmla="*/ 778 h 788"/>
                <a:gd name="T18" fmla="*/ 30 w 318"/>
                <a:gd name="T19" fmla="*/ 778 h 788"/>
                <a:gd name="T20" fmla="*/ 33 w 318"/>
                <a:gd name="T21" fmla="*/ 769 h 788"/>
                <a:gd name="T22" fmla="*/ 145 w 318"/>
                <a:gd name="T23" fmla="*/ 744 h 788"/>
                <a:gd name="T24" fmla="*/ 147 w 318"/>
                <a:gd name="T25" fmla="*/ 463 h 788"/>
                <a:gd name="T26" fmla="*/ 147 w 318"/>
                <a:gd name="T27" fmla="*/ 463 h 788"/>
                <a:gd name="T28" fmla="*/ 15 w 318"/>
                <a:gd name="T29" fmla="*/ 318 h 788"/>
                <a:gd name="T30" fmla="*/ 14 w 318"/>
                <a:gd name="T31" fmla="*/ 238 h 788"/>
                <a:gd name="T32" fmla="*/ 57 w 318"/>
                <a:gd name="T33" fmla="*/ 10 h 788"/>
                <a:gd name="T34" fmla="*/ 159 w 318"/>
                <a:gd name="T35" fmla="*/ 10 h 788"/>
                <a:gd name="T36" fmla="*/ 189 w 318"/>
                <a:gd name="T37" fmla="*/ 10 h 788"/>
                <a:gd name="T38" fmla="*/ 186 w 318"/>
                <a:gd name="T39" fmla="*/ 0 h 788"/>
                <a:gd name="T40" fmla="*/ 159 w 318"/>
                <a:gd name="T41" fmla="*/ 0 h 788"/>
                <a:gd name="T42" fmla="*/ 57 w 318"/>
                <a:gd name="T43" fmla="*/ 0 h 788"/>
                <a:gd name="T44" fmla="*/ 47 w 318"/>
                <a:gd name="T45" fmla="*/ 8 h 788"/>
                <a:gd name="T46" fmla="*/ 4 w 318"/>
                <a:gd name="T47" fmla="*/ 237 h 788"/>
                <a:gd name="T48" fmla="*/ 5 w 318"/>
                <a:gd name="T49" fmla="*/ 320 h 788"/>
                <a:gd name="T50" fmla="*/ 137 w 318"/>
                <a:gd name="T51" fmla="*/ 469 h 788"/>
                <a:gd name="T52" fmla="*/ 135 w 318"/>
                <a:gd name="T53" fmla="*/ 742 h 788"/>
                <a:gd name="T54" fmla="*/ 77 w 318"/>
                <a:gd name="T55" fmla="*/ 751 h 788"/>
                <a:gd name="T56" fmla="*/ 24 w 318"/>
                <a:gd name="T57" fmla="*/ 763 h 788"/>
                <a:gd name="T58" fmla="*/ 24 w 318"/>
                <a:gd name="T59" fmla="*/ 763 h 788"/>
                <a:gd name="T60" fmla="*/ 20 w 318"/>
                <a:gd name="T61" fmla="*/ 778 h 788"/>
                <a:gd name="T62" fmla="*/ 30 w 318"/>
                <a:gd name="T63" fmla="*/ 788 h 788"/>
                <a:gd name="T64" fmla="*/ 159 w 318"/>
                <a:gd name="T65" fmla="*/ 788 h 788"/>
                <a:gd name="T66" fmla="*/ 288 w 318"/>
                <a:gd name="T67" fmla="*/ 788 h 788"/>
                <a:gd name="T68" fmla="*/ 298 w 318"/>
                <a:gd name="T69" fmla="*/ 778 h 788"/>
                <a:gd name="T70" fmla="*/ 295 w 318"/>
                <a:gd name="T71" fmla="*/ 763 h 788"/>
                <a:gd name="T72" fmla="*/ 294 w 318"/>
                <a:gd name="T73" fmla="*/ 763 h 788"/>
                <a:gd name="T74" fmla="*/ 242 w 318"/>
                <a:gd name="T75" fmla="*/ 751 h 788"/>
                <a:gd name="T76" fmla="*/ 183 w 318"/>
                <a:gd name="T77" fmla="*/ 742 h 788"/>
                <a:gd name="T78" fmla="*/ 182 w 318"/>
                <a:gd name="T79" fmla="*/ 469 h 788"/>
                <a:gd name="T80" fmla="*/ 313 w 318"/>
                <a:gd name="T81" fmla="*/ 320 h 788"/>
                <a:gd name="T82" fmla="*/ 315 w 318"/>
                <a:gd name="T83" fmla="*/ 237 h 788"/>
                <a:gd name="T84" fmla="*/ 272 w 318"/>
                <a:gd name="T85" fmla="*/ 8 h 788"/>
                <a:gd name="T86" fmla="*/ 262 w 318"/>
                <a:gd name="T87" fmla="*/ 0 h 788"/>
                <a:gd name="T88" fmla="*/ 210 w 318"/>
                <a:gd name="T89" fmla="*/ 0 h 788"/>
                <a:gd name="T90" fmla="*/ 213 w 318"/>
                <a:gd name="T91" fmla="*/ 10 h 788"/>
                <a:gd name="T92" fmla="*/ 262 w 318"/>
                <a:gd name="T93" fmla="*/ 1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8" h="788">
                  <a:moveTo>
                    <a:pt x="262" y="10"/>
                  </a:moveTo>
                  <a:cubicBezTo>
                    <a:pt x="262" y="10"/>
                    <a:pt x="296" y="140"/>
                    <a:pt x="305" y="238"/>
                  </a:cubicBezTo>
                  <a:cubicBezTo>
                    <a:pt x="308" y="269"/>
                    <a:pt x="308" y="298"/>
                    <a:pt x="303" y="318"/>
                  </a:cubicBezTo>
                  <a:cubicBezTo>
                    <a:pt x="285" y="394"/>
                    <a:pt x="177" y="460"/>
                    <a:pt x="172" y="463"/>
                  </a:cubicBezTo>
                  <a:cubicBezTo>
                    <a:pt x="172" y="463"/>
                    <a:pt x="171" y="463"/>
                    <a:pt x="171" y="463"/>
                  </a:cubicBezTo>
                  <a:cubicBezTo>
                    <a:pt x="171" y="463"/>
                    <a:pt x="173" y="727"/>
                    <a:pt x="173" y="744"/>
                  </a:cubicBezTo>
                  <a:cubicBezTo>
                    <a:pt x="173" y="762"/>
                    <a:pt x="279" y="759"/>
                    <a:pt x="286" y="769"/>
                  </a:cubicBezTo>
                  <a:cubicBezTo>
                    <a:pt x="288" y="772"/>
                    <a:pt x="288" y="778"/>
                    <a:pt x="288" y="778"/>
                  </a:cubicBezTo>
                  <a:cubicBezTo>
                    <a:pt x="159" y="778"/>
                    <a:pt x="159" y="778"/>
                    <a:pt x="159" y="778"/>
                  </a:cubicBezTo>
                  <a:cubicBezTo>
                    <a:pt x="30" y="778"/>
                    <a:pt x="30" y="778"/>
                    <a:pt x="30" y="778"/>
                  </a:cubicBezTo>
                  <a:cubicBezTo>
                    <a:pt x="30" y="778"/>
                    <a:pt x="30" y="772"/>
                    <a:pt x="33" y="769"/>
                  </a:cubicBezTo>
                  <a:cubicBezTo>
                    <a:pt x="40" y="759"/>
                    <a:pt x="145" y="762"/>
                    <a:pt x="145" y="744"/>
                  </a:cubicBezTo>
                  <a:cubicBezTo>
                    <a:pt x="145" y="727"/>
                    <a:pt x="147" y="463"/>
                    <a:pt x="147" y="463"/>
                  </a:cubicBezTo>
                  <a:cubicBezTo>
                    <a:pt x="147" y="463"/>
                    <a:pt x="147" y="463"/>
                    <a:pt x="147" y="463"/>
                  </a:cubicBezTo>
                  <a:cubicBezTo>
                    <a:pt x="141" y="460"/>
                    <a:pt x="33" y="394"/>
                    <a:pt x="15" y="318"/>
                  </a:cubicBezTo>
                  <a:cubicBezTo>
                    <a:pt x="11" y="298"/>
                    <a:pt x="11" y="269"/>
                    <a:pt x="14" y="238"/>
                  </a:cubicBezTo>
                  <a:cubicBezTo>
                    <a:pt x="23" y="140"/>
                    <a:pt x="57" y="10"/>
                    <a:pt x="57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8" y="7"/>
                    <a:pt x="187" y="4"/>
                    <a:pt x="186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48" y="3"/>
                    <a:pt x="47" y="8"/>
                  </a:cubicBezTo>
                  <a:cubicBezTo>
                    <a:pt x="47" y="9"/>
                    <a:pt x="13" y="139"/>
                    <a:pt x="4" y="237"/>
                  </a:cubicBezTo>
                  <a:cubicBezTo>
                    <a:pt x="0" y="273"/>
                    <a:pt x="1" y="301"/>
                    <a:pt x="5" y="320"/>
                  </a:cubicBezTo>
                  <a:cubicBezTo>
                    <a:pt x="23" y="393"/>
                    <a:pt x="113" y="454"/>
                    <a:pt x="137" y="469"/>
                  </a:cubicBezTo>
                  <a:cubicBezTo>
                    <a:pt x="137" y="506"/>
                    <a:pt x="135" y="712"/>
                    <a:pt x="135" y="742"/>
                  </a:cubicBezTo>
                  <a:cubicBezTo>
                    <a:pt x="127" y="746"/>
                    <a:pt x="94" y="749"/>
                    <a:pt x="77" y="751"/>
                  </a:cubicBezTo>
                  <a:cubicBezTo>
                    <a:pt x="42" y="754"/>
                    <a:pt x="30" y="755"/>
                    <a:pt x="24" y="763"/>
                  </a:cubicBezTo>
                  <a:cubicBezTo>
                    <a:pt x="24" y="763"/>
                    <a:pt x="24" y="763"/>
                    <a:pt x="24" y="763"/>
                  </a:cubicBezTo>
                  <a:cubicBezTo>
                    <a:pt x="20" y="769"/>
                    <a:pt x="20" y="776"/>
                    <a:pt x="20" y="778"/>
                  </a:cubicBezTo>
                  <a:cubicBezTo>
                    <a:pt x="20" y="783"/>
                    <a:pt x="25" y="788"/>
                    <a:pt x="30" y="788"/>
                  </a:cubicBezTo>
                  <a:cubicBezTo>
                    <a:pt x="159" y="788"/>
                    <a:pt x="159" y="788"/>
                    <a:pt x="159" y="788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94" y="788"/>
                    <a:pt x="298" y="783"/>
                    <a:pt x="298" y="778"/>
                  </a:cubicBezTo>
                  <a:cubicBezTo>
                    <a:pt x="298" y="776"/>
                    <a:pt x="298" y="769"/>
                    <a:pt x="295" y="763"/>
                  </a:cubicBezTo>
                  <a:cubicBezTo>
                    <a:pt x="295" y="763"/>
                    <a:pt x="294" y="763"/>
                    <a:pt x="294" y="763"/>
                  </a:cubicBezTo>
                  <a:cubicBezTo>
                    <a:pt x="289" y="755"/>
                    <a:pt x="277" y="754"/>
                    <a:pt x="242" y="751"/>
                  </a:cubicBezTo>
                  <a:cubicBezTo>
                    <a:pt x="224" y="749"/>
                    <a:pt x="192" y="746"/>
                    <a:pt x="183" y="742"/>
                  </a:cubicBezTo>
                  <a:cubicBezTo>
                    <a:pt x="183" y="712"/>
                    <a:pt x="182" y="506"/>
                    <a:pt x="182" y="469"/>
                  </a:cubicBezTo>
                  <a:cubicBezTo>
                    <a:pt x="206" y="454"/>
                    <a:pt x="296" y="393"/>
                    <a:pt x="313" y="320"/>
                  </a:cubicBezTo>
                  <a:cubicBezTo>
                    <a:pt x="318" y="301"/>
                    <a:pt x="318" y="273"/>
                    <a:pt x="315" y="237"/>
                  </a:cubicBezTo>
                  <a:cubicBezTo>
                    <a:pt x="306" y="139"/>
                    <a:pt x="272" y="9"/>
                    <a:pt x="272" y="8"/>
                  </a:cubicBezTo>
                  <a:cubicBezTo>
                    <a:pt x="270" y="3"/>
                    <a:pt x="266" y="0"/>
                    <a:pt x="262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1" y="4"/>
                    <a:pt x="212" y="7"/>
                    <a:pt x="213" y="10"/>
                  </a:cubicBezTo>
                  <a:lnTo>
                    <a:pt x="262" y="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íŝḷîḋè"/>
            <p:cNvSpPr/>
            <p:nvPr/>
          </p:nvSpPr>
          <p:spPr bwMode="auto">
            <a:xfrm>
              <a:off x="2821112" y="2791394"/>
              <a:ext cx="390029" cy="966007"/>
            </a:xfrm>
            <a:custGeom>
              <a:avLst/>
              <a:gdLst>
                <a:gd name="T0" fmla="*/ 262 w 318"/>
                <a:gd name="T1" fmla="*/ 10 h 788"/>
                <a:gd name="T2" fmla="*/ 305 w 318"/>
                <a:gd name="T3" fmla="*/ 238 h 788"/>
                <a:gd name="T4" fmla="*/ 303 w 318"/>
                <a:gd name="T5" fmla="*/ 318 h 788"/>
                <a:gd name="T6" fmla="*/ 172 w 318"/>
                <a:gd name="T7" fmla="*/ 463 h 788"/>
                <a:gd name="T8" fmla="*/ 171 w 318"/>
                <a:gd name="T9" fmla="*/ 463 h 788"/>
                <a:gd name="T10" fmla="*/ 173 w 318"/>
                <a:gd name="T11" fmla="*/ 744 h 788"/>
                <a:gd name="T12" fmla="*/ 286 w 318"/>
                <a:gd name="T13" fmla="*/ 769 h 788"/>
                <a:gd name="T14" fmla="*/ 288 w 318"/>
                <a:gd name="T15" fmla="*/ 778 h 788"/>
                <a:gd name="T16" fmla="*/ 159 w 318"/>
                <a:gd name="T17" fmla="*/ 778 h 788"/>
                <a:gd name="T18" fmla="*/ 30 w 318"/>
                <a:gd name="T19" fmla="*/ 778 h 788"/>
                <a:gd name="T20" fmla="*/ 33 w 318"/>
                <a:gd name="T21" fmla="*/ 769 h 788"/>
                <a:gd name="T22" fmla="*/ 145 w 318"/>
                <a:gd name="T23" fmla="*/ 744 h 788"/>
                <a:gd name="T24" fmla="*/ 147 w 318"/>
                <a:gd name="T25" fmla="*/ 463 h 788"/>
                <a:gd name="T26" fmla="*/ 147 w 318"/>
                <a:gd name="T27" fmla="*/ 463 h 788"/>
                <a:gd name="T28" fmla="*/ 15 w 318"/>
                <a:gd name="T29" fmla="*/ 318 h 788"/>
                <a:gd name="T30" fmla="*/ 14 w 318"/>
                <a:gd name="T31" fmla="*/ 238 h 788"/>
                <a:gd name="T32" fmla="*/ 57 w 318"/>
                <a:gd name="T33" fmla="*/ 10 h 788"/>
                <a:gd name="T34" fmla="*/ 159 w 318"/>
                <a:gd name="T35" fmla="*/ 10 h 788"/>
                <a:gd name="T36" fmla="*/ 189 w 318"/>
                <a:gd name="T37" fmla="*/ 10 h 788"/>
                <a:gd name="T38" fmla="*/ 186 w 318"/>
                <a:gd name="T39" fmla="*/ 0 h 788"/>
                <a:gd name="T40" fmla="*/ 159 w 318"/>
                <a:gd name="T41" fmla="*/ 0 h 788"/>
                <a:gd name="T42" fmla="*/ 57 w 318"/>
                <a:gd name="T43" fmla="*/ 0 h 788"/>
                <a:gd name="T44" fmla="*/ 47 w 318"/>
                <a:gd name="T45" fmla="*/ 8 h 788"/>
                <a:gd name="T46" fmla="*/ 4 w 318"/>
                <a:gd name="T47" fmla="*/ 237 h 788"/>
                <a:gd name="T48" fmla="*/ 5 w 318"/>
                <a:gd name="T49" fmla="*/ 320 h 788"/>
                <a:gd name="T50" fmla="*/ 137 w 318"/>
                <a:gd name="T51" fmla="*/ 469 h 788"/>
                <a:gd name="T52" fmla="*/ 135 w 318"/>
                <a:gd name="T53" fmla="*/ 742 h 788"/>
                <a:gd name="T54" fmla="*/ 77 w 318"/>
                <a:gd name="T55" fmla="*/ 751 h 788"/>
                <a:gd name="T56" fmla="*/ 24 w 318"/>
                <a:gd name="T57" fmla="*/ 763 h 788"/>
                <a:gd name="T58" fmla="*/ 24 w 318"/>
                <a:gd name="T59" fmla="*/ 763 h 788"/>
                <a:gd name="T60" fmla="*/ 20 w 318"/>
                <a:gd name="T61" fmla="*/ 778 h 788"/>
                <a:gd name="T62" fmla="*/ 30 w 318"/>
                <a:gd name="T63" fmla="*/ 788 h 788"/>
                <a:gd name="T64" fmla="*/ 159 w 318"/>
                <a:gd name="T65" fmla="*/ 788 h 788"/>
                <a:gd name="T66" fmla="*/ 288 w 318"/>
                <a:gd name="T67" fmla="*/ 788 h 788"/>
                <a:gd name="T68" fmla="*/ 298 w 318"/>
                <a:gd name="T69" fmla="*/ 778 h 788"/>
                <a:gd name="T70" fmla="*/ 295 w 318"/>
                <a:gd name="T71" fmla="*/ 763 h 788"/>
                <a:gd name="T72" fmla="*/ 294 w 318"/>
                <a:gd name="T73" fmla="*/ 763 h 788"/>
                <a:gd name="T74" fmla="*/ 242 w 318"/>
                <a:gd name="T75" fmla="*/ 751 h 788"/>
                <a:gd name="T76" fmla="*/ 183 w 318"/>
                <a:gd name="T77" fmla="*/ 742 h 788"/>
                <a:gd name="T78" fmla="*/ 182 w 318"/>
                <a:gd name="T79" fmla="*/ 469 h 788"/>
                <a:gd name="T80" fmla="*/ 313 w 318"/>
                <a:gd name="T81" fmla="*/ 320 h 788"/>
                <a:gd name="T82" fmla="*/ 315 w 318"/>
                <a:gd name="T83" fmla="*/ 237 h 788"/>
                <a:gd name="T84" fmla="*/ 272 w 318"/>
                <a:gd name="T85" fmla="*/ 8 h 788"/>
                <a:gd name="T86" fmla="*/ 262 w 318"/>
                <a:gd name="T87" fmla="*/ 0 h 788"/>
                <a:gd name="T88" fmla="*/ 210 w 318"/>
                <a:gd name="T89" fmla="*/ 0 h 788"/>
                <a:gd name="T90" fmla="*/ 213 w 318"/>
                <a:gd name="T91" fmla="*/ 10 h 788"/>
                <a:gd name="T92" fmla="*/ 262 w 318"/>
                <a:gd name="T93" fmla="*/ 1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8" h="788">
                  <a:moveTo>
                    <a:pt x="262" y="10"/>
                  </a:moveTo>
                  <a:cubicBezTo>
                    <a:pt x="262" y="10"/>
                    <a:pt x="296" y="140"/>
                    <a:pt x="305" y="238"/>
                  </a:cubicBezTo>
                  <a:cubicBezTo>
                    <a:pt x="308" y="269"/>
                    <a:pt x="308" y="298"/>
                    <a:pt x="303" y="318"/>
                  </a:cubicBezTo>
                  <a:cubicBezTo>
                    <a:pt x="285" y="394"/>
                    <a:pt x="177" y="460"/>
                    <a:pt x="172" y="463"/>
                  </a:cubicBezTo>
                  <a:cubicBezTo>
                    <a:pt x="172" y="463"/>
                    <a:pt x="171" y="463"/>
                    <a:pt x="171" y="463"/>
                  </a:cubicBezTo>
                  <a:cubicBezTo>
                    <a:pt x="171" y="463"/>
                    <a:pt x="173" y="727"/>
                    <a:pt x="173" y="744"/>
                  </a:cubicBezTo>
                  <a:cubicBezTo>
                    <a:pt x="173" y="762"/>
                    <a:pt x="279" y="759"/>
                    <a:pt x="286" y="769"/>
                  </a:cubicBezTo>
                  <a:cubicBezTo>
                    <a:pt x="288" y="772"/>
                    <a:pt x="288" y="778"/>
                    <a:pt x="288" y="778"/>
                  </a:cubicBezTo>
                  <a:cubicBezTo>
                    <a:pt x="159" y="778"/>
                    <a:pt x="159" y="778"/>
                    <a:pt x="159" y="778"/>
                  </a:cubicBezTo>
                  <a:cubicBezTo>
                    <a:pt x="30" y="778"/>
                    <a:pt x="30" y="778"/>
                    <a:pt x="30" y="778"/>
                  </a:cubicBezTo>
                  <a:cubicBezTo>
                    <a:pt x="30" y="778"/>
                    <a:pt x="30" y="772"/>
                    <a:pt x="33" y="769"/>
                  </a:cubicBezTo>
                  <a:cubicBezTo>
                    <a:pt x="40" y="759"/>
                    <a:pt x="145" y="762"/>
                    <a:pt x="145" y="744"/>
                  </a:cubicBezTo>
                  <a:cubicBezTo>
                    <a:pt x="145" y="727"/>
                    <a:pt x="147" y="463"/>
                    <a:pt x="147" y="463"/>
                  </a:cubicBezTo>
                  <a:cubicBezTo>
                    <a:pt x="147" y="463"/>
                    <a:pt x="147" y="463"/>
                    <a:pt x="147" y="463"/>
                  </a:cubicBezTo>
                  <a:cubicBezTo>
                    <a:pt x="141" y="460"/>
                    <a:pt x="33" y="394"/>
                    <a:pt x="15" y="318"/>
                  </a:cubicBezTo>
                  <a:cubicBezTo>
                    <a:pt x="11" y="298"/>
                    <a:pt x="11" y="269"/>
                    <a:pt x="14" y="238"/>
                  </a:cubicBezTo>
                  <a:cubicBezTo>
                    <a:pt x="23" y="140"/>
                    <a:pt x="57" y="10"/>
                    <a:pt x="57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8" y="7"/>
                    <a:pt x="187" y="4"/>
                    <a:pt x="186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48" y="3"/>
                    <a:pt x="47" y="8"/>
                  </a:cubicBezTo>
                  <a:cubicBezTo>
                    <a:pt x="47" y="9"/>
                    <a:pt x="13" y="139"/>
                    <a:pt x="4" y="237"/>
                  </a:cubicBezTo>
                  <a:cubicBezTo>
                    <a:pt x="0" y="273"/>
                    <a:pt x="1" y="301"/>
                    <a:pt x="5" y="320"/>
                  </a:cubicBezTo>
                  <a:cubicBezTo>
                    <a:pt x="23" y="393"/>
                    <a:pt x="113" y="454"/>
                    <a:pt x="137" y="469"/>
                  </a:cubicBezTo>
                  <a:cubicBezTo>
                    <a:pt x="137" y="506"/>
                    <a:pt x="135" y="712"/>
                    <a:pt x="135" y="742"/>
                  </a:cubicBezTo>
                  <a:cubicBezTo>
                    <a:pt x="127" y="746"/>
                    <a:pt x="94" y="749"/>
                    <a:pt x="77" y="751"/>
                  </a:cubicBezTo>
                  <a:cubicBezTo>
                    <a:pt x="42" y="754"/>
                    <a:pt x="30" y="755"/>
                    <a:pt x="24" y="763"/>
                  </a:cubicBezTo>
                  <a:cubicBezTo>
                    <a:pt x="24" y="763"/>
                    <a:pt x="24" y="763"/>
                    <a:pt x="24" y="763"/>
                  </a:cubicBezTo>
                  <a:cubicBezTo>
                    <a:pt x="20" y="769"/>
                    <a:pt x="20" y="776"/>
                    <a:pt x="20" y="778"/>
                  </a:cubicBezTo>
                  <a:cubicBezTo>
                    <a:pt x="20" y="783"/>
                    <a:pt x="25" y="788"/>
                    <a:pt x="30" y="788"/>
                  </a:cubicBezTo>
                  <a:cubicBezTo>
                    <a:pt x="159" y="788"/>
                    <a:pt x="159" y="788"/>
                    <a:pt x="159" y="788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94" y="788"/>
                    <a:pt x="298" y="783"/>
                    <a:pt x="298" y="778"/>
                  </a:cubicBezTo>
                  <a:cubicBezTo>
                    <a:pt x="298" y="776"/>
                    <a:pt x="298" y="769"/>
                    <a:pt x="295" y="763"/>
                  </a:cubicBezTo>
                  <a:cubicBezTo>
                    <a:pt x="295" y="763"/>
                    <a:pt x="294" y="763"/>
                    <a:pt x="294" y="763"/>
                  </a:cubicBezTo>
                  <a:cubicBezTo>
                    <a:pt x="289" y="755"/>
                    <a:pt x="277" y="754"/>
                    <a:pt x="242" y="751"/>
                  </a:cubicBezTo>
                  <a:cubicBezTo>
                    <a:pt x="224" y="749"/>
                    <a:pt x="192" y="746"/>
                    <a:pt x="183" y="742"/>
                  </a:cubicBezTo>
                  <a:cubicBezTo>
                    <a:pt x="183" y="712"/>
                    <a:pt x="182" y="506"/>
                    <a:pt x="182" y="469"/>
                  </a:cubicBezTo>
                  <a:cubicBezTo>
                    <a:pt x="206" y="454"/>
                    <a:pt x="296" y="393"/>
                    <a:pt x="313" y="320"/>
                  </a:cubicBezTo>
                  <a:cubicBezTo>
                    <a:pt x="318" y="301"/>
                    <a:pt x="318" y="273"/>
                    <a:pt x="315" y="237"/>
                  </a:cubicBezTo>
                  <a:cubicBezTo>
                    <a:pt x="306" y="139"/>
                    <a:pt x="272" y="9"/>
                    <a:pt x="272" y="8"/>
                  </a:cubicBezTo>
                  <a:cubicBezTo>
                    <a:pt x="270" y="3"/>
                    <a:pt x="266" y="0"/>
                    <a:pt x="262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1" y="4"/>
                    <a:pt x="212" y="7"/>
                    <a:pt x="213" y="10"/>
                  </a:cubicBezTo>
                  <a:lnTo>
                    <a:pt x="262" y="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íSḷíďe"/>
            <p:cNvSpPr/>
            <p:nvPr/>
          </p:nvSpPr>
          <p:spPr bwMode="auto">
            <a:xfrm>
              <a:off x="3866887" y="2791394"/>
              <a:ext cx="390029" cy="966007"/>
            </a:xfrm>
            <a:custGeom>
              <a:avLst/>
              <a:gdLst>
                <a:gd name="T0" fmla="*/ 262 w 318"/>
                <a:gd name="T1" fmla="*/ 10 h 788"/>
                <a:gd name="T2" fmla="*/ 305 w 318"/>
                <a:gd name="T3" fmla="*/ 238 h 788"/>
                <a:gd name="T4" fmla="*/ 303 w 318"/>
                <a:gd name="T5" fmla="*/ 318 h 788"/>
                <a:gd name="T6" fmla="*/ 172 w 318"/>
                <a:gd name="T7" fmla="*/ 463 h 788"/>
                <a:gd name="T8" fmla="*/ 171 w 318"/>
                <a:gd name="T9" fmla="*/ 463 h 788"/>
                <a:gd name="T10" fmla="*/ 173 w 318"/>
                <a:gd name="T11" fmla="*/ 744 h 788"/>
                <a:gd name="T12" fmla="*/ 286 w 318"/>
                <a:gd name="T13" fmla="*/ 769 h 788"/>
                <a:gd name="T14" fmla="*/ 288 w 318"/>
                <a:gd name="T15" fmla="*/ 778 h 788"/>
                <a:gd name="T16" fmla="*/ 159 w 318"/>
                <a:gd name="T17" fmla="*/ 778 h 788"/>
                <a:gd name="T18" fmla="*/ 30 w 318"/>
                <a:gd name="T19" fmla="*/ 778 h 788"/>
                <a:gd name="T20" fmla="*/ 33 w 318"/>
                <a:gd name="T21" fmla="*/ 769 h 788"/>
                <a:gd name="T22" fmla="*/ 145 w 318"/>
                <a:gd name="T23" fmla="*/ 744 h 788"/>
                <a:gd name="T24" fmla="*/ 147 w 318"/>
                <a:gd name="T25" fmla="*/ 463 h 788"/>
                <a:gd name="T26" fmla="*/ 147 w 318"/>
                <a:gd name="T27" fmla="*/ 463 h 788"/>
                <a:gd name="T28" fmla="*/ 15 w 318"/>
                <a:gd name="T29" fmla="*/ 318 h 788"/>
                <a:gd name="T30" fmla="*/ 14 w 318"/>
                <a:gd name="T31" fmla="*/ 238 h 788"/>
                <a:gd name="T32" fmla="*/ 57 w 318"/>
                <a:gd name="T33" fmla="*/ 10 h 788"/>
                <a:gd name="T34" fmla="*/ 159 w 318"/>
                <a:gd name="T35" fmla="*/ 10 h 788"/>
                <a:gd name="T36" fmla="*/ 189 w 318"/>
                <a:gd name="T37" fmla="*/ 10 h 788"/>
                <a:gd name="T38" fmla="*/ 186 w 318"/>
                <a:gd name="T39" fmla="*/ 0 h 788"/>
                <a:gd name="T40" fmla="*/ 159 w 318"/>
                <a:gd name="T41" fmla="*/ 0 h 788"/>
                <a:gd name="T42" fmla="*/ 57 w 318"/>
                <a:gd name="T43" fmla="*/ 0 h 788"/>
                <a:gd name="T44" fmla="*/ 47 w 318"/>
                <a:gd name="T45" fmla="*/ 8 h 788"/>
                <a:gd name="T46" fmla="*/ 4 w 318"/>
                <a:gd name="T47" fmla="*/ 237 h 788"/>
                <a:gd name="T48" fmla="*/ 5 w 318"/>
                <a:gd name="T49" fmla="*/ 320 h 788"/>
                <a:gd name="T50" fmla="*/ 137 w 318"/>
                <a:gd name="T51" fmla="*/ 469 h 788"/>
                <a:gd name="T52" fmla="*/ 135 w 318"/>
                <a:gd name="T53" fmla="*/ 742 h 788"/>
                <a:gd name="T54" fmla="*/ 77 w 318"/>
                <a:gd name="T55" fmla="*/ 751 h 788"/>
                <a:gd name="T56" fmla="*/ 24 w 318"/>
                <a:gd name="T57" fmla="*/ 763 h 788"/>
                <a:gd name="T58" fmla="*/ 24 w 318"/>
                <a:gd name="T59" fmla="*/ 763 h 788"/>
                <a:gd name="T60" fmla="*/ 20 w 318"/>
                <a:gd name="T61" fmla="*/ 778 h 788"/>
                <a:gd name="T62" fmla="*/ 30 w 318"/>
                <a:gd name="T63" fmla="*/ 788 h 788"/>
                <a:gd name="T64" fmla="*/ 159 w 318"/>
                <a:gd name="T65" fmla="*/ 788 h 788"/>
                <a:gd name="T66" fmla="*/ 288 w 318"/>
                <a:gd name="T67" fmla="*/ 788 h 788"/>
                <a:gd name="T68" fmla="*/ 298 w 318"/>
                <a:gd name="T69" fmla="*/ 778 h 788"/>
                <a:gd name="T70" fmla="*/ 295 w 318"/>
                <a:gd name="T71" fmla="*/ 763 h 788"/>
                <a:gd name="T72" fmla="*/ 294 w 318"/>
                <a:gd name="T73" fmla="*/ 763 h 788"/>
                <a:gd name="T74" fmla="*/ 242 w 318"/>
                <a:gd name="T75" fmla="*/ 751 h 788"/>
                <a:gd name="T76" fmla="*/ 183 w 318"/>
                <a:gd name="T77" fmla="*/ 742 h 788"/>
                <a:gd name="T78" fmla="*/ 182 w 318"/>
                <a:gd name="T79" fmla="*/ 469 h 788"/>
                <a:gd name="T80" fmla="*/ 313 w 318"/>
                <a:gd name="T81" fmla="*/ 320 h 788"/>
                <a:gd name="T82" fmla="*/ 315 w 318"/>
                <a:gd name="T83" fmla="*/ 237 h 788"/>
                <a:gd name="T84" fmla="*/ 272 w 318"/>
                <a:gd name="T85" fmla="*/ 8 h 788"/>
                <a:gd name="T86" fmla="*/ 262 w 318"/>
                <a:gd name="T87" fmla="*/ 0 h 788"/>
                <a:gd name="T88" fmla="*/ 210 w 318"/>
                <a:gd name="T89" fmla="*/ 0 h 788"/>
                <a:gd name="T90" fmla="*/ 213 w 318"/>
                <a:gd name="T91" fmla="*/ 10 h 788"/>
                <a:gd name="T92" fmla="*/ 262 w 318"/>
                <a:gd name="T93" fmla="*/ 1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8" h="788">
                  <a:moveTo>
                    <a:pt x="262" y="10"/>
                  </a:moveTo>
                  <a:cubicBezTo>
                    <a:pt x="262" y="10"/>
                    <a:pt x="296" y="140"/>
                    <a:pt x="305" y="238"/>
                  </a:cubicBezTo>
                  <a:cubicBezTo>
                    <a:pt x="308" y="269"/>
                    <a:pt x="308" y="298"/>
                    <a:pt x="303" y="318"/>
                  </a:cubicBezTo>
                  <a:cubicBezTo>
                    <a:pt x="285" y="394"/>
                    <a:pt x="177" y="460"/>
                    <a:pt x="172" y="463"/>
                  </a:cubicBezTo>
                  <a:cubicBezTo>
                    <a:pt x="172" y="463"/>
                    <a:pt x="171" y="463"/>
                    <a:pt x="171" y="463"/>
                  </a:cubicBezTo>
                  <a:cubicBezTo>
                    <a:pt x="171" y="463"/>
                    <a:pt x="173" y="727"/>
                    <a:pt x="173" y="744"/>
                  </a:cubicBezTo>
                  <a:cubicBezTo>
                    <a:pt x="173" y="762"/>
                    <a:pt x="279" y="759"/>
                    <a:pt x="286" y="769"/>
                  </a:cubicBezTo>
                  <a:cubicBezTo>
                    <a:pt x="288" y="772"/>
                    <a:pt x="288" y="778"/>
                    <a:pt x="288" y="778"/>
                  </a:cubicBezTo>
                  <a:cubicBezTo>
                    <a:pt x="159" y="778"/>
                    <a:pt x="159" y="778"/>
                    <a:pt x="159" y="778"/>
                  </a:cubicBezTo>
                  <a:cubicBezTo>
                    <a:pt x="30" y="778"/>
                    <a:pt x="30" y="778"/>
                    <a:pt x="30" y="778"/>
                  </a:cubicBezTo>
                  <a:cubicBezTo>
                    <a:pt x="30" y="778"/>
                    <a:pt x="30" y="772"/>
                    <a:pt x="33" y="769"/>
                  </a:cubicBezTo>
                  <a:cubicBezTo>
                    <a:pt x="40" y="759"/>
                    <a:pt x="145" y="762"/>
                    <a:pt x="145" y="744"/>
                  </a:cubicBezTo>
                  <a:cubicBezTo>
                    <a:pt x="145" y="727"/>
                    <a:pt x="147" y="463"/>
                    <a:pt x="147" y="463"/>
                  </a:cubicBezTo>
                  <a:cubicBezTo>
                    <a:pt x="147" y="463"/>
                    <a:pt x="147" y="463"/>
                    <a:pt x="147" y="463"/>
                  </a:cubicBezTo>
                  <a:cubicBezTo>
                    <a:pt x="141" y="460"/>
                    <a:pt x="33" y="394"/>
                    <a:pt x="15" y="318"/>
                  </a:cubicBezTo>
                  <a:cubicBezTo>
                    <a:pt x="11" y="298"/>
                    <a:pt x="11" y="269"/>
                    <a:pt x="14" y="238"/>
                  </a:cubicBezTo>
                  <a:cubicBezTo>
                    <a:pt x="23" y="140"/>
                    <a:pt x="57" y="10"/>
                    <a:pt x="57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8" y="7"/>
                    <a:pt x="187" y="4"/>
                    <a:pt x="186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48" y="3"/>
                    <a:pt x="47" y="8"/>
                  </a:cubicBezTo>
                  <a:cubicBezTo>
                    <a:pt x="47" y="9"/>
                    <a:pt x="13" y="139"/>
                    <a:pt x="4" y="237"/>
                  </a:cubicBezTo>
                  <a:cubicBezTo>
                    <a:pt x="0" y="273"/>
                    <a:pt x="1" y="301"/>
                    <a:pt x="5" y="320"/>
                  </a:cubicBezTo>
                  <a:cubicBezTo>
                    <a:pt x="23" y="393"/>
                    <a:pt x="113" y="454"/>
                    <a:pt x="137" y="469"/>
                  </a:cubicBezTo>
                  <a:cubicBezTo>
                    <a:pt x="137" y="506"/>
                    <a:pt x="135" y="712"/>
                    <a:pt x="135" y="742"/>
                  </a:cubicBezTo>
                  <a:cubicBezTo>
                    <a:pt x="127" y="746"/>
                    <a:pt x="94" y="749"/>
                    <a:pt x="77" y="751"/>
                  </a:cubicBezTo>
                  <a:cubicBezTo>
                    <a:pt x="42" y="754"/>
                    <a:pt x="30" y="755"/>
                    <a:pt x="24" y="763"/>
                  </a:cubicBezTo>
                  <a:cubicBezTo>
                    <a:pt x="24" y="763"/>
                    <a:pt x="24" y="763"/>
                    <a:pt x="24" y="763"/>
                  </a:cubicBezTo>
                  <a:cubicBezTo>
                    <a:pt x="20" y="769"/>
                    <a:pt x="20" y="776"/>
                    <a:pt x="20" y="778"/>
                  </a:cubicBezTo>
                  <a:cubicBezTo>
                    <a:pt x="20" y="783"/>
                    <a:pt x="25" y="788"/>
                    <a:pt x="30" y="788"/>
                  </a:cubicBezTo>
                  <a:cubicBezTo>
                    <a:pt x="159" y="788"/>
                    <a:pt x="159" y="788"/>
                    <a:pt x="159" y="788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94" y="788"/>
                    <a:pt x="298" y="783"/>
                    <a:pt x="298" y="778"/>
                  </a:cubicBezTo>
                  <a:cubicBezTo>
                    <a:pt x="298" y="776"/>
                    <a:pt x="298" y="769"/>
                    <a:pt x="295" y="763"/>
                  </a:cubicBezTo>
                  <a:cubicBezTo>
                    <a:pt x="295" y="763"/>
                    <a:pt x="294" y="763"/>
                    <a:pt x="294" y="763"/>
                  </a:cubicBezTo>
                  <a:cubicBezTo>
                    <a:pt x="289" y="755"/>
                    <a:pt x="277" y="754"/>
                    <a:pt x="242" y="751"/>
                  </a:cubicBezTo>
                  <a:cubicBezTo>
                    <a:pt x="224" y="749"/>
                    <a:pt x="192" y="746"/>
                    <a:pt x="183" y="742"/>
                  </a:cubicBezTo>
                  <a:cubicBezTo>
                    <a:pt x="183" y="712"/>
                    <a:pt x="182" y="506"/>
                    <a:pt x="182" y="469"/>
                  </a:cubicBezTo>
                  <a:cubicBezTo>
                    <a:pt x="206" y="454"/>
                    <a:pt x="296" y="393"/>
                    <a:pt x="313" y="320"/>
                  </a:cubicBezTo>
                  <a:cubicBezTo>
                    <a:pt x="318" y="301"/>
                    <a:pt x="318" y="273"/>
                    <a:pt x="315" y="237"/>
                  </a:cubicBezTo>
                  <a:cubicBezTo>
                    <a:pt x="306" y="139"/>
                    <a:pt x="272" y="9"/>
                    <a:pt x="272" y="8"/>
                  </a:cubicBezTo>
                  <a:cubicBezTo>
                    <a:pt x="270" y="3"/>
                    <a:pt x="266" y="0"/>
                    <a:pt x="262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1" y="4"/>
                    <a:pt x="212" y="7"/>
                    <a:pt x="213" y="10"/>
                  </a:cubicBezTo>
                  <a:lnTo>
                    <a:pt x="262" y="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iṣḻidé"/>
            <p:cNvSpPr/>
            <p:nvPr/>
          </p:nvSpPr>
          <p:spPr bwMode="auto">
            <a:xfrm>
              <a:off x="1837776" y="2777687"/>
              <a:ext cx="390029" cy="966007"/>
            </a:xfrm>
            <a:custGeom>
              <a:avLst/>
              <a:gdLst>
                <a:gd name="T0" fmla="*/ 262 w 318"/>
                <a:gd name="T1" fmla="*/ 10 h 788"/>
                <a:gd name="T2" fmla="*/ 305 w 318"/>
                <a:gd name="T3" fmla="*/ 238 h 788"/>
                <a:gd name="T4" fmla="*/ 303 w 318"/>
                <a:gd name="T5" fmla="*/ 318 h 788"/>
                <a:gd name="T6" fmla="*/ 172 w 318"/>
                <a:gd name="T7" fmla="*/ 463 h 788"/>
                <a:gd name="T8" fmla="*/ 171 w 318"/>
                <a:gd name="T9" fmla="*/ 463 h 788"/>
                <a:gd name="T10" fmla="*/ 173 w 318"/>
                <a:gd name="T11" fmla="*/ 744 h 788"/>
                <a:gd name="T12" fmla="*/ 286 w 318"/>
                <a:gd name="T13" fmla="*/ 769 h 788"/>
                <a:gd name="T14" fmla="*/ 288 w 318"/>
                <a:gd name="T15" fmla="*/ 778 h 788"/>
                <a:gd name="T16" fmla="*/ 159 w 318"/>
                <a:gd name="T17" fmla="*/ 778 h 788"/>
                <a:gd name="T18" fmla="*/ 30 w 318"/>
                <a:gd name="T19" fmla="*/ 778 h 788"/>
                <a:gd name="T20" fmla="*/ 33 w 318"/>
                <a:gd name="T21" fmla="*/ 769 h 788"/>
                <a:gd name="T22" fmla="*/ 145 w 318"/>
                <a:gd name="T23" fmla="*/ 744 h 788"/>
                <a:gd name="T24" fmla="*/ 147 w 318"/>
                <a:gd name="T25" fmla="*/ 463 h 788"/>
                <a:gd name="T26" fmla="*/ 147 w 318"/>
                <a:gd name="T27" fmla="*/ 463 h 788"/>
                <a:gd name="T28" fmla="*/ 15 w 318"/>
                <a:gd name="T29" fmla="*/ 318 h 788"/>
                <a:gd name="T30" fmla="*/ 14 w 318"/>
                <a:gd name="T31" fmla="*/ 238 h 788"/>
                <a:gd name="T32" fmla="*/ 57 w 318"/>
                <a:gd name="T33" fmla="*/ 10 h 788"/>
                <a:gd name="T34" fmla="*/ 159 w 318"/>
                <a:gd name="T35" fmla="*/ 10 h 788"/>
                <a:gd name="T36" fmla="*/ 189 w 318"/>
                <a:gd name="T37" fmla="*/ 10 h 788"/>
                <a:gd name="T38" fmla="*/ 186 w 318"/>
                <a:gd name="T39" fmla="*/ 0 h 788"/>
                <a:gd name="T40" fmla="*/ 159 w 318"/>
                <a:gd name="T41" fmla="*/ 0 h 788"/>
                <a:gd name="T42" fmla="*/ 57 w 318"/>
                <a:gd name="T43" fmla="*/ 0 h 788"/>
                <a:gd name="T44" fmla="*/ 47 w 318"/>
                <a:gd name="T45" fmla="*/ 8 h 788"/>
                <a:gd name="T46" fmla="*/ 4 w 318"/>
                <a:gd name="T47" fmla="*/ 237 h 788"/>
                <a:gd name="T48" fmla="*/ 5 w 318"/>
                <a:gd name="T49" fmla="*/ 320 h 788"/>
                <a:gd name="T50" fmla="*/ 137 w 318"/>
                <a:gd name="T51" fmla="*/ 469 h 788"/>
                <a:gd name="T52" fmla="*/ 135 w 318"/>
                <a:gd name="T53" fmla="*/ 742 h 788"/>
                <a:gd name="T54" fmla="*/ 77 w 318"/>
                <a:gd name="T55" fmla="*/ 751 h 788"/>
                <a:gd name="T56" fmla="*/ 24 w 318"/>
                <a:gd name="T57" fmla="*/ 763 h 788"/>
                <a:gd name="T58" fmla="*/ 24 w 318"/>
                <a:gd name="T59" fmla="*/ 763 h 788"/>
                <a:gd name="T60" fmla="*/ 20 w 318"/>
                <a:gd name="T61" fmla="*/ 778 h 788"/>
                <a:gd name="T62" fmla="*/ 30 w 318"/>
                <a:gd name="T63" fmla="*/ 788 h 788"/>
                <a:gd name="T64" fmla="*/ 159 w 318"/>
                <a:gd name="T65" fmla="*/ 788 h 788"/>
                <a:gd name="T66" fmla="*/ 288 w 318"/>
                <a:gd name="T67" fmla="*/ 788 h 788"/>
                <a:gd name="T68" fmla="*/ 298 w 318"/>
                <a:gd name="T69" fmla="*/ 778 h 788"/>
                <a:gd name="T70" fmla="*/ 295 w 318"/>
                <a:gd name="T71" fmla="*/ 763 h 788"/>
                <a:gd name="T72" fmla="*/ 294 w 318"/>
                <a:gd name="T73" fmla="*/ 763 h 788"/>
                <a:gd name="T74" fmla="*/ 242 w 318"/>
                <a:gd name="T75" fmla="*/ 751 h 788"/>
                <a:gd name="T76" fmla="*/ 183 w 318"/>
                <a:gd name="T77" fmla="*/ 742 h 788"/>
                <a:gd name="T78" fmla="*/ 182 w 318"/>
                <a:gd name="T79" fmla="*/ 469 h 788"/>
                <a:gd name="T80" fmla="*/ 313 w 318"/>
                <a:gd name="T81" fmla="*/ 320 h 788"/>
                <a:gd name="T82" fmla="*/ 315 w 318"/>
                <a:gd name="T83" fmla="*/ 237 h 788"/>
                <a:gd name="T84" fmla="*/ 272 w 318"/>
                <a:gd name="T85" fmla="*/ 8 h 788"/>
                <a:gd name="T86" fmla="*/ 262 w 318"/>
                <a:gd name="T87" fmla="*/ 0 h 788"/>
                <a:gd name="T88" fmla="*/ 210 w 318"/>
                <a:gd name="T89" fmla="*/ 0 h 788"/>
                <a:gd name="T90" fmla="*/ 213 w 318"/>
                <a:gd name="T91" fmla="*/ 10 h 788"/>
                <a:gd name="T92" fmla="*/ 262 w 318"/>
                <a:gd name="T93" fmla="*/ 1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8" h="788">
                  <a:moveTo>
                    <a:pt x="262" y="10"/>
                  </a:moveTo>
                  <a:cubicBezTo>
                    <a:pt x="262" y="10"/>
                    <a:pt x="296" y="140"/>
                    <a:pt x="305" y="238"/>
                  </a:cubicBezTo>
                  <a:cubicBezTo>
                    <a:pt x="308" y="269"/>
                    <a:pt x="308" y="298"/>
                    <a:pt x="303" y="318"/>
                  </a:cubicBezTo>
                  <a:cubicBezTo>
                    <a:pt x="285" y="394"/>
                    <a:pt x="177" y="460"/>
                    <a:pt x="172" y="463"/>
                  </a:cubicBezTo>
                  <a:cubicBezTo>
                    <a:pt x="172" y="463"/>
                    <a:pt x="171" y="463"/>
                    <a:pt x="171" y="463"/>
                  </a:cubicBezTo>
                  <a:cubicBezTo>
                    <a:pt x="171" y="463"/>
                    <a:pt x="173" y="727"/>
                    <a:pt x="173" y="744"/>
                  </a:cubicBezTo>
                  <a:cubicBezTo>
                    <a:pt x="173" y="762"/>
                    <a:pt x="279" y="759"/>
                    <a:pt x="286" y="769"/>
                  </a:cubicBezTo>
                  <a:cubicBezTo>
                    <a:pt x="288" y="772"/>
                    <a:pt x="288" y="778"/>
                    <a:pt x="288" y="778"/>
                  </a:cubicBezTo>
                  <a:cubicBezTo>
                    <a:pt x="159" y="778"/>
                    <a:pt x="159" y="778"/>
                    <a:pt x="159" y="778"/>
                  </a:cubicBezTo>
                  <a:cubicBezTo>
                    <a:pt x="30" y="778"/>
                    <a:pt x="30" y="778"/>
                    <a:pt x="30" y="778"/>
                  </a:cubicBezTo>
                  <a:cubicBezTo>
                    <a:pt x="30" y="778"/>
                    <a:pt x="30" y="772"/>
                    <a:pt x="33" y="769"/>
                  </a:cubicBezTo>
                  <a:cubicBezTo>
                    <a:pt x="40" y="759"/>
                    <a:pt x="145" y="762"/>
                    <a:pt x="145" y="744"/>
                  </a:cubicBezTo>
                  <a:cubicBezTo>
                    <a:pt x="145" y="727"/>
                    <a:pt x="147" y="463"/>
                    <a:pt x="147" y="463"/>
                  </a:cubicBezTo>
                  <a:cubicBezTo>
                    <a:pt x="147" y="463"/>
                    <a:pt x="147" y="463"/>
                    <a:pt x="147" y="463"/>
                  </a:cubicBezTo>
                  <a:cubicBezTo>
                    <a:pt x="141" y="460"/>
                    <a:pt x="33" y="394"/>
                    <a:pt x="15" y="318"/>
                  </a:cubicBezTo>
                  <a:cubicBezTo>
                    <a:pt x="11" y="298"/>
                    <a:pt x="11" y="269"/>
                    <a:pt x="14" y="238"/>
                  </a:cubicBezTo>
                  <a:cubicBezTo>
                    <a:pt x="23" y="140"/>
                    <a:pt x="57" y="10"/>
                    <a:pt x="57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8" y="7"/>
                    <a:pt x="187" y="4"/>
                    <a:pt x="186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48" y="3"/>
                    <a:pt x="47" y="8"/>
                  </a:cubicBezTo>
                  <a:cubicBezTo>
                    <a:pt x="47" y="9"/>
                    <a:pt x="13" y="139"/>
                    <a:pt x="4" y="237"/>
                  </a:cubicBezTo>
                  <a:cubicBezTo>
                    <a:pt x="0" y="273"/>
                    <a:pt x="1" y="301"/>
                    <a:pt x="5" y="320"/>
                  </a:cubicBezTo>
                  <a:cubicBezTo>
                    <a:pt x="23" y="393"/>
                    <a:pt x="113" y="454"/>
                    <a:pt x="137" y="469"/>
                  </a:cubicBezTo>
                  <a:cubicBezTo>
                    <a:pt x="137" y="506"/>
                    <a:pt x="135" y="712"/>
                    <a:pt x="135" y="742"/>
                  </a:cubicBezTo>
                  <a:cubicBezTo>
                    <a:pt x="127" y="746"/>
                    <a:pt x="94" y="749"/>
                    <a:pt x="77" y="751"/>
                  </a:cubicBezTo>
                  <a:cubicBezTo>
                    <a:pt x="42" y="754"/>
                    <a:pt x="30" y="755"/>
                    <a:pt x="24" y="763"/>
                  </a:cubicBezTo>
                  <a:cubicBezTo>
                    <a:pt x="24" y="763"/>
                    <a:pt x="24" y="763"/>
                    <a:pt x="24" y="763"/>
                  </a:cubicBezTo>
                  <a:cubicBezTo>
                    <a:pt x="20" y="769"/>
                    <a:pt x="20" y="776"/>
                    <a:pt x="20" y="778"/>
                  </a:cubicBezTo>
                  <a:cubicBezTo>
                    <a:pt x="20" y="783"/>
                    <a:pt x="25" y="788"/>
                    <a:pt x="30" y="788"/>
                  </a:cubicBezTo>
                  <a:cubicBezTo>
                    <a:pt x="159" y="788"/>
                    <a:pt x="159" y="788"/>
                    <a:pt x="159" y="788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94" y="788"/>
                    <a:pt x="298" y="783"/>
                    <a:pt x="298" y="778"/>
                  </a:cubicBezTo>
                  <a:cubicBezTo>
                    <a:pt x="298" y="776"/>
                    <a:pt x="298" y="769"/>
                    <a:pt x="295" y="763"/>
                  </a:cubicBezTo>
                  <a:cubicBezTo>
                    <a:pt x="295" y="763"/>
                    <a:pt x="294" y="763"/>
                    <a:pt x="294" y="763"/>
                  </a:cubicBezTo>
                  <a:cubicBezTo>
                    <a:pt x="289" y="755"/>
                    <a:pt x="277" y="754"/>
                    <a:pt x="242" y="751"/>
                  </a:cubicBezTo>
                  <a:cubicBezTo>
                    <a:pt x="224" y="749"/>
                    <a:pt x="192" y="746"/>
                    <a:pt x="183" y="742"/>
                  </a:cubicBezTo>
                  <a:cubicBezTo>
                    <a:pt x="183" y="712"/>
                    <a:pt x="182" y="506"/>
                    <a:pt x="182" y="469"/>
                  </a:cubicBezTo>
                  <a:cubicBezTo>
                    <a:pt x="206" y="454"/>
                    <a:pt x="296" y="393"/>
                    <a:pt x="313" y="320"/>
                  </a:cubicBezTo>
                  <a:cubicBezTo>
                    <a:pt x="318" y="301"/>
                    <a:pt x="318" y="273"/>
                    <a:pt x="315" y="237"/>
                  </a:cubicBezTo>
                  <a:cubicBezTo>
                    <a:pt x="306" y="139"/>
                    <a:pt x="272" y="9"/>
                    <a:pt x="272" y="8"/>
                  </a:cubicBezTo>
                  <a:cubicBezTo>
                    <a:pt x="270" y="3"/>
                    <a:pt x="266" y="0"/>
                    <a:pt x="262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1" y="4"/>
                    <a:pt x="212" y="7"/>
                    <a:pt x="213" y="10"/>
                  </a:cubicBezTo>
                  <a:lnTo>
                    <a:pt x="262" y="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" name="îšļîḓe"/>
          <p:cNvGrpSpPr/>
          <p:nvPr/>
        </p:nvGrpSpPr>
        <p:grpSpPr>
          <a:xfrm>
            <a:off x="2141100" y="1782307"/>
            <a:ext cx="1080998" cy="1078406"/>
            <a:chOff x="6695082" y="2167996"/>
            <a:chExt cx="1758301" cy="1754089"/>
          </a:xfrm>
        </p:grpSpPr>
        <p:grpSp>
          <p:nvGrpSpPr>
            <p:cNvPr id="52" name="ïsḻïḑe"/>
            <p:cNvGrpSpPr/>
            <p:nvPr/>
          </p:nvGrpSpPr>
          <p:grpSpPr>
            <a:xfrm rot="18900000">
              <a:off x="7161410" y="3113023"/>
              <a:ext cx="313988" cy="313610"/>
              <a:chOff x="6294438" y="-201613"/>
              <a:chExt cx="687387" cy="685801"/>
            </a:xfrm>
            <a:solidFill>
              <a:schemeClr val="accent1"/>
            </a:solidFill>
          </p:grpSpPr>
          <p:sp>
            <p:nvSpPr>
              <p:cNvPr id="55" name="iṡḷîďé"/>
              <p:cNvSpPr/>
              <p:nvPr/>
            </p:nvSpPr>
            <p:spPr bwMode="auto">
              <a:xfrm>
                <a:off x="6294438" y="-201613"/>
                <a:ext cx="687387" cy="685801"/>
              </a:xfrm>
              <a:custGeom>
                <a:avLst/>
                <a:gdLst>
                  <a:gd name="T0" fmla="*/ 163 w 180"/>
                  <a:gd name="T1" fmla="*/ 0 h 180"/>
                  <a:gd name="T2" fmla="*/ 39 w 180"/>
                  <a:gd name="T3" fmla="*/ 0 h 180"/>
                  <a:gd name="T4" fmla="*/ 23 w 180"/>
                  <a:gd name="T5" fmla="*/ 17 h 180"/>
                  <a:gd name="T6" fmla="*/ 23 w 180"/>
                  <a:gd name="T7" fmla="*/ 28 h 180"/>
                  <a:gd name="T8" fmla="*/ 17 w 180"/>
                  <a:gd name="T9" fmla="*/ 28 h 180"/>
                  <a:gd name="T10" fmla="*/ 0 w 180"/>
                  <a:gd name="T11" fmla="*/ 45 h 180"/>
                  <a:gd name="T12" fmla="*/ 0 w 180"/>
                  <a:gd name="T13" fmla="*/ 158 h 180"/>
                  <a:gd name="T14" fmla="*/ 23 w 180"/>
                  <a:gd name="T15" fmla="*/ 180 h 180"/>
                  <a:gd name="T16" fmla="*/ 158 w 180"/>
                  <a:gd name="T17" fmla="*/ 180 h 180"/>
                  <a:gd name="T18" fmla="*/ 180 w 180"/>
                  <a:gd name="T19" fmla="*/ 158 h 180"/>
                  <a:gd name="T20" fmla="*/ 180 w 180"/>
                  <a:gd name="T21" fmla="*/ 17 h 180"/>
                  <a:gd name="T22" fmla="*/ 163 w 180"/>
                  <a:gd name="T23" fmla="*/ 0 h 180"/>
                  <a:gd name="T24" fmla="*/ 169 w 180"/>
                  <a:gd name="T25" fmla="*/ 158 h 180"/>
                  <a:gd name="T26" fmla="*/ 158 w 180"/>
                  <a:gd name="T27" fmla="*/ 169 h 180"/>
                  <a:gd name="T28" fmla="*/ 23 w 180"/>
                  <a:gd name="T29" fmla="*/ 169 h 180"/>
                  <a:gd name="T30" fmla="*/ 11 w 180"/>
                  <a:gd name="T31" fmla="*/ 158 h 180"/>
                  <a:gd name="T32" fmla="*/ 11 w 180"/>
                  <a:gd name="T33" fmla="*/ 45 h 180"/>
                  <a:gd name="T34" fmla="*/ 17 w 180"/>
                  <a:gd name="T35" fmla="*/ 39 h 180"/>
                  <a:gd name="T36" fmla="*/ 23 w 180"/>
                  <a:gd name="T37" fmla="*/ 39 h 180"/>
                  <a:gd name="T38" fmla="*/ 23 w 180"/>
                  <a:gd name="T39" fmla="*/ 152 h 180"/>
                  <a:gd name="T40" fmla="*/ 28 w 180"/>
                  <a:gd name="T41" fmla="*/ 158 h 180"/>
                  <a:gd name="T42" fmla="*/ 34 w 180"/>
                  <a:gd name="T43" fmla="*/ 152 h 180"/>
                  <a:gd name="T44" fmla="*/ 34 w 180"/>
                  <a:gd name="T45" fmla="*/ 17 h 180"/>
                  <a:gd name="T46" fmla="*/ 39 w 180"/>
                  <a:gd name="T47" fmla="*/ 11 h 180"/>
                  <a:gd name="T48" fmla="*/ 163 w 180"/>
                  <a:gd name="T49" fmla="*/ 11 h 180"/>
                  <a:gd name="T50" fmla="*/ 169 w 180"/>
                  <a:gd name="T51" fmla="*/ 17 h 180"/>
                  <a:gd name="T52" fmla="*/ 169 w 180"/>
                  <a:gd name="T53" fmla="*/ 15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80">
                    <a:moveTo>
                      <a:pt x="163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3" y="8"/>
                      <a:pt x="23" y="1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8" y="28"/>
                      <a:pt x="0" y="36"/>
                      <a:pt x="0" y="45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0"/>
                      <a:pt x="10" y="180"/>
                      <a:pt x="23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70" y="180"/>
                      <a:pt x="180" y="170"/>
                      <a:pt x="180" y="15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8"/>
                      <a:pt x="172" y="0"/>
                      <a:pt x="163" y="0"/>
                    </a:cubicBezTo>
                    <a:close/>
                    <a:moveTo>
                      <a:pt x="169" y="158"/>
                    </a:moveTo>
                    <a:cubicBezTo>
                      <a:pt x="169" y="164"/>
                      <a:pt x="164" y="169"/>
                      <a:pt x="158" y="169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16" y="169"/>
                      <a:pt x="11" y="164"/>
                      <a:pt x="11" y="15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3" y="155"/>
                      <a:pt x="25" y="158"/>
                      <a:pt x="28" y="158"/>
                    </a:cubicBezTo>
                    <a:cubicBezTo>
                      <a:pt x="31" y="158"/>
                      <a:pt x="34" y="155"/>
                      <a:pt x="34" y="152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4"/>
                      <a:pt x="36" y="11"/>
                      <a:pt x="39" y="11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6" y="11"/>
                      <a:pt x="169" y="14"/>
                      <a:pt x="169" y="17"/>
                    </a:cubicBezTo>
                    <a:lnTo>
                      <a:pt x="169" y="1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iṣḷïdê"/>
              <p:cNvSpPr/>
              <p:nvPr/>
            </p:nvSpPr>
            <p:spPr bwMode="auto">
              <a:xfrm>
                <a:off x="6702425" y="58737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ïṥ1îḍê"/>
              <p:cNvSpPr/>
              <p:nvPr/>
            </p:nvSpPr>
            <p:spPr bwMode="auto">
              <a:xfrm>
                <a:off x="6702425" y="-6350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íṡḻíḑè"/>
              <p:cNvSpPr/>
              <p:nvPr/>
            </p:nvSpPr>
            <p:spPr bwMode="auto">
              <a:xfrm>
                <a:off x="6702425" y="-71438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3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3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3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ïṧḷîḑé"/>
              <p:cNvSpPr/>
              <p:nvPr/>
            </p:nvSpPr>
            <p:spPr bwMode="auto">
              <a:xfrm>
                <a:off x="6465888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i$1ïḍe"/>
              <p:cNvSpPr/>
              <p:nvPr/>
            </p:nvSpPr>
            <p:spPr bwMode="auto">
              <a:xfrm>
                <a:off x="6465888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" name="ïṣliḋé"/>
              <p:cNvSpPr/>
              <p:nvPr/>
            </p:nvSpPr>
            <p:spPr bwMode="auto">
              <a:xfrm>
                <a:off x="6465888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2" name="íṧḻïḑe"/>
              <p:cNvSpPr/>
              <p:nvPr/>
            </p:nvSpPr>
            <p:spPr bwMode="auto">
              <a:xfrm>
                <a:off x="6702425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ïṥ1iḑé"/>
              <p:cNvSpPr/>
              <p:nvPr/>
            </p:nvSpPr>
            <p:spPr bwMode="auto">
              <a:xfrm>
                <a:off x="6702425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4" name="ïṧḷíḑe"/>
              <p:cNvSpPr/>
              <p:nvPr/>
            </p:nvSpPr>
            <p:spPr bwMode="auto">
              <a:xfrm>
                <a:off x="6702425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ïṡḻiḓê"/>
              <p:cNvSpPr/>
              <p:nvPr/>
            </p:nvSpPr>
            <p:spPr bwMode="auto">
              <a:xfrm>
                <a:off x="6465888" y="119062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îş1ïḓê"/>
              <p:cNvSpPr/>
              <p:nvPr/>
            </p:nvSpPr>
            <p:spPr bwMode="auto">
              <a:xfrm>
                <a:off x="6465888" y="184150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7" name="îṩlíďé"/>
              <p:cNvSpPr/>
              <p:nvPr/>
            </p:nvSpPr>
            <p:spPr bwMode="auto">
              <a:xfrm>
                <a:off x="6465888" y="-112713"/>
                <a:ext cx="195262" cy="190500"/>
              </a:xfrm>
              <a:custGeom>
                <a:avLst/>
                <a:gdLst>
                  <a:gd name="T0" fmla="*/ 6 w 51"/>
                  <a:gd name="T1" fmla="*/ 50 h 50"/>
                  <a:gd name="T2" fmla="*/ 45 w 51"/>
                  <a:gd name="T3" fmla="*/ 50 h 50"/>
                  <a:gd name="T4" fmla="*/ 51 w 51"/>
                  <a:gd name="T5" fmla="*/ 44 h 50"/>
                  <a:gd name="T6" fmla="*/ 51 w 51"/>
                  <a:gd name="T7" fmla="*/ 5 h 50"/>
                  <a:gd name="T8" fmla="*/ 45 w 51"/>
                  <a:gd name="T9" fmla="*/ 0 h 50"/>
                  <a:gd name="T10" fmla="*/ 6 w 51"/>
                  <a:gd name="T11" fmla="*/ 0 h 50"/>
                  <a:gd name="T12" fmla="*/ 0 w 51"/>
                  <a:gd name="T13" fmla="*/ 5 h 50"/>
                  <a:gd name="T14" fmla="*/ 0 w 51"/>
                  <a:gd name="T15" fmla="*/ 44 h 50"/>
                  <a:gd name="T16" fmla="*/ 6 w 51"/>
                  <a:gd name="T17" fmla="*/ 50 h 50"/>
                  <a:gd name="T18" fmla="*/ 11 w 51"/>
                  <a:gd name="T19" fmla="*/ 11 h 50"/>
                  <a:gd name="T20" fmla="*/ 39 w 51"/>
                  <a:gd name="T21" fmla="*/ 11 h 50"/>
                  <a:gd name="T22" fmla="*/ 39 w 51"/>
                  <a:gd name="T23" fmla="*/ 39 h 50"/>
                  <a:gd name="T24" fmla="*/ 11 w 51"/>
                  <a:gd name="T25" fmla="*/ 39 h 50"/>
                  <a:gd name="T26" fmla="*/ 11 w 51"/>
                  <a:gd name="T2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6" y="50"/>
                    </a:moveTo>
                    <a:cubicBezTo>
                      <a:pt x="45" y="50"/>
                      <a:pt x="45" y="50"/>
                      <a:pt x="45" y="50"/>
                    </a:cubicBezTo>
                    <a:cubicBezTo>
                      <a:pt x="48" y="50"/>
                      <a:pt x="51" y="48"/>
                      <a:pt x="51" y="4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2"/>
                      <a:pt x="48" y="0"/>
                      <a:pt x="4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3" y="50"/>
                      <a:pt x="6" y="50"/>
                    </a:cubicBezTo>
                    <a:close/>
                    <a:moveTo>
                      <a:pt x="11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11" y="39"/>
                      <a:pt x="11" y="39"/>
                      <a:pt x="11" y="39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3" name="î$1îďe"/>
            <p:cNvSpPr/>
            <p:nvPr/>
          </p:nvSpPr>
          <p:spPr bwMode="auto">
            <a:xfrm>
              <a:off x="6695082" y="2167996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îSļídé"/>
            <p:cNvSpPr txBox="1"/>
            <p:nvPr/>
          </p:nvSpPr>
          <p:spPr>
            <a:xfrm rot="18900000">
              <a:off x="7479445" y="2668324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îS1íḓe"/>
          <p:cNvGrpSpPr/>
          <p:nvPr/>
        </p:nvGrpSpPr>
        <p:grpSpPr>
          <a:xfrm>
            <a:off x="5510828" y="1703833"/>
            <a:ext cx="2733580" cy="2524101"/>
            <a:chOff x="6023992" y="1726102"/>
            <a:chExt cx="3644773" cy="3365468"/>
          </a:xfrm>
        </p:grpSpPr>
        <p:grpSp>
          <p:nvGrpSpPr>
            <p:cNvPr id="6" name="íŝļîḋê"/>
            <p:cNvGrpSpPr/>
            <p:nvPr/>
          </p:nvGrpSpPr>
          <p:grpSpPr>
            <a:xfrm>
              <a:off x="6023992" y="1726102"/>
              <a:ext cx="3633745" cy="700515"/>
              <a:chOff x="5403632" y="1998273"/>
              <a:chExt cx="3633745" cy="700515"/>
            </a:xfrm>
          </p:grpSpPr>
          <p:grpSp>
            <p:nvGrpSpPr>
              <p:cNvPr id="28" name="iṥľîḍe"/>
              <p:cNvGrpSpPr/>
              <p:nvPr/>
            </p:nvGrpSpPr>
            <p:grpSpPr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32" name="íṩ1idê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3" name="î$1idé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" name="îšľiḋê"/>
              <p:cNvGrpSpPr/>
              <p:nvPr/>
            </p:nvGrpSpPr>
            <p:grpSpPr>
              <a:xfrm>
                <a:off x="5802845" y="1998273"/>
                <a:ext cx="3234532" cy="700515"/>
                <a:chOff x="6729846" y="3935367"/>
                <a:chExt cx="3234532" cy="700515"/>
              </a:xfrm>
            </p:grpSpPr>
            <p:sp>
              <p:nvSpPr>
                <p:cNvPr id="30" name="išḷíḍe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请替换文字内容 </a:t>
                  </a:r>
                  <a:endParaRPr lang="zh-CN" altLang="en-US" sz="1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1" name="îṡḻiḓè"/>
                <p:cNvSpPr/>
                <p:nvPr/>
              </p:nvSpPr>
              <p:spPr>
                <a:xfrm>
                  <a:off x="6729846" y="4150812"/>
                  <a:ext cx="3234532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您的内容打在这里，或者通过复制您的文本后，在此框中选择粘贴，并选择只保留文字</a:t>
                  </a:r>
                  <a:endParaRPr lang="zh-CN" altLang="en-US" sz="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" name="ïṩḷiḍê"/>
            <p:cNvGrpSpPr/>
            <p:nvPr/>
          </p:nvGrpSpPr>
          <p:grpSpPr>
            <a:xfrm>
              <a:off x="6023992" y="2614420"/>
              <a:ext cx="3644773" cy="700515"/>
              <a:chOff x="5403632" y="2988092"/>
              <a:chExt cx="3644773" cy="700515"/>
            </a:xfrm>
          </p:grpSpPr>
          <p:grpSp>
            <p:nvGrpSpPr>
              <p:cNvPr id="22" name="iṥ1ïḑè"/>
              <p:cNvGrpSpPr/>
              <p:nvPr/>
            </p:nvGrpSpPr>
            <p:grpSpPr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6" name="iṡľïḓé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7" name="iṩḻíḑè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3" name="íṡľíḑè"/>
              <p:cNvGrpSpPr/>
              <p:nvPr/>
            </p:nvGrpSpPr>
            <p:grpSpPr>
              <a:xfrm>
                <a:off x="5813873" y="2988092"/>
                <a:ext cx="3234532" cy="700515"/>
                <a:chOff x="6729846" y="3935367"/>
                <a:chExt cx="3234532" cy="700515"/>
              </a:xfrm>
            </p:grpSpPr>
            <p:sp>
              <p:nvSpPr>
                <p:cNvPr id="24" name="ïṣlíḓé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请替换文字内容 </a:t>
                  </a:r>
                  <a:endParaRPr lang="zh-CN" altLang="en-US" sz="14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" name="îṥlíḍe"/>
                <p:cNvSpPr/>
                <p:nvPr/>
              </p:nvSpPr>
              <p:spPr>
                <a:xfrm>
                  <a:off x="6729846" y="4150812"/>
                  <a:ext cx="3234532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您的内容打在这里，或者通过复制您的文本后，在此框中选择粘贴，并选择只保留文字</a:t>
                  </a:r>
                  <a:endParaRPr lang="zh-CN" altLang="en-US" sz="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" name="íşļîḑe"/>
            <p:cNvGrpSpPr/>
            <p:nvPr/>
          </p:nvGrpSpPr>
          <p:grpSpPr>
            <a:xfrm>
              <a:off x="6023992" y="3502738"/>
              <a:ext cx="3633745" cy="700515"/>
              <a:chOff x="5403632" y="4279235"/>
              <a:chExt cx="3633745" cy="700515"/>
            </a:xfrm>
          </p:grpSpPr>
          <p:grpSp>
            <p:nvGrpSpPr>
              <p:cNvPr id="16" name="îśḷïḋé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20" name="í$ļíḓé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" name="ï$ḷîďê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ïṩḻiḍè"/>
              <p:cNvGrpSpPr/>
              <p:nvPr/>
            </p:nvGrpSpPr>
            <p:grpSpPr>
              <a:xfrm>
                <a:off x="5802845" y="4279235"/>
                <a:ext cx="3234532" cy="700515"/>
                <a:chOff x="6729846" y="3935367"/>
                <a:chExt cx="3234532" cy="700515"/>
              </a:xfrm>
            </p:grpSpPr>
            <p:sp>
              <p:nvSpPr>
                <p:cNvPr id="18" name="íŝļíḓé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请替换文字内容 </a:t>
                  </a:r>
                  <a:endParaRPr lang="zh-CN" altLang="en-US" sz="1400" b="1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ïŝlíḍê"/>
                <p:cNvSpPr/>
                <p:nvPr/>
              </p:nvSpPr>
              <p:spPr>
                <a:xfrm>
                  <a:off x="6729846" y="4150812"/>
                  <a:ext cx="3234532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您的内容打在这里，或者通过复制您的文本后，在此框中选择粘贴，并选择只保留文字</a:t>
                  </a:r>
                  <a:endParaRPr lang="zh-CN" altLang="en-US" sz="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9" name="íṩlîḑê"/>
            <p:cNvGrpSpPr/>
            <p:nvPr/>
          </p:nvGrpSpPr>
          <p:grpSpPr>
            <a:xfrm>
              <a:off x="6023992" y="4391055"/>
              <a:ext cx="3633745" cy="700515"/>
              <a:chOff x="5403632" y="4279235"/>
              <a:chExt cx="3633745" cy="700515"/>
            </a:xfrm>
          </p:grpSpPr>
          <p:grpSp>
            <p:nvGrpSpPr>
              <p:cNvPr id="10" name="ïSḻïḋe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4" name="ïsļiḍe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5" name="iŝḻíḑè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î$lïḓe"/>
              <p:cNvGrpSpPr/>
              <p:nvPr/>
            </p:nvGrpSpPr>
            <p:grpSpPr>
              <a:xfrm>
                <a:off x="5802845" y="4279235"/>
                <a:ext cx="3234532" cy="700515"/>
                <a:chOff x="6729846" y="3935367"/>
                <a:chExt cx="3234532" cy="700515"/>
              </a:xfrm>
            </p:grpSpPr>
            <p:sp>
              <p:nvSpPr>
                <p:cNvPr id="12" name="išḷíḑè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 dirty="0">
                      <a:solidFill>
                        <a:schemeClr val="accent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请替换文字内容 </a:t>
                  </a:r>
                  <a:endParaRPr lang="zh-CN" altLang="en-US" sz="14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" name="îSḷîde"/>
                <p:cNvSpPr/>
                <p:nvPr/>
              </p:nvSpPr>
              <p:spPr>
                <a:xfrm>
                  <a:off x="6729846" y="4150812"/>
                  <a:ext cx="3234532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您的内容打在这里，或者通过复制您的文本后，在此框中选择粘贴，并选择只保留文字</a:t>
                  </a:r>
                  <a:endParaRPr lang="zh-CN" altLang="en-US" sz="8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90" name="组合 89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91" name="矩形 90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íṧľïďé"/>
              <p:cNvSpPr txBox="1"/>
              <p:nvPr/>
            </p:nvSpPr>
            <p:spPr>
              <a:xfrm>
                <a:off x="1535137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56" name="矩形 55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61" name="ïṣľïḑé"/>
          <p:cNvSpPr/>
          <p:nvPr/>
        </p:nvSpPr>
        <p:spPr>
          <a:xfrm>
            <a:off x="1162202" y="1464239"/>
            <a:ext cx="3625822" cy="2673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2" name="íṩľiḓê"/>
          <p:cNvSpPr txBox="1"/>
          <p:nvPr/>
        </p:nvSpPr>
        <p:spPr>
          <a:xfrm>
            <a:off x="5364799" y="3156155"/>
            <a:ext cx="2864801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400" b="1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请替换文字内容 </a:t>
            </a:r>
            <a:endParaRPr lang="zh-CN" altLang="en-US" sz="1400" b="1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íṩḻïḓè"/>
          <p:cNvSpPr/>
          <p:nvPr/>
        </p:nvSpPr>
        <p:spPr>
          <a:xfrm>
            <a:off x="5364799" y="3467779"/>
            <a:ext cx="2864801" cy="427713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i$ḻîḍé"/>
          <p:cNvSpPr/>
          <p:nvPr/>
        </p:nvSpPr>
        <p:spPr>
          <a:xfrm>
            <a:off x="1271860" y="1347614"/>
            <a:ext cx="3625822" cy="2673294"/>
          </a:xfrm>
          <a:prstGeom prst="rect">
            <a:avLst/>
          </a:prstGeom>
          <a:blipFill dpi="0" rotWithShape="1">
            <a:blip r:embed="rId1"/>
            <a:srcRect/>
            <a:stretch>
              <a:fillRect l="-5272" r="-523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5" name="íṩlïḍè"/>
          <p:cNvSpPr/>
          <p:nvPr/>
        </p:nvSpPr>
        <p:spPr>
          <a:xfrm>
            <a:off x="3875567" y="1889937"/>
            <a:ext cx="4354033" cy="11243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6" name="iśḻíḑé"/>
          <p:cNvSpPr txBox="1"/>
          <p:nvPr/>
        </p:nvSpPr>
        <p:spPr>
          <a:xfrm>
            <a:off x="4057270" y="2209759"/>
            <a:ext cx="2215991" cy="48474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 </a:t>
            </a:r>
            <a:endParaRPr lang="zh-CN" altLang="en-US" sz="3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4" grpId="0" animBg="1"/>
      <p:bldP spid="65" grpId="0" animBg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33" name="矩形 32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8" name="î$ļîďê"/>
          <p:cNvSpPr/>
          <p:nvPr/>
        </p:nvSpPr>
        <p:spPr bwMode="auto">
          <a:xfrm>
            <a:off x="2145419" y="2621254"/>
            <a:ext cx="897617" cy="1124451"/>
          </a:xfrm>
          <a:custGeom>
            <a:avLst/>
            <a:gdLst>
              <a:gd name="T0" fmla="*/ 1098 w 1108"/>
              <a:gd name="T1" fmla="*/ 590 h 1388"/>
              <a:gd name="T2" fmla="*/ 1098 w 1108"/>
              <a:gd name="T3" fmla="*/ 590 h 1388"/>
              <a:gd name="T4" fmla="*/ 1092 w 1108"/>
              <a:gd name="T5" fmla="*/ 582 h 1388"/>
              <a:gd name="T6" fmla="*/ 1086 w 1108"/>
              <a:gd name="T7" fmla="*/ 574 h 1388"/>
              <a:gd name="T8" fmla="*/ 1078 w 1108"/>
              <a:gd name="T9" fmla="*/ 566 h 1388"/>
              <a:gd name="T10" fmla="*/ 1070 w 1108"/>
              <a:gd name="T11" fmla="*/ 560 h 1388"/>
              <a:gd name="T12" fmla="*/ 1060 w 1108"/>
              <a:gd name="T13" fmla="*/ 554 h 1388"/>
              <a:gd name="T14" fmla="*/ 1050 w 1108"/>
              <a:gd name="T15" fmla="*/ 550 h 1388"/>
              <a:gd name="T16" fmla="*/ 1038 w 1108"/>
              <a:gd name="T17" fmla="*/ 548 h 1388"/>
              <a:gd name="T18" fmla="*/ 1028 w 1108"/>
              <a:gd name="T19" fmla="*/ 548 h 1388"/>
              <a:gd name="T20" fmla="*/ 854 w 1108"/>
              <a:gd name="T21" fmla="*/ 548 h 1388"/>
              <a:gd name="T22" fmla="*/ 854 w 1108"/>
              <a:gd name="T23" fmla="*/ 0 h 1388"/>
              <a:gd name="T24" fmla="*/ 254 w 1108"/>
              <a:gd name="T25" fmla="*/ 0 h 1388"/>
              <a:gd name="T26" fmla="*/ 254 w 1108"/>
              <a:gd name="T27" fmla="*/ 548 h 1388"/>
              <a:gd name="T28" fmla="*/ 80 w 1108"/>
              <a:gd name="T29" fmla="*/ 548 h 1388"/>
              <a:gd name="T30" fmla="*/ 80 w 1108"/>
              <a:gd name="T31" fmla="*/ 548 h 1388"/>
              <a:gd name="T32" fmla="*/ 70 w 1108"/>
              <a:gd name="T33" fmla="*/ 548 h 1388"/>
              <a:gd name="T34" fmla="*/ 58 w 1108"/>
              <a:gd name="T35" fmla="*/ 550 h 1388"/>
              <a:gd name="T36" fmla="*/ 48 w 1108"/>
              <a:gd name="T37" fmla="*/ 554 h 1388"/>
              <a:gd name="T38" fmla="*/ 38 w 1108"/>
              <a:gd name="T39" fmla="*/ 560 h 1388"/>
              <a:gd name="T40" fmla="*/ 30 w 1108"/>
              <a:gd name="T41" fmla="*/ 566 h 1388"/>
              <a:gd name="T42" fmla="*/ 22 w 1108"/>
              <a:gd name="T43" fmla="*/ 574 h 1388"/>
              <a:gd name="T44" fmla="*/ 16 w 1108"/>
              <a:gd name="T45" fmla="*/ 582 h 1388"/>
              <a:gd name="T46" fmla="*/ 10 w 1108"/>
              <a:gd name="T47" fmla="*/ 590 h 1388"/>
              <a:gd name="T48" fmla="*/ 10 w 1108"/>
              <a:gd name="T49" fmla="*/ 590 h 1388"/>
              <a:gd name="T50" fmla="*/ 4 w 1108"/>
              <a:gd name="T51" fmla="*/ 602 h 1388"/>
              <a:gd name="T52" fmla="*/ 2 w 1108"/>
              <a:gd name="T53" fmla="*/ 612 h 1388"/>
              <a:gd name="T54" fmla="*/ 0 w 1108"/>
              <a:gd name="T55" fmla="*/ 622 h 1388"/>
              <a:gd name="T56" fmla="*/ 0 w 1108"/>
              <a:gd name="T57" fmla="*/ 634 h 1388"/>
              <a:gd name="T58" fmla="*/ 2 w 1108"/>
              <a:gd name="T59" fmla="*/ 644 h 1388"/>
              <a:gd name="T60" fmla="*/ 4 w 1108"/>
              <a:gd name="T61" fmla="*/ 654 h 1388"/>
              <a:gd name="T62" fmla="*/ 10 w 1108"/>
              <a:gd name="T63" fmla="*/ 664 h 1388"/>
              <a:gd name="T64" fmla="*/ 14 w 1108"/>
              <a:gd name="T65" fmla="*/ 674 h 1388"/>
              <a:gd name="T66" fmla="*/ 488 w 1108"/>
              <a:gd name="T67" fmla="*/ 1354 h 1388"/>
              <a:gd name="T68" fmla="*/ 488 w 1108"/>
              <a:gd name="T69" fmla="*/ 1354 h 1388"/>
              <a:gd name="T70" fmla="*/ 502 w 1108"/>
              <a:gd name="T71" fmla="*/ 1368 h 1388"/>
              <a:gd name="T72" fmla="*/ 516 w 1108"/>
              <a:gd name="T73" fmla="*/ 1378 h 1388"/>
              <a:gd name="T74" fmla="*/ 534 w 1108"/>
              <a:gd name="T75" fmla="*/ 1386 h 1388"/>
              <a:gd name="T76" fmla="*/ 554 w 1108"/>
              <a:gd name="T77" fmla="*/ 1388 h 1388"/>
              <a:gd name="T78" fmla="*/ 554 w 1108"/>
              <a:gd name="T79" fmla="*/ 1388 h 1388"/>
              <a:gd name="T80" fmla="*/ 574 w 1108"/>
              <a:gd name="T81" fmla="*/ 1386 h 1388"/>
              <a:gd name="T82" fmla="*/ 592 w 1108"/>
              <a:gd name="T83" fmla="*/ 1378 h 1388"/>
              <a:gd name="T84" fmla="*/ 606 w 1108"/>
              <a:gd name="T85" fmla="*/ 1368 h 1388"/>
              <a:gd name="T86" fmla="*/ 620 w 1108"/>
              <a:gd name="T87" fmla="*/ 1354 h 1388"/>
              <a:gd name="T88" fmla="*/ 1094 w 1108"/>
              <a:gd name="T89" fmla="*/ 674 h 1388"/>
              <a:gd name="T90" fmla="*/ 1094 w 1108"/>
              <a:gd name="T91" fmla="*/ 674 h 1388"/>
              <a:gd name="T92" fmla="*/ 1098 w 1108"/>
              <a:gd name="T93" fmla="*/ 664 h 1388"/>
              <a:gd name="T94" fmla="*/ 1104 w 1108"/>
              <a:gd name="T95" fmla="*/ 654 h 1388"/>
              <a:gd name="T96" fmla="*/ 1106 w 1108"/>
              <a:gd name="T97" fmla="*/ 644 h 1388"/>
              <a:gd name="T98" fmla="*/ 1108 w 1108"/>
              <a:gd name="T99" fmla="*/ 634 h 1388"/>
              <a:gd name="T100" fmla="*/ 1108 w 1108"/>
              <a:gd name="T101" fmla="*/ 622 h 1388"/>
              <a:gd name="T102" fmla="*/ 1106 w 1108"/>
              <a:gd name="T103" fmla="*/ 612 h 1388"/>
              <a:gd name="T104" fmla="*/ 1104 w 1108"/>
              <a:gd name="T105" fmla="*/ 602 h 1388"/>
              <a:gd name="T106" fmla="*/ 1098 w 1108"/>
              <a:gd name="T107" fmla="*/ 590 h 1388"/>
              <a:gd name="T108" fmla="*/ 1098 w 1108"/>
              <a:gd name="T109" fmla="*/ 59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8" h="1388">
                <a:moveTo>
                  <a:pt x="1098" y="590"/>
                </a:moveTo>
                <a:lnTo>
                  <a:pt x="1098" y="590"/>
                </a:lnTo>
                <a:lnTo>
                  <a:pt x="1092" y="582"/>
                </a:lnTo>
                <a:lnTo>
                  <a:pt x="1086" y="574"/>
                </a:lnTo>
                <a:lnTo>
                  <a:pt x="1078" y="566"/>
                </a:lnTo>
                <a:lnTo>
                  <a:pt x="1070" y="560"/>
                </a:lnTo>
                <a:lnTo>
                  <a:pt x="1060" y="554"/>
                </a:lnTo>
                <a:lnTo>
                  <a:pt x="1050" y="550"/>
                </a:lnTo>
                <a:lnTo>
                  <a:pt x="1038" y="548"/>
                </a:lnTo>
                <a:lnTo>
                  <a:pt x="1028" y="548"/>
                </a:lnTo>
                <a:lnTo>
                  <a:pt x="854" y="548"/>
                </a:lnTo>
                <a:lnTo>
                  <a:pt x="854" y="0"/>
                </a:lnTo>
                <a:lnTo>
                  <a:pt x="254" y="0"/>
                </a:lnTo>
                <a:lnTo>
                  <a:pt x="254" y="548"/>
                </a:lnTo>
                <a:lnTo>
                  <a:pt x="80" y="548"/>
                </a:lnTo>
                <a:lnTo>
                  <a:pt x="80" y="548"/>
                </a:lnTo>
                <a:lnTo>
                  <a:pt x="70" y="548"/>
                </a:lnTo>
                <a:lnTo>
                  <a:pt x="58" y="550"/>
                </a:lnTo>
                <a:lnTo>
                  <a:pt x="48" y="554"/>
                </a:lnTo>
                <a:lnTo>
                  <a:pt x="38" y="560"/>
                </a:lnTo>
                <a:lnTo>
                  <a:pt x="30" y="566"/>
                </a:lnTo>
                <a:lnTo>
                  <a:pt x="22" y="574"/>
                </a:lnTo>
                <a:lnTo>
                  <a:pt x="16" y="582"/>
                </a:lnTo>
                <a:lnTo>
                  <a:pt x="10" y="590"/>
                </a:lnTo>
                <a:lnTo>
                  <a:pt x="10" y="590"/>
                </a:lnTo>
                <a:lnTo>
                  <a:pt x="4" y="602"/>
                </a:lnTo>
                <a:lnTo>
                  <a:pt x="2" y="612"/>
                </a:lnTo>
                <a:lnTo>
                  <a:pt x="0" y="622"/>
                </a:lnTo>
                <a:lnTo>
                  <a:pt x="0" y="634"/>
                </a:lnTo>
                <a:lnTo>
                  <a:pt x="2" y="644"/>
                </a:lnTo>
                <a:lnTo>
                  <a:pt x="4" y="654"/>
                </a:lnTo>
                <a:lnTo>
                  <a:pt x="10" y="664"/>
                </a:lnTo>
                <a:lnTo>
                  <a:pt x="14" y="674"/>
                </a:lnTo>
                <a:lnTo>
                  <a:pt x="488" y="1354"/>
                </a:lnTo>
                <a:lnTo>
                  <a:pt x="488" y="1354"/>
                </a:lnTo>
                <a:lnTo>
                  <a:pt x="502" y="1368"/>
                </a:lnTo>
                <a:lnTo>
                  <a:pt x="516" y="1378"/>
                </a:lnTo>
                <a:lnTo>
                  <a:pt x="534" y="1386"/>
                </a:lnTo>
                <a:lnTo>
                  <a:pt x="554" y="1388"/>
                </a:lnTo>
                <a:lnTo>
                  <a:pt x="554" y="1388"/>
                </a:lnTo>
                <a:lnTo>
                  <a:pt x="574" y="1386"/>
                </a:lnTo>
                <a:lnTo>
                  <a:pt x="592" y="1378"/>
                </a:lnTo>
                <a:lnTo>
                  <a:pt x="606" y="1368"/>
                </a:lnTo>
                <a:lnTo>
                  <a:pt x="620" y="1354"/>
                </a:lnTo>
                <a:lnTo>
                  <a:pt x="1094" y="674"/>
                </a:lnTo>
                <a:lnTo>
                  <a:pt x="1094" y="674"/>
                </a:lnTo>
                <a:lnTo>
                  <a:pt x="1098" y="664"/>
                </a:lnTo>
                <a:lnTo>
                  <a:pt x="1104" y="654"/>
                </a:lnTo>
                <a:lnTo>
                  <a:pt x="1106" y="644"/>
                </a:lnTo>
                <a:lnTo>
                  <a:pt x="1108" y="634"/>
                </a:lnTo>
                <a:lnTo>
                  <a:pt x="1108" y="622"/>
                </a:lnTo>
                <a:lnTo>
                  <a:pt x="1106" y="612"/>
                </a:lnTo>
                <a:lnTo>
                  <a:pt x="1104" y="602"/>
                </a:lnTo>
                <a:lnTo>
                  <a:pt x="1098" y="590"/>
                </a:lnTo>
                <a:lnTo>
                  <a:pt x="1098" y="59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39" name="ïŝḷïdê"/>
          <p:cNvSpPr/>
          <p:nvPr/>
        </p:nvSpPr>
        <p:spPr bwMode="auto">
          <a:xfrm>
            <a:off x="3572856" y="1402829"/>
            <a:ext cx="518480" cy="560606"/>
          </a:xfrm>
          <a:custGeom>
            <a:avLst/>
            <a:gdLst>
              <a:gd name="T0" fmla="*/ 340 w 640"/>
              <a:gd name="T1" fmla="*/ 692 h 692"/>
              <a:gd name="T2" fmla="*/ 640 w 640"/>
              <a:gd name="T3" fmla="*/ 172 h 692"/>
              <a:gd name="T4" fmla="*/ 640 w 640"/>
              <a:gd name="T5" fmla="*/ 172 h 692"/>
              <a:gd name="T6" fmla="*/ 566 w 640"/>
              <a:gd name="T7" fmla="*/ 136 h 692"/>
              <a:gd name="T8" fmla="*/ 492 w 640"/>
              <a:gd name="T9" fmla="*/ 104 h 692"/>
              <a:gd name="T10" fmla="*/ 414 w 640"/>
              <a:gd name="T11" fmla="*/ 74 h 692"/>
              <a:gd name="T12" fmla="*/ 334 w 640"/>
              <a:gd name="T13" fmla="*/ 50 h 692"/>
              <a:gd name="T14" fmla="*/ 294 w 640"/>
              <a:gd name="T15" fmla="*/ 40 h 692"/>
              <a:gd name="T16" fmla="*/ 254 w 640"/>
              <a:gd name="T17" fmla="*/ 32 h 692"/>
              <a:gd name="T18" fmla="*/ 212 w 640"/>
              <a:gd name="T19" fmla="*/ 24 h 692"/>
              <a:gd name="T20" fmla="*/ 170 w 640"/>
              <a:gd name="T21" fmla="*/ 16 h 692"/>
              <a:gd name="T22" fmla="*/ 128 w 640"/>
              <a:gd name="T23" fmla="*/ 10 h 692"/>
              <a:gd name="T24" fmla="*/ 86 w 640"/>
              <a:gd name="T25" fmla="*/ 6 h 692"/>
              <a:gd name="T26" fmla="*/ 44 w 640"/>
              <a:gd name="T27" fmla="*/ 2 h 692"/>
              <a:gd name="T28" fmla="*/ 0 w 640"/>
              <a:gd name="T29" fmla="*/ 0 h 692"/>
              <a:gd name="T30" fmla="*/ 0 w 640"/>
              <a:gd name="T31" fmla="*/ 602 h 692"/>
              <a:gd name="T32" fmla="*/ 0 w 640"/>
              <a:gd name="T33" fmla="*/ 602 h 692"/>
              <a:gd name="T34" fmla="*/ 46 w 640"/>
              <a:gd name="T35" fmla="*/ 606 h 692"/>
              <a:gd name="T36" fmla="*/ 90 w 640"/>
              <a:gd name="T37" fmla="*/ 612 h 692"/>
              <a:gd name="T38" fmla="*/ 134 w 640"/>
              <a:gd name="T39" fmla="*/ 620 h 692"/>
              <a:gd name="T40" fmla="*/ 176 w 640"/>
              <a:gd name="T41" fmla="*/ 630 h 692"/>
              <a:gd name="T42" fmla="*/ 218 w 640"/>
              <a:gd name="T43" fmla="*/ 642 h 692"/>
              <a:gd name="T44" fmla="*/ 260 w 640"/>
              <a:gd name="T45" fmla="*/ 658 h 692"/>
              <a:gd name="T46" fmla="*/ 300 w 640"/>
              <a:gd name="T47" fmla="*/ 674 h 692"/>
              <a:gd name="T48" fmla="*/ 340 w 640"/>
              <a:gd name="T49" fmla="*/ 692 h 692"/>
              <a:gd name="T50" fmla="*/ 340 w 640"/>
              <a:gd name="T51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0" h="692">
                <a:moveTo>
                  <a:pt x="340" y="692"/>
                </a:moveTo>
                <a:lnTo>
                  <a:pt x="640" y="172"/>
                </a:lnTo>
                <a:lnTo>
                  <a:pt x="640" y="172"/>
                </a:lnTo>
                <a:lnTo>
                  <a:pt x="566" y="136"/>
                </a:lnTo>
                <a:lnTo>
                  <a:pt x="492" y="104"/>
                </a:lnTo>
                <a:lnTo>
                  <a:pt x="414" y="74"/>
                </a:lnTo>
                <a:lnTo>
                  <a:pt x="334" y="50"/>
                </a:lnTo>
                <a:lnTo>
                  <a:pt x="294" y="40"/>
                </a:lnTo>
                <a:lnTo>
                  <a:pt x="254" y="32"/>
                </a:lnTo>
                <a:lnTo>
                  <a:pt x="212" y="24"/>
                </a:lnTo>
                <a:lnTo>
                  <a:pt x="170" y="16"/>
                </a:lnTo>
                <a:lnTo>
                  <a:pt x="128" y="10"/>
                </a:lnTo>
                <a:lnTo>
                  <a:pt x="86" y="6"/>
                </a:lnTo>
                <a:lnTo>
                  <a:pt x="44" y="2"/>
                </a:lnTo>
                <a:lnTo>
                  <a:pt x="0" y="0"/>
                </a:lnTo>
                <a:lnTo>
                  <a:pt x="0" y="602"/>
                </a:lnTo>
                <a:lnTo>
                  <a:pt x="0" y="602"/>
                </a:lnTo>
                <a:lnTo>
                  <a:pt x="46" y="606"/>
                </a:lnTo>
                <a:lnTo>
                  <a:pt x="90" y="612"/>
                </a:lnTo>
                <a:lnTo>
                  <a:pt x="134" y="620"/>
                </a:lnTo>
                <a:lnTo>
                  <a:pt x="176" y="630"/>
                </a:lnTo>
                <a:lnTo>
                  <a:pt x="218" y="642"/>
                </a:lnTo>
                <a:lnTo>
                  <a:pt x="260" y="658"/>
                </a:lnTo>
                <a:lnTo>
                  <a:pt x="300" y="674"/>
                </a:lnTo>
                <a:lnTo>
                  <a:pt x="340" y="692"/>
                </a:lnTo>
                <a:lnTo>
                  <a:pt x="340" y="69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0" name="iṧľïḓé"/>
          <p:cNvSpPr/>
          <p:nvPr/>
        </p:nvSpPr>
        <p:spPr bwMode="auto">
          <a:xfrm>
            <a:off x="4156146" y="2028244"/>
            <a:ext cx="560606" cy="518479"/>
          </a:xfrm>
          <a:custGeom>
            <a:avLst/>
            <a:gdLst>
              <a:gd name="T0" fmla="*/ 90 w 692"/>
              <a:gd name="T1" fmla="*/ 640 h 640"/>
              <a:gd name="T2" fmla="*/ 692 w 692"/>
              <a:gd name="T3" fmla="*/ 640 h 640"/>
              <a:gd name="T4" fmla="*/ 692 w 692"/>
              <a:gd name="T5" fmla="*/ 640 h 640"/>
              <a:gd name="T6" fmla="*/ 690 w 692"/>
              <a:gd name="T7" fmla="*/ 596 h 640"/>
              <a:gd name="T8" fmla="*/ 686 w 692"/>
              <a:gd name="T9" fmla="*/ 554 h 640"/>
              <a:gd name="T10" fmla="*/ 682 w 692"/>
              <a:gd name="T11" fmla="*/ 512 h 640"/>
              <a:gd name="T12" fmla="*/ 676 w 692"/>
              <a:gd name="T13" fmla="*/ 470 h 640"/>
              <a:gd name="T14" fmla="*/ 668 w 692"/>
              <a:gd name="T15" fmla="*/ 428 h 640"/>
              <a:gd name="T16" fmla="*/ 660 w 692"/>
              <a:gd name="T17" fmla="*/ 386 h 640"/>
              <a:gd name="T18" fmla="*/ 652 w 692"/>
              <a:gd name="T19" fmla="*/ 346 h 640"/>
              <a:gd name="T20" fmla="*/ 640 w 692"/>
              <a:gd name="T21" fmla="*/ 304 h 640"/>
              <a:gd name="T22" fmla="*/ 616 w 692"/>
              <a:gd name="T23" fmla="*/ 226 h 640"/>
              <a:gd name="T24" fmla="*/ 588 w 692"/>
              <a:gd name="T25" fmla="*/ 148 h 640"/>
              <a:gd name="T26" fmla="*/ 556 w 692"/>
              <a:gd name="T27" fmla="*/ 72 h 640"/>
              <a:gd name="T28" fmla="*/ 520 w 692"/>
              <a:gd name="T29" fmla="*/ 0 h 640"/>
              <a:gd name="T30" fmla="*/ 0 w 692"/>
              <a:gd name="T31" fmla="*/ 300 h 640"/>
              <a:gd name="T32" fmla="*/ 0 w 692"/>
              <a:gd name="T33" fmla="*/ 300 h 640"/>
              <a:gd name="T34" fmla="*/ 18 w 692"/>
              <a:gd name="T35" fmla="*/ 340 h 640"/>
              <a:gd name="T36" fmla="*/ 34 w 692"/>
              <a:gd name="T37" fmla="*/ 380 h 640"/>
              <a:gd name="T38" fmla="*/ 50 w 692"/>
              <a:gd name="T39" fmla="*/ 420 h 640"/>
              <a:gd name="T40" fmla="*/ 62 w 692"/>
              <a:gd name="T41" fmla="*/ 462 h 640"/>
              <a:gd name="T42" fmla="*/ 72 w 692"/>
              <a:gd name="T43" fmla="*/ 506 h 640"/>
              <a:gd name="T44" fmla="*/ 80 w 692"/>
              <a:gd name="T45" fmla="*/ 550 h 640"/>
              <a:gd name="T46" fmla="*/ 86 w 692"/>
              <a:gd name="T47" fmla="*/ 594 h 640"/>
              <a:gd name="T48" fmla="*/ 90 w 692"/>
              <a:gd name="T49" fmla="*/ 640 h 640"/>
              <a:gd name="T50" fmla="*/ 90 w 692"/>
              <a:gd name="T51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92" h="640">
                <a:moveTo>
                  <a:pt x="90" y="640"/>
                </a:moveTo>
                <a:lnTo>
                  <a:pt x="692" y="640"/>
                </a:lnTo>
                <a:lnTo>
                  <a:pt x="692" y="640"/>
                </a:lnTo>
                <a:lnTo>
                  <a:pt x="690" y="596"/>
                </a:lnTo>
                <a:lnTo>
                  <a:pt x="686" y="554"/>
                </a:lnTo>
                <a:lnTo>
                  <a:pt x="682" y="512"/>
                </a:lnTo>
                <a:lnTo>
                  <a:pt x="676" y="470"/>
                </a:lnTo>
                <a:lnTo>
                  <a:pt x="668" y="428"/>
                </a:lnTo>
                <a:lnTo>
                  <a:pt x="660" y="386"/>
                </a:lnTo>
                <a:lnTo>
                  <a:pt x="652" y="346"/>
                </a:lnTo>
                <a:lnTo>
                  <a:pt x="640" y="304"/>
                </a:lnTo>
                <a:lnTo>
                  <a:pt x="616" y="226"/>
                </a:lnTo>
                <a:lnTo>
                  <a:pt x="588" y="148"/>
                </a:lnTo>
                <a:lnTo>
                  <a:pt x="556" y="72"/>
                </a:lnTo>
                <a:lnTo>
                  <a:pt x="520" y="0"/>
                </a:lnTo>
                <a:lnTo>
                  <a:pt x="0" y="300"/>
                </a:lnTo>
                <a:lnTo>
                  <a:pt x="0" y="300"/>
                </a:lnTo>
                <a:lnTo>
                  <a:pt x="18" y="340"/>
                </a:lnTo>
                <a:lnTo>
                  <a:pt x="34" y="380"/>
                </a:lnTo>
                <a:lnTo>
                  <a:pt x="50" y="420"/>
                </a:lnTo>
                <a:lnTo>
                  <a:pt x="62" y="462"/>
                </a:lnTo>
                <a:lnTo>
                  <a:pt x="72" y="506"/>
                </a:lnTo>
                <a:lnTo>
                  <a:pt x="80" y="550"/>
                </a:lnTo>
                <a:lnTo>
                  <a:pt x="86" y="594"/>
                </a:lnTo>
                <a:lnTo>
                  <a:pt x="90" y="640"/>
                </a:lnTo>
                <a:lnTo>
                  <a:pt x="90" y="6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1" name="îŝ1ïďè"/>
          <p:cNvSpPr/>
          <p:nvPr/>
        </p:nvSpPr>
        <p:spPr bwMode="auto">
          <a:xfrm>
            <a:off x="3914730" y="1581056"/>
            <a:ext cx="623795" cy="622175"/>
          </a:xfrm>
          <a:custGeom>
            <a:avLst/>
            <a:gdLst>
              <a:gd name="T0" fmla="*/ 250 w 770"/>
              <a:gd name="T1" fmla="*/ 768 h 768"/>
              <a:gd name="T2" fmla="*/ 770 w 770"/>
              <a:gd name="T3" fmla="*/ 468 h 768"/>
              <a:gd name="T4" fmla="*/ 770 w 770"/>
              <a:gd name="T5" fmla="*/ 468 h 768"/>
              <a:gd name="T6" fmla="*/ 722 w 770"/>
              <a:gd name="T7" fmla="*/ 398 h 768"/>
              <a:gd name="T8" fmla="*/ 672 w 770"/>
              <a:gd name="T9" fmla="*/ 332 h 768"/>
              <a:gd name="T10" fmla="*/ 618 w 770"/>
              <a:gd name="T11" fmla="*/ 268 h 768"/>
              <a:gd name="T12" fmla="*/ 562 w 770"/>
              <a:gd name="T13" fmla="*/ 208 h 768"/>
              <a:gd name="T14" fmla="*/ 500 w 770"/>
              <a:gd name="T15" fmla="*/ 150 h 768"/>
              <a:gd name="T16" fmla="*/ 438 w 770"/>
              <a:gd name="T17" fmla="*/ 96 h 768"/>
              <a:gd name="T18" fmla="*/ 370 w 770"/>
              <a:gd name="T19" fmla="*/ 46 h 768"/>
              <a:gd name="T20" fmla="*/ 300 w 770"/>
              <a:gd name="T21" fmla="*/ 0 h 768"/>
              <a:gd name="T22" fmla="*/ 0 w 770"/>
              <a:gd name="T23" fmla="*/ 520 h 768"/>
              <a:gd name="T24" fmla="*/ 0 w 770"/>
              <a:gd name="T25" fmla="*/ 520 h 768"/>
              <a:gd name="T26" fmla="*/ 36 w 770"/>
              <a:gd name="T27" fmla="*/ 546 h 768"/>
              <a:gd name="T28" fmla="*/ 72 w 770"/>
              <a:gd name="T29" fmla="*/ 572 h 768"/>
              <a:gd name="T30" fmla="*/ 106 w 770"/>
              <a:gd name="T31" fmla="*/ 602 h 768"/>
              <a:gd name="T32" fmla="*/ 138 w 770"/>
              <a:gd name="T33" fmla="*/ 632 h 768"/>
              <a:gd name="T34" fmla="*/ 168 w 770"/>
              <a:gd name="T35" fmla="*/ 664 h 768"/>
              <a:gd name="T36" fmla="*/ 196 w 770"/>
              <a:gd name="T37" fmla="*/ 698 h 768"/>
              <a:gd name="T38" fmla="*/ 224 w 770"/>
              <a:gd name="T39" fmla="*/ 732 h 768"/>
              <a:gd name="T40" fmla="*/ 250 w 770"/>
              <a:gd name="T41" fmla="*/ 768 h 768"/>
              <a:gd name="T42" fmla="*/ 250 w 770"/>
              <a:gd name="T43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0" h="768">
                <a:moveTo>
                  <a:pt x="250" y="768"/>
                </a:moveTo>
                <a:lnTo>
                  <a:pt x="770" y="468"/>
                </a:lnTo>
                <a:lnTo>
                  <a:pt x="770" y="468"/>
                </a:lnTo>
                <a:lnTo>
                  <a:pt x="722" y="398"/>
                </a:lnTo>
                <a:lnTo>
                  <a:pt x="672" y="332"/>
                </a:lnTo>
                <a:lnTo>
                  <a:pt x="618" y="268"/>
                </a:lnTo>
                <a:lnTo>
                  <a:pt x="562" y="208"/>
                </a:lnTo>
                <a:lnTo>
                  <a:pt x="500" y="150"/>
                </a:lnTo>
                <a:lnTo>
                  <a:pt x="438" y="96"/>
                </a:lnTo>
                <a:lnTo>
                  <a:pt x="370" y="46"/>
                </a:lnTo>
                <a:lnTo>
                  <a:pt x="300" y="0"/>
                </a:lnTo>
                <a:lnTo>
                  <a:pt x="0" y="520"/>
                </a:lnTo>
                <a:lnTo>
                  <a:pt x="0" y="520"/>
                </a:lnTo>
                <a:lnTo>
                  <a:pt x="36" y="546"/>
                </a:lnTo>
                <a:lnTo>
                  <a:pt x="72" y="572"/>
                </a:lnTo>
                <a:lnTo>
                  <a:pt x="106" y="602"/>
                </a:lnTo>
                <a:lnTo>
                  <a:pt x="138" y="632"/>
                </a:lnTo>
                <a:lnTo>
                  <a:pt x="168" y="664"/>
                </a:lnTo>
                <a:lnTo>
                  <a:pt x="196" y="698"/>
                </a:lnTo>
                <a:lnTo>
                  <a:pt x="224" y="732"/>
                </a:lnTo>
                <a:lnTo>
                  <a:pt x="250" y="768"/>
                </a:lnTo>
                <a:lnTo>
                  <a:pt x="250" y="76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2" name="íSļíde"/>
          <p:cNvSpPr/>
          <p:nvPr/>
        </p:nvSpPr>
        <p:spPr bwMode="auto">
          <a:xfrm>
            <a:off x="2351190" y="2028244"/>
            <a:ext cx="560606" cy="518479"/>
          </a:xfrm>
          <a:custGeom>
            <a:avLst/>
            <a:gdLst>
              <a:gd name="T0" fmla="*/ 692 w 692"/>
              <a:gd name="T1" fmla="*/ 300 h 640"/>
              <a:gd name="T2" fmla="*/ 172 w 692"/>
              <a:gd name="T3" fmla="*/ 0 h 640"/>
              <a:gd name="T4" fmla="*/ 172 w 692"/>
              <a:gd name="T5" fmla="*/ 0 h 640"/>
              <a:gd name="T6" fmla="*/ 136 w 692"/>
              <a:gd name="T7" fmla="*/ 72 h 640"/>
              <a:gd name="T8" fmla="*/ 104 w 692"/>
              <a:gd name="T9" fmla="*/ 148 h 640"/>
              <a:gd name="T10" fmla="*/ 76 w 692"/>
              <a:gd name="T11" fmla="*/ 226 h 640"/>
              <a:gd name="T12" fmla="*/ 52 w 692"/>
              <a:gd name="T13" fmla="*/ 304 h 640"/>
              <a:gd name="T14" fmla="*/ 40 w 692"/>
              <a:gd name="T15" fmla="*/ 346 h 640"/>
              <a:gd name="T16" fmla="*/ 32 w 692"/>
              <a:gd name="T17" fmla="*/ 386 h 640"/>
              <a:gd name="T18" fmla="*/ 24 w 692"/>
              <a:gd name="T19" fmla="*/ 428 h 640"/>
              <a:gd name="T20" fmla="*/ 16 w 692"/>
              <a:gd name="T21" fmla="*/ 470 h 640"/>
              <a:gd name="T22" fmla="*/ 10 w 692"/>
              <a:gd name="T23" fmla="*/ 512 h 640"/>
              <a:gd name="T24" fmla="*/ 6 w 692"/>
              <a:gd name="T25" fmla="*/ 554 h 640"/>
              <a:gd name="T26" fmla="*/ 2 w 692"/>
              <a:gd name="T27" fmla="*/ 596 h 640"/>
              <a:gd name="T28" fmla="*/ 0 w 692"/>
              <a:gd name="T29" fmla="*/ 640 h 640"/>
              <a:gd name="T30" fmla="*/ 602 w 692"/>
              <a:gd name="T31" fmla="*/ 640 h 640"/>
              <a:gd name="T32" fmla="*/ 602 w 692"/>
              <a:gd name="T33" fmla="*/ 640 h 640"/>
              <a:gd name="T34" fmla="*/ 606 w 692"/>
              <a:gd name="T35" fmla="*/ 594 h 640"/>
              <a:gd name="T36" fmla="*/ 612 w 692"/>
              <a:gd name="T37" fmla="*/ 550 h 640"/>
              <a:gd name="T38" fmla="*/ 620 w 692"/>
              <a:gd name="T39" fmla="*/ 506 h 640"/>
              <a:gd name="T40" fmla="*/ 630 w 692"/>
              <a:gd name="T41" fmla="*/ 462 h 640"/>
              <a:gd name="T42" fmla="*/ 642 w 692"/>
              <a:gd name="T43" fmla="*/ 420 h 640"/>
              <a:gd name="T44" fmla="*/ 658 w 692"/>
              <a:gd name="T45" fmla="*/ 380 h 640"/>
              <a:gd name="T46" fmla="*/ 674 w 692"/>
              <a:gd name="T47" fmla="*/ 340 h 640"/>
              <a:gd name="T48" fmla="*/ 692 w 692"/>
              <a:gd name="T49" fmla="*/ 300 h 640"/>
              <a:gd name="T50" fmla="*/ 692 w 692"/>
              <a:gd name="T51" fmla="*/ 30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92" h="640">
                <a:moveTo>
                  <a:pt x="692" y="300"/>
                </a:moveTo>
                <a:lnTo>
                  <a:pt x="172" y="0"/>
                </a:lnTo>
                <a:lnTo>
                  <a:pt x="172" y="0"/>
                </a:lnTo>
                <a:lnTo>
                  <a:pt x="136" y="72"/>
                </a:lnTo>
                <a:lnTo>
                  <a:pt x="104" y="148"/>
                </a:lnTo>
                <a:lnTo>
                  <a:pt x="76" y="226"/>
                </a:lnTo>
                <a:lnTo>
                  <a:pt x="52" y="304"/>
                </a:lnTo>
                <a:lnTo>
                  <a:pt x="40" y="346"/>
                </a:lnTo>
                <a:lnTo>
                  <a:pt x="32" y="386"/>
                </a:lnTo>
                <a:lnTo>
                  <a:pt x="24" y="428"/>
                </a:lnTo>
                <a:lnTo>
                  <a:pt x="16" y="470"/>
                </a:lnTo>
                <a:lnTo>
                  <a:pt x="10" y="512"/>
                </a:lnTo>
                <a:lnTo>
                  <a:pt x="6" y="554"/>
                </a:lnTo>
                <a:lnTo>
                  <a:pt x="2" y="596"/>
                </a:lnTo>
                <a:lnTo>
                  <a:pt x="0" y="640"/>
                </a:lnTo>
                <a:lnTo>
                  <a:pt x="602" y="640"/>
                </a:lnTo>
                <a:lnTo>
                  <a:pt x="602" y="640"/>
                </a:lnTo>
                <a:lnTo>
                  <a:pt x="606" y="594"/>
                </a:lnTo>
                <a:lnTo>
                  <a:pt x="612" y="550"/>
                </a:lnTo>
                <a:lnTo>
                  <a:pt x="620" y="506"/>
                </a:lnTo>
                <a:lnTo>
                  <a:pt x="630" y="462"/>
                </a:lnTo>
                <a:lnTo>
                  <a:pt x="642" y="420"/>
                </a:lnTo>
                <a:lnTo>
                  <a:pt x="658" y="380"/>
                </a:lnTo>
                <a:lnTo>
                  <a:pt x="674" y="340"/>
                </a:lnTo>
                <a:lnTo>
                  <a:pt x="692" y="300"/>
                </a:lnTo>
                <a:lnTo>
                  <a:pt x="692" y="3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3" name="ïşḻïďe"/>
          <p:cNvSpPr/>
          <p:nvPr/>
        </p:nvSpPr>
        <p:spPr bwMode="auto">
          <a:xfrm>
            <a:off x="2529418" y="1581056"/>
            <a:ext cx="623795" cy="622175"/>
          </a:xfrm>
          <a:custGeom>
            <a:avLst/>
            <a:gdLst>
              <a:gd name="T0" fmla="*/ 770 w 770"/>
              <a:gd name="T1" fmla="*/ 520 h 768"/>
              <a:gd name="T2" fmla="*/ 470 w 770"/>
              <a:gd name="T3" fmla="*/ 0 h 768"/>
              <a:gd name="T4" fmla="*/ 470 w 770"/>
              <a:gd name="T5" fmla="*/ 0 h 768"/>
              <a:gd name="T6" fmla="*/ 400 w 770"/>
              <a:gd name="T7" fmla="*/ 46 h 768"/>
              <a:gd name="T8" fmla="*/ 332 w 770"/>
              <a:gd name="T9" fmla="*/ 96 h 768"/>
              <a:gd name="T10" fmla="*/ 270 w 770"/>
              <a:gd name="T11" fmla="*/ 150 h 768"/>
              <a:gd name="T12" fmla="*/ 208 w 770"/>
              <a:gd name="T13" fmla="*/ 208 h 768"/>
              <a:gd name="T14" fmla="*/ 152 w 770"/>
              <a:gd name="T15" fmla="*/ 268 h 768"/>
              <a:gd name="T16" fmla="*/ 98 w 770"/>
              <a:gd name="T17" fmla="*/ 332 h 768"/>
              <a:gd name="T18" fmla="*/ 48 w 770"/>
              <a:gd name="T19" fmla="*/ 398 h 768"/>
              <a:gd name="T20" fmla="*/ 0 w 770"/>
              <a:gd name="T21" fmla="*/ 468 h 768"/>
              <a:gd name="T22" fmla="*/ 520 w 770"/>
              <a:gd name="T23" fmla="*/ 768 h 768"/>
              <a:gd name="T24" fmla="*/ 520 w 770"/>
              <a:gd name="T25" fmla="*/ 768 h 768"/>
              <a:gd name="T26" fmla="*/ 546 w 770"/>
              <a:gd name="T27" fmla="*/ 732 h 768"/>
              <a:gd name="T28" fmla="*/ 574 w 770"/>
              <a:gd name="T29" fmla="*/ 698 h 768"/>
              <a:gd name="T30" fmla="*/ 602 w 770"/>
              <a:gd name="T31" fmla="*/ 664 h 768"/>
              <a:gd name="T32" fmla="*/ 632 w 770"/>
              <a:gd name="T33" fmla="*/ 632 h 768"/>
              <a:gd name="T34" fmla="*/ 664 w 770"/>
              <a:gd name="T35" fmla="*/ 602 h 768"/>
              <a:gd name="T36" fmla="*/ 698 w 770"/>
              <a:gd name="T37" fmla="*/ 572 h 768"/>
              <a:gd name="T38" fmla="*/ 734 w 770"/>
              <a:gd name="T39" fmla="*/ 546 h 768"/>
              <a:gd name="T40" fmla="*/ 770 w 770"/>
              <a:gd name="T41" fmla="*/ 520 h 768"/>
              <a:gd name="T42" fmla="*/ 770 w 770"/>
              <a:gd name="T43" fmla="*/ 52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0" h="768">
                <a:moveTo>
                  <a:pt x="770" y="520"/>
                </a:moveTo>
                <a:lnTo>
                  <a:pt x="470" y="0"/>
                </a:lnTo>
                <a:lnTo>
                  <a:pt x="470" y="0"/>
                </a:lnTo>
                <a:lnTo>
                  <a:pt x="400" y="46"/>
                </a:lnTo>
                <a:lnTo>
                  <a:pt x="332" y="96"/>
                </a:lnTo>
                <a:lnTo>
                  <a:pt x="270" y="150"/>
                </a:lnTo>
                <a:lnTo>
                  <a:pt x="208" y="208"/>
                </a:lnTo>
                <a:lnTo>
                  <a:pt x="152" y="268"/>
                </a:lnTo>
                <a:lnTo>
                  <a:pt x="98" y="332"/>
                </a:lnTo>
                <a:lnTo>
                  <a:pt x="48" y="398"/>
                </a:lnTo>
                <a:lnTo>
                  <a:pt x="0" y="468"/>
                </a:lnTo>
                <a:lnTo>
                  <a:pt x="520" y="768"/>
                </a:lnTo>
                <a:lnTo>
                  <a:pt x="520" y="768"/>
                </a:lnTo>
                <a:lnTo>
                  <a:pt x="546" y="732"/>
                </a:lnTo>
                <a:lnTo>
                  <a:pt x="574" y="698"/>
                </a:lnTo>
                <a:lnTo>
                  <a:pt x="602" y="664"/>
                </a:lnTo>
                <a:lnTo>
                  <a:pt x="632" y="632"/>
                </a:lnTo>
                <a:lnTo>
                  <a:pt x="664" y="602"/>
                </a:lnTo>
                <a:lnTo>
                  <a:pt x="698" y="572"/>
                </a:lnTo>
                <a:lnTo>
                  <a:pt x="734" y="546"/>
                </a:lnTo>
                <a:lnTo>
                  <a:pt x="770" y="520"/>
                </a:lnTo>
                <a:lnTo>
                  <a:pt x="770" y="52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4" name="ísḷîďe"/>
          <p:cNvSpPr/>
          <p:nvPr/>
        </p:nvSpPr>
        <p:spPr bwMode="auto">
          <a:xfrm>
            <a:off x="2976606" y="1402829"/>
            <a:ext cx="518480" cy="560606"/>
          </a:xfrm>
          <a:custGeom>
            <a:avLst/>
            <a:gdLst>
              <a:gd name="T0" fmla="*/ 640 w 640"/>
              <a:gd name="T1" fmla="*/ 602 h 692"/>
              <a:gd name="T2" fmla="*/ 640 w 640"/>
              <a:gd name="T3" fmla="*/ 0 h 692"/>
              <a:gd name="T4" fmla="*/ 640 w 640"/>
              <a:gd name="T5" fmla="*/ 0 h 692"/>
              <a:gd name="T6" fmla="*/ 596 w 640"/>
              <a:gd name="T7" fmla="*/ 2 h 692"/>
              <a:gd name="T8" fmla="*/ 554 w 640"/>
              <a:gd name="T9" fmla="*/ 6 h 692"/>
              <a:gd name="T10" fmla="*/ 512 w 640"/>
              <a:gd name="T11" fmla="*/ 10 h 692"/>
              <a:gd name="T12" fmla="*/ 470 w 640"/>
              <a:gd name="T13" fmla="*/ 16 h 692"/>
              <a:gd name="T14" fmla="*/ 428 w 640"/>
              <a:gd name="T15" fmla="*/ 24 h 692"/>
              <a:gd name="T16" fmla="*/ 386 w 640"/>
              <a:gd name="T17" fmla="*/ 32 h 692"/>
              <a:gd name="T18" fmla="*/ 346 w 640"/>
              <a:gd name="T19" fmla="*/ 40 h 692"/>
              <a:gd name="T20" fmla="*/ 306 w 640"/>
              <a:gd name="T21" fmla="*/ 50 h 692"/>
              <a:gd name="T22" fmla="*/ 226 w 640"/>
              <a:gd name="T23" fmla="*/ 74 h 692"/>
              <a:gd name="T24" fmla="*/ 148 w 640"/>
              <a:gd name="T25" fmla="*/ 104 h 692"/>
              <a:gd name="T26" fmla="*/ 74 w 640"/>
              <a:gd name="T27" fmla="*/ 136 h 692"/>
              <a:gd name="T28" fmla="*/ 0 w 640"/>
              <a:gd name="T29" fmla="*/ 172 h 692"/>
              <a:gd name="T30" fmla="*/ 300 w 640"/>
              <a:gd name="T31" fmla="*/ 692 h 692"/>
              <a:gd name="T32" fmla="*/ 300 w 640"/>
              <a:gd name="T33" fmla="*/ 692 h 692"/>
              <a:gd name="T34" fmla="*/ 340 w 640"/>
              <a:gd name="T35" fmla="*/ 674 h 692"/>
              <a:gd name="T36" fmla="*/ 380 w 640"/>
              <a:gd name="T37" fmla="*/ 658 h 692"/>
              <a:gd name="T38" fmla="*/ 422 w 640"/>
              <a:gd name="T39" fmla="*/ 642 h 692"/>
              <a:gd name="T40" fmla="*/ 464 w 640"/>
              <a:gd name="T41" fmla="*/ 630 h 692"/>
              <a:gd name="T42" fmla="*/ 506 w 640"/>
              <a:gd name="T43" fmla="*/ 620 h 692"/>
              <a:gd name="T44" fmla="*/ 550 w 640"/>
              <a:gd name="T45" fmla="*/ 612 h 692"/>
              <a:gd name="T46" fmla="*/ 594 w 640"/>
              <a:gd name="T47" fmla="*/ 606 h 692"/>
              <a:gd name="T48" fmla="*/ 640 w 640"/>
              <a:gd name="T49" fmla="*/ 602 h 692"/>
              <a:gd name="T50" fmla="*/ 640 w 640"/>
              <a:gd name="T51" fmla="*/ 60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0" h="692">
                <a:moveTo>
                  <a:pt x="640" y="602"/>
                </a:moveTo>
                <a:lnTo>
                  <a:pt x="640" y="0"/>
                </a:lnTo>
                <a:lnTo>
                  <a:pt x="640" y="0"/>
                </a:lnTo>
                <a:lnTo>
                  <a:pt x="596" y="2"/>
                </a:lnTo>
                <a:lnTo>
                  <a:pt x="554" y="6"/>
                </a:lnTo>
                <a:lnTo>
                  <a:pt x="512" y="10"/>
                </a:lnTo>
                <a:lnTo>
                  <a:pt x="470" y="16"/>
                </a:lnTo>
                <a:lnTo>
                  <a:pt x="428" y="24"/>
                </a:lnTo>
                <a:lnTo>
                  <a:pt x="386" y="32"/>
                </a:lnTo>
                <a:lnTo>
                  <a:pt x="346" y="40"/>
                </a:lnTo>
                <a:lnTo>
                  <a:pt x="306" y="50"/>
                </a:lnTo>
                <a:lnTo>
                  <a:pt x="226" y="74"/>
                </a:lnTo>
                <a:lnTo>
                  <a:pt x="148" y="104"/>
                </a:lnTo>
                <a:lnTo>
                  <a:pt x="74" y="136"/>
                </a:lnTo>
                <a:lnTo>
                  <a:pt x="0" y="172"/>
                </a:lnTo>
                <a:lnTo>
                  <a:pt x="300" y="692"/>
                </a:lnTo>
                <a:lnTo>
                  <a:pt x="300" y="692"/>
                </a:lnTo>
                <a:lnTo>
                  <a:pt x="340" y="674"/>
                </a:lnTo>
                <a:lnTo>
                  <a:pt x="380" y="658"/>
                </a:lnTo>
                <a:lnTo>
                  <a:pt x="422" y="642"/>
                </a:lnTo>
                <a:lnTo>
                  <a:pt x="464" y="630"/>
                </a:lnTo>
                <a:lnTo>
                  <a:pt x="506" y="620"/>
                </a:lnTo>
                <a:lnTo>
                  <a:pt x="550" y="612"/>
                </a:lnTo>
                <a:lnTo>
                  <a:pt x="594" y="606"/>
                </a:lnTo>
                <a:lnTo>
                  <a:pt x="640" y="602"/>
                </a:lnTo>
                <a:lnTo>
                  <a:pt x="640" y="60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5" name="íŝľîdê"/>
          <p:cNvSpPr/>
          <p:nvPr/>
        </p:nvSpPr>
        <p:spPr bwMode="auto">
          <a:xfrm flipH="1" flipV="1">
            <a:off x="5921681" y="1762881"/>
            <a:ext cx="897617" cy="1124451"/>
          </a:xfrm>
          <a:custGeom>
            <a:avLst/>
            <a:gdLst>
              <a:gd name="T0" fmla="*/ 1098 w 1108"/>
              <a:gd name="T1" fmla="*/ 590 h 1388"/>
              <a:gd name="T2" fmla="*/ 1098 w 1108"/>
              <a:gd name="T3" fmla="*/ 590 h 1388"/>
              <a:gd name="T4" fmla="*/ 1092 w 1108"/>
              <a:gd name="T5" fmla="*/ 582 h 1388"/>
              <a:gd name="T6" fmla="*/ 1086 w 1108"/>
              <a:gd name="T7" fmla="*/ 574 h 1388"/>
              <a:gd name="T8" fmla="*/ 1078 w 1108"/>
              <a:gd name="T9" fmla="*/ 566 h 1388"/>
              <a:gd name="T10" fmla="*/ 1070 w 1108"/>
              <a:gd name="T11" fmla="*/ 560 h 1388"/>
              <a:gd name="T12" fmla="*/ 1060 w 1108"/>
              <a:gd name="T13" fmla="*/ 554 h 1388"/>
              <a:gd name="T14" fmla="*/ 1050 w 1108"/>
              <a:gd name="T15" fmla="*/ 550 h 1388"/>
              <a:gd name="T16" fmla="*/ 1038 w 1108"/>
              <a:gd name="T17" fmla="*/ 548 h 1388"/>
              <a:gd name="T18" fmla="*/ 1028 w 1108"/>
              <a:gd name="T19" fmla="*/ 548 h 1388"/>
              <a:gd name="T20" fmla="*/ 854 w 1108"/>
              <a:gd name="T21" fmla="*/ 548 h 1388"/>
              <a:gd name="T22" fmla="*/ 854 w 1108"/>
              <a:gd name="T23" fmla="*/ 0 h 1388"/>
              <a:gd name="T24" fmla="*/ 254 w 1108"/>
              <a:gd name="T25" fmla="*/ 0 h 1388"/>
              <a:gd name="T26" fmla="*/ 254 w 1108"/>
              <a:gd name="T27" fmla="*/ 548 h 1388"/>
              <a:gd name="T28" fmla="*/ 80 w 1108"/>
              <a:gd name="T29" fmla="*/ 548 h 1388"/>
              <a:gd name="T30" fmla="*/ 80 w 1108"/>
              <a:gd name="T31" fmla="*/ 548 h 1388"/>
              <a:gd name="T32" fmla="*/ 70 w 1108"/>
              <a:gd name="T33" fmla="*/ 548 h 1388"/>
              <a:gd name="T34" fmla="*/ 58 w 1108"/>
              <a:gd name="T35" fmla="*/ 550 h 1388"/>
              <a:gd name="T36" fmla="*/ 48 w 1108"/>
              <a:gd name="T37" fmla="*/ 554 h 1388"/>
              <a:gd name="T38" fmla="*/ 38 w 1108"/>
              <a:gd name="T39" fmla="*/ 560 h 1388"/>
              <a:gd name="T40" fmla="*/ 30 w 1108"/>
              <a:gd name="T41" fmla="*/ 566 h 1388"/>
              <a:gd name="T42" fmla="*/ 22 w 1108"/>
              <a:gd name="T43" fmla="*/ 574 h 1388"/>
              <a:gd name="T44" fmla="*/ 16 w 1108"/>
              <a:gd name="T45" fmla="*/ 582 h 1388"/>
              <a:gd name="T46" fmla="*/ 10 w 1108"/>
              <a:gd name="T47" fmla="*/ 590 h 1388"/>
              <a:gd name="T48" fmla="*/ 10 w 1108"/>
              <a:gd name="T49" fmla="*/ 590 h 1388"/>
              <a:gd name="T50" fmla="*/ 4 w 1108"/>
              <a:gd name="T51" fmla="*/ 602 h 1388"/>
              <a:gd name="T52" fmla="*/ 2 w 1108"/>
              <a:gd name="T53" fmla="*/ 612 h 1388"/>
              <a:gd name="T54" fmla="*/ 0 w 1108"/>
              <a:gd name="T55" fmla="*/ 622 h 1388"/>
              <a:gd name="T56" fmla="*/ 0 w 1108"/>
              <a:gd name="T57" fmla="*/ 634 h 1388"/>
              <a:gd name="T58" fmla="*/ 2 w 1108"/>
              <a:gd name="T59" fmla="*/ 644 h 1388"/>
              <a:gd name="T60" fmla="*/ 4 w 1108"/>
              <a:gd name="T61" fmla="*/ 654 h 1388"/>
              <a:gd name="T62" fmla="*/ 10 w 1108"/>
              <a:gd name="T63" fmla="*/ 664 h 1388"/>
              <a:gd name="T64" fmla="*/ 14 w 1108"/>
              <a:gd name="T65" fmla="*/ 674 h 1388"/>
              <a:gd name="T66" fmla="*/ 488 w 1108"/>
              <a:gd name="T67" fmla="*/ 1354 h 1388"/>
              <a:gd name="T68" fmla="*/ 488 w 1108"/>
              <a:gd name="T69" fmla="*/ 1354 h 1388"/>
              <a:gd name="T70" fmla="*/ 502 w 1108"/>
              <a:gd name="T71" fmla="*/ 1368 h 1388"/>
              <a:gd name="T72" fmla="*/ 516 w 1108"/>
              <a:gd name="T73" fmla="*/ 1378 h 1388"/>
              <a:gd name="T74" fmla="*/ 534 w 1108"/>
              <a:gd name="T75" fmla="*/ 1386 h 1388"/>
              <a:gd name="T76" fmla="*/ 554 w 1108"/>
              <a:gd name="T77" fmla="*/ 1388 h 1388"/>
              <a:gd name="T78" fmla="*/ 554 w 1108"/>
              <a:gd name="T79" fmla="*/ 1388 h 1388"/>
              <a:gd name="T80" fmla="*/ 574 w 1108"/>
              <a:gd name="T81" fmla="*/ 1386 h 1388"/>
              <a:gd name="T82" fmla="*/ 592 w 1108"/>
              <a:gd name="T83" fmla="*/ 1378 h 1388"/>
              <a:gd name="T84" fmla="*/ 606 w 1108"/>
              <a:gd name="T85" fmla="*/ 1368 h 1388"/>
              <a:gd name="T86" fmla="*/ 620 w 1108"/>
              <a:gd name="T87" fmla="*/ 1354 h 1388"/>
              <a:gd name="T88" fmla="*/ 1094 w 1108"/>
              <a:gd name="T89" fmla="*/ 674 h 1388"/>
              <a:gd name="T90" fmla="*/ 1094 w 1108"/>
              <a:gd name="T91" fmla="*/ 674 h 1388"/>
              <a:gd name="T92" fmla="*/ 1098 w 1108"/>
              <a:gd name="T93" fmla="*/ 664 h 1388"/>
              <a:gd name="T94" fmla="*/ 1104 w 1108"/>
              <a:gd name="T95" fmla="*/ 654 h 1388"/>
              <a:gd name="T96" fmla="*/ 1106 w 1108"/>
              <a:gd name="T97" fmla="*/ 644 h 1388"/>
              <a:gd name="T98" fmla="*/ 1108 w 1108"/>
              <a:gd name="T99" fmla="*/ 634 h 1388"/>
              <a:gd name="T100" fmla="*/ 1108 w 1108"/>
              <a:gd name="T101" fmla="*/ 622 h 1388"/>
              <a:gd name="T102" fmla="*/ 1106 w 1108"/>
              <a:gd name="T103" fmla="*/ 612 h 1388"/>
              <a:gd name="T104" fmla="*/ 1104 w 1108"/>
              <a:gd name="T105" fmla="*/ 602 h 1388"/>
              <a:gd name="T106" fmla="*/ 1098 w 1108"/>
              <a:gd name="T107" fmla="*/ 590 h 1388"/>
              <a:gd name="T108" fmla="*/ 1098 w 1108"/>
              <a:gd name="T109" fmla="*/ 59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8" h="1388">
                <a:moveTo>
                  <a:pt x="1098" y="590"/>
                </a:moveTo>
                <a:lnTo>
                  <a:pt x="1098" y="590"/>
                </a:lnTo>
                <a:lnTo>
                  <a:pt x="1092" y="582"/>
                </a:lnTo>
                <a:lnTo>
                  <a:pt x="1086" y="574"/>
                </a:lnTo>
                <a:lnTo>
                  <a:pt x="1078" y="566"/>
                </a:lnTo>
                <a:lnTo>
                  <a:pt x="1070" y="560"/>
                </a:lnTo>
                <a:lnTo>
                  <a:pt x="1060" y="554"/>
                </a:lnTo>
                <a:lnTo>
                  <a:pt x="1050" y="550"/>
                </a:lnTo>
                <a:lnTo>
                  <a:pt x="1038" y="548"/>
                </a:lnTo>
                <a:lnTo>
                  <a:pt x="1028" y="548"/>
                </a:lnTo>
                <a:lnTo>
                  <a:pt x="854" y="548"/>
                </a:lnTo>
                <a:lnTo>
                  <a:pt x="854" y="0"/>
                </a:lnTo>
                <a:lnTo>
                  <a:pt x="254" y="0"/>
                </a:lnTo>
                <a:lnTo>
                  <a:pt x="254" y="548"/>
                </a:lnTo>
                <a:lnTo>
                  <a:pt x="80" y="548"/>
                </a:lnTo>
                <a:lnTo>
                  <a:pt x="80" y="548"/>
                </a:lnTo>
                <a:lnTo>
                  <a:pt x="70" y="548"/>
                </a:lnTo>
                <a:lnTo>
                  <a:pt x="58" y="550"/>
                </a:lnTo>
                <a:lnTo>
                  <a:pt x="48" y="554"/>
                </a:lnTo>
                <a:lnTo>
                  <a:pt x="38" y="560"/>
                </a:lnTo>
                <a:lnTo>
                  <a:pt x="30" y="566"/>
                </a:lnTo>
                <a:lnTo>
                  <a:pt x="22" y="574"/>
                </a:lnTo>
                <a:lnTo>
                  <a:pt x="16" y="582"/>
                </a:lnTo>
                <a:lnTo>
                  <a:pt x="10" y="590"/>
                </a:lnTo>
                <a:lnTo>
                  <a:pt x="10" y="590"/>
                </a:lnTo>
                <a:lnTo>
                  <a:pt x="4" y="602"/>
                </a:lnTo>
                <a:lnTo>
                  <a:pt x="2" y="612"/>
                </a:lnTo>
                <a:lnTo>
                  <a:pt x="0" y="622"/>
                </a:lnTo>
                <a:lnTo>
                  <a:pt x="0" y="634"/>
                </a:lnTo>
                <a:lnTo>
                  <a:pt x="2" y="644"/>
                </a:lnTo>
                <a:lnTo>
                  <a:pt x="4" y="654"/>
                </a:lnTo>
                <a:lnTo>
                  <a:pt x="10" y="664"/>
                </a:lnTo>
                <a:lnTo>
                  <a:pt x="14" y="674"/>
                </a:lnTo>
                <a:lnTo>
                  <a:pt x="488" y="1354"/>
                </a:lnTo>
                <a:lnTo>
                  <a:pt x="488" y="1354"/>
                </a:lnTo>
                <a:lnTo>
                  <a:pt x="502" y="1368"/>
                </a:lnTo>
                <a:lnTo>
                  <a:pt x="516" y="1378"/>
                </a:lnTo>
                <a:lnTo>
                  <a:pt x="534" y="1386"/>
                </a:lnTo>
                <a:lnTo>
                  <a:pt x="554" y="1388"/>
                </a:lnTo>
                <a:lnTo>
                  <a:pt x="554" y="1388"/>
                </a:lnTo>
                <a:lnTo>
                  <a:pt x="574" y="1386"/>
                </a:lnTo>
                <a:lnTo>
                  <a:pt x="592" y="1378"/>
                </a:lnTo>
                <a:lnTo>
                  <a:pt x="606" y="1368"/>
                </a:lnTo>
                <a:lnTo>
                  <a:pt x="620" y="1354"/>
                </a:lnTo>
                <a:lnTo>
                  <a:pt x="1094" y="674"/>
                </a:lnTo>
                <a:lnTo>
                  <a:pt x="1094" y="674"/>
                </a:lnTo>
                <a:lnTo>
                  <a:pt x="1098" y="664"/>
                </a:lnTo>
                <a:lnTo>
                  <a:pt x="1104" y="654"/>
                </a:lnTo>
                <a:lnTo>
                  <a:pt x="1106" y="644"/>
                </a:lnTo>
                <a:lnTo>
                  <a:pt x="1108" y="634"/>
                </a:lnTo>
                <a:lnTo>
                  <a:pt x="1108" y="622"/>
                </a:lnTo>
                <a:lnTo>
                  <a:pt x="1106" y="612"/>
                </a:lnTo>
                <a:lnTo>
                  <a:pt x="1104" y="602"/>
                </a:lnTo>
                <a:lnTo>
                  <a:pt x="1098" y="590"/>
                </a:lnTo>
                <a:lnTo>
                  <a:pt x="1098" y="590"/>
                </a:lnTo>
                <a:close/>
              </a:path>
            </a:pathLst>
          </a:custGeom>
          <a:solidFill>
            <a:schemeClr val="accent2"/>
          </a:solidFill>
          <a:ln w="31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6" name="ïṣḻiḓè"/>
          <p:cNvSpPr/>
          <p:nvPr/>
        </p:nvSpPr>
        <p:spPr bwMode="auto">
          <a:xfrm flipH="1" flipV="1">
            <a:off x="4873380" y="3545152"/>
            <a:ext cx="518480" cy="560606"/>
          </a:xfrm>
          <a:custGeom>
            <a:avLst/>
            <a:gdLst>
              <a:gd name="T0" fmla="*/ 340 w 640"/>
              <a:gd name="T1" fmla="*/ 692 h 692"/>
              <a:gd name="T2" fmla="*/ 640 w 640"/>
              <a:gd name="T3" fmla="*/ 172 h 692"/>
              <a:gd name="T4" fmla="*/ 640 w 640"/>
              <a:gd name="T5" fmla="*/ 172 h 692"/>
              <a:gd name="T6" fmla="*/ 566 w 640"/>
              <a:gd name="T7" fmla="*/ 136 h 692"/>
              <a:gd name="T8" fmla="*/ 492 w 640"/>
              <a:gd name="T9" fmla="*/ 104 h 692"/>
              <a:gd name="T10" fmla="*/ 414 w 640"/>
              <a:gd name="T11" fmla="*/ 74 h 692"/>
              <a:gd name="T12" fmla="*/ 334 w 640"/>
              <a:gd name="T13" fmla="*/ 50 h 692"/>
              <a:gd name="T14" fmla="*/ 294 w 640"/>
              <a:gd name="T15" fmla="*/ 40 h 692"/>
              <a:gd name="T16" fmla="*/ 254 w 640"/>
              <a:gd name="T17" fmla="*/ 32 h 692"/>
              <a:gd name="T18" fmla="*/ 212 w 640"/>
              <a:gd name="T19" fmla="*/ 24 h 692"/>
              <a:gd name="T20" fmla="*/ 170 w 640"/>
              <a:gd name="T21" fmla="*/ 16 h 692"/>
              <a:gd name="T22" fmla="*/ 128 w 640"/>
              <a:gd name="T23" fmla="*/ 10 h 692"/>
              <a:gd name="T24" fmla="*/ 86 w 640"/>
              <a:gd name="T25" fmla="*/ 6 h 692"/>
              <a:gd name="T26" fmla="*/ 44 w 640"/>
              <a:gd name="T27" fmla="*/ 2 h 692"/>
              <a:gd name="T28" fmla="*/ 0 w 640"/>
              <a:gd name="T29" fmla="*/ 0 h 692"/>
              <a:gd name="T30" fmla="*/ 0 w 640"/>
              <a:gd name="T31" fmla="*/ 602 h 692"/>
              <a:gd name="T32" fmla="*/ 0 w 640"/>
              <a:gd name="T33" fmla="*/ 602 h 692"/>
              <a:gd name="T34" fmla="*/ 46 w 640"/>
              <a:gd name="T35" fmla="*/ 606 h 692"/>
              <a:gd name="T36" fmla="*/ 90 w 640"/>
              <a:gd name="T37" fmla="*/ 612 h 692"/>
              <a:gd name="T38" fmla="*/ 134 w 640"/>
              <a:gd name="T39" fmla="*/ 620 h 692"/>
              <a:gd name="T40" fmla="*/ 176 w 640"/>
              <a:gd name="T41" fmla="*/ 630 h 692"/>
              <a:gd name="T42" fmla="*/ 218 w 640"/>
              <a:gd name="T43" fmla="*/ 642 h 692"/>
              <a:gd name="T44" fmla="*/ 260 w 640"/>
              <a:gd name="T45" fmla="*/ 658 h 692"/>
              <a:gd name="T46" fmla="*/ 300 w 640"/>
              <a:gd name="T47" fmla="*/ 674 h 692"/>
              <a:gd name="T48" fmla="*/ 340 w 640"/>
              <a:gd name="T49" fmla="*/ 692 h 692"/>
              <a:gd name="T50" fmla="*/ 340 w 640"/>
              <a:gd name="T51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0" h="692">
                <a:moveTo>
                  <a:pt x="340" y="692"/>
                </a:moveTo>
                <a:lnTo>
                  <a:pt x="640" y="172"/>
                </a:lnTo>
                <a:lnTo>
                  <a:pt x="640" y="172"/>
                </a:lnTo>
                <a:lnTo>
                  <a:pt x="566" y="136"/>
                </a:lnTo>
                <a:lnTo>
                  <a:pt x="492" y="104"/>
                </a:lnTo>
                <a:lnTo>
                  <a:pt x="414" y="74"/>
                </a:lnTo>
                <a:lnTo>
                  <a:pt x="334" y="50"/>
                </a:lnTo>
                <a:lnTo>
                  <a:pt x="294" y="40"/>
                </a:lnTo>
                <a:lnTo>
                  <a:pt x="254" y="32"/>
                </a:lnTo>
                <a:lnTo>
                  <a:pt x="212" y="24"/>
                </a:lnTo>
                <a:lnTo>
                  <a:pt x="170" y="16"/>
                </a:lnTo>
                <a:lnTo>
                  <a:pt x="128" y="10"/>
                </a:lnTo>
                <a:lnTo>
                  <a:pt x="86" y="6"/>
                </a:lnTo>
                <a:lnTo>
                  <a:pt x="44" y="2"/>
                </a:lnTo>
                <a:lnTo>
                  <a:pt x="0" y="0"/>
                </a:lnTo>
                <a:lnTo>
                  <a:pt x="0" y="602"/>
                </a:lnTo>
                <a:lnTo>
                  <a:pt x="0" y="602"/>
                </a:lnTo>
                <a:lnTo>
                  <a:pt x="46" y="606"/>
                </a:lnTo>
                <a:lnTo>
                  <a:pt x="90" y="612"/>
                </a:lnTo>
                <a:lnTo>
                  <a:pt x="134" y="620"/>
                </a:lnTo>
                <a:lnTo>
                  <a:pt x="176" y="630"/>
                </a:lnTo>
                <a:lnTo>
                  <a:pt x="218" y="642"/>
                </a:lnTo>
                <a:lnTo>
                  <a:pt x="260" y="658"/>
                </a:lnTo>
                <a:lnTo>
                  <a:pt x="300" y="674"/>
                </a:lnTo>
                <a:lnTo>
                  <a:pt x="340" y="692"/>
                </a:lnTo>
                <a:lnTo>
                  <a:pt x="340" y="69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7" name="íŝľíḋê"/>
          <p:cNvSpPr/>
          <p:nvPr/>
        </p:nvSpPr>
        <p:spPr bwMode="auto">
          <a:xfrm flipH="1" flipV="1">
            <a:off x="4247964" y="2961864"/>
            <a:ext cx="560606" cy="518479"/>
          </a:xfrm>
          <a:custGeom>
            <a:avLst/>
            <a:gdLst>
              <a:gd name="T0" fmla="*/ 90 w 692"/>
              <a:gd name="T1" fmla="*/ 640 h 640"/>
              <a:gd name="T2" fmla="*/ 692 w 692"/>
              <a:gd name="T3" fmla="*/ 640 h 640"/>
              <a:gd name="T4" fmla="*/ 692 w 692"/>
              <a:gd name="T5" fmla="*/ 640 h 640"/>
              <a:gd name="T6" fmla="*/ 690 w 692"/>
              <a:gd name="T7" fmla="*/ 596 h 640"/>
              <a:gd name="T8" fmla="*/ 686 w 692"/>
              <a:gd name="T9" fmla="*/ 554 h 640"/>
              <a:gd name="T10" fmla="*/ 682 w 692"/>
              <a:gd name="T11" fmla="*/ 512 h 640"/>
              <a:gd name="T12" fmla="*/ 676 w 692"/>
              <a:gd name="T13" fmla="*/ 470 h 640"/>
              <a:gd name="T14" fmla="*/ 668 w 692"/>
              <a:gd name="T15" fmla="*/ 428 h 640"/>
              <a:gd name="T16" fmla="*/ 660 w 692"/>
              <a:gd name="T17" fmla="*/ 386 h 640"/>
              <a:gd name="T18" fmla="*/ 652 w 692"/>
              <a:gd name="T19" fmla="*/ 346 h 640"/>
              <a:gd name="T20" fmla="*/ 640 w 692"/>
              <a:gd name="T21" fmla="*/ 304 h 640"/>
              <a:gd name="T22" fmla="*/ 616 w 692"/>
              <a:gd name="T23" fmla="*/ 226 h 640"/>
              <a:gd name="T24" fmla="*/ 588 w 692"/>
              <a:gd name="T25" fmla="*/ 148 h 640"/>
              <a:gd name="T26" fmla="*/ 556 w 692"/>
              <a:gd name="T27" fmla="*/ 72 h 640"/>
              <a:gd name="T28" fmla="*/ 520 w 692"/>
              <a:gd name="T29" fmla="*/ 0 h 640"/>
              <a:gd name="T30" fmla="*/ 0 w 692"/>
              <a:gd name="T31" fmla="*/ 300 h 640"/>
              <a:gd name="T32" fmla="*/ 0 w 692"/>
              <a:gd name="T33" fmla="*/ 300 h 640"/>
              <a:gd name="T34" fmla="*/ 18 w 692"/>
              <a:gd name="T35" fmla="*/ 340 h 640"/>
              <a:gd name="T36" fmla="*/ 34 w 692"/>
              <a:gd name="T37" fmla="*/ 380 h 640"/>
              <a:gd name="T38" fmla="*/ 50 w 692"/>
              <a:gd name="T39" fmla="*/ 420 h 640"/>
              <a:gd name="T40" fmla="*/ 62 w 692"/>
              <a:gd name="T41" fmla="*/ 462 h 640"/>
              <a:gd name="T42" fmla="*/ 72 w 692"/>
              <a:gd name="T43" fmla="*/ 506 h 640"/>
              <a:gd name="T44" fmla="*/ 80 w 692"/>
              <a:gd name="T45" fmla="*/ 550 h 640"/>
              <a:gd name="T46" fmla="*/ 86 w 692"/>
              <a:gd name="T47" fmla="*/ 594 h 640"/>
              <a:gd name="T48" fmla="*/ 90 w 692"/>
              <a:gd name="T49" fmla="*/ 640 h 640"/>
              <a:gd name="T50" fmla="*/ 90 w 692"/>
              <a:gd name="T51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92" h="640">
                <a:moveTo>
                  <a:pt x="90" y="640"/>
                </a:moveTo>
                <a:lnTo>
                  <a:pt x="692" y="640"/>
                </a:lnTo>
                <a:lnTo>
                  <a:pt x="692" y="640"/>
                </a:lnTo>
                <a:lnTo>
                  <a:pt x="690" y="596"/>
                </a:lnTo>
                <a:lnTo>
                  <a:pt x="686" y="554"/>
                </a:lnTo>
                <a:lnTo>
                  <a:pt x="682" y="512"/>
                </a:lnTo>
                <a:lnTo>
                  <a:pt x="676" y="470"/>
                </a:lnTo>
                <a:lnTo>
                  <a:pt x="668" y="428"/>
                </a:lnTo>
                <a:lnTo>
                  <a:pt x="660" y="386"/>
                </a:lnTo>
                <a:lnTo>
                  <a:pt x="652" y="346"/>
                </a:lnTo>
                <a:lnTo>
                  <a:pt x="640" y="304"/>
                </a:lnTo>
                <a:lnTo>
                  <a:pt x="616" y="226"/>
                </a:lnTo>
                <a:lnTo>
                  <a:pt x="588" y="148"/>
                </a:lnTo>
                <a:lnTo>
                  <a:pt x="556" y="72"/>
                </a:lnTo>
                <a:lnTo>
                  <a:pt x="520" y="0"/>
                </a:lnTo>
                <a:lnTo>
                  <a:pt x="0" y="300"/>
                </a:lnTo>
                <a:lnTo>
                  <a:pt x="0" y="300"/>
                </a:lnTo>
                <a:lnTo>
                  <a:pt x="18" y="340"/>
                </a:lnTo>
                <a:lnTo>
                  <a:pt x="34" y="380"/>
                </a:lnTo>
                <a:lnTo>
                  <a:pt x="50" y="420"/>
                </a:lnTo>
                <a:lnTo>
                  <a:pt x="62" y="462"/>
                </a:lnTo>
                <a:lnTo>
                  <a:pt x="72" y="506"/>
                </a:lnTo>
                <a:lnTo>
                  <a:pt x="80" y="550"/>
                </a:lnTo>
                <a:lnTo>
                  <a:pt x="86" y="594"/>
                </a:lnTo>
                <a:lnTo>
                  <a:pt x="90" y="640"/>
                </a:lnTo>
                <a:lnTo>
                  <a:pt x="90" y="6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8" name="íṩļïḓe"/>
          <p:cNvSpPr/>
          <p:nvPr/>
        </p:nvSpPr>
        <p:spPr bwMode="auto">
          <a:xfrm flipH="1" flipV="1">
            <a:off x="4426192" y="3305356"/>
            <a:ext cx="623795" cy="622175"/>
          </a:xfrm>
          <a:custGeom>
            <a:avLst/>
            <a:gdLst>
              <a:gd name="T0" fmla="*/ 250 w 770"/>
              <a:gd name="T1" fmla="*/ 768 h 768"/>
              <a:gd name="T2" fmla="*/ 770 w 770"/>
              <a:gd name="T3" fmla="*/ 468 h 768"/>
              <a:gd name="T4" fmla="*/ 770 w 770"/>
              <a:gd name="T5" fmla="*/ 468 h 768"/>
              <a:gd name="T6" fmla="*/ 722 w 770"/>
              <a:gd name="T7" fmla="*/ 398 h 768"/>
              <a:gd name="T8" fmla="*/ 672 w 770"/>
              <a:gd name="T9" fmla="*/ 332 h 768"/>
              <a:gd name="T10" fmla="*/ 618 w 770"/>
              <a:gd name="T11" fmla="*/ 268 h 768"/>
              <a:gd name="T12" fmla="*/ 562 w 770"/>
              <a:gd name="T13" fmla="*/ 208 h 768"/>
              <a:gd name="T14" fmla="*/ 500 w 770"/>
              <a:gd name="T15" fmla="*/ 150 h 768"/>
              <a:gd name="T16" fmla="*/ 438 w 770"/>
              <a:gd name="T17" fmla="*/ 96 h 768"/>
              <a:gd name="T18" fmla="*/ 370 w 770"/>
              <a:gd name="T19" fmla="*/ 46 h 768"/>
              <a:gd name="T20" fmla="*/ 300 w 770"/>
              <a:gd name="T21" fmla="*/ 0 h 768"/>
              <a:gd name="T22" fmla="*/ 0 w 770"/>
              <a:gd name="T23" fmla="*/ 520 h 768"/>
              <a:gd name="T24" fmla="*/ 0 w 770"/>
              <a:gd name="T25" fmla="*/ 520 h 768"/>
              <a:gd name="T26" fmla="*/ 36 w 770"/>
              <a:gd name="T27" fmla="*/ 546 h 768"/>
              <a:gd name="T28" fmla="*/ 72 w 770"/>
              <a:gd name="T29" fmla="*/ 572 h 768"/>
              <a:gd name="T30" fmla="*/ 106 w 770"/>
              <a:gd name="T31" fmla="*/ 602 h 768"/>
              <a:gd name="T32" fmla="*/ 138 w 770"/>
              <a:gd name="T33" fmla="*/ 632 h 768"/>
              <a:gd name="T34" fmla="*/ 168 w 770"/>
              <a:gd name="T35" fmla="*/ 664 h 768"/>
              <a:gd name="T36" fmla="*/ 196 w 770"/>
              <a:gd name="T37" fmla="*/ 698 h 768"/>
              <a:gd name="T38" fmla="*/ 224 w 770"/>
              <a:gd name="T39" fmla="*/ 732 h 768"/>
              <a:gd name="T40" fmla="*/ 250 w 770"/>
              <a:gd name="T41" fmla="*/ 768 h 768"/>
              <a:gd name="T42" fmla="*/ 250 w 770"/>
              <a:gd name="T43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0" h="768">
                <a:moveTo>
                  <a:pt x="250" y="768"/>
                </a:moveTo>
                <a:lnTo>
                  <a:pt x="770" y="468"/>
                </a:lnTo>
                <a:lnTo>
                  <a:pt x="770" y="468"/>
                </a:lnTo>
                <a:lnTo>
                  <a:pt x="722" y="398"/>
                </a:lnTo>
                <a:lnTo>
                  <a:pt x="672" y="332"/>
                </a:lnTo>
                <a:lnTo>
                  <a:pt x="618" y="268"/>
                </a:lnTo>
                <a:lnTo>
                  <a:pt x="562" y="208"/>
                </a:lnTo>
                <a:lnTo>
                  <a:pt x="500" y="150"/>
                </a:lnTo>
                <a:lnTo>
                  <a:pt x="438" y="96"/>
                </a:lnTo>
                <a:lnTo>
                  <a:pt x="370" y="46"/>
                </a:lnTo>
                <a:lnTo>
                  <a:pt x="300" y="0"/>
                </a:lnTo>
                <a:lnTo>
                  <a:pt x="0" y="520"/>
                </a:lnTo>
                <a:lnTo>
                  <a:pt x="0" y="520"/>
                </a:lnTo>
                <a:lnTo>
                  <a:pt x="36" y="546"/>
                </a:lnTo>
                <a:lnTo>
                  <a:pt x="72" y="572"/>
                </a:lnTo>
                <a:lnTo>
                  <a:pt x="106" y="602"/>
                </a:lnTo>
                <a:lnTo>
                  <a:pt x="138" y="632"/>
                </a:lnTo>
                <a:lnTo>
                  <a:pt x="168" y="664"/>
                </a:lnTo>
                <a:lnTo>
                  <a:pt x="196" y="698"/>
                </a:lnTo>
                <a:lnTo>
                  <a:pt x="224" y="732"/>
                </a:lnTo>
                <a:lnTo>
                  <a:pt x="250" y="768"/>
                </a:lnTo>
                <a:lnTo>
                  <a:pt x="250" y="76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49" name="ïṡḷiḑé"/>
          <p:cNvSpPr/>
          <p:nvPr/>
        </p:nvSpPr>
        <p:spPr bwMode="auto">
          <a:xfrm flipH="1" flipV="1">
            <a:off x="6052920" y="2961864"/>
            <a:ext cx="560606" cy="518479"/>
          </a:xfrm>
          <a:custGeom>
            <a:avLst/>
            <a:gdLst>
              <a:gd name="T0" fmla="*/ 692 w 692"/>
              <a:gd name="T1" fmla="*/ 300 h 640"/>
              <a:gd name="T2" fmla="*/ 172 w 692"/>
              <a:gd name="T3" fmla="*/ 0 h 640"/>
              <a:gd name="T4" fmla="*/ 172 w 692"/>
              <a:gd name="T5" fmla="*/ 0 h 640"/>
              <a:gd name="T6" fmla="*/ 136 w 692"/>
              <a:gd name="T7" fmla="*/ 72 h 640"/>
              <a:gd name="T8" fmla="*/ 104 w 692"/>
              <a:gd name="T9" fmla="*/ 148 h 640"/>
              <a:gd name="T10" fmla="*/ 76 w 692"/>
              <a:gd name="T11" fmla="*/ 226 h 640"/>
              <a:gd name="T12" fmla="*/ 52 w 692"/>
              <a:gd name="T13" fmla="*/ 304 h 640"/>
              <a:gd name="T14" fmla="*/ 40 w 692"/>
              <a:gd name="T15" fmla="*/ 346 h 640"/>
              <a:gd name="T16" fmla="*/ 32 w 692"/>
              <a:gd name="T17" fmla="*/ 386 h 640"/>
              <a:gd name="T18" fmla="*/ 24 w 692"/>
              <a:gd name="T19" fmla="*/ 428 h 640"/>
              <a:gd name="T20" fmla="*/ 16 w 692"/>
              <a:gd name="T21" fmla="*/ 470 h 640"/>
              <a:gd name="T22" fmla="*/ 10 w 692"/>
              <a:gd name="T23" fmla="*/ 512 h 640"/>
              <a:gd name="T24" fmla="*/ 6 w 692"/>
              <a:gd name="T25" fmla="*/ 554 h 640"/>
              <a:gd name="T26" fmla="*/ 2 w 692"/>
              <a:gd name="T27" fmla="*/ 596 h 640"/>
              <a:gd name="T28" fmla="*/ 0 w 692"/>
              <a:gd name="T29" fmla="*/ 640 h 640"/>
              <a:gd name="T30" fmla="*/ 602 w 692"/>
              <a:gd name="T31" fmla="*/ 640 h 640"/>
              <a:gd name="T32" fmla="*/ 602 w 692"/>
              <a:gd name="T33" fmla="*/ 640 h 640"/>
              <a:gd name="T34" fmla="*/ 606 w 692"/>
              <a:gd name="T35" fmla="*/ 594 h 640"/>
              <a:gd name="T36" fmla="*/ 612 w 692"/>
              <a:gd name="T37" fmla="*/ 550 h 640"/>
              <a:gd name="T38" fmla="*/ 620 w 692"/>
              <a:gd name="T39" fmla="*/ 506 h 640"/>
              <a:gd name="T40" fmla="*/ 630 w 692"/>
              <a:gd name="T41" fmla="*/ 462 h 640"/>
              <a:gd name="T42" fmla="*/ 642 w 692"/>
              <a:gd name="T43" fmla="*/ 420 h 640"/>
              <a:gd name="T44" fmla="*/ 658 w 692"/>
              <a:gd name="T45" fmla="*/ 380 h 640"/>
              <a:gd name="T46" fmla="*/ 674 w 692"/>
              <a:gd name="T47" fmla="*/ 340 h 640"/>
              <a:gd name="T48" fmla="*/ 692 w 692"/>
              <a:gd name="T49" fmla="*/ 300 h 640"/>
              <a:gd name="T50" fmla="*/ 692 w 692"/>
              <a:gd name="T51" fmla="*/ 30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92" h="640">
                <a:moveTo>
                  <a:pt x="692" y="300"/>
                </a:moveTo>
                <a:lnTo>
                  <a:pt x="172" y="0"/>
                </a:lnTo>
                <a:lnTo>
                  <a:pt x="172" y="0"/>
                </a:lnTo>
                <a:lnTo>
                  <a:pt x="136" y="72"/>
                </a:lnTo>
                <a:lnTo>
                  <a:pt x="104" y="148"/>
                </a:lnTo>
                <a:lnTo>
                  <a:pt x="76" y="226"/>
                </a:lnTo>
                <a:lnTo>
                  <a:pt x="52" y="304"/>
                </a:lnTo>
                <a:lnTo>
                  <a:pt x="40" y="346"/>
                </a:lnTo>
                <a:lnTo>
                  <a:pt x="32" y="386"/>
                </a:lnTo>
                <a:lnTo>
                  <a:pt x="24" y="428"/>
                </a:lnTo>
                <a:lnTo>
                  <a:pt x="16" y="470"/>
                </a:lnTo>
                <a:lnTo>
                  <a:pt x="10" y="512"/>
                </a:lnTo>
                <a:lnTo>
                  <a:pt x="6" y="554"/>
                </a:lnTo>
                <a:lnTo>
                  <a:pt x="2" y="596"/>
                </a:lnTo>
                <a:lnTo>
                  <a:pt x="0" y="640"/>
                </a:lnTo>
                <a:lnTo>
                  <a:pt x="602" y="640"/>
                </a:lnTo>
                <a:lnTo>
                  <a:pt x="602" y="640"/>
                </a:lnTo>
                <a:lnTo>
                  <a:pt x="606" y="594"/>
                </a:lnTo>
                <a:lnTo>
                  <a:pt x="612" y="550"/>
                </a:lnTo>
                <a:lnTo>
                  <a:pt x="620" y="506"/>
                </a:lnTo>
                <a:lnTo>
                  <a:pt x="630" y="462"/>
                </a:lnTo>
                <a:lnTo>
                  <a:pt x="642" y="420"/>
                </a:lnTo>
                <a:lnTo>
                  <a:pt x="658" y="380"/>
                </a:lnTo>
                <a:lnTo>
                  <a:pt x="674" y="340"/>
                </a:lnTo>
                <a:lnTo>
                  <a:pt x="692" y="300"/>
                </a:lnTo>
                <a:lnTo>
                  <a:pt x="692" y="3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50" name="ïSḷïḍe"/>
          <p:cNvSpPr/>
          <p:nvPr/>
        </p:nvSpPr>
        <p:spPr bwMode="auto">
          <a:xfrm flipH="1" flipV="1">
            <a:off x="5811504" y="3305356"/>
            <a:ext cx="623795" cy="622175"/>
          </a:xfrm>
          <a:custGeom>
            <a:avLst/>
            <a:gdLst>
              <a:gd name="T0" fmla="*/ 770 w 770"/>
              <a:gd name="T1" fmla="*/ 520 h 768"/>
              <a:gd name="T2" fmla="*/ 470 w 770"/>
              <a:gd name="T3" fmla="*/ 0 h 768"/>
              <a:gd name="T4" fmla="*/ 470 w 770"/>
              <a:gd name="T5" fmla="*/ 0 h 768"/>
              <a:gd name="T6" fmla="*/ 400 w 770"/>
              <a:gd name="T7" fmla="*/ 46 h 768"/>
              <a:gd name="T8" fmla="*/ 332 w 770"/>
              <a:gd name="T9" fmla="*/ 96 h 768"/>
              <a:gd name="T10" fmla="*/ 270 w 770"/>
              <a:gd name="T11" fmla="*/ 150 h 768"/>
              <a:gd name="T12" fmla="*/ 208 w 770"/>
              <a:gd name="T13" fmla="*/ 208 h 768"/>
              <a:gd name="T14" fmla="*/ 152 w 770"/>
              <a:gd name="T15" fmla="*/ 268 h 768"/>
              <a:gd name="T16" fmla="*/ 98 w 770"/>
              <a:gd name="T17" fmla="*/ 332 h 768"/>
              <a:gd name="T18" fmla="*/ 48 w 770"/>
              <a:gd name="T19" fmla="*/ 398 h 768"/>
              <a:gd name="T20" fmla="*/ 0 w 770"/>
              <a:gd name="T21" fmla="*/ 468 h 768"/>
              <a:gd name="T22" fmla="*/ 520 w 770"/>
              <a:gd name="T23" fmla="*/ 768 h 768"/>
              <a:gd name="T24" fmla="*/ 520 w 770"/>
              <a:gd name="T25" fmla="*/ 768 h 768"/>
              <a:gd name="T26" fmla="*/ 546 w 770"/>
              <a:gd name="T27" fmla="*/ 732 h 768"/>
              <a:gd name="T28" fmla="*/ 574 w 770"/>
              <a:gd name="T29" fmla="*/ 698 h 768"/>
              <a:gd name="T30" fmla="*/ 602 w 770"/>
              <a:gd name="T31" fmla="*/ 664 h 768"/>
              <a:gd name="T32" fmla="*/ 632 w 770"/>
              <a:gd name="T33" fmla="*/ 632 h 768"/>
              <a:gd name="T34" fmla="*/ 664 w 770"/>
              <a:gd name="T35" fmla="*/ 602 h 768"/>
              <a:gd name="T36" fmla="*/ 698 w 770"/>
              <a:gd name="T37" fmla="*/ 572 h 768"/>
              <a:gd name="T38" fmla="*/ 734 w 770"/>
              <a:gd name="T39" fmla="*/ 546 h 768"/>
              <a:gd name="T40" fmla="*/ 770 w 770"/>
              <a:gd name="T41" fmla="*/ 520 h 768"/>
              <a:gd name="T42" fmla="*/ 770 w 770"/>
              <a:gd name="T43" fmla="*/ 52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0" h="768">
                <a:moveTo>
                  <a:pt x="770" y="520"/>
                </a:moveTo>
                <a:lnTo>
                  <a:pt x="470" y="0"/>
                </a:lnTo>
                <a:lnTo>
                  <a:pt x="470" y="0"/>
                </a:lnTo>
                <a:lnTo>
                  <a:pt x="400" y="46"/>
                </a:lnTo>
                <a:lnTo>
                  <a:pt x="332" y="96"/>
                </a:lnTo>
                <a:lnTo>
                  <a:pt x="270" y="150"/>
                </a:lnTo>
                <a:lnTo>
                  <a:pt x="208" y="208"/>
                </a:lnTo>
                <a:lnTo>
                  <a:pt x="152" y="268"/>
                </a:lnTo>
                <a:lnTo>
                  <a:pt x="98" y="332"/>
                </a:lnTo>
                <a:lnTo>
                  <a:pt x="48" y="398"/>
                </a:lnTo>
                <a:lnTo>
                  <a:pt x="0" y="468"/>
                </a:lnTo>
                <a:lnTo>
                  <a:pt x="520" y="768"/>
                </a:lnTo>
                <a:lnTo>
                  <a:pt x="520" y="768"/>
                </a:lnTo>
                <a:lnTo>
                  <a:pt x="546" y="732"/>
                </a:lnTo>
                <a:lnTo>
                  <a:pt x="574" y="698"/>
                </a:lnTo>
                <a:lnTo>
                  <a:pt x="602" y="664"/>
                </a:lnTo>
                <a:lnTo>
                  <a:pt x="632" y="632"/>
                </a:lnTo>
                <a:lnTo>
                  <a:pt x="664" y="602"/>
                </a:lnTo>
                <a:lnTo>
                  <a:pt x="698" y="572"/>
                </a:lnTo>
                <a:lnTo>
                  <a:pt x="734" y="546"/>
                </a:lnTo>
                <a:lnTo>
                  <a:pt x="770" y="520"/>
                </a:lnTo>
                <a:lnTo>
                  <a:pt x="770" y="52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51" name="ïŝḻîḑé"/>
          <p:cNvSpPr/>
          <p:nvPr/>
        </p:nvSpPr>
        <p:spPr bwMode="auto">
          <a:xfrm flipH="1" flipV="1">
            <a:off x="5469631" y="3545152"/>
            <a:ext cx="518480" cy="560606"/>
          </a:xfrm>
          <a:custGeom>
            <a:avLst/>
            <a:gdLst>
              <a:gd name="T0" fmla="*/ 640 w 640"/>
              <a:gd name="T1" fmla="*/ 602 h 692"/>
              <a:gd name="T2" fmla="*/ 640 w 640"/>
              <a:gd name="T3" fmla="*/ 0 h 692"/>
              <a:gd name="T4" fmla="*/ 640 w 640"/>
              <a:gd name="T5" fmla="*/ 0 h 692"/>
              <a:gd name="T6" fmla="*/ 596 w 640"/>
              <a:gd name="T7" fmla="*/ 2 h 692"/>
              <a:gd name="T8" fmla="*/ 554 w 640"/>
              <a:gd name="T9" fmla="*/ 6 h 692"/>
              <a:gd name="T10" fmla="*/ 512 w 640"/>
              <a:gd name="T11" fmla="*/ 10 h 692"/>
              <a:gd name="T12" fmla="*/ 470 w 640"/>
              <a:gd name="T13" fmla="*/ 16 h 692"/>
              <a:gd name="T14" fmla="*/ 428 w 640"/>
              <a:gd name="T15" fmla="*/ 24 h 692"/>
              <a:gd name="T16" fmla="*/ 386 w 640"/>
              <a:gd name="T17" fmla="*/ 32 h 692"/>
              <a:gd name="T18" fmla="*/ 346 w 640"/>
              <a:gd name="T19" fmla="*/ 40 h 692"/>
              <a:gd name="T20" fmla="*/ 306 w 640"/>
              <a:gd name="T21" fmla="*/ 50 h 692"/>
              <a:gd name="T22" fmla="*/ 226 w 640"/>
              <a:gd name="T23" fmla="*/ 74 h 692"/>
              <a:gd name="T24" fmla="*/ 148 w 640"/>
              <a:gd name="T25" fmla="*/ 104 h 692"/>
              <a:gd name="T26" fmla="*/ 74 w 640"/>
              <a:gd name="T27" fmla="*/ 136 h 692"/>
              <a:gd name="T28" fmla="*/ 0 w 640"/>
              <a:gd name="T29" fmla="*/ 172 h 692"/>
              <a:gd name="T30" fmla="*/ 300 w 640"/>
              <a:gd name="T31" fmla="*/ 692 h 692"/>
              <a:gd name="T32" fmla="*/ 300 w 640"/>
              <a:gd name="T33" fmla="*/ 692 h 692"/>
              <a:gd name="T34" fmla="*/ 340 w 640"/>
              <a:gd name="T35" fmla="*/ 674 h 692"/>
              <a:gd name="T36" fmla="*/ 380 w 640"/>
              <a:gd name="T37" fmla="*/ 658 h 692"/>
              <a:gd name="T38" fmla="*/ 422 w 640"/>
              <a:gd name="T39" fmla="*/ 642 h 692"/>
              <a:gd name="T40" fmla="*/ 464 w 640"/>
              <a:gd name="T41" fmla="*/ 630 h 692"/>
              <a:gd name="T42" fmla="*/ 506 w 640"/>
              <a:gd name="T43" fmla="*/ 620 h 692"/>
              <a:gd name="T44" fmla="*/ 550 w 640"/>
              <a:gd name="T45" fmla="*/ 612 h 692"/>
              <a:gd name="T46" fmla="*/ 594 w 640"/>
              <a:gd name="T47" fmla="*/ 606 h 692"/>
              <a:gd name="T48" fmla="*/ 640 w 640"/>
              <a:gd name="T49" fmla="*/ 602 h 692"/>
              <a:gd name="T50" fmla="*/ 640 w 640"/>
              <a:gd name="T51" fmla="*/ 60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0" h="692">
                <a:moveTo>
                  <a:pt x="640" y="602"/>
                </a:moveTo>
                <a:lnTo>
                  <a:pt x="640" y="0"/>
                </a:lnTo>
                <a:lnTo>
                  <a:pt x="640" y="0"/>
                </a:lnTo>
                <a:lnTo>
                  <a:pt x="596" y="2"/>
                </a:lnTo>
                <a:lnTo>
                  <a:pt x="554" y="6"/>
                </a:lnTo>
                <a:lnTo>
                  <a:pt x="512" y="10"/>
                </a:lnTo>
                <a:lnTo>
                  <a:pt x="470" y="16"/>
                </a:lnTo>
                <a:lnTo>
                  <a:pt x="428" y="24"/>
                </a:lnTo>
                <a:lnTo>
                  <a:pt x="386" y="32"/>
                </a:lnTo>
                <a:lnTo>
                  <a:pt x="346" y="40"/>
                </a:lnTo>
                <a:lnTo>
                  <a:pt x="306" y="50"/>
                </a:lnTo>
                <a:lnTo>
                  <a:pt x="226" y="74"/>
                </a:lnTo>
                <a:lnTo>
                  <a:pt x="148" y="104"/>
                </a:lnTo>
                <a:lnTo>
                  <a:pt x="74" y="136"/>
                </a:lnTo>
                <a:lnTo>
                  <a:pt x="0" y="172"/>
                </a:lnTo>
                <a:lnTo>
                  <a:pt x="300" y="692"/>
                </a:lnTo>
                <a:lnTo>
                  <a:pt x="300" y="692"/>
                </a:lnTo>
                <a:lnTo>
                  <a:pt x="340" y="674"/>
                </a:lnTo>
                <a:lnTo>
                  <a:pt x="380" y="658"/>
                </a:lnTo>
                <a:lnTo>
                  <a:pt x="422" y="642"/>
                </a:lnTo>
                <a:lnTo>
                  <a:pt x="464" y="630"/>
                </a:lnTo>
                <a:lnTo>
                  <a:pt x="506" y="620"/>
                </a:lnTo>
                <a:lnTo>
                  <a:pt x="550" y="612"/>
                </a:lnTo>
                <a:lnTo>
                  <a:pt x="594" y="606"/>
                </a:lnTo>
                <a:lnTo>
                  <a:pt x="640" y="602"/>
                </a:lnTo>
                <a:lnTo>
                  <a:pt x="640" y="60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80000"/>
            </a:schemeClr>
          </a:solidFill>
          <a:ln w="31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52" name="išlîḑè"/>
          <p:cNvSpPr txBox="1"/>
          <p:nvPr/>
        </p:nvSpPr>
        <p:spPr bwMode="auto">
          <a:xfrm>
            <a:off x="3789861" y="2604398"/>
            <a:ext cx="1384994" cy="27699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indent="0" algn="ctr" eaLnBrk="1" hangingPunct="1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标题文本预设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îSḻïḋè"/>
          <p:cNvSpPr/>
          <p:nvPr/>
        </p:nvSpPr>
        <p:spPr bwMode="auto">
          <a:xfrm>
            <a:off x="2415449" y="3096865"/>
            <a:ext cx="369646" cy="369646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54" name="îṣḻíḓê"/>
          <p:cNvSpPr/>
          <p:nvPr/>
        </p:nvSpPr>
        <p:spPr bwMode="auto">
          <a:xfrm>
            <a:off x="6179410" y="2012153"/>
            <a:ext cx="382155" cy="382155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grpSp>
        <p:nvGrpSpPr>
          <p:cNvPr id="55" name="îšḷíḋê"/>
          <p:cNvGrpSpPr/>
          <p:nvPr/>
        </p:nvGrpSpPr>
        <p:grpSpPr>
          <a:xfrm>
            <a:off x="1721980" y="3745708"/>
            <a:ext cx="1756582" cy="841774"/>
            <a:chOff x="1343472" y="4551510"/>
            <a:chExt cx="1741779" cy="992905"/>
          </a:xfrm>
        </p:grpSpPr>
        <p:sp>
          <p:nvSpPr>
            <p:cNvPr id="56" name="iṣ1íḋé"/>
            <p:cNvSpPr txBox="1"/>
            <p:nvPr/>
          </p:nvSpPr>
          <p:spPr bwMode="auto">
            <a:xfrm>
              <a:off x="1343472" y="4551510"/>
              <a:ext cx="1741779" cy="42511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7" name="îṩlíḋè"/>
            <p:cNvSpPr txBox="1"/>
            <p:nvPr/>
          </p:nvSpPr>
          <p:spPr bwMode="auto">
            <a:xfrm>
              <a:off x="1343472" y="4976621"/>
              <a:ext cx="1741779" cy="567794"/>
            </a:xfrm>
            <a:prstGeom prst="rect">
              <a:avLst/>
            </a:prstGeom>
          </p:spPr>
          <p:txBody>
            <a:bodyPr wrap="square" lIns="0" tIns="0" rIns="0" bIns="0" anchor="ctr" anchorCtr="1">
              <a:no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 dirty="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8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iŝḻiḓê"/>
          <p:cNvGrpSpPr/>
          <p:nvPr/>
        </p:nvGrpSpPr>
        <p:grpSpPr>
          <a:xfrm>
            <a:off x="5500525" y="1005571"/>
            <a:ext cx="1756582" cy="757305"/>
            <a:chOff x="1343472" y="4729450"/>
            <a:chExt cx="1741779" cy="920224"/>
          </a:xfrm>
        </p:grpSpPr>
        <p:sp>
          <p:nvSpPr>
            <p:cNvPr id="59" name="ïṣḻiḑê"/>
            <p:cNvSpPr txBox="1"/>
            <p:nvPr/>
          </p:nvSpPr>
          <p:spPr bwMode="auto">
            <a:xfrm>
              <a:off x="1343472" y="4729450"/>
              <a:ext cx="1741779" cy="2471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b" anchorCtr="1">
              <a:normAutofit fontScale="92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0" name="ïśḻîḍé"/>
            <p:cNvSpPr txBox="1"/>
            <p:nvPr/>
          </p:nvSpPr>
          <p:spPr bwMode="auto">
            <a:xfrm>
              <a:off x="1343472" y="4976621"/>
              <a:ext cx="1741779" cy="673053"/>
            </a:xfrm>
            <a:prstGeom prst="rect">
              <a:avLst/>
            </a:prstGeom>
          </p:spPr>
          <p:txBody>
            <a:bodyPr wrap="square" lIns="0" tIns="144000" rIns="0" bIns="0" anchor="t" anchorCtr="1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50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ŝlidè"/>
          <p:cNvSpPr/>
          <p:nvPr/>
        </p:nvSpPr>
        <p:spPr bwMode="auto">
          <a:xfrm>
            <a:off x="6090713" y="1770720"/>
            <a:ext cx="1878940" cy="1878940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889" r="-3888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îşļïďe"/>
          <p:cNvSpPr/>
          <p:nvPr/>
        </p:nvSpPr>
        <p:spPr bwMode="auto">
          <a:xfrm>
            <a:off x="6308048" y="1988056"/>
            <a:ext cx="1444270" cy="1444269"/>
          </a:xfrm>
          <a:prstGeom prst="ellipse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ïṣlïḋè"/>
          <p:cNvSpPr/>
          <p:nvPr/>
        </p:nvSpPr>
        <p:spPr bwMode="auto">
          <a:xfrm>
            <a:off x="1157795" y="1770720"/>
            <a:ext cx="1878940" cy="187894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162" r="-2616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îsľiḍê"/>
          <p:cNvSpPr/>
          <p:nvPr/>
        </p:nvSpPr>
        <p:spPr bwMode="auto">
          <a:xfrm>
            <a:off x="1375130" y="1988056"/>
            <a:ext cx="1444270" cy="1444269"/>
          </a:xfrm>
          <a:prstGeom prst="ellipse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íṧḻiḓè"/>
          <p:cNvSpPr txBox="1"/>
          <p:nvPr/>
        </p:nvSpPr>
        <p:spPr>
          <a:xfrm>
            <a:off x="1508333" y="2528357"/>
            <a:ext cx="1201747" cy="216282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 fontScale="70000" lnSpcReduction="20000"/>
          </a:bodyPr>
          <a:lstStyle/>
          <a:p>
            <a:pPr lvl="0" algn="ctr">
              <a:buSzPct val="25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400" b="1" i="0" u="none" strike="noStrike" cap="none" baseline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isļíḋê"/>
          <p:cNvSpPr txBox="1"/>
          <p:nvPr/>
        </p:nvSpPr>
        <p:spPr>
          <a:xfrm>
            <a:off x="1508333" y="2754957"/>
            <a:ext cx="1201747" cy="3835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1">
            <a:normAutofit fontScale="70000" lnSpcReduction="20000"/>
          </a:bodyPr>
          <a:lstStyle/>
          <a:p>
            <a:pPr lvl="0" algn="ctr">
              <a:lnSpc>
                <a:spcPct val="120000"/>
              </a:lnSpc>
              <a:buSzPct val="25000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b="0" i="0" u="none" strike="noStrike" cap="none" baseline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îşḷíḓé"/>
          <p:cNvSpPr txBox="1"/>
          <p:nvPr/>
        </p:nvSpPr>
        <p:spPr>
          <a:xfrm>
            <a:off x="3167015" y="2528357"/>
            <a:ext cx="1201747" cy="216282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 fontScale="70000" lnSpcReduction="20000"/>
          </a:bodyPr>
          <a:lstStyle/>
          <a:p>
            <a:pPr lvl="0" algn="ctr">
              <a:buSzPct val="25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400" b="1" i="0" u="none" strike="noStrike" cap="none" baseline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íṣļîḋê"/>
          <p:cNvSpPr txBox="1"/>
          <p:nvPr/>
        </p:nvSpPr>
        <p:spPr>
          <a:xfrm>
            <a:off x="3167015" y="2754957"/>
            <a:ext cx="1201747" cy="3835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1">
            <a:normAutofit fontScale="70000" lnSpcReduction="20000"/>
          </a:bodyPr>
          <a:lstStyle/>
          <a:p>
            <a:pPr lvl="0" algn="ctr">
              <a:lnSpc>
                <a:spcPct val="120000"/>
              </a:lnSpc>
              <a:buSzPct val="25000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b="0" i="0" u="none" strike="noStrike" cap="none" baseline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iṣlíḑe"/>
          <p:cNvSpPr txBox="1"/>
          <p:nvPr/>
        </p:nvSpPr>
        <p:spPr>
          <a:xfrm>
            <a:off x="4818895" y="2528357"/>
            <a:ext cx="1201747" cy="216282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 fontScale="70000" lnSpcReduction="20000"/>
          </a:bodyPr>
          <a:lstStyle/>
          <a:p>
            <a:pPr lvl="0" algn="ctr">
              <a:buSzPct val="25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400" b="1" i="0" u="none" strike="noStrike" cap="none" baseline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ïş1iḑe"/>
          <p:cNvSpPr txBox="1"/>
          <p:nvPr/>
        </p:nvSpPr>
        <p:spPr>
          <a:xfrm>
            <a:off x="4818895" y="2754957"/>
            <a:ext cx="1201747" cy="3835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1">
            <a:normAutofit fontScale="70000" lnSpcReduction="20000"/>
          </a:bodyPr>
          <a:lstStyle/>
          <a:p>
            <a:pPr lvl="0" algn="ctr">
              <a:lnSpc>
                <a:spcPct val="120000"/>
              </a:lnSpc>
              <a:buSzPct val="25000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b="0" i="0" u="none" strike="noStrike" cap="none" baseline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iṧḻïďe"/>
          <p:cNvSpPr txBox="1"/>
          <p:nvPr/>
        </p:nvSpPr>
        <p:spPr>
          <a:xfrm>
            <a:off x="6442136" y="2528357"/>
            <a:ext cx="1201747" cy="216282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 fontScale="70000" lnSpcReduction="20000"/>
          </a:bodyPr>
          <a:lstStyle/>
          <a:p>
            <a:pPr lvl="0" algn="ctr">
              <a:buSzPct val="25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400" b="1" i="0" u="none" strike="noStrike" cap="none" baseline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ïsḻîḍé"/>
          <p:cNvSpPr txBox="1"/>
          <p:nvPr/>
        </p:nvSpPr>
        <p:spPr>
          <a:xfrm>
            <a:off x="6442136" y="2754957"/>
            <a:ext cx="1201747" cy="3835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1">
            <a:normAutofit fontScale="70000" lnSpcReduction="20000"/>
          </a:bodyPr>
          <a:lstStyle/>
          <a:p>
            <a:pPr lvl="0" algn="ctr">
              <a:lnSpc>
                <a:spcPct val="120000"/>
              </a:lnSpc>
              <a:buSzPct val="25000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b="0" i="0" u="none" strike="noStrike" cap="none" baseline="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814096" y="1779662"/>
            <a:ext cx="3519900" cy="1876406"/>
            <a:chOff x="2814096" y="2252197"/>
            <a:chExt cx="3519900" cy="1876406"/>
          </a:xfrm>
        </p:grpSpPr>
        <p:sp>
          <p:nvSpPr>
            <p:cNvPr id="18" name="iślidè"/>
            <p:cNvSpPr/>
            <p:nvPr/>
          </p:nvSpPr>
          <p:spPr>
            <a:xfrm>
              <a:off x="2814096" y="2252197"/>
              <a:ext cx="1878940" cy="9393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ïŝļiďe"/>
            <p:cNvSpPr/>
            <p:nvPr/>
          </p:nvSpPr>
          <p:spPr>
            <a:xfrm>
              <a:off x="4455056" y="3189218"/>
              <a:ext cx="1878940" cy="9393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814096" y="1779662"/>
            <a:ext cx="3519900" cy="1876406"/>
            <a:chOff x="2814096" y="2252197"/>
            <a:chExt cx="3519900" cy="1876406"/>
          </a:xfrm>
        </p:grpSpPr>
        <p:sp>
          <p:nvSpPr>
            <p:cNvPr id="20" name="iŝļíḓè"/>
            <p:cNvSpPr/>
            <p:nvPr/>
          </p:nvSpPr>
          <p:spPr>
            <a:xfrm>
              <a:off x="4455056" y="2252197"/>
              <a:ext cx="1878940" cy="9393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ïṩľídê"/>
            <p:cNvSpPr/>
            <p:nvPr/>
          </p:nvSpPr>
          <p:spPr>
            <a:xfrm>
              <a:off x="2814096" y="3189218"/>
              <a:ext cx="1878940" cy="9393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îṣḷîḓe"/>
          <p:cNvSpPr/>
          <p:nvPr/>
        </p:nvSpPr>
        <p:spPr>
          <a:xfrm>
            <a:off x="6900793" y="2210203"/>
            <a:ext cx="261202" cy="2611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7500" y="52500"/>
                </a:moveTo>
                <a:lnTo>
                  <a:pt x="116250" y="52500"/>
                </a:lnTo>
                <a:cubicBezTo>
                  <a:pt x="115783" y="39372"/>
                  <a:pt x="110861" y="28088"/>
                  <a:pt x="101483" y="18633"/>
                </a:cubicBezTo>
                <a:cubicBezTo>
                  <a:pt x="92111" y="9183"/>
                  <a:pt x="80777" y="4216"/>
                  <a:pt x="67500" y="3750"/>
                </a:cubicBezTo>
                <a:cubicBezTo>
                  <a:pt x="67500" y="3750"/>
                  <a:pt x="67500" y="52500"/>
                  <a:pt x="67500" y="52500"/>
                </a:cubicBezTo>
                <a:close/>
                <a:moveTo>
                  <a:pt x="63750" y="54377"/>
                </a:moveTo>
                <a:lnTo>
                  <a:pt x="63750" y="1872"/>
                </a:lnTo>
                <a:cubicBezTo>
                  <a:pt x="63750" y="627"/>
                  <a:pt x="64372" y="0"/>
                  <a:pt x="65627" y="0"/>
                </a:cubicBezTo>
                <a:cubicBezTo>
                  <a:pt x="80627" y="0"/>
                  <a:pt x="93433" y="5311"/>
                  <a:pt x="104061" y="15938"/>
                </a:cubicBezTo>
                <a:cubicBezTo>
                  <a:pt x="114688" y="26566"/>
                  <a:pt x="120000" y="39372"/>
                  <a:pt x="120000" y="54377"/>
                </a:cubicBezTo>
                <a:cubicBezTo>
                  <a:pt x="120000" y="55783"/>
                  <a:pt x="119372" y="56405"/>
                  <a:pt x="118122" y="56250"/>
                </a:cubicBezTo>
                <a:lnTo>
                  <a:pt x="65627" y="56250"/>
                </a:lnTo>
                <a:cubicBezTo>
                  <a:pt x="64372" y="56405"/>
                  <a:pt x="63750" y="55783"/>
                  <a:pt x="63750" y="54377"/>
                </a:cubicBezTo>
                <a:close/>
                <a:moveTo>
                  <a:pt x="18283" y="101716"/>
                </a:moveTo>
                <a:cubicBezTo>
                  <a:pt x="27966" y="111411"/>
                  <a:pt x="40000" y="116250"/>
                  <a:pt x="54372" y="116250"/>
                </a:cubicBezTo>
                <a:cubicBezTo>
                  <a:pt x="67500" y="116250"/>
                  <a:pt x="79061" y="111411"/>
                  <a:pt x="89061" y="101716"/>
                </a:cubicBezTo>
                <a:cubicBezTo>
                  <a:pt x="99061" y="92033"/>
                  <a:pt x="104372" y="80627"/>
                  <a:pt x="105000" y="67500"/>
                </a:cubicBezTo>
                <a:lnTo>
                  <a:pt x="54372" y="67500"/>
                </a:lnTo>
                <a:cubicBezTo>
                  <a:pt x="53122" y="67655"/>
                  <a:pt x="52500" y="67033"/>
                  <a:pt x="52500" y="65627"/>
                </a:cubicBezTo>
                <a:lnTo>
                  <a:pt x="52500" y="15000"/>
                </a:lnTo>
                <a:cubicBezTo>
                  <a:pt x="38905" y="15466"/>
                  <a:pt x="27383" y="20627"/>
                  <a:pt x="17927" y="30466"/>
                </a:cubicBezTo>
                <a:cubicBezTo>
                  <a:pt x="8472" y="40311"/>
                  <a:pt x="3750" y="52033"/>
                  <a:pt x="3750" y="65627"/>
                </a:cubicBezTo>
                <a:cubicBezTo>
                  <a:pt x="3750" y="80000"/>
                  <a:pt x="8588" y="92033"/>
                  <a:pt x="18283" y="101716"/>
                </a:cubicBezTo>
                <a:close/>
                <a:moveTo>
                  <a:pt x="92461" y="103711"/>
                </a:moveTo>
                <a:cubicBezTo>
                  <a:pt x="81600" y="114566"/>
                  <a:pt x="68905" y="120000"/>
                  <a:pt x="54372" y="120000"/>
                </a:cubicBezTo>
                <a:cubicBezTo>
                  <a:pt x="38905" y="120000"/>
                  <a:pt x="25977" y="114805"/>
                  <a:pt x="15583" y="104416"/>
                </a:cubicBezTo>
                <a:cubicBezTo>
                  <a:pt x="5194" y="94022"/>
                  <a:pt x="0" y="81094"/>
                  <a:pt x="0" y="65627"/>
                </a:cubicBezTo>
                <a:cubicBezTo>
                  <a:pt x="0" y="50627"/>
                  <a:pt x="5311" y="37816"/>
                  <a:pt x="15938" y="27188"/>
                </a:cubicBezTo>
                <a:cubicBezTo>
                  <a:pt x="26561" y="16561"/>
                  <a:pt x="39372" y="11250"/>
                  <a:pt x="54372" y="11250"/>
                </a:cubicBezTo>
                <a:cubicBezTo>
                  <a:pt x="55622" y="11250"/>
                  <a:pt x="56250" y="11877"/>
                  <a:pt x="56250" y="13122"/>
                </a:cubicBezTo>
                <a:lnTo>
                  <a:pt x="56250" y="63750"/>
                </a:lnTo>
                <a:lnTo>
                  <a:pt x="106877" y="63750"/>
                </a:lnTo>
                <a:cubicBezTo>
                  <a:pt x="108122" y="63750"/>
                  <a:pt x="108750" y="64377"/>
                  <a:pt x="108750" y="65627"/>
                </a:cubicBezTo>
                <a:cubicBezTo>
                  <a:pt x="108750" y="80155"/>
                  <a:pt x="103316" y="92855"/>
                  <a:pt x="92461" y="1037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ïṩ1îḋe"/>
          <p:cNvSpPr/>
          <p:nvPr/>
        </p:nvSpPr>
        <p:spPr>
          <a:xfrm>
            <a:off x="1922108" y="2202027"/>
            <a:ext cx="342828" cy="2611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7144" y="56250"/>
                </a:moveTo>
                <a:lnTo>
                  <a:pt x="42855" y="56250"/>
                </a:lnTo>
                <a:lnTo>
                  <a:pt x="42855" y="69377"/>
                </a:lnTo>
                <a:cubicBezTo>
                  <a:pt x="42855" y="70627"/>
                  <a:pt x="43333" y="71250"/>
                  <a:pt x="44283" y="71250"/>
                </a:cubicBezTo>
                <a:lnTo>
                  <a:pt x="75716" y="71250"/>
                </a:lnTo>
                <a:cubicBezTo>
                  <a:pt x="76666" y="71250"/>
                  <a:pt x="77144" y="70627"/>
                  <a:pt x="77144" y="69377"/>
                </a:cubicBezTo>
                <a:cubicBezTo>
                  <a:pt x="77144" y="69377"/>
                  <a:pt x="77144" y="56250"/>
                  <a:pt x="77144" y="56250"/>
                </a:cubicBezTo>
                <a:close/>
                <a:moveTo>
                  <a:pt x="75716" y="0"/>
                </a:moveTo>
                <a:cubicBezTo>
                  <a:pt x="76905" y="0"/>
                  <a:pt x="77916" y="550"/>
                  <a:pt x="78750" y="1638"/>
                </a:cubicBezTo>
                <a:cubicBezTo>
                  <a:pt x="79583" y="2733"/>
                  <a:pt x="80000" y="4066"/>
                  <a:pt x="80000" y="5622"/>
                </a:cubicBezTo>
                <a:lnTo>
                  <a:pt x="80000" y="20627"/>
                </a:lnTo>
                <a:cubicBezTo>
                  <a:pt x="80000" y="21877"/>
                  <a:pt x="79522" y="22500"/>
                  <a:pt x="78572" y="22500"/>
                </a:cubicBezTo>
                <a:cubicBezTo>
                  <a:pt x="77616" y="22500"/>
                  <a:pt x="77144" y="21877"/>
                  <a:pt x="77144" y="20627"/>
                </a:cubicBezTo>
                <a:lnTo>
                  <a:pt x="77144" y="5622"/>
                </a:lnTo>
                <a:cubicBezTo>
                  <a:pt x="77144" y="4377"/>
                  <a:pt x="76666" y="3750"/>
                  <a:pt x="75716" y="3750"/>
                </a:cubicBezTo>
                <a:lnTo>
                  <a:pt x="44283" y="3750"/>
                </a:lnTo>
                <a:cubicBezTo>
                  <a:pt x="43333" y="3750"/>
                  <a:pt x="42855" y="4377"/>
                  <a:pt x="42855" y="5622"/>
                </a:cubicBezTo>
                <a:lnTo>
                  <a:pt x="42855" y="20627"/>
                </a:lnTo>
                <a:cubicBezTo>
                  <a:pt x="42855" y="21877"/>
                  <a:pt x="42377" y="22500"/>
                  <a:pt x="41427" y="22500"/>
                </a:cubicBezTo>
                <a:cubicBezTo>
                  <a:pt x="40472" y="22500"/>
                  <a:pt x="40000" y="21877"/>
                  <a:pt x="40000" y="20627"/>
                </a:cubicBezTo>
                <a:lnTo>
                  <a:pt x="40000" y="5622"/>
                </a:lnTo>
                <a:cubicBezTo>
                  <a:pt x="40000" y="4066"/>
                  <a:pt x="40416" y="2733"/>
                  <a:pt x="41250" y="1638"/>
                </a:cubicBezTo>
                <a:cubicBezTo>
                  <a:pt x="42083" y="550"/>
                  <a:pt x="43094" y="0"/>
                  <a:pt x="44283" y="0"/>
                </a:cubicBezTo>
                <a:cubicBezTo>
                  <a:pt x="44283" y="0"/>
                  <a:pt x="75716" y="0"/>
                  <a:pt x="75716" y="0"/>
                </a:cubicBezTo>
                <a:close/>
                <a:moveTo>
                  <a:pt x="117144" y="31872"/>
                </a:moveTo>
                <a:cubicBezTo>
                  <a:pt x="117144" y="30627"/>
                  <a:pt x="116666" y="30000"/>
                  <a:pt x="115716" y="30000"/>
                </a:cubicBezTo>
                <a:lnTo>
                  <a:pt x="4283" y="30000"/>
                </a:lnTo>
                <a:cubicBezTo>
                  <a:pt x="3333" y="30000"/>
                  <a:pt x="2855" y="30627"/>
                  <a:pt x="2855" y="31872"/>
                </a:cubicBezTo>
                <a:lnTo>
                  <a:pt x="2855" y="52500"/>
                </a:lnTo>
                <a:lnTo>
                  <a:pt x="117144" y="52500"/>
                </a:lnTo>
                <a:cubicBezTo>
                  <a:pt x="117144" y="52500"/>
                  <a:pt x="117144" y="31872"/>
                  <a:pt x="117144" y="31872"/>
                </a:cubicBezTo>
                <a:close/>
                <a:moveTo>
                  <a:pt x="120000" y="65627"/>
                </a:moveTo>
                <a:lnTo>
                  <a:pt x="120000" y="114377"/>
                </a:lnTo>
                <a:cubicBezTo>
                  <a:pt x="120000" y="115933"/>
                  <a:pt x="119583" y="117266"/>
                  <a:pt x="118750" y="118361"/>
                </a:cubicBezTo>
                <a:cubicBezTo>
                  <a:pt x="117916" y="119450"/>
                  <a:pt x="116905" y="120000"/>
                  <a:pt x="115716" y="120000"/>
                </a:cubicBezTo>
                <a:lnTo>
                  <a:pt x="4283" y="120000"/>
                </a:lnTo>
                <a:cubicBezTo>
                  <a:pt x="3094" y="120000"/>
                  <a:pt x="2083" y="119450"/>
                  <a:pt x="1250" y="118361"/>
                </a:cubicBezTo>
                <a:cubicBezTo>
                  <a:pt x="416" y="117266"/>
                  <a:pt x="0" y="115933"/>
                  <a:pt x="0" y="114377"/>
                </a:cubicBezTo>
                <a:lnTo>
                  <a:pt x="0" y="65627"/>
                </a:lnTo>
                <a:cubicBezTo>
                  <a:pt x="0" y="64377"/>
                  <a:pt x="472" y="63750"/>
                  <a:pt x="1427" y="63750"/>
                </a:cubicBezTo>
                <a:cubicBezTo>
                  <a:pt x="2377" y="63750"/>
                  <a:pt x="2855" y="64377"/>
                  <a:pt x="2855" y="65627"/>
                </a:cubicBezTo>
                <a:lnTo>
                  <a:pt x="2855" y="114377"/>
                </a:lnTo>
                <a:cubicBezTo>
                  <a:pt x="2855" y="115622"/>
                  <a:pt x="3333" y="116250"/>
                  <a:pt x="4283" y="116250"/>
                </a:cubicBezTo>
                <a:lnTo>
                  <a:pt x="115716" y="116250"/>
                </a:lnTo>
                <a:cubicBezTo>
                  <a:pt x="116666" y="116250"/>
                  <a:pt x="117144" y="115622"/>
                  <a:pt x="117144" y="114377"/>
                </a:cubicBezTo>
                <a:lnTo>
                  <a:pt x="117144" y="65627"/>
                </a:lnTo>
                <a:cubicBezTo>
                  <a:pt x="117144" y="64377"/>
                  <a:pt x="117616" y="63750"/>
                  <a:pt x="118572" y="63750"/>
                </a:cubicBezTo>
                <a:cubicBezTo>
                  <a:pt x="119522" y="63750"/>
                  <a:pt x="120000" y="64377"/>
                  <a:pt x="120000" y="65627"/>
                </a:cubicBezTo>
                <a:close/>
                <a:moveTo>
                  <a:pt x="118750" y="27888"/>
                </a:moveTo>
                <a:cubicBezTo>
                  <a:pt x="119583" y="28983"/>
                  <a:pt x="120000" y="30316"/>
                  <a:pt x="120000" y="31872"/>
                </a:cubicBezTo>
                <a:lnTo>
                  <a:pt x="120000" y="54377"/>
                </a:lnTo>
                <a:cubicBezTo>
                  <a:pt x="120000" y="55627"/>
                  <a:pt x="119522" y="56250"/>
                  <a:pt x="118572" y="56250"/>
                </a:cubicBezTo>
                <a:lnTo>
                  <a:pt x="80000" y="56250"/>
                </a:lnTo>
                <a:lnTo>
                  <a:pt x="80000" y="69377"/>
                </a:lnTo>
                <a:cubicBezTo>
                  <a:pt x="80000" y="70938"/>
                  <a:pt x="79583" y="72266"/>
                  <a:pt x="78750" y="73361"/>
                </a:cubicBezTo>
                <a:cubicBezTo>
                  <a:pt x="77916" y="74455"/>
                  <a:pt x="76905" y="75000"/>
                  <a:pt x="75716" y="75000"/>
                </a:cubicBezTo>
                <a:lnTo>
                  <a:pt x="44283" y="75000"/>
                </a:lnTo>
                <a:cubicBezTo>
                  <a:pt x="43094" y="75000"/>
                  <a:pt x="42083" y="74455"/>
                  <a:pt x="41250" y="73361"/>
                </a:cubicBezTo>
                <a:cubicBezTo>
                  <a:pt x="40416" y="72266"/>
                  <a:pt x="40000" y="70938"/>
                  <a:pt x="40000" y="69377"/>
                </a:cubicBezTo>
                <a:lnTo>
                  <a:pt x="40000" y="56250"/>
                </a:lnTo>
                <a:lnTo>
                  <a:pt x="1427" y="56250"/>
                </a:lnTo>
                <a:cubicBezTo>
                  <a:pt x="472" y="56250"/>
                  <a:pt x="0" y="55627"/>
                  <a:pt x="0" y="54377"/>
                </a:cubicBezTo>
                <a:lnTo>
                  <a:pt x="0" y="31872"/>
                </a:lnTo>
                <a:cubicBezTo>
                  <a:pt x="0" y="30316"/>
                  <a:pt x="416" y="28983"/>
                  <a:pt x="1250" y="27888"/>
                </a:cubicBezTo>
                <a:cubicBezTo>
                  <a:pt x="2083" y="26800"/>
                  <a:pt x="3094" y="26250"/>
                  <a:pt x="4283" y="26250"/>
                </a:cubicBezTo>
                <a:lnTo>
                  <a:pt x="115716" y="26250"/>
                </a:lnTo>
                <a:cubicBezTo>
                  <a:pt x="116905" y="26250"/>
                  <a:pt x="117916" y="26800"/>
                  <a:pt x="118750" y="278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ïṧḻîḋê"/>
          <p:cNvSpPr/>
          <p:nvPr/>
        </p:nvSpPr>
        <p:spPr>
          <a:xfrm>
            <a:off x="3615503" y="2211850"/>
            <a:ext cx="263175" cy="2640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023" y="109016"/>
                </a:moveTo>
                <a:cubicBezTo>
                  <a:pt x="116112" y="108079"/>
                  <a:pt x="116112" y="107148"/>
                  <a:pt x="115023" y="106211"/>
                </a:cubicBezTo>
                <a:lnTo>
                  <a:pt x="77499" y="68823"/>
                </a:lnTo>
                <a:cubicBezTo>
                  <a:pt x="76717" y="67886"/>
                  <a:pt x="76756" y="66988"/>
                  <a:pt x="77616" y="66135"/>
                </a:cubicBezTo>
                <a:cubicBezTo>
                  <a:pt x="78477" y="65277"/>
                  <a:pt x="79376" y="65238"/>
                  <a:pt x="80314" y="66018"/>
                </a:cubicBezTo>
                <a:lnTo>
                  <a:pt x="117838" y="103407"/>
                </a:lnTo>
                <a:cubicBezTo>
                  <a:pt x="118927" y="104656"/>
                  <a:pt x="119480" y="106055"/>
                  <a:pt x="119480" y="107616"/>
                </a:cubicBezTo>
                <a:cubicBezTo>
                  <a:pt x="119480" y="109172"/>
                  <a:pt x="118927" y="110577"/>
                  <a:pt x="117838" y="111820"/>
                </a:cubicBezTo>
                <a:lnTo>
                  <a:pt x="112442" y="117429"/>
                </a:lnTo>
                <a:cubicBezTo>
                  <a:pt x="111191" y="118516"/>
                  <a:pt x="109744" y="119063"/>
                  <a:pt x="108102" y="119063"/>
                </a:cubicBezTo>
                <a:cubicBezTo>
                  <a:pt x="106460" y="119063"/>
                  <a:pt x="105092" y="118516"/>
                  <a:pt x="104002" y="117429"/>
                </a:cubicBezTo>
                <a:lnTo>
                  <a:pt x="66244" y="80040"/>
                </a:lnTo>
                <a:cubicBezTo>
                  <a:pt x="65462" y="79104"/>
                  <a:pt x="65501" y="78206"/>
                  <a:pt x="66361" y="77347"/>
                </a:cubicBezTo>
                <a:cubicBezTo>
                  <a:pt x="67222" y="76494"/>
                  <a:pt x="68121" y="76455"/>
                  <a:pt x="69059" y="77236"/>
                </a:cubicBezTo>
                <a:lnTo>
                  <a:pt x="106577" y="114625"/>
                </a:lnTo>
                <a:cubicBezTo>
                  <a:pt x="107672" y="115712"/>
                  <a:pt x="108689" y="115712"/>
                  <a:pt x="109627" y="114625"/>
                </a:cubicBezTo>
                <a:cubicBezTo>
                  <a:pt x="109627" y="114625"/>
                  <a:pt x="115023" y="109016"/>
                  <a:pt x="115023" y="109016"/>
                </a:cubicBezTo>
                <a:close/>
                <a:moveTo>
                  <a:pt x="18175" y="13202"/>
                </a:moveTo>
                <a:lnTo>
                  <a:pt x="9495" y="4555"/>
                </a:lnTo>
                <a:lnTo>
                  <a:pt x="4568" y="9461"/>
                </a:lnTo>
                <a:lnTo>
                  <a:pt x="13248" y="18108"/>
                </a:lnTo>
                <a:cubicBezTo>
                  <a:pt x="13248" y="18108"/>
                  <a:pt x="18175" y="13202"/>
                  <a:pt x="18175" y="13202"/>
                </a:cubicBezTo>
                <a:close/>
                <a:moveTo>
                  <a:pt x="88994" y="19742"/>
                </a:moveTo>
                <a:cubicBezTo>
                  <a:pt x="88994" y="18187"/>
                  <a:pt x="89536" y="16787"/>
                  <a:pt x="90636" y="15538"/>
                </a:cubicBezTo>
                <a:lnTo>
                  <a:pt x="101891" y="4555"/>
                </a:lnTo>
                <a:cubicBezTo>
                  <a:pt x="94697" y="2375"/>
                  <a:pt x="88441" y="3936"/>
                  <a:pt x="83129" y="9227"/>
                </a:cubicBezTo>
                <a:cubicBezTo>
                  <a:pt x="80314" y="12031"/>
                  <a:pt x="78516" y="15499"/>
                  <a:pt x="77734" y="19625"/>
                </a:cubicBezTo>
                <a:cubicBezTo>
                  <a:pt x="76952" y="23756"/>
                  <a:pt x="77264" y="27615"/>
                  <a:pt x="78672" y="31194"/>
                </a:cubicBezTo>
                <a:cubicBezTo>
                  <a:pt x="78985" y="31975"/>
                  <a:pt x="78907" y="32677"/>
                  <a:pt x="78437" y="33302"/>
                </a:cubicBezTo>
                <a:lnTo>
                  <a:pt x="33412" y="78167"/>
                </a:lnTo>
                <a:cubicBezTo>
                  <a:pt x="32787" y="78791"/>
                  <a:pt x="32083" y="78870"/>
                  <a:pt x="31307" y="78401"/>
                </a:cubicBezTo>
                <a:cubicBezTo>
                  <a:pt x="29111" y="77465"/>
                  <a:pt x="26693" y="77002"/>
                  <a:pt x="24034" y="77002"/>
                </a:cubicBezTo>
                <a:cubicBezTo>
                  <a:pt x="18404" y="77002"/>
                  <a:pt x="13634" y="79026"/>
                  <a:pt x="9730" y="83073"/>
                </a:cubicBezTo>
                <a:cubicBezTo>
                  <a:pt x="4412" y="88220"/>
                  <a:pt x="2697" y="94291"/>
                  <a:pt x="4568" y="101305"/>
                </a:cubicBezTo>
                <a:lnTo>
                  <a:pt x="15594" y="90321"/>
                </a:lnTo>
                <a:cubicBezTo>
                  <a:pt x="16684" y="89234"/>
                  <a:pt x="18091" y="88649"/>
                  <a:pt x="19811" y="88565"/>
                </a:cubicBezTo>
                <a:cubicBezTo>
                  <a:pt x="21532" y="88493"/>
                  <a:pt x="22939" y="89000"/>
                  <a:pt x="24034" y="90087"/>
                </a:cubicBezTo>
                <a:lnTo>
                  <a:pt x="29664" y="95930"/>
                </a:lnTo>
                <a:cubicBezTo>
                  <a:pt x="30754" y="97179"/>
                  <a:pt x="31307" y="98579"/>
                  <a:pt x="31307" y="100134"/>
                </a:cubicBezTo>
                <a:cubicBezTo>
                  <a:pt x="31307" y="101695"/>
                  <a:pt x="30675" y="103095"/>
                  <a:pt x="29430" y="104344"/>
                </a:cubicBezTo>
                <a:lnTo>
                  <a:pt x="18404" y="115327"/>
                </a:lnTo>
                <a:cubicBezTo>
                  <a:pt x="21688" y="116414"/>
                  <a:pt x="25012" y="116532"/>
                  <a:pt x="28374" y="115679"/>
                </a:cubicBezTo>
                <a:cubicBezTo>
                  <a:pt x="31731" y="114820"/>
                  <a:pt x="34663" y="113142"/>
                  <a:pt x="37166" y="110650"/>
                </a:cubicBezTo>
                <a:cubicBezTo>
                  <a:pt x="39981" y="107845"/>
                  <a:pt x="41774" y="104383"/>
                  <a:pt x="42561" y="100251"/>
                </a:cubicBezTo>
                <a:cubicBezTo>
                  <a:pt x="43343" y="96126"/>
                  <a:pt x="43031" y="92273"/>
                  <a:pt x="41623" y="88682"/>
                </a:cubicBezTo>
                <a:cubicBezTo>
                  <a:pt x="41305" y="87907"/>
                  <a:pt x="41388" y="87205"/>
                  <a:pt x="41858" y="86580"/>
                </a:cubicBezTo>
                <a:lnTo>
                  <a:pt x="86883" y="41709"/>
                </a:lnTo>
                <a:cubicBezTo>
                  <a:pt x="87503" y="41247"/>
                  <a:pt x="88207" y="41168"/>
                  <a:pt x="88994" y="41481"/>
                </a:cubicBezTo>
                <a:cubicBezTo>
                  <a:pt x="91178" y="42412"/>
                  <a:pt x="93602" y="42880"/>
                  <a:pt x="96261" y="42880"/>
                </a:cubicBezTo>
                <a:cubicBezTo>
                  <a:pt x="101891" y="42880"/>
                  <a:pt x="106734" y="40934"/>
                  <a:pt x="110800" y="37037"/>
                </a:cubicBezTo>
                <a:cubicBezTo>
                  <a:pt x="115961" y="31746"/>
                  <a:pt x="117603" y="25585"/>
                  <a:pt x="115727" y="18577"/>
                </a:cubicBezTo>
                <a:lnTo>
                  <a:pt x="104706" y="29560"/>
                </a:lnTo>
                <a:cubicBezTo>
                  <a:pt x="103606" y="30653"/>
                  <a:pt x="102243" y="31194"/>
                  <a:pt x="100601" y="31194"/>
                </a:cubicBezTo>
                <a:cubicBezTo>
                  <a:pt x="98959" y="31194"/>
                  <a:pt x="97512" y="30653"/>
                  <a:pt x="96261" y="29560"/>
                </a:cubicBezTo>
                <a:lnTo>
                  <a:pt x="90636" y="23952"/>
                </a:lnTo>
                <a:cubicBezTo>
                  <a:pt x="89536" y="22708"/>
                  <a:pt x="88994" y="21303"/>
                  <a:pt x="88994" y="19742"/>
                </a:cubicBezTo>
                <a:close/>
                <a:moveTo>
                  <a:pt x="93446" y="18343"/>
                </a:moveTo>
                <a:cubicBezTo>
                  <a:pt x="92351" y="19279"/>
                  <a:pt x="92351" y="20210"/>
                  <a:pt x="93446" y="21147"/>
                </a:cubicBezTo>
                <a:lnTo>
                  <a:pt x="99076" y="26756"/>
                </a:lnTo>
                <a:cubicBezTo>
                  <a:pt x="100014" y="27849"/>
                  <a:pt x="100953" y="27849"/>
                  <a:pt x="101891" y="26756"/>
                </a:cubicBezTo>
                <a:lnTo>
                  <a:pt x="115023" y="13670"/>
                </a:lnTo>
                <a:cubicBezTo>
                  <a:pt x="115492" y="13202"/>
                  <a:pt x="116078" y="13046"/>
                  <a:pt x="116782" y="13202"/>
                </a:cubicBezTo>
                <a:cubicBezTo>
                  <a:pt x="117486" y="13358"/>
                  <a:pt x="117911" y="13749"/>
                  <a:pt x="118072" y="14367"/>
                </a:cubicBezTo>
                <a:cubicBezTo>
                  <a:pt x="119944" y="18577"/>
                  <a:pt x="120452" y="22981"/>
                  <a:pt x="119597" y="27576"/>
                </a:cubicBezTo>
                <a:cubicBezTo>
                  <a:pt x="118732" y="32170"/>
                  <a:pt x="116665" y="36184"/>
                  <a:pt x="113381" y="39607"/>
                </a:cubicBezTo>
                <a:cubicBezTo>
                  <a:pt x="108689" y="44285"/>
                  <a:pt x="102980" y="46621"/>
                  <a:pt x="96261" y="46621"/>
                </a:cubicBezTo>
                <a:cubicBezTo>
                  <a:pt x="93602" y="46621"/>
                  <a:pt x="91100" y="46153"/>
                  <a:pt x="88760" y="45216"/>
                </a:cubicBezTo>
                <a:lnTo>
                  <a:pt x="45377" y="88448"/>
                </a:lnTo>
                <a:cubicBezTo>
                  <a:pt x="46935" y="92658"/>
                  <a:pt x="47209" y="97062"/>
                  <a:pt x="46198" y="101656"/>
                </a:cubicBezTo>
                <a:cubicBezTo>
                  <a:pt x="45175" y="106250"/>
                  <a:pt x="43031" y="110109"/>
                  <a:pt x="39746" y="113220"/>
                </a:cubicBezTo>
                <a:cubicBezTo>
                  <a:pt x="35367" y="117741"/>
                  <a:pt x="30134" y="120000"/>
                  <a:pt x="24034" y="120000"/>
                </a:cubicBezTo>
                <a:cubicBezTo>
                  <a:pt x="20750" y="120000"/>
                  <a:pt x="17544" y="119219"/>
                  <a:pt x="14421" y="117663"/>
                </a:cubicBezTo>
                <a:cubicBezTo>
                  <a:pt x="13796" y="117351"/>
                  <a:pt x="13399" y="116883"/>
                  <a:pt x="13248" y="116258"/>
                </a:cubicBezTo>
                <a:cubicBezTo>
                  <a:pt x="13092" y="115634"/>
                  <a:pt x="13248" y="115093"/>
                  <a:pt x="13718" y="114625"/>
                </a:cubicBezTo>
                <a:lnTo>
                  <a:pt x="26849" y="101539"/>
                </a:lnTo>
                <a:cubicBezTo>
                  <a:pt x="27788" y="100603"/>
                  <a:pt x="27788" y="99666"/>
                  <a:pt x="26849" y="98735"/>
                </a:cubicBezTo>
                <a:lnTo>
                  <a:pt x="21219" y="92658"/>
                </a:lnTo>
                <a:cubicBezTo>
                  <a:pt x="20281" y="91877"/>
                  <a:pt x="19342" y="91955"/>
                  <a:pt x="18404" y="92892"/>
                </a:cubicBezTo>
                <a:lnTo>
                  <a:pt x="5272" y="106211"/>
                </a:lnTo>
                <a:cubicBezTo>
                  <a:pt x="4803" y="106680"/>
                  <a:pt x="4217" y="106836"/>
                  <a:pt x="3518" y="106680"/>
                </a:cubicBezTo>
                <a:cubicBezTo>
                  <a:pt x="2815" y="106524"/>
                  <a:pt x="2379" y="106133"/>
                  <a:pt x="2228" y="105509"/>
                </a:cubicBezTo>
                <a:cubicBezTo>
                  <a:pt x="351" y="101305"/>
                  <a:pt x="-156" y="96906"/>
                  <a:pt x="703" y="92306"/>
                </a:cubicBezTo>
                <a:cubicBezTo>
                  <a:pt x="1558" y="87712"/>
                  <a:pt x="3636" y="83698"/>
                  <a:pt x="6914" y="80269"/>
                </a:cubicBezTo>
                <a:cubicBezTo>
                  <a:pt x="11606" y="75597"/>
                  <a:pt x="17309" y="73261"/>
                  <a:pt x="24034" y="73261"/>
                </a:cubicBezTo>
                <a:cubicBezTo>
                  <a:pt x="26693" y="73261"/>
                  <a:pt x="29195" y="73729"/>
                  <a:pt x="31541" y="74660"/>
                </a:cubicBezTo>
                <a:lnTo>
                  <a:pt x="74924" y="31428"/>
                </a:lnTo>
                <a:cubicBezTo>
                  <a:pt x="73355" y="27224"/>
                  <a:pt x="73081" y="22825"/>
                  <a:pt x="74103" y="18226"/>
                </a:cubicBezTo>
                <a:cubicBezTo>
                  <a:pt x="75114" y="13631"/>
                  <a:pt x="77264" y="9779"/>
                  <a:pt x="80549" y="6657"/>
                </a:cubicBezTo>
                <a:cubicBezTo>
                  <a:pt x="83833" y="3233"/>
                  <a:pt x="87821" y="1131"/>
                  <a:pt x="92507" y="351"/>
                </a:cubicBezTo>
                <a:cubicBezTo>
                  <a:pt x="97199" y="-429"/>
                  <a:pt x="101657" y="195"/>
                  <a:pt x="105874" y="2219"/>
                </a:cubicBezTo>
                <a:cubicBezTo>
                  <a:pt x="106499" y="2531"/>
                  <a:pt x="106890" y="2999"/>
                  <a:pt x="107047" y="3618"/>
                </a:cubicBezTo>
                <a:cubicBezTo>
                  <a:pt x="107203" y="4242"/>
                  <a:pt x="107047" y="4789"/>
                  <a:pt x="106577" y="5257"/>
                </a:cubicBezTo>
                <a:cubicBezTo>
                  <a:pt x="106577" y="5257"/>
                  <a:pt x="93446" y="18343"/>
                  <a:pt x="93446" y="18343"/>
                </a:cubicBezTo>
                <a:close/>
                <a:moveTo>
                  <a:pt x="22157" y="14602"/>
                </a:moveTo>
                <a:lnTo>
                  <a:pt x="19577" y="16938"/>
                </a:lnTo>
                <a:lnTo>
                  <a:pt x="48421" y="45450"/>
                </a:lnTo>
                <a:cubicBezTo>
                  <a:pt x="49203" y="46387"/>
                  <a:pt x="49203" y="47318"/>
                  <a:pt x="48421" y="48255"/>
                </a:cubicBezTo>
                <a:cubicBezTo>
                  <a:pt x="47951" y="48567"/>
                  <a:pt x="47482" y="48723"/>
                  <a:pt x="47019" y="48723"/>
                </a:cubicBezTo>
                <a:cubicBezTo>
                  <a:pt x="46549" y="48723"/>
                  <a:pt x="46080" y="48567"/>
                  <a:pt x="45611" y="48255"/>
                </a:cubicBezTo>
                <a:lnTo>
                  <a:pt x="17002" y="19514"/>
                </a:lnTo>
                <a:lnTo>
                  <a:pt x="14656" y="22084"/>
                </a:lnTo>
                <a:cubicBezTo>
                  <a:pt x="14187" y="22396"/>
                  <a:pt x="13718" y="22547"/>
                  <a:pt x="13248" y="22547"/>
                </a:cubicBezTo>
                <a:cubicBezTo>
                  <a:pt x="12779" y="22547"/>
                  <a:pt x="12310" y="22396"/>
                  <a:pt x="11841" y="22084"/>
                </a:cubicBezTo>
                <a:lnTo>
                  <a:pt x="586" y="10866"/>
                </a:lnTo>
                <a:cubicBezTo>
                  <a:pt x="-195" y="9929"/>
                  <a:pt x="-195" y="8993"/>
                  <a:pt x="586" y="8062"/>
                </a:cubicBezTo>
                <a:lnTo>
                  <a:pt x="8087" y="579"/>
                </a:lnTo>
                <a:cubicBezTo>
                  <a:pt x="9026" y="-195"/>
                  <a:pt x="9964" y="-195"/>
                  <a:pt x="10902" y="579"/>
                </a:cubicBezTo>
                <a:lnTo>
                  <a:pt x="22157" y="11797"/>
                </a:lnTo>
                <a:cubicBezTo>
                  <a:pt x="22939" y="12734"/>
                  <a:pt x="22939" y="13670"/>
                  <a:pt x="22157" y="1460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î$ḷïḓe"/>
          <p:cNvSpPr/>
          <p:nvPr/>
        </p:nvSpPr>
        <p:spPr>
          <a:xfrm>
            <a:off x="5277279" y="2210167"/>
            <a:ext cx="230404" cy="2632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283" y="88122"/>
                </a:moveTo>
                <a:cubicBezTo>
                  <a:pt x="34283" y="86877"/>
                  <a:pt x="34994" y="86250"/>
                  <a:pt x="36427" y="86250"/>
                </a:cubicBezTo>
                <a:lnTo>
                  <a:pt x="83572" y="86250"/>
                </a:lnTo>
                <a:cubicBezTo>
                  <a:pt x="85000" y="86250"/>
                  <a:pt x="85716" y="86877"/>
                  <a:pt x="85716" y="88122"/>
                </a:cubicBezTo>
                <a:cubicBezTo>
                  <a:pt x="85716" y="89377"/>
                  <a:pt x="85000" y="90000"/>
                  <a:pt x="83572" y="90000"/>
                </a:cubicBezTo>
                <a:lnTo>
                  <a:pt x="36427" y="90000"/>
                </a:lnTo>
                <a:cubicBezTo>
                  <a:pt x="34994" y="90000"/>
                  <a:pt x="34283" y="89377"/>
                  <a:pt x="34283" y="88122"/>
                </a:cubicBezTo>
                <a:close/>
                <a:moveTo>
                  <a:pt x="34283" y="73127"/>
                </a:moveTo>
                <a:cubicBezTo>
                  <a:pt x="34283" y="71877"/>
                  <a:pt x="34994" y="71250"/>
                  <a:pt x="36427" y="71250"/>
                </a:cubicBezTo>
                <a:lnTo>
                  <a:pt x="83572" y="71250"/>
                </a:lnTo>
                <a:cubicBezTo>
                  <a:pt x="85000" y="71250"/>
                  <a:pt x="85716" y="71877"/>
                  <a:pt x="85716" y="73127"/>
                </a:cubicBezTo>
                <a:cubicBezTo>
                  <a:pt x="85716" y="74377"/>
                  <a:pt x="85000" y="75000"/>
                  <a:pt x="83572" y="75000"/>
                </a:cubicBezTo>
                <a:lnTo>
                  <a:pt x="36427" y="75000"/>
                </a:lnTo>
                <a:cubicBezTo>
                  <a:pt x="34994" y="75000"/>
                  <a:pt x="34283" y="74377"/>
                  <a:pt x="34283" y="73127"/>
                </a:cubicBezTo>
                <a:close/>
                <a:moveTo>
                  <a:pt x="34283" y="58127"/>
                </a:moveTo>
                <a:cubicBezTo>
                  <a:pt x="34283" y="56877"/>
                  <a:pt x="34994" y="56250"/>
                  <a:pt x="36427" y="56250"/>
                </a:cubicBezTo>
                <a:lnTo>
                  <a:pt x="83572" y="56250"/>
                </a:lnTo>
                <a:cubicBezTo>
                  <a:pt x="85000" y="56250"/>
                  <a:pt x="85716" y="56877"/>
                  <a:pt x="85716" y="58127"/>
                </a:cubicBezTo>
                <a:cubicBezTo>
                  <a:pt x="85716" y="59377"/>
                  <a:pt x="85000" y="60000"/>
                  <a:pt x="83572" y="60000"/>
                </a:cubicBezTo>
                <a:lnTo>
                  <a:pt x="36427" y="60000"/>
                </a:lnTo>
                <a:cubicBezTo>
                  <a:pt x="34994" y="60000"/>
                  <a:pt x="34283" y="59377"/>
                  <a:pt x="34283" y="58127"/>
                </a:cubicBezTo>
                <a:close/>
                <a:moveTo>
                  <a:pt x="34283" y="43127"/>
                </a:moveTo>
                <a:cubicBezTo>
                  <a:pt x="34283" y="41877"/>
                  <a:pt x="34994" y="41250"/>
                  <a:pt x="36427" y="41250"/>
                </a:cubicBezTo>
                <a:lnTo>
                  <a:pt x="83572" y="41250"/>
                </a:lnTo>
                <a:cubicBezTo>
                  <a:pt x="85000" y="41250"/>
                  <a:pt x="85716" y="41877"/>
                  <a:pt x="85716" y="43127"/>
                </a:cubicBezTo>
                <a:cubicBezTo>
                  <a:pt x="85716" y="44377"/>
                  <a:pt x="85000" y="45000"/>
                  <a:pt x="83572" y="45000"/>
                </a:cubicBezTo>
                <a:lnTo>
                  <a:pt x="36427" y="45000"/>
                </a:lnTo>
                <a:cubicBezTo>
                  <a:pt x="34994" y="45000"/>
                  <a:pt x="34283" y="44377"/>
                  <a:pt x="34283" y="43127"/>
                </a:cubicBezTo>
                <a:close/>
                <a:moveTo>
                  <a:pt x="34283" y="18750"/>
                </a:moveTo>
                <a:cubicBezTo>
                  <a:pt x="34283" y="21250"/>
                  <a:pt x="35711" y="22500"/>
                  <a:pt x="38572" y="22500"/>
                </a:cubicBezTo>
                <a:lnTo>
                  <a:pt x="81427" y="22500"/>
                </a:lnTo>
                <a:cubicBezTo>
                  <a:pt x="84283" y="22500"/>
                  <a:pt x="85716" y="21250"/>
                  <a:pt x="85716" y="18750"/>
                </a:cubicBezTo>
                <a:lnTo>
                  <a:pt x="85716" y="3750"/>
                </a:lnTo>
                <a:lnTo>
                  <a:pt x="34283" y="3750"/>
                </a:lnTo>
                <a:cubicBezTo>
                  <a:pt x="34283" y="3750"/>
                  <a:pt x="34283" y="18750"/>
                  <a:pt x="34283" y="18750"/>
                </a:cubicBezTo>
                <a:close/>
                <a:moveTo>
                  <a:pt x="32277" y="24255"/>
                </a:moveTo>
                <a:cubicBezTo>
                  <a:pt x="30755" y="22933"/>
                  <a:pt x="30000" y="21094"/>
                  <a:pt x="30000" y="18750"/>
                </a:cubicBezTo>
                <a:lnTo>
                  <a:pt x="30000" y="1872"/>
                </a:lnTo>
                <a:cubicBezTo>
                  <a:pt x="30000" y="627"/>
                  <a:pt x="30711" y="0"/>
                  <a:pt x="32144" y="0"/>
                </a:cubicBezTo>
                <a:lnTo>
                  <a:pt x="87855" y="0"/>
                </a:lnTo>
                <a:cubicBezTo>
                  <a:pt x="89283" y="0"/>
                  <a:pt x="90000" y="627"/>
                  <a:pt x="90000" y="1872"/>
                </a:cubicBezTo>
                <a:lnTo>
                  <a:pt x="90000" y="18750"/>
                </a:lnTo>
                <a:cubicBezTo>
                  <a:pt x="90000" y="21094"/>
                  <a:pt x="89238" y="22933"/>
                  <a:pt x="87722" y="24255"/>
                </a:cubicBezTo>
                <a:cubicBezTo>
                  <a:pt x="86205" y="25588"/>
                  <a:pt x="84105" y="26250"/>
                  <a:pt x="81427" y="26250"/>
                </a:cubicBezTo>
                <a:lnTo>
                  <a:pt x="38572" y="26250"/>
                </a:lnTo>
                <a:cubicBezTo>
                  <a:pt x="35894" y="26250"/>
                  <a:pt x="33794" y="25588"/>
                  <a:pt x="32277" y="24255"/>
                </a:cubicBezTo>
                <a:close/>
                <a:moveTo>
                  <a:pt x="17144" y="18750"/>
                </a:moveTo>
                <a:lnTo>
                  <a:pt x="17144" y="105000"/>
                </a:lnTo>
                <a:lnTo>
                  <a:pt x="102855" y="105000"/>
                </a:lnTo>
                <a:lnTo>
                  <a:pt x="102855" y="18750"/>
                </a:lnTo>
                <a:lnTo>
                  <a:pt x="96427" y="18750"/>
                </a:lnTo>
                <a:cubicBezTo>
                  <a:pt x="95000" y="18750"/>
                  <a:pt x="94283" y="18127"/>
                  <a:pt x="94283" y="16872"/>
                </a:cubicBezTo>
                <a:cubicBezTo>
                  <a:pt x="94283" y="15627"/>
                  <a:pt x="95000" y="15000"/>
                  <a:pt x="96427" y="15000"/>
                </a:cubicBezTo>
                <a:lnTo>
                  <a:pt x="105000" y="15000"/>
                </a:lnTo>
                <a:cubicBezTo>
                  <a:pt x="106427" y="15000"/>
                  <a:pt x="107144" y="15627"/>
                  <a:pt x="107144" y="16872"/>
                </a:cubicBezTo>
                <a:lnTo>
                  <a:pt x="107144" y="106872"/>
                </a:lnTo>
                <a:cubicBezTo>
                  <a:pt x="107144" y="108127"/>
                  <a:pt x="106427" y="108750"/>
                  <a:pt x="105000" y="108750"/>
                </a:cubicBezTo>
                <a:lnTo>
                  <a:pt x="15000" y="108750"/>
                </a:lnTo>
                <a:cubicBezTo>
                  <a:pt x="13566" y="108750"/>
                  <a:pt x="12855" y="108127"/>
                  <a:pt x="12855" y="106872"/>
                </a:cubicBezTo>
                <a:lnTo>
                  <a:pt x="12855" y="16872"/>
                </a:lnTo>
                <a:cubicBezTo>
                  <a:pt x="12855" y="15627"/>
                  <a:pt x="13566" y="15000"/>
                  <a:pt x="15000" y="15000"/>
                </a:cubicBezTo>
                <a:lnTo>
                  <a:pt x="23572" y="15000"/>
                </a:lnTo>
                <a:cubicBezTo>
                  <a:pt x="25000" y="15000"/>
                  <a:pt x="25716" y="15627"/>
                  <a:pt x="25716" y="16872"/>
                </a:cubicBezTo>
                <a:cubicBezTo>
                  <a:pt x="25716" y="18127"/>
                  <a:pt x="25000" y="18750"/>
                  <a:pt x="23572" y="18750"/>
                </a:cubicBezTo>
                <a:cubicBezTo>
                  <a:pt x="23572" y="18750"/>
                  <a:pt x="17144" y="18750"/>
                  <a:pt x="17144" y="18750"/>
                </a:cubicBezTo>
                <a:close/>
                <a:moveTo>
                  <a:pt x="1872" y="118361"/>
                </a:moveTo>
                <a:cubicBezTo>
                  <a:pt x="622" y="117266"/>
                  <a:pt x="0" y="115933"/>
                  <a:pt x="0" y="114377"/>
                </a:cubicBezTo>
                <a:lnTo>
                  <a:pt x="0" y="9372"/>
                </a:lnTo>
                <a:cubicBezTo>
                  <a:pt x="0" y="7816"/>
                  <a:pt x="622" y="6483"/>
                  <a:pt x="1872" y="5388"/>
                </a:cubicBezTo>
                <a:cubicBezTo>
                  <a:pt x="3122" y="4300"/>
                  <a:pt x="4638" y="3750"/>
                  <a:pt x="6427" y="3750"/>
                </a:cubicBezTo>
                <a:lnTo>
                  <a:pt x="23572" y="3750"/>
                </a:lnTo>
                <a:cubicBezTo>
                  <a:pt x="25000" y="3750"/>
                  <a:pt x="25716" y="4377"/>
                  <a:pt x="25716" y="5622"/>
                </a:cubicBezTo>
                <a:cubicBezTo>
                  <a:pt x="25716" y="6877"/>
                  <a:pt x="25000" y="7500"/>
                  <a:pt x="23572" y="7500"/>
                </a:cubicBezTo>
                <a:lnTo>
                  <a:pt x="6427" y="7500"/>
                </a:lnTo>
                <a:cubicBezTo>
                  <a:pt x="4994" y="7500"/>
                  <a:pt x="4283" y="8127"/>
                  <a:pt x="4283" y="9372"/>
                </a:cubicBezTo>
                <a:lnTo>
                  <a:pt x="4283" y="114377"/>
                </a:lnTo>
                <a:cubicBezTo>
                  <a:pt x="4283" y="115622"/>
                  <a:pt x="4994" y="116250"/>
                  <a:pt x="6427" y="116250"/>
                </a:cubicBezTo>
                <a:lnTo>
                  <a:pt x="113572" y="116250"/>
                </a:lnTo>
                <a:cubicBezTo>
                  <a:pt x="115000" y="116250"/>
                  <a:pt x="115716" y="115622"/>
                  <a:pt x="115716" y="114377"/>
                </a:cubicBezTo>
                <a:lnTo>
                  <a:pt x="115716" y="9372"/>
                </a:lnTo>
                <a:cubicBezTo>
                  <a:pt x="115716" y="8127"/>
                  <a:pt x="115000" y="7500"/>
                  <a:pt x="113572" y="7500"/>
                </a:cubicBezTo>
                <a:lnTo>
                  <a:pt x="96427" y="7500"/>
                </a:lnTo>
                <a:cubicBezTo>
                  <a:pt x="95000" y="7500"/>
                  <a:pt x="94283" y="6877"/>
                  <a:pt x="94283" y="5622"/>
                </a:cubicBezTo>
                <a:cubicBezTo>
                  <a:pt x="94283" y="4377"/>
                  <a:pt x="95000" y="3750"/>
                  <a:pt x="96427" y="3750"/>
                </a:cubicBezTo>
                <a:lnTo>
                  <a:pt x="113572" y="3750"/>
                </a:lnTo>
                <a:cubicBezTo>
                  <a:pt x="115355" y="3750"/>
                  <a:pt x="116872" y="4300"/>
                  <a:pt x="118127" y="5388"/>
                </a:cubicBezTo>
                <a:cubicBezTo>
                  <a:pt x="119372" y="6483"/>
                  <a:pt x="120000" y="7816"/>
                  <a:pt x="120000" y="9372"/>
                </a:cubicBezTo>
                <a:lnTo>
                  <a:pt x="120000" y="114377"/>
                </a:lnTo>
                <a:cubicBezTo>
                  <a:pt x="120000" y="115933"/>
                  <a:pt x="119372" y="117266"/>
                  <a:pt x="118127" y="118361"/>
                </a:cubicBezTo>
                <a:cubicBezTo>
                  <a:pt x="116872" y="119450"/>
                  <a:pt x="115355" y="120000"/>
                  <a:pt x="113572" y="120000"/>
                </a:cubicBezTo>
                <a:lnTo>
                  <a:pt x="6427" y="120000"/>
                </a:lnTo>
                <a:cubicBezTo>
                  <a:pt x="4638" y="120000"/>
                  <a:pt x="3122" y="119450"/>
                  <a:pt x="1872" y="1183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32" name="矩形 31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ís1ïḑè"/>
          <p:cNvGrpSpPr/>
          <p:nvPr/>
        </p:nvGrpSpPr>
        <p:grpSpPr>
          <a:xfrm>
            <a:off x="4092000" y="915566"/>
            <a:ext cx="3000280" cy="609055"/>
            <a:chOff x="5403323" y="404076"/>
            <a:chExt cx="3779313" cy="812073"/>
          </a:xfrm>
        </p:grpSpPr>
        <p:sp>
          <p:nvSpPr>
            <p:cNvPr id="42" name="ïsḻiḍe"/>
            <p:cNvSpPr/>
            <p:nvPr/>
          </p:nvSpPr>
          <p:spPr bwMode="auto">
            <a:xfrm rot="10800000">
              <a:off x="5403323" y="404076"/>
              <a:ext cx="3779313" cy="812073"/>
            </a:xfrm>
            <a:custGeom>
              <a:avLst/>
              <a:gdLst>
                <a:gd name="T0" fmla="*/ 381 w 425"/>
                <a:gd name="T1" fmla="*/ 0 h 89"/>
                <a:gd name="T2" fmla="*/ 337 w 425"/>
                <a:gd name="T3" fmla="*/ 39 h 89"/>
                <a:gd name="T4" fmla="*/ 337 w 425"/>
                <a:gd name="T5" fmla="*/ 39 h 89"/>
                <a:gd name="T6" fmla="*/ 23 w 425"/>
                <a:gd name="T7" fmla="*/ 40 h 89"/>
                <a:gd name="T8" fmla="*/ 12 w 425"/>
                <a:gd name="T9" fmla="*/ 32 h 89"/>
                <a:gd name="T10" fmla="*/ 0 w 425"/>
                <a:gd name="T11" fmla="*/ 45 h 89"/>
                <a:gd name="T12" fmla="*/ 12 w 425"/>
                <a:gd name="T13" fmla="*/ 57 h 89"/>
                <a:gd name="T14" fmla="*/ 23 w 425"/>
                <a:gd name="T15" fmla="*/ 49 h 89"/>
                <a:gd name="T16" fmla="*/ 337 w 425"/>
                <a:gd name="T17" fmla="*/ 50 h 89"/>
                <a:gd name="T18" fmla="*/ 337 w 425"/>
                <a:gd name="T19" fmla="*/ 50 h 89"/>
                <a:gd name="T20" fmla="*/ 381 w 425"/>
                <a:gd name="T21" fmla="*/ 89 h 89"/>
                <a:gd name="T22" fmla="*/ 425 w 425"/>
                <a:gd name="T23" fmla="*/ 45 h 89"/>
                <a:gd name="T24" fmla="*/ 381 w 42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43" name="iṥľiḋè"/>
            <p:cNvSpPr/>
            <p:nvPr/>
          </p:nvSpPr>
          <p:spPr bwMode="auto">
            <a:xfrm>
              <a:off x="5589219" y="588890"/>
              <a:ext cx="415663" cy="415662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iSḷiḍe"/>
          <p:cNvGrpSpPr/>
          <p:nvPr/>
        </p:nvGrpSpPr>
        <p:grpSpPr>
          <a:xfrm>
            <a:off x="1715736" y="1821893"/>
            <a:ext cx="3000280" cy="609055"/>
            <a:chOff x="2411730" y="1612512"/>
            <a:chExt cx="3779313" cy="812073"/>
          </a:xfrm>
        </p:grpSpPr>
        <p:sp>
          <p:nvSpPr>
            <p:cNvPr id="45" name="is1íďe"/>
            <p:cNvSpPr/>
            <p:nvPr/>
          </p:nvSpPr>
          <p:spPr bwMode="auto">
            <a:xfrm>
              <a:off x="2411730" y="1612512"/>
              <a:ext cx="3779313" cy="812073"/>
            </a:xfrm>
            <a:custGeom>
              <a:avLst/>
              <a:gdLst>
                <a:gd name="T0" fmla="*/ 381 w 425"/>
                <a:gd name="T1" fmla="*/ 0 h 89"/>
                <a:gd name="T2" fmla="*/ 337 w 425"/>
                <a:gd name="T3" fmla="*/ 39 h 89"/>
                <a:gd name="T4" fmla="*/ 337 w 425"/>
                <a:gd name="T5" fmla="*/ 39 h 89"/>
                <a:gd name="T6" fmla="*/ 23 w 425"/>
                <a:gd name="T7" fmla="*/ 40 h 89"/>
                <a:gd name="T8" fmla="*/ 12 w 425"/>
                <a:gd name="T9" fmla="*/ 32 h 89"/>
                <a:gd name="T10" fmla="*/ 0 w 425"/>
                <a:gd name="T11" fmla="*/ 45 h 89"/>
                <a:gd name="T12" fmla="*/ 12 w 425"/>
                <a:gd name="T13" fmla="*/ 57 h 89"/>
                <a:gd name="T14" fmla="*/ 23 w 425"/>
                <a:gd name="T15" fmla="*/ 49 h 89"/>
                <a:gd name="T16" fmla="*/ 337 w 425"/>
                <a:gd name="T17" fmla="*/ 50 h 89"/>
                <a:gd name="T18" fmla="*/ 337 w 425"/>
                <a:gd name="T19" fmla="*/ 50 h 89"/>
                <a:gd name="T20" fmla="*/ 381 w 425"/>
                <a:gd name="T21" fmla="*/ 89 h 89"/>
                <a:gd name="T22" fmla="*/ 425 w 425"/>
                <a:gd name="T23" fmla="*/ 45 h 89"/>
                <a:gd name="T24" fmla="*/ 381 w 42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46" name="ïṣlîde"/>
            <p:cNvSpPr/>
            <p:nvPr/>
          </p:nvSpPr>
          <p:spPr bwMode="auto">
            <a:xfrm>
              <a:off x="5620194" y="1845743"/>
              <a:ext cx="400239" cy="319852"/>
            </a:xfrm>
            <a:custGeom>
              <a:avLst/>
              <a:gdLst>
                <a:gd name="T0" fmla="*/ 200 w 400"/>
                <a:gd name="T1" fmla="*/ 120 h 320"/>
                <a:gd name="T2" fmla="*/ 140 w 400"/>
                <a:gd name="T3" fmla="*/ 180 h 320"/>
                <a:gd name="T4" fmla="*/ 200 w 400"/>
                <a:gd name="T5" fmla="*/ 240 h 320"/>
                <a:gd name="T6" fmla="*/ 260 w 400"/>
                <a:gd name="T7" fmla="*/ 180 h 320"/>
                <a:gd name="T8" fmla="*/ 200 w 400"/>
                <a:gd name="T9" fmla="*/ 120 h 320"/>
                <a:gd name="T10" fmla="*/ 360 w 400"/>
                <a:gd name="T11" fmla="*/ 60 h 320"/>
                <a:gd name="T12" fmla="*/ 312 w 400"/>
                <a:gd name="T13" fmla="*/ 60 h 320"/>
                <a:gd name="T14" fmla="*/ 296 w 400"/>
                <a:gd name="T15" fmla="*/ 49 h 320"/>
                <a:gd name="T16" fmla="*/ 284 w 400"/>
                <a:gd name="T17" fmla="*/ 11 h 320"/>
                <a:gd name="T18" fmla="*/ 268 w 400"/>
                <a:gd name="T19" fmla="*/ 0 h 320"/>
                <a:gd name="T20" fmla="*/ 132 w 400"/>
                <a:gd name="T21" fmla="*/ 0 h 320"/>
                <a:gd name="T22" fmla="*/ 116 w 400"/>
                <a:gd name="T23" fmla="*/ 11 h 320"/>
                <a:gd name="T24" fmla="*/ 104 w 400"/>
                <a:gd name="T25" fmla="*/ 49 h 320"/>
                <a:gd name="T26" fmla="*/ 88 w 400"/>
                <a:gd name="T27" fmla="*/ 60 h 320"/>
                <a:gd name="T28" fmla="*/ 40 w 400"/>
                <a:gd name="T29" fmla="*/ 60 h 320"/>
                <a:gd name="T30" fmla="*/ 0 w 400"/>
                <a:gd name="T31" fmla="*/ 100 h 320"/>
                <a:gd name="T32" fmla="*/ 0 w 400"/>
                <a:gd name="T33" fmla="*/ 280 h 320"/>
                <a:gd name="T34" fmla="*/ 40 w 400"/>
                <a:gd name="T35" fmla="*/ 320 h 320"/>
                <a:gd name="T36" fmla="*/ 360 w 400"/>
                <a:gd name="T37" fmla="*/ 320 h 320"/>
                <a:gd name="T38" fmla="*/ 400 w 400"/>
                <a:gd name="T39" fmla="*/ 280 h 320"/>
                <a:gd name="T40" fmla="*/ 400 w 400"/>
                <a:gd name="T41" fmla="*/ 100 h 320"/>
                <a:gd name="T42" fmla="*/ 360 w 400"/>
                <a:gd name="T43" fmla="*/ 60 h 320"/>
                <a:gd name="T44" fmla="*/ 200 w 400"/>
                <a:gd name="T45" fmla="*/ 280 h 320"/>
                <a:gd name="T46" fmla="*/ 100 w 400"/>
                <a:gd name="T47" fmla="*/ 180 h 320"/>
                <a:gd name="T48" fmla="*/ 200 w 400"/>
                <a:gd name="T49" fmla="*/ 80 h 320"/>
                <a:gd name="T50" fmla="*/ 300 w 400"/>
                <a:gd name="T51" fmla="*/ 180 h 320"/>
                <a:gd name="T52" fmla="*/ 200 w 400"/>
                <a:gd name="T53" fmla="*/ 280 h 320"/>
                <a:gd name="T54" fmla="*/ 346 w 400"/>
                <a:gd name="T55" fmla="*/ 128 h 320"/>
                <a:gd name="T56" fmla="*/ 332 w 400"/>
                <a:gd name="T57" fmla="*/ 114 h 320"/>
                <a:gd name="T58" fmla="*/ 346 w 400"/>
                <a:gd name="T59" fmla="*/ 100 h 320"/>
                <a:gd name="T60" fmla="*/ 360 w 400"/>
                <a:gd name="T61" fmla="*/ 114 h 320"/>
                <a:gd name="T62" fmla="*/ 346 w 400"/>
                <a:gd name="T63" fmla="*/ 12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320">
                  <a:moveTo>
                    <a:pt x="200" y="120"/>
                  </a:moveTo>
                  <a:cubicBezTo>
                    <a:pt x="167" y="120"/>
                    <a:pt x="140" y="147"/>
                    <a:pt x="140" y="180"/>
                  </a:cubicBezTo>
                  <a:cubicBezTo>
                    <a:pt x="140" y="213"/>
                    <a:pt x="167" y="240"/>
                    <a:pt x="200" y="240"/>
                  </a:cubicBezTo>
                  <a:cubicBezTo>
                    <a:pt x="233" y="240"/>
                    <a:pt x="260" y="213"/>
                    <a:pt x="260" y="180"/>
                  </a:cubicBezTo>
                  <a:cubicBezTo>
                    <a:pt x="260" y="147"/>
                    <a:pt x="233" y="120"/>
                    <a:pt x="200" y="120"/>
                  </a:cubicBezTo>
                  <a:close/>
                  <a:moveTo>
                    <a:pt x="360" y="60"/>
                  </a:moveTo>
                  <a:cubicBezTo>
                    <a:pt x="312" y="60"/>
                    <a:pt x="312" y="60"/>
                    <a:pt x="312" y="60"/>
                  </a:cubicBezTo>
                  <a:cubicBezTo>
                    <a:pt x="305" y="60"/>
                    <a:pt x="298" y="55"/>
                    <a:pt x="296" y="4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5"/>
                    <a:pt x="274" y="0"/>
                    <a:pt x="26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5" y="0"/>
                    <a:pt x="118" y="5"/>
                    <a:pt x="116" y="1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1" y="55"/>
                    <a:pt x="94" y="60"/>
                    <a:pt x="88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8" y="60"/>
                    <a:pt x="0" y="78"/>
                    <a:pt x="0" y="10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02"/>
                    <a:pt x="18" y="320"/>
                    <a:pt x="40" y="320"/>
                  </a:cubicBezTo>
                  <a:cubicBezTo>
                    <a:pt x="360" y="320"/>
                    <a:pt x="360" y="320"/>
                    <a:pt x="360" y="320"/>
                  </a:cubicBezTo>
                  <a:cubicBezTo>
                    <a:pt x="382" y="320"/>
                    <a:pt x="400" y="302"/>
                    <a:pt x="400" y="28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78"/>
                    <a:pt x="382" y="60"/>
                    <a:pt x="360" y="60"/>
                  </a:cubicBezTo>
                  <a:close/>
                  <a:moveTo>
                    <a:pt x="200" y="280"/>
                  </a:moveTo>
                  <a:cubicBezTo>
                    <a:pt x="145" y="280"/>
                    <a:pt x="100" y="235"/>
                    <a:pt x="100" y="180"/>
                  </a:cubicBezTo>
                  <a:cubicBezTo>
                    <a:pt x="100" y="125"/>
                    <a:pt x="145" y="80"/>
                    <a:pt x="200" y="80"/>
                  </a:cubicBezTo>
                  <a:cubicBezTo>
                    <a:pt x="255" y="80"/>
                    <a:pt x="300" y="125"/>
                    <a:pt x="300" y="180"/>
                  </a:cubicBezTo>
                  <a:cubicBezTo>
                    <a:pt x="300" y="235"/>
                    <a:pt x="255" y="280"/>
                    <a:pt x="200" y="280"/>
                  </a:cubicBezTo>
                  <a:close/>
                  <a:moveTo>
                    <a:pt x="346" y="128"/>
                  </a:moveTo>
                  <a:cubicBezTo>
                    <a:pt x="338" y="128"/>
                    <a:pt x="332" y="122"/>
                    <a:pt x="332" y="114"/>
                  </a:cubicBezTo>
                  <a:cubicBezTo>
                    <a:pt x="332" y="106"/>
                    <a:pt x="338" y="100"/>
                    <a:pt x="346" y="100"/>
                  </a:cubicBezTo>
                  <a:cubicBezTo>
                    <a:pt x="354" y="100"/>
                    <a:pt x="360" y="106"/>
                    <a:pt x="360" y="114"/>
                  </a:cubicBezTo>
                  <a:cubicBezTo>
                    <a:pt x="360" y="122"/>
                    <a:pt x="354" y="128"/>
                    <a:pt x="346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îSľîḍe"/>
          <p:cNvGrpSpPr/>
          <p:nvPr/>
        </p:nvGrpSpPr>
        <p:grpSpPr>
          <a:xfrm>
            <a:off x="4082341" y="2728220"/>
            <a:ext cx="3000280" cy="609055"/>
            <a:chOff x="5377565" y="2820948"/>
            <a:chExt cx="3779313" cy="812073"/>
          </a:xfrm>
        </p:grpSpPr>
        <p:sp>
          <p:nvSpPr>
            <p:cNvPr id="48" name="ï$ḻïďê"/>
            <p:cNvSpPr/>
            <p:nvPr/>
          </p:nvSpPr>
          <p:spPr bwMode="auto">
            <a:xfrm rot="10800000">
              <a:off x="5377565" y="2820948"/>
              <a:ext cx="3779313" cy="812073"/>
            </a:xfrm>
            <a:custGeom>
              <a:avLst/>
              <a:gdLst>
                <a:gd name="T0" fmla="*/ 381 w 425"/>
                <a:gd name="T1" fmla="*/ 0 h 89"/>
                <a:gd name="T2" fmla="*/ 337 w 425"/>
                <a:gd name="T3" fmla="*/ 39 h 89"/>
                <a:gd name="T4" fmla="*/ 337 w 425"/>
                <a:gd name="T5" fmla="*/ 39 h 89"/>
                <a:gd name="T6" fmla="*/ 23 w 425"/>
                <a:gd name="T7" fmla="*/ 40 h 89"/>
                <a:gd name="T8" fmla="*/ 12 w 425"/>
                <a:gd name="T9" fmla="*/ 32 h 89"/>
                <a:gd name="T10" fmla="*/ 0 w 425"/>
                <a:gd name="T11" fmla="*/ 45 h 89"/>
                <a:gd name="T12" fmla="*/ 12 w 425"/>
                <a:gd name="T13" fmla="*/ 57 h 89"/>
                <a:gd name="T14" fmla="*/ 23 w 425"/>
                <a:gd name="T15" fmla="*/ 49 h 89"/>
                <a:gd name="T16" fmla="*/ 337 w 425"/>
                <a:gd name="T17" fmla="*/ 50 h 89"/>
                <a:gd name="T18" fmla="*/ 337 w 425"/>
                <a:gd name="T19" fmla="*/ 50 h 89"/>
                <a:gd name="T20" fmla="*/ 381 w 425"/>
                <a:gd name="T21" fmla="*/ 89 h 89"/>
                <a:gd name="T22" fmla="*/ 425 w 425"/>
                <a:gd name="T23" fmla="*/ 45 h 89"/>
                <a:gd name="T24" fmla="*/ 381 w 42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49" name="ïŝlïďe"/>
            <p:cNvSpPr/>
            <p:nvPr/>
          </p:nvSpPr>
          <p:spPr bwMode="auto">
            <a:xfrm>
              <a:off x="5602985" y="3034022"/>
              <a:ext cx="298865" cy="386052"/>
            </a:xfrm>
            <a:custGeom>
              <a:avLst/>
              <a:gdLst>
                <a:gd name="T0" fmla="*/ 88 w 302"/>
                <a:gd name="T1" fmla="*/ 46 h 390"/>
                <a:gd name="T2" fmla="*/ 88 w 302"/>
                <a:gd name="T3" fmla="*/ 284 h 390"/>
                <a:gd name="T4" fmla="*/ 45 w 302"/>
                <a:gd name="T5" fmla="*/ 288 h 390"/>
                <a:gd name="T6" fmla="*/ 9 w 302"/>
                <a:gd name="T7" fmla="*/ 355 h 390"/>
                <a:gd name="T8" fmla="*/ 77 w 302"/>
                <a:gd name="T9" fmla="*/ 378 h 390"/>
                <a:gd name="T10" fmla="*/ 124 w 302"/>
                <a:gd name="T11" fmla="*/ 322 h 390"/>
                <a:gd name="T12" fmla="*/ 124 w 302"/>
                <a:gd name="T13" fmla="*/ 126 h 390"/>
                <a:gd name="T14" fmla="*/ 266 w 302"/>
                <a:gd name="T15" fmla="*/ 93 h 390"/>
                <a:gd name="T16" fmla="*/ 266 w 302"/>
                <a:gd name="T17" fmla="*/ 244 h 390"/>
                <a:gd name="T18" fmla="*/ 223 w 302"/>
                <a:gd name="T19" fmla="*/ 248 h 390"/>
                <a:gd name="T20" fmla="*/ 187 w 302"/>
                <a:gd name="T21" fmla="*/ 315 h 390"/>
                <a:gd name="T22" fmla="*/ 255 w 302"/>
                <a:gd name="T23" fmla="*/ 338 h 390"/>
                <a:gd name="T24" fmla="*/ 302 w 302"/>
                <a:gd name="T25" fmla="*/ 282 h 390"/>
                <a:gd name="T26" fmla="*/ 302 w 302"/>
                <a:gd name="T27" fmla="*/ 0 h 390"/>
                <a:gd name="T28" fmla="*/ 88 w 302"/>
                <a:gd name="T29" fmla="*/ 4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2" h="390">
                  <a:moveTo>
                    <a:pt x="88" y="46"/>
                  </a:moveTo>
                  <a:cubicBezTo>
                    <a:pt x="88" y="284"/>
                    <a:pt x="88" y="284"/>
                    <a:pt x="88" y="284"/>
                  </a:cubicBezTo>
                  <a:cubicBezTo>
                    <a:pt x="75" y="281"/>
                    <a:pt x="60" y="282"/>
                    <a:pt x="45" y="288"/>
                  </a:cubicBezTo>
                  <a:cubicBezTo>
                    <a:pt x="11" y="300"/>
                    <a:pt x="0" y="330"/>
                    <a:pt x="9" y="355"/>
                  </a:cubicBezTo>
                  <a:cubicBezTo>
                    <a:pt x="17" y="380"/>
                    <a:pt x="44" y="390"/>
                    <a:pt x="77" y="378"/>
                  </a:cubicBezTo>
                  <a:cubicBezTo>
                    <a:pt x="106" y="367"/>
                    <a:pt x="124" y="344"/>
                    <a:pt x="124" y="322"/>
                  </a:cubicBezTo>
                  <a:cubicBezTo>
                    <a:pt x="124" y="322"/>
                    <a:pt x="124" y="196"/>
                    <a:pt x="124" y="126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6" y="244"/>
                    <a:pt x="266" y="244"/>
                    <a:pt x="266" y="244"/>
                  </a:cubicBezTo>
                  <a:cubicBezTo>
                    <a:pt x="253" y="241"/>
                    <a:pt x="238" y="242"/>
                    <a:pt x="223" y="248"/>
                  </a:cubicBezTo>
                  <a:cubicBezTo>
                    <a:pt x="189" y="260"/>
                    <a:pt x="178" y="290"/>
                    <a:pt x="187" y="315"/>
                  </a:cubicBezTo>
                  <a:cubicBezTo>
                    <a:pt x="195" y="340"/>
                    <a:pt x="222" y="350"/>
                    <a:pt x="255" y="338"/>
                  </a:cubicBezTo>
                  <a:cubicBezTo>
                    <a:pt x="284" y="327"/>
                    <a:pt x="302" y="304"/>
                    <a:pt x="302" y="282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88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ïṥḻiḓé"/>
          <p:cNvGrpSpPr/>
          <p:nvPr/>
        </p:nvGrpSpPr>
        <p:grpSpPr>
          <a:xfrm>
            <a:off x="1691680" y="3634547"/>
            <a:ext cx="3000280" cy="609055"/>
            <a:chOff x="2411730" y="4029384"/>
            <a:chExt cx="3779313" cy="812073"/>
          </a:xfrm>
        </p:grpSpPr>
        <p:sp>
          <p:nvSpPr>
            <p:cNvPr id="51" name="ïş1îḋe"/>
            <p:cNvSpPr/>
            <p:nvPr/>
          </p:nvSpPr>
          <p:spPr bwMode="auto">
            <a:xfrm>
              <a:off x="2411730" y="4029384"/>
              <a:ext cx="3779313" cy="812073"/>
            </a:xfrm>
            <a:custGeom>
              <a:avLst/>
              <a:gdLst>
                <a:gd name="T0" fmla="*/ 381 w 425"/>
                <a:gd name="T1" fmla="*/ 0 h 89"/>
                <a:gd name="T2" fmla="*/ 337 w 425"/>
                <a:gd name="T3" fmla="*/ 39 h 89"/>
                <a:gd name="T4" fmla="*/ 337 w 425"/>
                <a:gd name="T5" fmla="*/ 39 h 89"/>
                <a:gd name="T6" fmla="*/ 23 w 425"/>
                <a:gd name="T7" fmla="*/ 40 h 89"/>
                <a:gd name="T8" fmla="*/ 12 w 425"/>
                <a:gd name="T9" fmla="*/ 32 h 89"/>
                <a:gd name="T10" fmla="*/ 0 w 425"/>
                <a:gd name="T11" fmla="*/ 45 h 89"/>
                <a:gd name="T12" fmla="*/ 12 w 425"/>
                <a:gd name="T13" fmla="*/ 57 h 89"/>
                <a:gd name="T14" fmla="*/ 23 w 425"/>
                <a:gd name="T15" fmla="*/ 49 h 89"/>
                <a:gd name="T16" fmla="*/ 337 w 425"/>
                <a:gd name="T17" fmla="*/ 50 h 89"/>
                <a:gd name="T18" fmla="*/ 337 w 425"/>
                <a:gd name="T19" fmla="*/ 50 h 89"/>
                <a:gd name="T20" fmla="*/ 381 w 425"/>
                <a:gd name="T21" fmla="*/ 89 h 89"/>
                <a:gd name="T22" fmla="*/ 425 w 425"/>
                <a:gd name="T23" fmla="*/ 45 h 89"/>
                <a:gd name="T24" fmla="*/ 381 w 42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52" name="ïṩlíḓè"/>
            <p:cNvSpPr/>
            <p:nvPr/>
          </p:nvSpPr>
          <p:spPr bwMode="auto">
            <a:xfrm>
              <a:off x="5633073" y="4263676"/>
              <a:ext cx="383010" cy="257599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ï$ḻíḍe"/>
          <p:cNvGrpSpPr/>
          <p:nvPr/>
        </p:nvGrpSpPr>
        <p:grpSpPr>
          <a:xfrm>
            <a:off x="1758763" y="4084258"/>
            <a:ext cx="1856795" cy="585166"/>
            <a:chOff x="9784347" y="2299562"/>
            <a:chExt cx="2475726" cy="780221"/>
          </a:xfrm>
        </p:grpSpPr>
        <p:sp>
          <p:nvSpPr>
            <p:cNvPr id="54" name="íSļíḋé"/>
            <p:cNvSpPr txBox="1"/>
            <p:nvPr/>
          </p:nvSpPr>
          <p:spPr>
            <a:xfrm>
              <a:off x="9784347" y="2299562"/>
              <a:ext cx="2475726" cy="214249"/>
            </a:xfrm>
            <a:prstGeom prst="rect">
              <a:avLst/>
            </a:prstGeom>
            <a:noFill/>
          </p:spPr>
          <p:txBody>
            <a:bodyPr wrap="none" lIns="144000" tIns="0" rIns="216000" bIns="0" anchor="b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b="1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5" name="i$lïḑê"/>
            <p:cNvSpPr txBox="1"/>
            <p:nvPr/>
          </p:nvSpPr>
          <p:spPr>
            <a:xfrm>
              <a:off x="9784347" y="2513812"/>
              <a:ext cx="2475725" cy="565971"/>
            </a:xfrm>
            <a:prstGeom prst="rect">
              <a:avLst/>
            </a:prstGeom>
          </p:spPr>
          <p:txBody>
            <a:bodyPr vert="horz" wrap="square" lIns="144000" tIns="0" rIns="216000" bIns="0" anchor="ctr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îṡḻïdè"/>
          <p:cNvGrpSpPr/>
          <p:nvPr/>
        </p:nvGrpSpPr>
        <p:grpSpPr>
          <a:xfrm>
            <a:off x="5138405" y="3173542"/>
            <a:ext cx="1856795" cy="585166"/>
            <a:chOff x="9784347" y="2299562"/>
            <a:chExt cx="2475726" cy="780221"/>
          </a:xfrm>
        </p:grpSpPr>
        <p:sp>
          <p:nvSpPr>
            <p:cNvPr id="57" name="ï$liḑé"/>
            <p:cNvSpPr txBox="1"/>
            <p:nvPr/>
          </p:nvSpPr>
          <p:spPr>
            <a:xfrm>
              <a:off x="9784347" y="2299562"/>
              <a:ext cx="2475726" cy="214249"/>
            </a:xfrm>
            <a:prstGeom prst="rect">
              <a:avLst/>
            </a:prstGeom>
            <a:noFill/>
          </p:spPr>
          <p:txBody>
            <a:bodyPr wrap="none" lIns="144000" tIns="0" rIns="144000" bIns="0" anchor="ctr" anchorCtr="0">
              <a:normAutofit fontScale="850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8" name="ïṣľîḑe"/>
            <p:cNvSpPr txBox="1"/>
            <p:nvPr/>
          </p:nvSpPr>
          <p:spPr>
            <a:xfrm>
              <a:off x="9784347" y="2513812"/>
              <a:ext cx="2475725" cy="565971"/>
            </a:xfrm>
            <a:prstGeom prst="rect">
              <a:avLst/>
            </a:prstGeom>
          </p:spPr>
          <p:txBody>
            <a:bodyPr vert="horz" wrap="square" lIns="144000" tIns="0" rIns="144000" bIns="0" anchor="ctr" anchorCtr="0">
              <a:normAutofit fontScale="8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íS1ïḓe"/>
          <p:cNvGrpSpPr/>
          <p:nvPr/>
        </p:nvGrpSpPr>
        <p:grpSpPr>
          <a:xfrm>
            <a:off x="1782819" y="2271604"/>
            <a:ext cx="1856795" cy="585166"/>
            <a:chOff x="9784347" y="2299562"/>
            <a:chExt cx="2475726" cy="780221"/>
          </a:xfrm>
        </p:grpSpPr>
        <p:sp>
          <p:nvSpPr>
            <p:cNvPr id="60" name="ïṡlïdè"/>
            <p:cNvSpPr txBox="1"/>
            <p:nvPr/>
          </p:nvSpPr>
          <p:spPr>
            <a:xfrm>
              <a:off x="9784347" y="2299562"/>
              <a:ext cx="2475726" cy="214249"/>
            </a:xfrm>
            <a:prstGeom prst="rect">
              <a:avLst/>
            </a:prstGeom>
            <a:noFill/>
          </p:spPr>
          <p:txBody>
            <a:bodyPr wrap="none" lIns="144000" tIns="0" rIns="216000" bIns="0" anchor="b" anchorCtr="0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accent6">
                      <a:lumMod val="10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b="1" dirty="0">
                <a:solidFill>
                  <a:schemeClr val="accent6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1" name="iSḷïḍè"/>
            <p:cNvSpPr txBox="1"/>
            <p:nvPr/>
          </p:nvSpPr>
          <p:spPr>
            <a:xfrm>
              <a:off x="9784347" y="2513812"/>
              <a:ext cx="2475725" cy="565971"/>
            </a:xfrm>
            <a:prstGeom prst="rect">
              <a:avLst/>
            </a:prstGeom>
          </p:spPr>
          <p:txBody>
            <a:bodyPr vert="horz" wrap="square" lIns="144000" tIns="0" rIns="216000" bIns="0" anchor="ctr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ï$ľîḋé"/>
          <p:cNvGrpSpPr/>
          <p:nvPr/>
        </p:nvGrpSpPr>
        <p:grpSpPr>
          <a:xfrm>
            <a:off x="5128746" y="1375058"/>
            <a:ext cx="1856795" cy="585166"/>
            <a:chOff x="9784347" y="2299562"/>
            <a:chExt cx="2475726" cy="780221"/>
          </a:xfrm>
        </p:grpSpPr>
        <p:sp>
          <p:nvSpPr>
            <p:cNvPr id="63" name="iṣḻídé"/>
            <p:cNvSpPr txBox="1"/>
            <p:nvPr/>
          </p:nvSpPr>
          <p:spPr>
            <a:xfrm>
              <a:off x="9784347" y="2299562"/>
              <a:ext cx="2475726" cy="214249"/>
            </a:xfrm>
            <a:prstGeom prst="rect">
              <a:avLst/>
            </a:prstGeom>
            <a:noFill/>
          </p:spPr>
          <p:txBody>
            <a:bodyPr wrap="none" lIns="144000" tIns="0" rIns="144000" bIns="0" anchor="ctr" anchorCtr="0">
              <a:normAutofit fontScale="850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chemeClr val="accent5">
                      <a:lumMod val="10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b="1" dirty="0">
                <a:solidFill>
                  <a:schemeClr val="accent5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4" name="ïṣľíḑê"/>
            <p:cNvSpPr txBox="1"/>
            <p:nvPr/>
          </p:nvSpPr>
          <p:spPr>
            <a:xfrm>
              <a:off x="9784347" y="2513812"/>
              <a:ext cx="2475725" cy="565971"/>
            </a:xfrm>
            <a:prstGeom prst="rect">
              <a:avLst/>
            </a:prstGeom>
          </p:spPr>
          <p:txBody>
            <a:bodyPr vert="horz" wrap="square" lIns="144000" tIns="0" rIns="144000" bIns="0" anchor="ctr" anchorCtr="0">
              <a:normAutofit fontScale="8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66" name="矩形 65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62" name="矩形 61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7" name="îşľîdê"/>
          <p:cNvGrpSpPr/>
          <p:nvPr/>
        </p:nvGrpSpPr>
        <p:grpSpPr>
          <a:xfrm>
            <a:off x="3345656" y="1432805"/>
            <a:ext cx="2442596" cy="2188810"/>
            <a:chOff x="4432036" y="2388521"/>
            <a:chExt cx="3327929" cy="2982159"/>
          </a:xfrm>
        </p:grpSpPr>
        <p:sp>
          <p:nvSpPr>
            <p:cNvPr id="68" name="íṡḻïḍê"/>
            <p:cNvSpPr/>
            <p:nvPr/>
          </p:nvSpPr>
          <p:spPr>
            <a:xfrm rot="9000000">
              <a:off x="4729341" y="2388521"/>
              <a:ext cx="1608427" cy="1102924"/>
            </a:xfrm>
            <a:prstGeom prst="rtTriangle">
              <a:avLst/>
            </a:prstGeom>
            <a:gradFill>
              <a:gsLst>
                <a:gs pos="95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9980000" scaled="0"/>
            </a:gradFill>
            <a:ln>
              <a:noFill/>
            </a:ln>
            <a:scene3d>
              <a:camera prst="orthographicFront">
                <a:rot lat="2400003" lon="0" rev="0"/>
              </a:camera>
              <a:lightRig rig="chilly" dir="t"/>
            </a:scene3d>
            <a:sp3d>
              <a:bevelT w="723900" h="88900" prst="angle"/>
            </a:sp3d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69" name="íṧļiḋê"/>
            <p:cNvSpPr/>
            <p:nvPr/>
          </p:nvSpPr>
          <p:spPr>
            <a:xfrm rot="5400000">
              <a:off x="4179282" y="3327820"/>
              <a:ext cx="1608429" cy="110292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>
                <a:rot lat="2400003" lon="0" rev="0"/>
              </a:camera>
              <a:lightRig rig="chilly" dir="t"/>
            </a:scene3d>
            <a:sp3d>
              <a:bevelT w="723900" h="88900" prst="angle"/>
            </a:sp3d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70" name="ïṩḷîḑé"/>
            <p:cNvSpPr/>
            <p:nvPr/>
          </p:nvSpPr>
          <p:spPr>
            <a:xfrm rot="1638681">
              <a:off x="4740438" y="4247970"/>
              <a:ext cx="1608430" cy="110292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>
                <a:rot lat="2400003" lon="0" rev="0"/>
              </a:camera>
              <a:lightRig rig="chilly" dir="t"/>
            </a:scene3d>
            <a:sp3d>
              <a:bevelT w="723900" h="88900" prst="angle"/>
            </a:sp3d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71" name="íṧļîḋe"/>
            <p:cNvSpPr/>
            <p:nvPr/>
          </p:nvSpPr>
          <p:spPr>
            <a:xfrm rot="19790647">
              <a:off x="5893099" y="4267756"/>
              <a:ext cx="1608431" cy="110292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>
                <a:rot lat="2400003" lon="0" rev="0"/>
              </a:camera>
              <a:lightRig rig="chilly" dir="t"/>
            </a:scene3d>
            <a:sp3d>
              <a:bevelT w="723900" h="88900" prst="angle"/>
            </a:sp3d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72" name="íṣḷîďe"/>
            <p:cNvSpPr/>
            <p:nvPr/>
          </p:nvSpPr>
          <p:spPr>
            <a:xfrm rot="16200000">
              <a:off x="6404290" y="3340418"/>
              <a:ext cx="1608429" cy="110292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>
                <a:rot lat="2400003" lon="0" rev="0"/>
              </a:camera>
              <a:lightRig rig="chilly" dir="t"/>
            </a:scene3d>
            <a:sp3d>
              <a:bevelT w="723900" h="88900" prst="angle"/>
            </a:sp3d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73" name="ïṥḷîďê"/>
            <p:cNvSpPr/>
            <p:nvPr/>
          </p:nvSpPr>
          <p:spPr>
            <a:xfrm rot="12445070">
              <a:off x="5872191" y="2424556"/>
              <a:ext cx="1608429" cy="110292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scene3d>
              <a:camera prst="orthographicFront">
                <a:rot lat="2400003" lon="0" rev="0"/>
              </a:camera>
              <a:lightRig rig="chilly" dir="t"/>
            </a:scene3d>
            <a:sp3d>
              <a:bevelT w="723900" h="88900" prst="angle"/>
            </a:sp3d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íṣļiḓè"/>
          <p:cNvSpPr txBox="1"/>
          <p:nvPr/>
        </p:nvSpPr>
        <p:spPr>
          <a:xfrm>
            <a:off x="4031878" y="2599611"/>
            <a:ext cx="1061829" cy="253916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îSľíḓè"/>
          <p:cNvSpPr>
            <a:spLocks noChangeAspect="1"/>
          </p:cNvSpPr>
          <p:nvPr/>
        </p:nvSpPr>
        <p:spPr bwMode="auto">
          <a:xfrm>
            <a:off x="4315563" y="1984611"/>
            <a:ext cx="528749" cy="539630"/>
          </a:xfrm>
          <a:custGeom>
            <a:avLst/>
            <a:gdLst/>
            <a:ahLst/>
            <a:cxnLst/>
            <a:rect l="l" t="t" r="r" b="b"/>
            <a:pathLst>
              <a:path w="6400801" h="6400800">
                <a:moveTo>
                  <a:pt x="2938779" y="4069139"/>
                </a:moveTo>
                <a:cubicBezTo>
                  <a:pt x="2956231" y="4067140"/>
                  <a:pt x="2974014" y="4067638"/>
                  <a:pt x="2991556" y="4070755"/>
                </a:cubicBezTo>
                <a:cubicBezTo>
                  <a:pt x="3014946" y="4074909"/>
                  <a:pt x="3037908" y="4083720"/>
                  <a:pt x="3059084" y="4097472"/>
                </a:cubicBezTo>
                <a:cubicBezTo>
                  <a:pt x="3143792" y="4152481"/>
                  <a:pt x="3167866" y="4265744"/>
                  <a:pt x="3112857" y="4350451"/>
                </a:cubicBezTo>
                <a:lnTo>
                  <a:pt x="2988352" y="4542172"/>
                </a:lnTo>
                <a:cubicBezTo>
                  <a:pt x="2933343" y="4626878"/>
                  <a:pt x="2820081" y="4650954"/>
                  <a:pt x="2735373" y="4595945"/>
                </a:cubicBezTo>
                <a:cubicBezTo>
                  <a:pt x="2650665" y="4540935"/>
                  <a:pt x="2626590" y="4427672"/>
                  <a:pt x="2681600" y="4342965"/>
                </a:cubicBezTo>
                <a:lnTo>
                  <a:pt x="2806105" y="4151244"/>
                </a:lnTo>
                <a:cubicBezTo>
                  <a:pt x="2837048" y="4103596"/>
                  <a:pt x="2886422" y="4075134"/>
                  <a:pt x="2938779" y="4069139"/>
                </a:cubicBezTo>
                <a:close/>
                <a:moveTo>
                  <a:pt x="5599195" y="3955694"/>
                </a:moveTo>
                <a:lnTo>
                  <a:pt x="6310324" y="3955694"/>
                </a:lnTo>
                <a:cubicBezTo>
                  <a:pt x="5971594" y="5358821"/>
                  <a:pt x="4707682" y="6400800"/>
                  <a:pt x="3200402" y="6400800"/>
                </a:cubicBezTo>
                <a:cubicBezTo>
                  <a:pt x="1795855" y="6400800"/>
                  <a:pt x="602631" y="5496018"/>
                  <a:pt x="174768" y="4236478"/>
                </a:cubicBezTo>
                <a:lnTo>
                  <a:pt x="911006" y="4236478"/>
                </a:lnTo>
                <a:cubicBezTo>
                  <a:pt x="1303909" y="5108844"/>
                  <a:pt x="2181368" y="5715000"/>
                  <a:pt x="3200402" y="5715000"/>
                </a:cubicBezTo>
                <a:cubicBezTo>
                  <a:pt x="4325971" y="5715000"/>
                  <a:pt x="5278816" y="4975478"/>
                  <a:pt x="5599195" y="3955694"/>
                </a:cubicBezTo>
                <a:close/>
                <a:moveTo>
                  <a:pt x="1486918" y="3748003"/>
                </a:moveTo>
                <a:cubicBezTo>
                  <a:pt x="1504370" y="3746005"/>
                  <a:pt x="1522154" y="3746503"/>
                  <a:pt x="1539696" y="3749619"/>
                </a:cubicBezTo>
                <a:cubicBezTo>
                  <a:pt x="1563086" y="3753774"/>
                  <a:pt x="1586048" y="3762584"/>
                  <a:pt x="1607224" y="3776337"/>
                </a:cubicBezTo>
                <a:cubicBezTo>
                  <a:pt x="1691932" y="3831346"/>
                  <a:pt x="1716006" y="3944609"/>
                  <a:pt x="1660997" y="4029316"/>
                </a:cubicBezTo>
                <a:lnTo>
                  <a:pt x="1536492" y="4221036"/>
                </a:lnTo>
                <a:cubicBezTo>
                  <a:pt x="1481483" y="4305744"/>
                  <a:pt x="1368220" y="4329819"/>
                  <a:pt x="1283513" y="4274809"/>
                </a:cubicBezTo>
                <a:cubicBezTo>
                  <a:pt x="1198805" y="4219799"/>
                  <a:pt x="1174730" y="4106537"/>
                  <a:pt x="1229740" y="4021829"/>
                </a:cubicBezTo>
                <a:lnTo>
                  <a:pt x="1354245" y="3830109"/>
                </a:lnTo>
                <a:cubicBezTo>
                  <a:pt x="1385188" y="3782461"/>
                  <a:pt x="1434563" y="3753997"/>
                  <a:pt x="1486918" y="3748003"/>
                </a:cubicBezTo>
                <a:close/>
                <a:moveTo>
                  <a:pt x="2583225" y="3741166"/>
                </a:moveTo>
                <a:cubicBezTo>
                  <a:pt x="2600677" y="3739167"/>
                  <a:pt x="2618461" y="3739666"/>
                  <a:pt x="2636003" y="3742783"/>
                </a:cubicBezTo>
                <a:cubicBezTo>
                  <a:pt x="2659393" y="3746937"/>
                  <a:pt x="2682355" y="3755747"/>
                  <a:pt x="2703532" y="3769499"/>
                </a:cubicBezTo>
                <a:cubicBezTo>
                  <a:pt x="2788239" y="3824509"/>
                  <a:pt x="2812314" y="3937772"/>
                  <a:pt x="2757304" y="4022479"/>
                </a:cubicBezTo>
                <a:lnTo>
                  <a:pt x="2458493" y="4482607"/>
                </a:lnTo>
                <a:cubicBezTo>
                  <a:pt x="2403484" y="4567315"/>
                  <a:pt x="2290221" y="4591390"/>
                  <a:pt x="2205514" y="4536380"/>
                </a:cubicBezTo>
                <a:cubicBezTo>
                  <a:pt x="2120806" y="4481370"/>
                  <a:pt x="2096732" y="4368108"/>
                  <a:pt x="2151741" y="4283400"/>
                </a:cubicBezTo>
                <a:lnTo>
                  <a:pt x="2450552" y="3823272"/>
                </a:lnTo>
                <a:cubicBezTo>
                  <a:pt x="2481495" y="3775625"/>
                  <a:pt x="2530870" y="3747161"/>
                  <a:pt x="2583225" y="3741166"/>
                </a:cubicBezTo>
                <a:close/>
                <a:moveTo>
                  <a:pt x="2180840" y="3483954"/>
                </a:moveTo>
                <a:cubicBezTo>
                  <a:pt x="2198293" y="3481957"/>
                  <a:pt x="2216075" y="3482455"/>
                  <a:pt x="2233618" y="3485571"/>
                </a:cubicBezTo>
                <a:cubicBezTo>
                  <a:pt x="2257008" y="3489726"/>
                  <a:pt x="2279970" y="3498537"/>
                  <a:pt x="2301147" y="3512288"/>
                </a:cubicBezTo>
                <a:cubicBezTo>
                  <a:pt x="2385854" y="3567298"/>
                  <a:pt x="2409929" y="3680560"/>
                  <a:pt x="2354918" y="3765268"/>
                </a:cubicBezTo>
                <a:lnTo>
                  <a:pt x="1956504" y="4378773"/>
                </a:lnTo>
                <a:cubicBezTo>
                  <a:pt x="1901495" y="4463479"/>
                  <a:pt x="1788232" y="4487555"/>
                  <a:pt x="1703524" y="4432545"/>
                </a:cubicBezTo>
                <a:cubicBezTo>
                  <a:pt x="1618818" y="4377535"/>
                  <a:pt x="1594743" y="4264272"/>
                  <a:pt x="1649752" y="4179565"/>
                </a:cubicBezTo>
                <a:lnTo>
                  <a:pt x="2048167" y="3566060"/>
                </a:lnTo>
                <a:cubicBezTo>
                  <a:pt x="2079109" y="3518413"/>
                  <a:pt x="2128484" y="3489950"/>
                  <a:pt x="2180840" y="3483954"/>
                </a:cubicBezTo>
                <a:close/>
                <a:moveTo>
                  <a:pt x="1956920" y="2161748"/>
                </a:moveTo>
                <a:cubicBezTo>
                  <a:pt x="1979525" y="2163726"/>
                  <a:pt x="2001374" y="2174326"/>
                  <a:pt x="2017112" y="2193079"/>
                </a:cubicBezTo>
                <a:cubicBezTo>
                  <a:pt x="2046159" y="2227697"/>
                  <a:pt x="2044230" y="2277999"/>
                  <a:pt x="2013153" y="2309251"/>
                </a:cubicBezTo>
                <a:lnTo>
                  <a:pt x="2014245" y="2310464"/>
                </a:lnTo>
                <a:lnTo>
                  <a:pt x="2008427" y="2315176"/>
                </a:lnTo>
                <a:cubicBezTo>
                  <a:pt x="2007986" y="2316444"/>
                  <a:pt x="2007094" y="2317222"/>
                  <a:pt x="2006184" y="2317986"/>
                </a:cubicBezTo>
                <a:lnTo>
                  <a:pt x="1806882" y="2485219"/>
                </a:lnTo>
                <a:cubicBezTo>
                  <a:pt x="1704191" y="2599553"/>
                  <a:pt x="1697282" y="2774681"/>
                  <a:pt x="1797185" y="2898050"/>
                </a:cubicBezTo>
                <a:cubicBezTo>
                  <a:pt x="1908420" y="3035413"/>
                  <a:pt x="2109946" y="3056594"/>
                  <a:pt x="2247309" y="2945360"/>
                </a:cubicBezTo>
                <a:lnTo>
                  <a:pt x="2338616" y="2871422"/>
                </a:lnTo>
                <a:lnTo>
                  <a:pt x="2338630" y="2871437"/>
                </a:lnTo>
                <a:lnTo>
                  <a:pt x="2338945" y="2871156"/>
                </a:lnTo>
                <a:lnTo>
                  <a:pt x="2602621" y="2657635"/>
                </a:lnTo>
                <a:cubicBezTo>
                  <a:pt x="2608606" y="2652788"/>
                  <a:pt x="2614369" y="2647772"/>
                  <a:pt x="2618891" y="2641505"/>
                </a:cubicBezTo>
                <a:cubicBezTo>
                  <a:pt x="2716015" y="2580063"/>
                  <a:pt x="2827312" y="2544504"/>
                  <a:pt x="2944280" y="2540144"/>
                </a:cubicBezTo>
                <a:cubicBezTo>
                  <a:pt x="2997945" y="2538144"/>
                  <a:pt x="3049962" y="2542817"/>
                  <a:pt x="3099337" y="2555009"/>
                </a:cubicBezTo>
                <a:cubicBezTo>
                  <a:pt x="3099582" y="2554669"/>
                  <a:pt x="3099830" y="2554330"/>
                  <a:pt x="3099955" y="2553895"/>
                </a:cubicBezTo>
                <a:lnTo>
                  <a:pt x="3507123" y="2641827"/>
                </a:lnTo>
                <a:lnTo>
                  <a:pt x="3840287" y="2720589"/>
                </a:lnTo>
                <a:lnTo>
                  <a:pt x="3839574" y="2722689"/>
                </a:lnTo>
                <a:cubicBezTo>
                  <a:pt x="3918505" y="2742806"/>
                  <a:pt x="3992686" y="2774673"/>
                  <a:pt x="4059647" y="2818014"/>
                </a:cubicBezTo>
                <a:lnTo>
                  <a:pt x="4436081" y="3181533"/>
                </a:lnTo>
                <a:lnTo>
                  <a:pt x="4492118" y="3242741"/>
                </a:lnTo>
                <a:cubicBezTo>
                  <a:pt x="4502616" y="3245767"/>
                  <a:pt x="4510658" y="3252516"/>
                  <a:pt x="4518205" y="3260063"/>
                </a:cubicBezTo>
                <a:lnTo>
                  <a:pt x="5035468" y="3777326"/>
                </a:lnTo>
                <a:cubicBezTo>
                  <a:pt x="5106887" y="3848745"/>
                  <a:pt x="5106887" y="3964538"/>
                  <a:pt x="5035467" y="4035957"/>
                </a:cubicBezTo>
                <a:cubicBezTo>
                  <a:pt x="4964049" y="4107377"/>
                  <a:pt x="4848256" y="4107377"/>
                  <a:pt x="4776836" y="4035958"/>
                </a:cubicBezTo>
                <a:lnTo>
                  <a:pt x="4355415" y="3614535"/>
                </a:lnTo>
                <a:lnTo>
                  <a:pt x="4354368" y="3615620"/>
                </a:lnTo>
                <a:cubicBezTo>
                  <a:pt x="4331787" y="3604156"/>
                  <a:pt x="4303602" y="3608170"/>
                  <a:pt x="4284681" y="3627089"/>
                </a:cubicBezTo>
                <a:cubicBezTo>
                  <a:pt x="4267674" y="3644096"/>
                  <a:pt x="4262713" y="3668585"/>
                  <a:pt x="4272546" y="3688883"/>
                </a:cubicBezTo>
                <a:cubicBezTo>
                  <a:pt x="4293541" y="3697118"/>
                  <a:pt x="4312939" y="3710026"/>
                  <a:pt x="4329850" y="3726936"/>
                </a:cubicBezTo>
                <a:lnTo>
                  <a:pt x="4847114" y="4244199"/>
                </a:lnTo>
                <a:cubicBezTo>
                  <a:pt x="4918533" y="4315619"/>
                  <a:pt x="4918535" y="4431412"/>
                  <a:pt x="4847114" y="4502830"/>
                </a:cubicBezTo>
                <a:cubicBezTo>
                  <a:pt x="4775693" y="4574249"/>
                  <a:pt x="4659901" y="4574249"/>
                  <a:pt x="4588482" y="4502831"/>
                </a:cubicBezTo>
                <a:lnTo>
                  <a:pt x="4071219" y="3985568"/>
                </a:lnTo>
                <a:lnTo>
                  <a:pt x="4041024" y="3940095"/>
                </a:lnTo>
                <a:lnTo>
                  <a:pt x="4040360" y="3940782"/>
                </a:lnTo>
                <a:cubicBezTo>
                  <a:pt x="4017254" y="3924832"/>
                  <a:pt x="3985516" y="3927706"/>
                  <a:pt x="3964843" y="3948379"/>
                </a:cubicBezTo>
                <a:cubicBezTo>
                  <a:pt x="3944472" y="3968751"/>
                  <a:pt x="3941381" y="3999857"/>
                  <a:pt x="3957437" y="4022240"/>
                </a:cubicBezTo>
                <a:lnTo>
                  <a:pt x="4411220" y="4476023"/>
                </a:lnTo>
                <a:cubicBezTo>
                  <a:pt x="4482639" y="4547442"/>
                  <a:pt x="4482640" y="4663235"/>
                  <a:pt x="4411220" y="4734654"/>
                </a:cubicBezTo>
                <a:cubicBezTo>
                  <a:pt x="4339801" y="4806074"/>
                  <a:pt x="4224009" y="4806074"/>
                  <a:pt x="4152588" y="4734654"/>
                </a:cubicBezTo>
                <a:lnTo>
                  <a:pt x="3693759" y="4275824"/>
                </a:lnTo>
                <a:cubicBezTo>
                  <a:pt x="3674507" y="4266207"/>
                  <a:pt x="3651523" y="4271480"/>
                  <a:pt x="3635327" y="4287674"/>
                </a:cubicBezTo>
                <a:cubicBezTo>
                  <a:pt x="3616352" y="4306648"/>
                  <a:pt x="3612370" y="4334938"/>
                  <a:pt x="3624934" y="4356886"/>
                </a:cubicBezTo>
                <a:cubicBezTo>
                  <a:pt x="3635049" y="4359778"/>
                  <a:pt x="3642739" y="4366280"/>
                  <a:pt x="3649973" y="4373515"/>
                </a:cubicBezTo>
                <a:lnTo>
                  <a:pt x="3908605" y="4632146"/>
                </a:lnTo>
                <a:cubicBezTo>
                  <a:pt x="3980025" y="4703566"/>
                  <a:pt x="3980024" y="4819358"/>
                  <a:pt x="3908605" y="4890778"/>
                </a:cubicBezTo>
                <a:cubicBezTo>
                  <a:pt x="3837186" y="4962196"/>
                  <a:pt x="3721393" y="4962197"/>
                  <a:pt x="3649973" y="4890777"/>
                </a:cubicBezTo>
                <a:lnTo>
                  <a:pt x="3391342" y="4632145"/>
                </a:lnTo>
                <a:lnTo>
                  <a:pt x="3383755" y="4620718"/>
                </a:lnTo>
                <a:lnTo>
                  <a:pt x="3380889" y="4623684"/>
                </a:lnTo>
                <a:lnTo>
                  <a:pt x="3174745" y="4424613"/>
                </a:lnTo>
                <a:lnTo>
                  <a:pt x="3205723" y="4376911"/>
                </a:lnTo>
                <a:cubicBezTo>
                  <a:pt x="3288238" y="4249850"/>
                  <a:pt x="3252126" y="4079956"/>
                  <a:pt x="3125065" y="3997443"/>
                </a:cubicBezTo>
                <a:cubicBezTo>
                  <a:pt x="3050998" y="3949342"/>
                  <a:pt x="2962377" y="3941552"/>
                  <a:pt x="2885364" y="3969651"/>
                </a:cubicBezTo>
                <a:cubicBezTo>
                  <a:pt x="2904562" y="3864147"/>
                  <a:pt x="2860444" y="3752656"/>
                  <a:pt x="2764879" y="3690594"/>
                </a:cubicBezTo>
                <a:cubicBezTo>
                  <a:pt x="2675680" y="3632668"/>
                  <a:pt x="2565374" y="3633204"/>
                  <a:pt x="2479613" y="3683683"/>
                </a:cubicBezTo>
                <a:cubicBezTo>
                  <a:pt x="2491746" y="3584340"/>
                  <a:pt x="2447375" y="3482413"/>
                  <a:pt x="2357597" y="3424112"/>
                </a:cubicBezTo>
                <a:cubicBezTo>
                  <a:pt x="2230536" y="3341596"/>
                  <a:pt x="2060642" y="3377708"/>
                  <a:pt x="1978127" y="3504770"/>
                </a:cubicBezTo>
                <a:lnTo>
                  <a:pt x="1773143" y="3820415"/>
                </a:lnTo>
                <a:cubicBezTo>
                  <a:pt x="1771585" y="3822815"/>
                  <a:pt x="1770069" y="3825230"/>
                  <a:pt x="1769218" y="3828038"/>
                </a:cubicBezTo>
                <a:cubicBezTo>
                  <a:pt x="1752743" y="3768112"/>
                  <a:pt x="1714307" y="3714419"/>
                  <a:pt x="1658027" y="3677872"/>
                </a:cubicBezTo>
                <a:cubicBezTo>
                  <a:pt x="1530967" y="3595356"/>
                  <a:pt x="1361072" y="3631468"/>
                  <a:pt x="1278558" y="3758529"/>
                </a:cubicBezTo>
                <a:lnTo>
                  <a:pt x="1214041" y="3857878"/>
                </a:lnTo>
                <a:cubicBezTo>
                  <a:pt x="1129847" y="4012173"/>
                  <a:pt x="965736" y="4115631"/>
                  <a:pt x="777460" y="4115631"/>
                </a:cubicBezTo>
                <a:lnTo>
                  <a:pt x="770030" y="4114882"/>
                </a:lnTo>
                <a:lnTo>
                  <a:pt x="133314" y="4114882"/>
                </a:lnTo>
                <a:cubicBezTo>
                  <a:pt x="46334" y="3825273"/>
                  <a:pt x="0" y="3518249"/>
                  <a:pt x="0" y="3200402"/>
                </a:cubicBezTo>
                <a:cubicBezTo>
                  <a:pt x="-1" y="2981216"/>
                  <a:pt x="22034" y="2767175"/>
                  <a:pt x="64130" y="2560401"/>
                </a:cubicBezTo>
                <a:lnTo>
                  <a:pt x="1002249" y="2560400"/>
                </a:lnTo>
                <a:lnTo>
                  <a:pt x="1891037" y="2183134"/>
                </a:lnTo>
                <a:lnTo>
                  <a:pt x="1892205" y="2182154"/>
                </a:lnTo>
                <a:cubicBezTo>
                  <a:pt x="1910959" y="2166416"/>
                  <a:pt x="1934318" y="2159770"/>
                  <a:pt x="1956920" y="2161748"/>
                </a:cubicBezTo>
                <a:close/>
                <a:moveTo>
                  <a:pt x="3656858" y="1633115"/>
                </a:moveTo>
                <a:cubicBezTo>
                  <a:pt x="3684170" y="1634110"/>
                  <a:pt x="3710479" y="1635996"/>
                  <a:pt x="3735468" y="1640302"/>
                </a:cubicBezTo>
                <a:cubicBezTo>
                  <a:pt x="3736801" y="1640168"/>
                  <a:pt x="3738134" y="1640167"/>
                  <a:pt x="3739468" y="1640167"/>
                </a:cubicBezTo>
                <a:cubicBezTo>
                  <a:pt x="4305222" y="1640169"/>
                  <a:pt x="4816641" y="1846440"/>
                  <a:pt x="5181704" y="2180522"/>
                </a:cubicBezTo>
                <a:lnTo>
                  <a:pt x="5182750" y="2177646"/>
                </a:lnTo>
                <a:cubicBezTo>
                  <a:pt x="5259259" y="2244293"/>
                  <a:pt x="5359072" y="2283923"/>
                  <a:pt x="5468110" y="2284801"/>
                </a:cubicBezTo>
                <a:lnTo>
                  <a:pt x="5467703" y="2285921"/>
                </a:lnTo>
                <a:lnTo>
                  <a:pt x="6267485" y="2285921"/>
                </a:lnTo>
                <a:cubicBezTo>
                  <a:pt x="6354465" y="2575530"/>
                  <a:pt x="6400801" y="2882555"/>
                  <a:pt x="6400801" y="3200402"/>
                </a:cubicBezTo>
                <a:cubicBezTo>
                  <a:pt x="6400800" y="3419588"/>
                  <a:pt x="6378766" y="3633626"/>
                  <a:pt x="6336672" y="3840401"/>
                </a:cubicBezTo>
                <a:lnTo>
                  <a:pt x="5704421" y="3840400"/>
                </a:lnTo>
                <a:lnTo>
                  <a:pt x="5517569" y="3840400"/>
                </a:lnTo>
                <a:cubicBezTo>
                  <a:pt x="5516068" y="3840851"/>
                  <a:pt x="5514564" y="3840855"/>
                  <a:pt x="5513058" y="3840856"/>
                </a:cubicBezTo>
                <a:cubicBezTo>
                  <a:pt x="5346942" y="3840856"/>
                  <a:pt x="5196620" y="3773228"/>
                  <a:pt x="5088259" y="3663870"/>
                </a:cubicBezTo>
                <a:lnTo>
                  <a:pt x="5088088" y="3664207"/>
                </a:lnTo>
                <a:lnTo>
                  <a:pt x="4240840" y="2816960"/>
                </a:lnTo>
                <a:cubicBezTo>
                  <a:pt x="4240396" y="2817661"/>
                  <a:pt x="4239784" y="2818172"/>
                  <a:pt x="4239171" y="2818678"/>
                </a:cubicBezTo>
                <a:cubicBezTo>
                  <a:pt x="4135954" y="2720312"/>
                  <a:pt x="4008137" y="2648478"/>
                  <a:pt x="3866360" y="2610767"/>
                </a:cubicBezTo>
                <a:lnTo>
                  <a:pt x="3866992" y="2608888"/>
                </a:lnTo>
                <a:lnTo>
                  <a:pt x="3535264" y="2526178"/>
                </a:lnTo>
                <a:lnTo>
                  <a:pt x="3130135" y="2432647"/>
                </a:lnTo>
                <a:cubicBezTo>
                  <a:pt x="3130024" y="2433039"/>
                  <a:pt x="3129793" y="2433339"/>
                  <a:pt x="3129562" y="2433637"/>
                </a:cubicBezTo>
                <a:cubicBezTo>
                  <a:pt x="3080383" y="2420910"/>
                  <a:pt x="3028848" y="2414912"/>
                  <a:pt x="2975908" y="2414912"/>
                </a:cubicBezTo>
                <a:cubicBezTo>
                  <a:pt x="2811943" y="2414912"/>
                  <a:pt x="2661415" y="2472455"/>
                  <a:pt x="2545396" y="2570876"/>
                </a:cubicBezTo>
                <a:lnTo>
                  <a:pt x="2543573" y="2569717"/>
                </a:lnTo>
                <a:lnTo>
                  <a:pt x="2193720" y="2853022"/>
                </a:lnTo>
                <a:cubicBezTo>
                  <a:pt x="2105416" y="2924529"/>
                  <a:pt x="1975860" y="2910914"/>
                  <a:pt x="1904353" y="2822609"/>
                </a:cubicBezTo>
                <a:cubicBezTo>
                  <a:pt x="1832844" y="2734303"/>
                  <a:pt x="1846461" y="2604750"/>
                  <a:pt x="1934767" y="2533243"/>
                </a:cubicBezTo>
                <a:lnTo>
                  <a:pt x="2350832" y="2196320"/>
                </a:lnTo>
                <a:lnTo>
                  <a:pt x="2704088" y="1899903"/>
                </a:lnTo>
                <a:cubicBezTo>
                  <a:pt x="2709938" y="1893802"/>
                  <a:pt x="2716509" y="1888323"/>
                  <a:pt x="2723713" y="1883435"/>
                </a:cubicBezTo>
                <a:lnTo>
                  <a:pt x="2732397" y="1876148"/>
                </a:lnTo>
                <a:lnTo>
                  <a:pt x="2741152" y="1870710"/>
                </a:lnTo>
                <a:cubicBezTo>
                  <a:pt x="2794071" y="1830023"/>
                  <a:pt x="2859630" y="1794650"/>
                  <a:pt x="2933347" y="1767819"/>
                </a:cubicBezTo>
                <a:lnTo>
                  <a:pt x="3001298" y="1748265"/>
                </a:lnTo>
                <a:cubicBezTo>
                  <a:pt x="3071697" y="1720366"/>
                  <a:pt x="3148660" y="1697120"/>
                  <a:pt x="3229866" y="1678372"/>
                </a:cubicBezTo>
                <a:cubicBezTo>
                  <a:pt x="3383705" y="1642856"/>
                  <a:pt x="3530928" y="1628523"/>
                  <a:pt x="3656858" y="1633115"/>
                </a:cubicBezTo>
                <a:close/>
                <a:moveTo>
                  <a:pt x="3200402" y="0"/>
                </a:moveTo>
                <a:cubicBezTo>
                  <a:pt x="4604889" y="0"/>
                  <a:pt x="5798071" y="904705"/>
                  <a:pt x="6225978" y="2164162"/>
                </a:cubicBezTo>
                <a:lnTo>
                  <a:pt x="5489721" y="2164162"/>
                </a:lnTo>
                <a:cubicBezTo>
                  <a:pt x="5096787" y="1291881"/>
                  <a:pt x="4219373" y="685800"/>
                  <a:pt x="3200402" y="685800"/>
                </a:cubicBezTo>
                <a:cubicBezTo>
                  <a:pt x="2074893" y="685800"/>
                  <a:pt x="1122090" y="1425244"/>
                  <a:pt x="801668" y="2444946"/>
                </a:cubicBezTo>
                <a:lnTo>
                  <a:pt x="90517" y="2444946"/>
                </a:lnTo>
                <a:cubicBezTo>
                  <a:pt x="429306" y="1041901"/>
                  <a:pt x="1693180" y="0"/>
                  <a:pt x="320040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grpSp>
        <p:nvGrpSpPr>
          <p:cNvPr id="76" name="îṧľíḓe"/>
          <p:cNvGrpSpPr/>
          <p:nvPr/>
        </p:nvGrpSpPr>
        <p:grpSpPr>
          <a:xfrm>
            <a:off x="6367313" y="1715659"/>
            <a:ext cx="2237136" cy="603480"/>
            <a:chOff x="2316564" y="2455555"/>
            <a:chExt cx="3352800" cy="904437"/>
          </a:xfrm>
        </p:grpSpPr>
        <p:sp>
          <p:nvSpPr>
            <p:cNvPr id="77" name="îSḷíḋé"/>
            <p:cNvSpPr txBox="1"/>
            <p:nvPr/>
          </p:nvSpPr>
          <p:spPr>
            <a:xfrm>
              <a:off x="2321169" y="2455555"/>
              <a:ext cx="1245417" cy="41513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2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8" name="íṥḷïḓè"/>
            <p:cNvSpPr/>
            <p:nvPr/>
          </p:nvSpPr>
          <p:spPr>
            <a:xfrm>
              <a:off x="2316564" y="2737283"/>
              <a:ext cx="3352800" cy="62270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íṡļîḓé"/>
          <p:cNvGrpSpPr/>
          <p:nvPr/>
        </p:nvGrpSpPr>
        <p:grpSpPr>
          <a:xfrm flipH="1">
            <a:off x="539550" y="2548993"/>
            <a:ext cx="2237136" cy="603480"/>
            <a:chOff x="2316564" y="2455555"/>
            <a:chExt cx="3352800" cy="904437"/>
          </a:xfrm>
        </p:grpSpPr>
        <p:sp>
          <p:nvSpPr>
            <p:cNvPr id="80" name="îṧļiḑe"/>
            <p:cNvSpPr txBox="1"/>
            <p:nvPr/>
          </p:nvSpPr>
          <p:spPr>
            <a:xfrm>
              <a:off x="2321168" y="2455555"/>
              <a:ext cx="1245417" cy="41513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5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200" b="1" dirty="0">
                <a:solidFill>
                  <a:schemeClr val="accent5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1" name="íṧļiḑê"/>
            <p:cNvSpPr/>
            <p:nvPr/>
          </p:nvSpPr>
          <p:spPr>
            <a:xfrm>
              <a:off x="2316564" y="2737283"/>
              <a:ext cx="3352800" cy="62270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îśľiḑé"/>
          <p:cNvGrpSpPr/>
          <p:nvPr/>
        </p:nvGrpSpPr>
        <p:grpSpPr>
          <a:xfrm>
            <a:off x="6367313" y="2548993"/>
            <a:ext cx="2237136" cy="603480"/>
            <a:chOff x="2316564" y="2455555"/>
            <a:chExt cx="3352800" cy="904437"/>
          </a:xfrm>
        </p:grpSpPr>
        <p:sp>
          <p:nvSpPr>
            <p:cNvPr id="83" name="îśļíḋe"/>
            <p:cNvSpPr txBox="1"/>
            <p:nvPr/>
          </p:nvSpPr>
          <p:spPr>
            <a:xfrm>
              <a:off x="2321169" y="2455555"/>
              <a:ext cx="1245417" cy="41513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2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4" name="î$ḻïḋé"/>
            <p:cNvSpPr/>
            <p:nvPr/>
          </p:nvSpPr>
          <p:spPr>
            <a:xfrm>
              <a:off x="2316564" y="2737283"/>
              <a:ext cx="3352800" cy="622709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809244" y="1800679"/>
            <a:ext cx="3526117" cy="1340861"/>
            <a:chOff x="2809244" y="1800679"/>
            <a:chExt cx="3526117" cy="1340861"/>
          </a:xfrm>
        </p:grpSpPr>
        <p:sp>
          <p:nvSpPr>
            <p:cNvPr id="86" name="ïšlîḑe"/>
            <p:cNvSpPr/>
            <p:nvPr/>
          </p:nvSpPr>
          <p:spPr>
            <a:xfrm>
              <a:off x="5830737" y="1804185"/>
              <a:ext cx="504238" cy="504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grpSp>
          <p:nvGrpSpPr>
            <p:cNvPr id="87" name="iś1îḑe"/>
            <p:cNvGrpSpPr/>
            <p:nvPr/>
          </p:nvGrpSpPr>
          <p:grpSpPr>
            <a:xfrm>
              <a:off x="5954827" y="1928055"/>
              <a:ext cx="256058" cy="256496"/>
              <a:chOff x="9145588" y="4435475"/>
              <a:chExt cx="464344" cy="465138"/>
            </a:xfrm>
            <a:solidFill>
              <a:schemeClr val="bg1">
                <a:lumMod val="95000"/>
              </a:schemeClr>
            </a:solidFill>
          </p:grpSpPr>
          <p:sp>
            <p:nvSpPr>
              <p:cNvPr id="102" name="îṧ1îḑê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iṣḻíḍé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iśľïdê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ïś1iḋè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ïSḷiḓe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ïś1ïďe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ïŝ1îďe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ísļîḋé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ïsḷíḑe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8" name="iṥļïďè"/>
            <p:cNvSpPr/>
            <p:nvPr/>
          </p:nvSpPr>
          <p:spPr>
            <a:xfrm>
              <a:off x="5831123" y="2630727"/>
              <a:ext cx="504238" cy="5042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grpSp>
          <p:nvGrpSpPr>
            <p:cNvPr id="89" name="îSliḍè"/>
            <p:cNvGrpSpPr/>
            <p:nvPr/>
          </p:nvGrpSpPr>
          <p:grpSpPr>
            <a:xfrm>
              <a:off x="5955001" y="2765548"/>
              <a:ext cx="256497" cy="215790"/>
              <a:chOff x="5368132" y="2625725"/>
              <a:chExt cx="465138" cy="391319"/>
            </a:xfrm>
            <a:solidFill>
              <a:schemeClr val="bg1">
                <a:lumMod val="95000"/>
              </a:schemeClr>
            </a:solidFill>
          </p:grpSpPr>
          <p:sp>
            <p:nvSpPr>
              <p:cNvPr id="99" name="išḷïḑe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îśľíďè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ï$ľïḓe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0" name="îsḷîḓê"/>
            <p:cNvSpPr/>
            <p:nvPr/>
          </p:nvSpPr>
          <p:spPr>
            <a:xfrm flipH="1">
              <a:off x="2809244" y="2637301"/>
              <a:ext cx="504238" cy="5042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grpSp>
          <p:nvGrpSpPr>
            <p:cNvPr id="91" name="íṡḻiḍê"/>
            <p:cNvGrpSpPr/>
            <p:nvPr/>
          </p:nvGrpSpPr>
          <p:grpSpPr>
            <a:xfrm flipH="1">
              <a:off x="2933334" y="2761609"/>
              <a:ext cx="256058" cy="256058"/>
              <a:chOff x="4439444" y="2582069"/>
              <a:chExt cx="464344" cy="464344"/>
            </a:xfrm>
            <a:solidFill>
              <a:schemeClr val="bg1">
                <a:lumMod val="95000"/>
              </a:schemeClr>
            </a:solidFill>
          </p:grpSpPr>
          <p:sp>
            <p:nvSpPr>
              <p:cNvPr id="96" name="íṣľídê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iṣlíḍè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ï$ḷídê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îšlíďé"/>
            <p:cNvSpPr/>
            <p:nvPr/>
          </p:nvSpPr>
          <p:spPr>
            <a:xfrm flipH="1">
              <a:off x="2824783" y="1800679"/>
              <a:ext cx="504238" cy="5042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grpSp>
          <p:nvGrpSpPr>
            <p:cNvPr id="93" name="îṩlíḍè"/>
            <p:cNvGrpSpPr/>
            <p:nvPr/>
          </p:nvGrpSpPr>
          <p:grpSpPr>
            <a:xfrm flipH="1">
              <a:off x="2988924" y="1924549"/>
              <a:ext cx="175958" cy="256496"/>
              <a:chOff x="3582988" y="3510757"/>
              <a:chExt cx="319088" cy="465138"/>
            </a:xfrm>
            <a:solidFill>
              <a:schemeClr val="bg1">
                <a:lumMod val="95000"/>
              </a:schemeClr>
            </a:solidFill>
          </p:grpSpPr>
          <p:sp>
            <p:nvSpPr>
              <p:cNvPr id="94" name="î$1ïďê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íṡḻídè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1" name="îṧḷíḍé"/>
          <p:cNvGrpSpPr/>
          <p:nvPr/>
        </p:nvGrpSpPr>
        <p:grpSpPr>
          <a:xfrm flipH="1">
            <a:off x="553944" y="1715659"/>
            <a:ext cx="2237136" cy="615455"/>
            <a:chOff x="2316564" y="2455555"/>
            <a:chExt cx="3352800" cy="922383"/>
          </a:xfrm>
        </p:grpSpPr>
        <p:sp>
          <p:nvSpPr>
            <p:cNvPr id="112" name="íS1íḓe"/>
            <p:cNvSpPr txBox="1"/>
            <p:nvPr/>
          </p:nvSpPr>
          <p:spPr>
            <a:xfrm>
              <a:off x="2321168" y="2455555"/>
              <a:ext cx="1245417" cy="41513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4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200" b="1" dirty="0">
                <a:solidFill>
                  <a:schemeClr val="accent4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3" name="ïṩḻîḓê"/>
            <p:cNvSpPr/>
            <p:nvPr/>
          </p:nvSpPr>
          <p:spPr>
            <a:xfrm>
              <a:off x="2316564" y="2737283"/>
              <a:ext cx="3352800" cy="640655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íŝļïďè"/>
          <p:cNvSpPr txBox="1"/>
          <p:nvPr/>
        </p:nvSpPr>
        <p:spPr>
          <a:xfrm>
            <a:off x="3315340" y="3075806"/>
            <a:ext cx="1324745" cy="129746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成功项目展示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iṥḻîďè"/>
          <p:cNvSpPr txBox="1"/>
          <p:nvPr/>
        </p:nvSpPr>
        <p:spPr>
          <a:xfrm>
            <a:off x="3419872" y="3435846"/>
            <a:ext cx="2317009" cy="329716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TITLE HERE</a:t>
            </a:r>
            <a:endParaRPr lang="en-US" altLang="zh-CN" sz="105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51097" y="1028931"/>
            <a:ext cx="3995630" cy="6156119"/>
            <a:chOff x="-167559" y="2273153"/>
            <a:chExt cx="2485090" cy="3828811"/>
          </a:xfrm>
        </p:grpSpPr>
        <p:sp>
          <p:nvSpPr>
            <p:cNvPr id="18" name="矩形 17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íṧľïďé"/>
              <p:cNvSpPr txBox="1"/>
              <p:nvPr/>
            </p:nvSpPr>
            <p:spPr>
              <a:xfrm>
                <a:off x="1510657" y="2340087"/>
                <a:ext cx="577845" cy="6410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96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en-US" altLang="zh-CN" sz="96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ïṧḷîḓè"/>
          <p:cNvSpPr/>
          <p:nvPr/>
        </p:nvSpPr>
        <p:spPr bwMode="auto">
          <a:xfrm>
            <a:off x="650082" y="1118154"/>
            <a:ext cx="3748605" cy="1956523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53075" y="1422671"/>
            <a:ext cx="1327694" cy="1327695"/>
            <a:chOff x="953075" y="1422671"/>
            <a:chExt cx="1327694" cy="1327695"/>
          </a:xfrm>
        </p:grpSpPr>
        <p:sp>
          <p:nvSpPr>
            <p:cNvPr id="22" name="ïŝlïdè"/>
            <p:cNvSpPr/>
            <p:nvPr/>
          </p:nvSpPr>
          <p:spPr>
            <a:xfrm>
              <a:off x="953075" y="1422671"/>
              <a:ext cx="1327694" cy="1327695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r>
                <a:rPr lang="zh-CN" altLang="en-US" sz="200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íşļïḍè"/>
            <p:cNvSpPr/>
            <p:nvPr/>
          </p:nvSpPr>
          <p:spPr>
            <a:xfrm>
              <a:off x="1489025" y="1527731"/>
              <a:ext cx="249704" cy="249704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en-US" altLang="zh-CN" sz="1400" b="1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12644" y="1434852"/>
            <a:ext cx="1329217" cy="1327695"/>
            <a:chOff x="2912644" y="1434852"/>
            <a:chExt cx="1329217" cy="1327695"/>
          </a:xfrm>
        </p:grpSpPr>
        <p:sp>
          <p:nvSpPr>
            <p:cNvPr id="21" name="íṡḷïḓé"/>
            <p:cNvSpPr/>
            <p:nvPr/>
          </p:nvSpPr>
          <p:spPr>
            <a:xfrm>
              <a:off x="2912644" y="1434852"/>
              <a:ext cx="1329217" cy="1327695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r>
                <a:rPr lang="zh-CN" altLang="en-US" sz="200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iśḷïďê"/>
            <p:cNvSpPr/>
            <p:nvPr/>
          </p:nvSpPr>
          <p:spPr>
            <a:xfrm>
              <a:off x="3451639" y="1539911"/>
              <a:ext cx="251226" cy="249704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en-US" altLang="zh-CN" sz="1400" b="1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84390" y="1434852"/>
            <a:ext cx="1329218" cy="1327695"/>
            <a:chOff x="4884390" y="1434852"/>
            <a:chExt cx="1329218" cy="1327695"/>
          </a:xfrm>
        </p:grpSpPr>
        <p:sp>
          <p:nvSpPr>
            <p:cNvPr id="20" name="ïṧ1îḍé"/>
            <p:cNvSpPr/>
            <p:nvPr/>
          </p:nvSpPr>
          <p:spPr>
            <a:xfrm>
              <a:off x="4884390" y="1434852"/>
              <a:ext cx="1329218" cy="1327695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r>
                <a:rPr lang="zh-CN" altLang="en-US" sz="200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iSļîḑê"/>
            <p:cNvSpPr/>
            <p:nvPr/>
          </p:nvSpPr>
          <p:spPr>
            <a:xfrm>
              <a:off x="5418818" y="1539911"/>
              <a:ext cx="249704" cy="249704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en-US" altLang="zh-CN" sz="1400" b="1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" name="îṧļíḓe"/>
          <p:cNvSpPr/>
          <p:nvPr/>
        </p:nvSpPr>
        <p:spPr>
          <a:xfrm>
            <a:off x="2763430" y="1113588"/>
            <a:ext cx="3597869" cy="1970226"/>
          </a:xfrm>
          <a:custGeom>
            <a:avLst/>
            <a:gdLst>
              <a:gd name="connsiteX0" fmla="*/ 0 w 3902075"/>
              <a:gd name="connsiteY0" fmla="*/ 1047871 h 2096659"/>
              <a:gd name="connsiteX1" fmla="*/ 1019175 w 3902075"/>
              <a:gd name="connsiteY1" fmla="*/ 2067046 h 2096659"/>
              <a:gd name="connsiteX2" fmla="*/ 3063875 w 3902075"/>
              <a:gd name="connsiteY2" fmla="*/ 25521 h 2096659"/>
              <a:gd name="connsiteX3" fmla="*/ 3902075 w 3902075"/>
              <a:gd name="connsiteY3" fmla="*/ 866896 h 2096659"/>
              <a:gd name="connsiteX4" fmla="*/ 3902075 w 3902075"/>
              <a:gd name="connsiteY4" fmla="*/ 866896 h 2096659"/>
              <a:gd name="connsiteX0-1" fmla="*/ 0 w 3902075"/>
              <a:gd name="connsiteY0-2" fmla="*/ 1047871 h 2096659"/>
              <a:gd name="connsiteX1-3" fmla="*/ 1019175 w 3902075"/>
              <a:gd name="connsiteY1-4" fmla="*/ 2067046 h 2096659"/>
              <a:gd name="connsiteX2-5" fmla="*/ 3063875 w 3902075"/>
              <a:gd name="connsiteY2-6" fmla="*/ 25521 h 2096659"/>
              <a:gd name="connsiteX3-7" fmla="*/ 3902075 w 3902075"/>
              <a:gd name="connsiteY3-8" fmla="*/ 866896 h 2096659"/>
              <a:gd name="connsiteX4-9" fmla="*/ 3902075 w 3902075"/>
              <a:gd name="connsiteY4-10" fmla="*/ 866896 h 2096659"/>
              <a:gd name="connsiteX0-11" fmla="*/ 0 w 3902075"/>
              <a:gd name="connsiteY0-12" fmla="*/ 1047871 h 2067046"/>
              <a:gd name="connsiteX1-13" fmla="*/ 1019175 w 3902075"/>
              <a:gd name="connsiteY1-14" fmla="*/ 2067046 h 2067046"/>
              <a:gd name="connsiteX2-15" fmla="*/ 3063875 w 3902075"/>
              <a:gd name="connsiteY2-16" fmla="*/ 25521 h 2067046"/>
              <a:gd name="connsiteX3-17" fmla="*/ 3902075 w 3902075"/>
              <a:gd name="connsiteY3-18" fmla="*/ 866896 h 2067046"/>
              <a:gd name="connsiteX4-19" fmla="*/ 3902075 w 3902075"/>
              <a:gd name="connsiteY4-20" fmla="*/ 866896 h 2067046"/>
              <a:gd name="connsiteX0-21" fmla="*/ 0 w 3902075"/>
              <a:gd name="connsiteY0-22" fmla="*/ 1047871 h 2067046"/>
              <a:gd name="connsiteX1-23" fmla="*/ 1019175 w 3902075"/>
              <a:gd name="connsiteY1-24" fmla="*/ 2067046 h 2067046"/>
              <a:gd name="connsiteX2-25" fmla="*/ 3063875 w 3902075"/>
              <a:gd name="connsiteY2-26" fmla="*/ 25521 h 2067046"/>
              <a:gd name="connsiteX3-27" fmla="*/ 3902075 w 3902075"/>
              <a:gd name="connsiteY3-28" fmla="*/ 866896 h 2067046"/>
              <a:gd name="connsiteX4-29" fmla="*/ 3902075 w 3902075"/>
              <a:gd name="connsiteY4-30" fmla="*/ 866896 h 2067046"/>
              <a:gd name="connsiteX0-31" fmla="*/ 0 w 3902075"/>
              <a:gd name="connsiteY0-32" fmla="*/ 1047871 h 2067046"/>
              <a:gd name="connsiteX1-33" fmla="*/ 1019175 w 3902075"/>
              <a:gd name="connsiteY1-34" fmla="*/ 2067046 h 2067046"/>
              <a:gd name="connsiteX2-35" fmla="*/ 3063875 w 3902075"/>
              <a:gd name="connsiteY2-36" fmla="*/ 25521 h 2067046"/>
              <a:gd name="connsiteX3-37" fmla="*/ 3902075 w 3902075"/>
              <a:gd name="connsiteY3-38" fmla="*/ 866896 h 2067046"/>
              <a:gd name="connsiteX4-39" fmla="*/ 3902075 w 3902075"/>
              <a:gd name="connsiteY4-40" fmla="*/ 866896 h 2067046"/>
              <a:gd name="connsiteX0-41" fmla="*/ 0 w 3902075"/>
              <a:gd name="connsiteY0-42" fmla="*/ 1047871 h 2067046"/>
              <a:gd name="connsiteX1-43" fmla="*/ 1019175 w 3902075"/>
              <a:gd name="connsiteY1-44" fmla="*/ 2067046 h 2067046"/>
              <a:gd name="connsiteX2-45" fmla="*/ 3063875 w 3902075"/>
              <a:gd name="connsiteY2-46" fmla="*/ 25521 h 2067046"/>
              <a:gd name="connsiteX3-47" fmla="*/ 3902075 w 3902075"/>
              <a:gd name="connsiteY3-48" fmla="*/ 866896 h 2067046"/>
              <a:gd name="connsiteX4-49" fmla="*/ 3902075 w 3902075"/>
              <a:gd name="connsiteY4-50" fmla="*/ 866896 h 2067046"/>
              <a:gd name="connsiteX0-51" fmla="*/ 0 w 3902075"/>
              <a:gd name="connsiteY0-52" fmla="*/ 1047871 h 2067046"/>
              <a:gd name="connsiteX1-53" fmla="*/ 1019175 w 3902075"/>
              <a:gd name="connsiteY1-54" fmla="*/ 2067046 h 2067046"/>
              <a:gd name="connsiteX2-55" fmla="*/ 3063875 w 3902075"/>
              <a:gd name="connsiteY2-56" fmla="*/ 25521 h 2067046"/>
              <a:gd name="connsiteX3-57" fmla="*/ 3902075 w 3902075"/>
              <a:gd name="connsiteY3-58" fmla="*/ 866896 h 2067046"/>
              <a:gd name="connsiteX4-59" fmla="*/ 3902075 w 3902075"/>
              <a:gd name="connsiteY4-60" fmla="*/ 866896 h 2067046"/>
              <a:gd name="connsiteX0-61" fmla="*/ 0 w 3902075"/>
              <a:gd name="connsiteY0-62" fmla="*/ 1047871 h 2067046"/>
              <a:gd name="connsiteX1-63" fmla="*/ 1019175 w 3902075"/>
              <a:gd name="connsiteY1-64" fmla="*/ 2067046 h 2067046"/>
              <a:gd name="connsiteX2-65" fmla="*/ 3063875 w 3902075"/>
              <a:gd name="connsiteY2-66" fmla="*/ 25521 h 2067046"/>
              <a:gd name="connsiteX3-67" fmla="*/ 3902075 w 3902075"/>
              <a:gd name="connsiteY3-68" fmla="*/ 866896 h 2067046"/>
              <a:gd name="connsiteX4-69" fmla="*/ 3902075 w 3902075"/>
              <a:gd name="connsiteY4-70" fmla="*/ 866896 h 2067046"/>
              <a:gd name="connsiteX0-71" fmla="*/ 0 w 3902075"/>
              <a:gd name="connsiteY0-72" fmla="*/ 1022350 h 2041525"/>
              <a:gd name="connsiteX1-73" fmla="*/ 1019175 w 3902075"/>
              <a:gd name="connsiteY1-74" fmla="*/ 2041525 h 2041525"/>
              <a:gd name="connsiteX2-75" fmla="*/ 3063875 w 3902075"/>
              <a:gd name="connsiteY2-76" fmla="*/ 0 h 2041525"/>
              <a:gd name="connsiteX3-77" fmla="*/ 3902075 w 3902075"/>
              <a:gd name="connsiteY3-78" fmla="*/ 841375 h 2041525"/>
              <a:gd name="connsiteX4-79" fmla="*/ 3902075 w 3902075"/>
              <a:gd name="connsiteY4-80" fmla="*/ 841375 h 2041525"/>
              <a:gd name="connsiteX0-81" fmla="*/ 0 w 3902075"/>
              <a:gd name="connsiteY0-82" fmla="*/ 1022350 h 1879600"/>
              <a:gd name="connsiteX1-83" fmla="*/ 847725 w 3902075"/>
              <a:gd name="connsiteY1-84" fmla="*/ 1879600 h 1879600"/>
              <a:gd name="connsiteX2-85" fmla="*/ 3063875 w 3902075"/>
              <a:gd name="connsiteY2-86" fmla="*/ 0 h 1879600"/>
              <a:gd name="connsiteX3-87" fmla="*/ 3902075 w 3902075"/>
              <a:gd name="connsiteY3-88" fmla="*/ 841375 h 1879600"/>
              <a:gd name="connsiteX4-89" fmla="*/ 3902075 w 3902075"/>
              <a:gd name="connsiteY4-90" fmla="*/ 841375 h 1879600"/>
              <a:gd name="connsiteX0-91" fmla="*/ 0 w 3902075"/>
              <a:gd name="connsiteY0-92" fmla="*/ 1196975 h 2054225"/>
              <a:gd name="connsiteX1-93" fmla="*/ 847725 w 3902075"/>
              <a:gd name="connsiteY1-94" fmla="*/ 2054225 h 2054225"/>
              <a:gd name="connsiteX2-95" fmla="*/ 2895600 w 3902075"/>
              <a:gd name="connsiteY2-96" fmla="*/ 0 h 2054225"/>
              <a:gd name="connsiteX3-97" fmla="*/ 3902075 w 3902075"/>
              <a:gd name="connsiteY3-98" fmla="*/ 1016000 h 2054225"/>
              <a:gd name="connsiteX4-99" fmla="*/ 3902075 w 3902075"/>
              <a:gd name="connsiteY4-100" fmla="*/ 1016000 h 2054225"/>
              <a:gd name="connsiteX0-101" fmla="*/ 0 w 3902075"/>
              <a:gd name="connsiteY0-102" fmla="*/ 1196975 h 2054225"/>
              <a:gd name="connsiteX1-103" fmla="*/ 847725 w 3902075"/>
              <a:gd name="connsiteY1-104" fmla="*/ 2054225 h 2054225"/>
              <a:gd name="connsiteX2-105" fmla="*/ 2895600 w 3902075"/>
              <a:gd name="connsiteY2-106" fmla="*/ 0 h 2054225"/>
              <a:gd name="connsiteX3-107" fmla="*/ 3751060 w 3902075"/>
              <a:gd name="connsiteY3-108" fmla="*/ 864864 h 2054225"/>
              <a:gd name="connsiteX4-109" fmla="*/ 3902075 w 3902075"/>
              <a:gd name="connsiteY4-110" fmla="*/ 1016000 h 2054225"/>
              <a:gd name="connsiteX5" fmla="*/ 3902075 w 3902075"/>
              <a:gd name="connsiteY5" fmla="*/ 1016000 h 2054225"/>
              <a:gd name="connsiteX0-111" fmla="*/ 0 w 3902075"/>
              <a:gd name="connsiteY0-112" fmla="*/ 1196975 h 2054225"/>
              <a:gd name="connsiteX1-113" fmla="*/ 847725 w 3902075"/>
              <a:gd name="connsiteY1-114" fmla="*/ 2054225 h 2054225"/>
              <a:gd name="connsiteX2-115" fmla="*/ 2895600 w 3902075"/>
              <a:gd name="connsiteY2-116" fmla="*/ 0 h 2054225"/>
              <a:gd name="connsiteX3-117" fmla="*/ 3751060 w 3902075"/>
              <a:gd name="connsiteY3-118" fmla="*/ 864864 h 2054225"/>
              <a:gd name="connsiteX4-119" fmla="*/ 3902075 w 3902075"/>
              <a:gd name="connsiteY4-120" fmla="*/ 1016000 h 2054225"/>
              <a:gd name="connsiteX0-121" fmla="*/ 0 w 3751060"/>
              <a:gd name="connsiteY0-122" fmla="*/ 1196975 h 2054225"/>
              <a:gd name="connsiteX1-123" fmla="*/ 847725 w 3751060"/>
              <a:gd name="connsiteY1-124" fmla="*/ 2054225 h 2054225"/>
              <a:gd name="connsiteX2-125" fmla="*/ 2895600 w 3751060"/>
              <a:gd name="connsiteY2-126" fmla="*/ 0 h 2054225"/>
              <a:gd name="connsiteX3-127" fmla="*/ 3751060 w 3751060"/>
              <a:gd name="connsiteY3-128" fmla="*/ 864864 h 20542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51060" h="2054225">
                <a:moveTo>
                  <a:pt x="0" y="1196975"/>
                </a:moveTo>
                <a:cubicBezTo>
                  <a:pt x="339725" y="1536700"/>
                  <a:pt x="508000" y="1714500"/>
                  <a:pt x="847725" y="2054225"/>
                </a:cubicBezTo>
                <a:lnTo>
                  <a:pt x="2895600" y="0"/>
                </a:lnTo>
                <a:lnTo>
                  <a:pt x="3751060" y="864864"/>
                </a:ln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iṧḻíḍè"/>
          <p:cNvSpPr/>
          <p:nvPr/>
        </p:nvSpPr>
        <p:spPr bwMode="auto">
          <a:xfrm flipH="1" flipV="1">
            <a:off x="4736701" y="1122724"/>
            <a:ext cx="3748605" cy="1958046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868320" y="1434852"/>
            <a:ext cx="1329217" cy="1327695"/>
            <a:chOff x="6868320" y="1434852"/>
            <a:chExt cx="1329217" cy="1327695"/>
          </a:xfrm>
        </p:grpSpPr>
        <p:sp>
          <p:nvSpPr>
            <p:cNvPr id="29" name="iṡ1ïḋé"/>
            <p:cNvSpPr/>
            <p:nvPr/>
          </p:nvSpPr>
          <p:spPr>
            <a:xfrm>
              <a:off x="6868320" y="1434852"/>
              <a:ext cx="1329217" cy="1327695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 defTabSz="914400">
                <a:defRPr/>
              </a:pPr>
              <a:r>
                <a:rPr lang="zh-CN" altLang="en-US" sz="200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iṡḻíḑé"/>
            <p:cNvSpPr/>
            <p:nvPr/>
          </p:nvSpPr>
          <p:spPr>
            <a:xfrm>
              <a:off x="7401225" y="1539911"/>
              <a:ext cx="251226" cy="249704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>
                <a:defRPr/>
              </a:pPr>
              <a:r>
                <a:rPr lang="en-US" altLang="zh-CN" sz="1400" b="1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îŝliḑè"/>
          <p:cNvGrpSpPr/>
          <p:nvPr/>
        </p:nvGrpSpPr>
        <p:grpSpPr>
          <a:xfrm>
            <a:off x="790411" y="3379194"/>
            <a:ext cx="1646933" cy="681404"/>
            <a:chOff x="1089101" y="5214479"/>
            <a:chExt cx="2195910" cy="908538"/>
          </a:xfrm>
        </p:grpSpPr>
        <p:sp>
          <p:nvSpPr>
            <p:cNvPr id="18" name="ïşḷíḓe"/>
            <p:cNvSpPr/>
            <p:nvPr/>
          </p:nvSpPr>
          <p:spPr bwMode="auto">
            <a:xfrm>
              <a:off x="1089101" y="556561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ïślïdê"/>
            <p:cNvSpPr txBox="1"/>
            <p:nvPr/>
          </p:nvSpPr>
          <p:spPr bwMode="auto">
            <a:xfrm>
              <a:off x="1089101" y="5214479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iŝḷiḓé"/>
          <p:cNvGrpSpPr/>
          <p:nvPr/>
        </p:nvGrpSpPr>
        <p:grpSpPr>
          <a:xfrm>
            <a:off x="2777146" y="3379194"/>
            <a:ext cx="1646933" cy="681404"/>
            <a:chOff x="1089101" y="5214479"/>
            <a:chExt cx="2195910" cy="908538"/>
          </a:xfrm>
        </p:grpSpPr>
        <p:sp>
          <p:nvSpPr>
            <p:cNvPr id="16" name="ïṧ1îďé"/>
            <p:cNvSpPr/>
            <p:nvPr/>
          </p:nvSpPr>
          <p:spPr bwMode="auto">
            <a:xfrm>
              <a:off x="1089101" y="556561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íŝḻíḓé"/>
            <p:cNvSpPr txBox="1"/>
            <p:nvPr/>
          </p:nvSpPr>
          <p:spPr bwMode="auto">
            <a:xfrm>
              <a:off x="1089101" y="5214479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ïŝlíḋe"/>
          <p:cNvGrpSpPr/>
          <p:nvPr/>
        </p:nvGrpSpPr>
        <p:grpSpPr>
          <a:xfrm>
            <a:off x="4714366" y="3379194"/>
            <a:ext cx="1646933" cy="681404"/>
            <a:chOff x="1089101" y="5214479"/>
            <a:chExt cx="2195910" cy="908538"/>
          </a:xfrm>
        </p:grpSpPr>
        <p:sp>
          <p:nvSpPr>
            <p:cNvPr id="14" name="ïṡḷiḑe"/>
            <p:cNvSpPr/>
            <p:nvPr/>
          </p:nvSpPr>
          <p:spPr bwMode="auto">
            <a:xfrm>
              <a:off x="1089101" y="556561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iś1iḑê"/>
            <p:cNvSpPr txBox="1"/>
            <p:nvPr/>
          </p:nvSpPr>
          <p:spPr bwMode="auto">
            <a:xfrm>
              <a:off x="1089101" y="5214479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îṣḻïdè"/>
          <p:cNvGrpSpPr/>
          <p:nvPr/>
        </p:nvGrpSpPr>
        <p:grpSpPr>
          <a:xfrm>
            <a:off x="6703372" y="3379194"/>
            <a:ext cx="1646933" cy="681404"/>
            <a:chOff x="1089101" y="5214479"/>
            <a:chExt cx="2195910" cy="908538"/>
          </a:xfrm>
        </p:grpSpPr>
        <p:sp>
          <p:nvSpPr>
            <p:cNvPr id="12" name="íṣ1ïḓe"/>
            <p:cNvSpPr/>
            <p:nvPr/>
          </p:nvSpPr>
          <p:spPr bwMode="auto">
            <a:xfrm>
              <a:off x="1089101" y="556561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iśliďè"/>
            <p:cNvSpPr txBox="1"/>
            <p:nvPr/>
          </p:nvSpPr>
          <p:spPr bwMode="auto">
            <a:xfrm>
              <a:off x="1089101" y="5214479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zh-CN" altLang="en-US" sz="1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627784" y="3379194"/>
            <a:ext cx="0" cy="68140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572000" y="3379194"/>
            <a:ext cx="0" cy="68140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67678" y="3379194"/>
            <a:ext cx="0" cy="68140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38" name="矩形 37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íṧľïďé"/>
              <p:cNvSpPr txBox="1"/>
              <p:nvPr/>
            </p:nvSpPr>
            <p:spPr>
              <a:xfrm>
                <a:off x="1535137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ŝľíḑe"/>
          <p:cNvSpPr/>
          <p:nvPr/>
        </p:nvSpPr>
        <p:spPr bwMode="auto">
          <a:xfrm>
            <a:off x="1405811" y="2677497"/>
            <a:ext cx="872729" cy="1085850"/>
          </a:xfrm>
          <a:custGeom>
            <a:avLst/>
            <a:gdLst>
              <a:gd name="T0" fmla="*/ 276 w 310"/>
              <a:gd name="T1" fmla="*/ 353 h 385"/>
              <a:gd name="T2" fmla="*/ 253 w 310"/>
              <a:gd name="T3" fmla="*/ 325 h 385"/>
              <a:gd name="T4" fmla="*/ 246 w 310"/>
              <a:gd name="T5" fmla="*/ 228 h 385"/>
              <a:gd name="T6" fmla="*/ 246 w 310"/>
              <a:gd name="T7" fmla="*/ 158 h 385"/>
              <a:gd name="T8" fmla="*/ 245 w 310"/>
              <a:gd name="T9" fmla="*/ 100 h 385"/>
              <a:gd name="T10" fmla="*/ 209 w 310"/>
              <a:gd name="T11" fmla="*/ 52 h 385"/>
              <a:gd name="T12" fmla="*/ 121 w 310"/>
              <a:gd name="T13" fmla="*/ 44 h 385"/>
              <a:gd name="T14" fmla="*/ 71 w 310"/>
              <a:gd name="T15" fmla="*/ 73 h 385"/>
              <a:gd name="T16" fmla="*/ 58 w 310"/>
              <a:gd name="T17" fmla="*/ 145 h 385"/>
              <a:gd name="T18" fmla="*/ 58 w 310"/>
              <a:gd name="T19" fmla="*/ 204 h 385"/>
              <a:gd name="T20" fmla="*/ 54 w 310"/>
              <a:gd name="T21" fmla="*/ 308 h 385"/>
              <a:gd name="T22" fmla="*/ 51 w 310"/>
              <a:gd name="T23" fmla="*/ 332 h 385"/>
              <a:gd name="T24" fmla="*/ 28 w 310"/>
              <a:gd name="T25" fmla="*/ 355 h 385"/>
              <a:gd name="T26" fmla="*/ 16 w 310"/>
              <a:gd name="T27" fmla="*/ 375 h 385"/>
              <a:gd name="T28" fmla="*/ 43 w 310"/>
              <a:gd name="T29" fmla="*/ 363 h 385"/>
              <a:gd name="T30" fmla="*/ 67 w 310"/>
              <a:gd name="T31" fmla="*/ 381 h 385"/>
              <a:gd name="T32" fmla="*/ 64 w 310"/>
              <a:gd name="T33" fmla="*/ 371 h 385"/>
              <a:gd name="T34" fmla="*/ 75 w 310"/>
              <a:gd name="T35" fmla="*/ 326 h 385"/>
              <a:gd name="T36" fmla="*/ 85 w 310"/>
              <a:gd name="T37" fmla="*/ 236 h 385"/>
              <a:gd name="T38" fmla="*/ 92 w 310"/>
              <a:gd name="T39" fmla="*/ 165 h 385"/>
              <a:gd name="T40" fmla="*/ 94 w 310"/>
              <a:gd name="T41" fmla="*/ 130 h 385"/>
              <a:gd name="T42" fmla="*/ 115 w 310"/>
              <a:gd name="T43" fmla="*/ 137 h 385"/>
              <a:gd name="T44" fmla="*/ 99 w 310"/>
              <a:gd name="T45" fmla="*/ 212 h 385"/>
              <a:gd name="T46" fmla="*/ 106 w 310"/>
              <a:gd name="T47" fmla="*/ 272 h 385"/>
              <a:gd name="T48" fmla="*/ 97 w 310"/>
              <a:gd name="T49" fmla="*/ 317 h 385"/>
              <a:gd name="T50" fmla="*/ 125 w 310"/>
              <a:gd name="T51" fmla="*/ 350 h 385"/>
              <a:gd name="T52" fmla="*/ 133 w 310"/>
              <a:gd name="T53" fmla="*/ 289 h 385"/>
              <a:gd name="T54" fmla="*/ 130 w 310"/>
              <a:gd name="T55" fmla="*/ 258 h 385"/>
              <a:gd name="T56" fmla="*/ 148 w 310"/>
              <a:gd name="T57" fmla="*/ 221 h 385"/>
              <a:gd name="T58" fmla="*/ 161 w 310"/>
              <a:gd name="T59" fmla="*/ 209 h 385"/>
              <a:gd name="T60" fmla="*/ 172 w 310"/>
              <a:gd name="T61" fmla="*/ 301 h 385"/>
              <a:gd name="T62" fmla="*/ 179 w 310"/>
              <a:gd name="T63" fmla="*/ 341 h 385"/>
              <a:gd name="T64" fmla="*/ 212 w 310"/>
              <a:gd name="T65" fmla="*/ 322 h 385"/>
              <a:gd name="T66" fmla="*/ 221 w 310"/>
              <a:gd name="T67" fmla="*/ 269 h 385"/>
              <a:gd name="T68" fmla="*/ 235 w 310"/>
              <a:gd name="T69" fmla="*/ 337 h 385"/>
              <a:gd name="T70" fmla="*/ 239 w 310"/>
              <a:gd name="T71" fmla="*/ 372 h 385"/>
              <a:gd name="T72" fmla="*/ 251 w 310"/>
              <a:gd name="T73" fmla="*/ 369 h 385"/>
              <a:gd name="T74" fmla="*/ 278 w 310"/>
              <a:gd name="T75" fmla="*/ 377 h 385"/>
              <a:gd name="T76" fmla="*/ 295 w 310"/>
              <a:gd name="T77" fmla="*/ 370 h 385"/>
              <a:gd name="T78" fmla="*/ 204 w 310"/>
              <a:gd name="T79" fmla="*/ 130 h 385"/>
              <a:gd name="T80" fmla="*/ 211 w 310"/>
              <a:gd name="T81" fmla="*/ 142 h 385"/>
              <a:gd name="T82" fmla="*/ 221 w 310"/>
              <a:gd name="T83" fmla="*/ 2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0" h="385">
                <a:moveTo>
                  <a:pt x="295" y="370"/>
                </a:moveTo>
                <a:cubicBezTo>
                  <a:pt x="285" y="370"/>
                  <a:pt x="278" y="355"/>
                  <a:pt x="276" y="353"/>
                </a:cubicBezTo>
                <a:cubicBezTo>
                  <a:pt x="274" y="351"/>
                  <a:pt x="276" y="348"/>
                  <a:pt x="272" y="345"/>
                </a:cubicBezTo>
                <a:cubicBezTo>
                  <a:pt x="267" y="342"/>
                  <a:pt x="254" y="332"/>
                  <a:pt x="253" y="325"/>
                </a:cubicBezTo>
                <a:cubicBezTo>
                  <a:pt x="252" y="319"/>
                  <a:pt x="248" y="289"/>
                  <a:pt x="249" y="281"/>
                </a:cubicBezTo>
                <a:cubicBezTo>
                  <a:pt x="250" y="273"/>
                  <a:pt x="245" y="235"/>
                  <a:pt x="246" y="228"/>
                </a:cubicBezTo>
                <a:cubicBezTo>
                  <a:pt x="247" y="221"/>
                  <a:pt x="243" y="212"/>
                  <a:pt x="243" y="201"/>
                </a:cubicBezTo>
                <a:cubicBezTo>
                  <a:pt x="243" y="190"/>
                  <a:pt x="247" y="164"/>
                  <a:pt x="246" y="158"/>
                </a:cubicBezTo>
                <a:cubicBezTo>
                  <a:pt x="246" y="152"/>
                  <a:pt x="241" y="139"/>
                  <a:pt x="241" y="133"/>
                </a:cubicBezTo>
                <a:cubicBezTo>
                  <a:pt x="242" y="127"/>
                  <a:pt x="246" y="112"/>
                  <a:pt x="245" y="100"/>
                </a:cubicBezTo>
                <a:cubicBezTo>
                  <a:pt x="244" y="89"/>
                  <a:pt x="235" y="73"/>
                  <a:pt x="227" y="68"/>
                </a:cubicBezTo>
                <a:cubicBezTo>
                  <a:pt x="219" y="63"/>
                  <a:pt x="209" y="52"/>
                  <a:pt x="209" y="52"/>
                </a:cubicBezTo>
                <a:cubicBezTo>
                  <a:pt x="201" y="41"/>
                  <a:pt x="186" y="42"/>
                  <a:pt x="186" y="42"/>
                </a:cubicBezTo>
                <a:cubicBezTo>
                  <a:pt x="148" y="0"/>
                  <a:pt x="121" y="44"/>
                  <a:pt x="121" y="44"/>
                </a:cubicBezTo>
                <a:cubicBezTo>
                  <a:pt x="112" y="40"/>
                  <a:pt x="98" y="54"/>
                  <a:pt x="93" y="58"/>
                </a:cubicBezTo>
                <a:cubicBezTo>
                  <a:pt x="88" y="62"/>
                  <a:pt x="84" y="66"/>
                  <a:pt x="71" y="73"/>
                </a:cubicBezTo>
                <a:cubicBezTo>
                  <a:pt x="58" y="79"/>
                  <a:pt x="58" y="106"/>
                  <a:pt x="61" y="115"/>
                </a:cubicBezTo>
                <a:cubicBezTo>
                  <a:pt x="63" y="124"/>
                  <a:pt x="61" y="135"/>
                  <a:pt x="58" y="145"/>
                </a:cubicBezTo>
                <a:cubicBezTo>
                  <a:pt x="55" y="157"/>
                  <a:pt x="59" y="165"/>
                  <a:pt x="59" y="171"/>
                </a:cubicBezTo>
                <a:cubicBezTo>
                  <a:pt x="59" y="177"/>
                  <a:pt x="61" y="199"/>
                  <a:pt x="58" y="204"/>
                </a:cubicBezTo>
                <a:cubicBezTo>
                  <a:pt x="55" y="210"/>
                  <a:pt x="57" y="227"/>
                  <a:pt x="55" y="233"/>
                </a:cubicBezTo>
                <a:cubicBezTo>
                  <a:pt x="53" y="238"/>
                  <a:pt x="54" y="301"/>
                  <a:pt x="54" y="308"/>
                </a:cubicBezTo>
                <a:cubicBezTo>
                  <a:pt x="54" y="314"/>
                  <a:pt x="55" y="320"/>
                  <a:pt x="53" y="323"/>
                </a:cubicBezTo>
                <a:cubicBezTo>
                  <a:pt x="51" y="326"/>
                  <a:pt x="53" y="330"/>
                  <a:pt x="51" y="332"/>
                </a:cubicBezTo>
                <a:cubicBezTo>
                  <a:pt x="50" y="334"/>
                  <a:pt x="41" y="340"/>
                  <a:pt x="34" y="343"/>
                </a:cubicBezTo>
                <a:cubicBezTo>
                  <a:pt x="27" y="346"/>
                  <a:pt x="30" y="352"/>
                  <a:pt x="28" y="355"/>
                </a:cubicBezTo>
                <a:cubicBezTo>
                  <a:pt x="26" y="358"/>
                  <a:pt x="24" y="367"/>
                  <a:pt x="22" y="371"/>
                </a:cubicBezTo>
                <a:cubicBezTo>
                  <a:pt x="21" y="375"/>
                  <a:pt x="16" y="375"/>
                  <a:pt x="16" y="375"/>
                </a:cubicBezTo>
                <a:cubicBezTo>
                  <a:pt x="0" y="381"/>
                  <a:pt x="25" y="382"/>
                  <a:pt x="29" y="380"/>
                </a:cubicBezTo>
                <a:cubicBezTo>
                  <a:pt x="33" y="378"/>
                  <a:pt x="43" y="363"/>
                  <a:pt x="43" y="363"/>
                </a:cubicBezTo>
                <a:cubicBezTo>
                  <a:pt x="46" y="360"/>
                  <a:pt x="55" y="375"/>
                  <a:pt x="55" y="375"/>
                </a:cubicBezTo>
                <a:cubicBezTo>
                  <a:pt x="57" y="385"/>
                  <a:pt x="67" y="381"/>
                  <a:pt x="67" y="381"/>
                </a:cubicBezTo>
                <a:cubicBezTo>
                  <a:pt x="73" y="381"/>
                  <a:pt x="74" y="376"/>
                  <a:pt x="69" y="377"/>
                </a:cubicBezTo>
                <a:cubicBezTo>
                  <a:pt x="65" y="377"/>
                  <a:pt x="64" y="371"/>
                  <a:pt x="64" y="371"/>
                </a:cubicBezTo>
                <a:cubicBezTo>
                  <a:pt x="61" y="367"/>
                  <a:pt x="67" y="357"/>
                  <a:pt x="67" y="357"/>
                </a:cubicBezTo>
                <a:cubicBezTo>
                  <a:pt x="73" y="350"/>
                  <a:pt x="75" y="332"/>
                  <a:pt x="75" y="326"/>
                </a:cubicBezTo>
                <a:cubicBezTo>
                  <a:pt x="74" y="319"/>
                  <a:pt x="77" y="289"/>
                  <a:pt x="78" y="283"/>
                </a:cubicBezTo>
                <a:cubicBezTo>
                  <a:pt x="79" y="278"/>
                  <a:pt x="85" y="236"/>
                  <a:pt x="85" y="236"/>
                </a:cubicBezTo>
                <a:cubicBezTo>
                  <a:pt x="89" y="229"/>
                  <a:pt x="87" y="215"/>
                  <a:pt x="87" y="215"/>
                </a:cubicBezTo>
                <a:cubicBezTo>
                  <a:pt x="90" y="209"/>
                  <a:pt x="92" y="173"/>
                  <a:pt x="92" y="165"/>
                </a:cubicBezTo>
                <a:cubicBezTo>
                  <a:pt x="92" y="156"/>
                  <a:pt x="94" y="132"/>
                  <a:pt x="94" y="132"/>
                </a:cubicBezTo>
                <a:cubicBezTo>
                  <a:pt x="94" y="132"/>
                  <a:pt x="90" y="151"/>
                  <a:pt x="94" y="130"/>
                </a:cubicBezTo>
                <a:cubicBezTo>
                  <a:pt x="97" y="109"/>
                  <a:pt x="108" y="121"/>
                  <a:pt x="108" y="121"/>
                </a:cubicBezTo>
                <a:cubicBezTo>
                  <a:pt x="113" y="123"/>
                  <a:pt x="115" y="137"/>
                  <a:pt x="115" y="137"/>
                </a:cubicBezTo>
                <a:cubicBezTo>
                  <a:pt x="103" y="141"/>
                  <a:pt x="99" y="171"/>
                  <a:pt x="99" y="171"/>
                </a:cubicBezTo>
                <a:cubicBezTo>
                  <a:pt x="90" y="188"/>
                  <a:pt x="99" y="212"/>
                  <a:pt x="99" y="212"/>
                </a:cubicBezTo>
                <a:cubicBezTo>
                  <a:pt x="98" y="214"/>
                  <a:pt x="99" y="221"/>
                  <a:pt x="99" y="221"/>
                </a:cubicBezTo>
                <a:cubicBezTo>
                  <a:pt x="82" y="226"/>
                  <a:pt x="106" y="272"/>
                  <a:pt x="106" y="272"/>
                </a:cubicBezTo>
                <a:cubicBezTo>
                  <a:pt x="103" y="276"/>
                  <a:pt x="101" y="293"/>
                  <a:pt x="102" y="296"/>
                </a:cubicBezTo>
                <a:cubicBezTo>
                  <a:pt x="103" y="300"/>
                  <a:pt x="103" y="294"/>
                  <a:pt x="97" y="317"/>
                </a:cubicBezTo>
                <a:cubicBezTo>
                  <a:pt x="91" y="341"/>
                  <a:pt x="108" y="351"/>
                  <a:pt x="108" y="351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3" y="345"/>
                  <a:pt x="137" y="325"/>
                  <a:pt x="131" y="316"/>
                </a:cubicBezTo>
                <a:cubicBezTo>
                  <a:pt x="126" y="306"/>
                  <a:pt x="133" y="289"/>
                  <a:pt x="133" y="289"/>
                </a:cubicBezTo>
                <a:cubicBezTo>
                  <a:pt x="136" y="280"/>
                  <a:pt x="135" y="270"/>
                  <a:pt x="131" y="267"/>
                </a:cubicBezTo>
                <a:cubicBezTo>
                  <a:pt x="128" y="264"/>
                  <a:pt x="130" y="258"/>
                  <a:pt x="130" y="258"/>
                </a:cubicBezTo>
                <a:cubicBezTo>
                  <a:pt x="153" y="250"/>
                  <a:pt x="143" y="232"/>
                  <a:pt x="143" y="232"/>
                </a:cubicBezTo>
                <a:cubicBezTo>
                  <a:pt x="145" y="230"/>
                  <a:pt x="148" y="221"/>
                  <a:pt x="148" y="221"/>
                </a:cubicBezTo>
                <a:cubicBezTo>
                  <a:pt x="152" y="219"/>
                  <a:pt x="157" y="209"/>
                  <a:pt x="157" y="209"/>
                </a:cubicBezTo>
                <a:cubicBezTo>
                  <a:pt x="159" y="210"/>
                  <a:pt x="161" y="209"/>
                  <a:pt x="161" y="209"/>
                </a:cubicBezTo>
                <a:cubicBezTo>
                  <a:pt x="153" y="228"/>
                  <a:pt x="168" y="267"/>
                  <a:pt x="169" y="270"/>
                </a:cubicBezTo>
                <a:cubicBezTo>
                  <a:pt x="170" y="272"/>
                  <a:pt x="173" y="294"/>
                  <a:pt x="172" y="301"/>
                </a:cubicBezTo>
                <a:cubicBezTo>
                  <a:pt x="172" y="309"/>
                  <a:pt x="174" y="328"/>
                  <a:pt x="174" y="328"/>
                </a:cubicBezTo>
                <a:cubicBezTo>
                  <a:pt x="176" y="330"/>
                  <a:pt x="179" y="341"/>
                  <a:pt x="179" y="341"/>
                </a:cubicBezTo>
                <a:cubicBezTo>
                  <a:pt x="186" y="356"/>
                  <a:pt x="202" y="350"/>
                  <a:pt x="202" y="350"/>
                </a:cubicBezTo>
                <a:cubicBezTo>
                  <a:pt x="208" y="347"/>
                  <a:pt x="211" y="332"/>
                  <a:pt x="212" y="322"/>
                </a:cubicBezTo>
                <a:cubicBezTo>
                  <a:pt x="214" y="313"/>
                  <a:pt x="221" y="269"/>
                  <a:pt x="221" y="268"/>
                </a:cubicBezTo>
                <a:cubicBezTo>
                  <a:pt x="221" y="268"/>
                  <a:pt x="221" y="268"/>
                  <a:pt x="221" y="269"/>
                </a:cubicBezTo>
                <a:cubicBezTo>
                  <a:pt x="225" y="278"/>
                  <a:pt x="233" y="319"/>
                  <a:pt x="232" y="324"/>
                </a:cubicBezTo>
                <a:cubicBezTo>
                  <a:pt x="231" y="331"/>
                  <a:pt x="234" y="338"/>
                  <a:pt x="235" y="337"/>
                </a:cubicBezTo>
                <a:cubicBezTo>
                  <a:pt x="235" y="336"/>
                  <a:pt x="241" y="362"/>
                  <a:pt x="242" y="366"/>
                </a:cubicBezTo>
                <a:cubicBezTo>
                  <a:pt x="243" y="370"/>
                  <a:pt x="239" y="372"/>
                  <a:pt x="239" y="372"/>
                </a:cubicBezTo>
                <a:cubicBezTo>
                  <a:pt x="226" y="379"/>
                  <a:pt x="245" y="378"/>
                  <a:pt x="248" y="377"/>
                </a:cubicBezTo>
                <a:cubicBezTo>
                  <a:pt x="252" y="376"/>
                  <a:pt x="250" y="374"/>
                  <a:pt x="251" y="369"/>
                </a:cubicBezTo>
                <a:cubicBezTo>
                  <a:pt x="251" y="364"/>
                  <a:pt x="258" y="361"/>
                  <a:pt x="258" y="361"/>
                </a:cubicBezTo>
                <a:cubicBezTo>
                  <a:pt x="265" y="359"/>
                  <a:pt x="278" y="377"/>
                  <a:pt x="278" y="377"/>
                </a:cubicBezTo>
                <a:cubicBezTo>
                  <a:pt x="283" y="381"/>
                  <a:pt x="299" y="376"/>
                  <a:pt x="299" y="376"/>
                </a:cubicBezTo>
                <a:cubicBezTo>
                  <a:pt x="310" y="373"/>
                  <a:pt x="295" y="370"/>
                  <a:pt x="295" y="370"/>
                </a:cubicBezTo>
                <a:close/>
                <a:moveTo>
                  <a:pt x="211" y="142"/>
                </a:moveTo>
                <a:cubicBezTo>
                  <a:pt x="210" y="140"/>
                  <a:pt x="205" y="132"/>
                  <a:pt x="204" y="130"/>
                </a:cubicBezTo>
                <a:cubicBezTo>
                  <a:pt x="203" y="128"/>
                  <a:pt x="207" y="126"/>
                  <a:pt x="207" y="126"/>
                </a:cubicBezTo>
                <a:cubicBezTo>
                  <a:pt x="214" y="127"/>
                  <a:pt x="211" y="142"/>
                  <a:pt x="211" y="142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18" y="263"/>
                  <a:pt x="221" y="2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îṧľiḍê"/>
          <p:cNvSpPr/>
          <p:nvPr/>
        </p:nvSpPr>
        <p:spPr bwMode="auto">
          <a:xfrm>
            <a:off x="3264240" y="2311640"/>
            <a:ext cx="914400" cy="888206"/>
          </a:xfrm>
          <a:custGeom>
            <a:avLst/>
            <a:gdLst>
              <a:gd name="T0" fmla="*/ 14 w 325"/>
              <a:gd name="T1" fmla="*/ 312 h 315"/>
              <a:gd name="T2" fmla="*/ 59 w 325"/>
              <a:gd name="T3" fmla="*/ 310 h 315"/>
              <a:gd name="T4" fmla="*/ 80 w 325"/>
              <a:gd name="T5" fmla="*/ 312 h 315"/>
              <a:gd name="T6" fmla="*/ 78 w 325"/>
              <a:gd name="T7" fmla="*/ 301 h 315"/>
              <a:gd name="T8" fmla="*/ 65 w 325"/>
              <a:gd name="T9" fmla="*/ 273 h 315"/>
              <a:gd name="T10" fmla="*/ 84 w 325"/>
              <a:gd name="T11" fmla="*/ 265 h 315"/>
              <a:gd name="T12" fmla="*/ 112 w 325"/>
              <a:gd name="T13" fmla="*/ 258 h 315"/>
              <a:gd name="T14" fmla="*/ 123 w 325"/>
              <a:gd name="T15" fmla="*/ 236 h 315"/>
              <a:gd name="T16" fmla="*/ 125 w 325"/>
              <a:gd name="T17" fmla="*/ 161 h 315"/>
              <a:gd name="T18" fmla="*/ 165 w 325"/>
              <a:gd name="T19" fmla="*/ 186 h 315"/>
              <a:gd name="T20" fmla="*/ 147 w 325"/>
              <a:gd name="T21" fmla="*/ 230 h 315"/>
              <a:gd name="T22" fmla="*/ 134 w 325"/>
              <a:gd name="T23" fmla="*/ 255 h 315"/>
              <a:gd name="T24" fmla="*/ 124 w 325"/>
              <a:gd name="T25" fmla="*/ 273 h 315"/>
              <a:gd name="T26" fmla="*/ 132 w 325"/>
              <a:gd name="T27" fmla="*/ 293 h 315"/>
              <a:gd name="T28" fmla="*/ 148 w 325"/>
              <a:gd name="T29" fmla="*/ 307 h 315"/>
              <a:gd name="T30" fmla="*/ 163 w 325"/>
              <a:gd name="T31" fmla="*/ 292 h 315"/>
              <a:gd name="T32" fmla="*/ 154 w 325"/>
              <a:gd name="T33" fmla="*/ 269 h 315"/>
              <a:gd name="T34" fmla="*/ 182 w 325"/>
              <a:gd name="T35" fmla="*/ 235 h 315"/>
              <a:gd name="T36" fmla="*/ 211 w 325"/>
              <a:gd name="T37" fmla="*/ 172 h 315"/>
              <a:gd name="T38" fmla="*/ 209 w 325"/>
              <a:gd name="T39" fmla="*/ 136 h 315"/>
              <a:gd name="T40" fmla="*/ 227 w 325"/>
              <a:gd name="T41" fmla="*/ 140 h 315"/>
              <a:gd name="T42" fmla="*/ 241 w 325"/>
              <a:gd name="T43" fmla="*/ 208 h 315"/>
              <a:gd name="T44" fmla="*/ 266 w 325"/>
              <a:gd name="T45" fmla="*/ 269 h 315"/>
              <a:gd name="T46" fmla="*/ 270 w 325"/>
              <a:gd name="T47" fmla="*/ 301 h 315"/>
              <a:gd name="T48" fmla="*/ 264 w 325"/>
              <a:gd name="T49" fmla="*/ 312 h 315"/>
              <a:gd name="T50" fmla="*/ 284 w 325"/>
              <a:gd name="T51" fmla="*/ 310 h 315"/>
              <a:gd name="T52" fmla="*/ 317 w 325"/>
              <a:gd name="T53" fmla="*/ 312 h 315"/>
              <a:gd name="T54" fmla="*/ 307 w 325"/>
              <a:gd name="T55" fmla="*/ 307 h 315"/>
              <a:gd name="T56" fmla="*/ 292 w 325"/>
              <a:gd name="T57" fmla="*/ 301 h 315"/>
              <a:gd name="T58" fmla="*/ 284 w 325"/>
              <a:gd name="T59" fmla="*/ 270 h 315"/>
              <a:gd name="T60" fmla="*/ 275 w 325"/>
              <a:gd name="T61" fmla="*/ 221 h 315"/>
              <a:gd name="T62" fmla="*/ 259 w 325"/>
              <a:gd name="T63" fmla="*/ 169 h 315"/>
              <a:gd name="T64" fmla="*/ 250 w 325"/>
              <a:gd name="T65" fmla="*/ 115 h 315"/>
              <a:gd name="T66" fmla="*/ 235 w 325"/>
              <a:gd name="T67" fmla="*/ 89 h 315"/>
              <a:gd name="T68" fmla="*/ 246 w 325"/>
              <a:gd name="T69" fmla="*/ 64 h 315"/>
              <a:gd name="T70" fmla="*/ 199 w 325"/>
              <a:gd name="T71" fmla="*/ 15 h 315"/>
              <a:gd name="T72" fmla="*/ 180 w 325"/>
              <a:gd name="T73" fmla="*/ 64 h 315"/>
              <a:gd name="T74" fmla="*/ 119 w 325"/>
              <a:gd name="T75" fmla="*/ 77 h 315"/>
              <a:gd name="T76" fmla="*/ 74 w 325"/>
              <a:gd name="T77" fmla="*/ 145 h 315"/>
              <a:gd name="T78" fmla="*/ 79 w 325"/>
              <a:gd name="T79" fmla="*/ 193 h 315"/>
              <a:gd name="T80" fmla="*/ 51 w 325"/>
              <a:gd name="T81" fmla="*/ 243 h 315"/>
              <a:gd name="T82" fmla="*/ 38 w 325"/>
              <a:gd name="T83" fmla="*/ 242 h 315"/>
              <a:gd name="T84" fmla="*/ 29 w 325"/>
              <a:gd name="T85" fmla="*/ 269 h 315"/>
              <a:gd name="T86" fmla="*/ 33 w 325"/>
              <a:gd name="T87" fmla="*/ 297 h 315"/>
              <a:gd name="T88" fmla="*/ 13 w 325"/>
              <a:gd name="T89" fmla="*/ 305 h 315"/>
              <a:gd name="T90" fmla="*/ 80 w 325"/>
              <a:gd name="T91" fmla="*/ 242 h 315"/>
              <a:gd name="T92" fmla="*/ 84 w 325"/>
              <a:gd name="T93" fmla="*/ 235 h 315"/>
              <a:gd name="T94" fmla="*/ 84 w 325"/>
              <a:gd name="T95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5" h="315">
                <a:moveTo>
                  <a:pt x="2" y="310"/>
                </a:moveTo>
                <a:cubicBezTo>
                  <a:pt x="3" y="312"/>
                  <a:pt x="10" y="312"/>
                  <a:pt x="14" y="312"/>
                </a:cubicBezTo>
                <a:cubicBezTo>
                  <a:pt x="14" y="312"/>
                  <a:pt x="30" y="312"/>
                  <a:pt x="35" y="312"/>
                </a:cubicBezTo>
                <a:cubicBezTo>
                  <a:pt x="35" y="312"/>
                  <a:pt x="56" y="315"/>
                  <a:pt x="59" y="310"/>
                </a:cubicBezTo>
                <a:cubicBezTo>
                  <a:pt x="59" y="310"/>
                  <a:pt x="65" y="305"/>
                  <a:pt x="71" y="307"/>
                </a:cubicBezTo>
                <a:cubicBezTo>
                  <a:pt x="71" y="307"/>
                  <a:pt x="78" y="311"/>
                  <a:pt x="80" y="312"/>
                </a:cubicBezTo>
                <a:cubicBezTo>
                  <a:pt x="80" y="312"/>
                  <a:pt x="102" y="313"/>
                  <a:pt x="87" y="307"/>
                </a:cubicBezTo>
                <a:cubicBezTo>
                  <a:pt x="87" y="307"/>
                  <a:pt x="81" y="303"/>
                  <a:pt x="78" y="301"/>
                </a:cubicBezTo>
                <a:cubicBezTo>
                  <a:pt x="74" y="300"/>
                  <a:pt x="72" y="290"/>
                  <a:pt x="69" y="287"/>
                </a:cubicBezTo>
                <a:cubicBezTo>
                  <a:pt x="66" y="283"/>
                  <a:pt x="63" y="277"/>
                  <a:pt x="65" y="273"/>
                </a:cubicBezTo>
                <a:cubicBezTo>
                  <a:pt x="67" y="269"/>
                  <a:pt x="70" y="264"/>
                  <a:pt x="70" y="264"/>
                </a:cubicBezTo>
                <a:cubicBezTo>
                  <a:pt x="70" y="264"/>
                  <a:pt x="80" y="265"/>
                  <a:pt x="84" y="265"/>
                </a:cubicBezTo>
                <a:cubicBezTo>
                  <a:pt x="84" y="265"/>
                  <a:pt x="88" y="264"/>
                  <a:pt x="91" y="265"/>
                </a:cubicBezTo>
                <a:cubicBezTo>
                  <a:pt x="91" y="265"/>
                  <a:pt x="107" y="267"/>
                  <a:pt x="112" y="258"/>
                </a:cubicBezTo>
                <a:cubicBezTo>
                  <a:pt x="112" y="258"/>
                  <a:pt x="116" y="254"/>
                  <a:pt x="117" y="253"/>
                </a:cubicBezTo>
                <a:cubicBezTo>
                  <a:pt x="118" y="252"/>
                  <a:pt x="123" y="243"/>
                  <a:pt x="123" y="236"/>
                </a:cubicBezTo>
                <a:cubicBezTo>
                  <a:pt x="123" y="228"/>
                  <a:pt x="122" y="199"/>
                  <a:pt x="122" y="195"/>
                </a:cubicBezTo>
                <a:cubicBezTo>
                  <a:pt x="122" y="190"/>
                  <a:pt x="127" y="164"/>
                  <a:pt x="125" y="161"/>
                </a:cubicBezTo>
                <a:cubicBezTo>
                  <a:pt x="125" y="161"/>
                  <a:pt x="128" y="152"/>
                  <a:pt x="131" y="155"/>
                </a:cubicBezTo>
                <a:cubicBezTo>
                  <a:pt x="131" y="155"/>
                  <a:pt x="156" y="182"/>
                  <a:pt x="165" y="186"/>
                </a:cubicBezTo>
                <a:cubicBezTo>
                  <a:pt x="165" y="186"/>
                  <a:pt x="170" y="194"/>
                  <a:pt x="171" y="195"/>
                </a:cubicBezTo>
                <a:cubicBezTo>
                  <a:pt x="171" y="195"/>
                  <a:pt x="150" y="215"/>
                  <a:pt x="147" y="230"/>
                </a:cubicBezTo>
                <a:cubicBezTo>
                  <a:pt x="147" y="230"/>
                  <a:pt x="141" y="245"/>
                  <a:pt x="137" y="250"/>
                </a:cubicBezTo>
                <a:cubicBezTo>
                  <a:pt x="134" y="254"/>
                  <a:pt x="134" y="255"/>
                  <a:pt x="134" y="255"/>
                </a:cubicBezTo>
                <a:cubicBezTo>
                  <a:pt x="134" y="255"/>
                  <a:pt x="130" y="254"/>
                  <a:pt x="129" y="259"/>
                </a:cubicBezTo>
                <a:cubicBezTo>
                  <a:pt x="128" y="264"/>
                  <a:pt x="126" y="270"/>
                  <a:pt x="124" y="273"/>
                </a:cubicBezTo>
                <a:cubicBezTo>
                  <a:pt x="121" y="276"/>
                  <a:pt x="117" y="276"/>
                  <a:pt x="121" y="283"/>
                </a:cubicBezTo>
                <a:cubicBezTo>
                  <a:pt x="121" y="283"/>
                  <a:pt x="130" y="292"/>
                  <a:pt x="132" y="293"/>
                </a:cubicBezTo>
                <a:cubicBezTo>
                  <a:pt x="135" y="295"/>
                  <a:pt x="134" y="297"/>
                  <a:pt x="133" y="300"/>
                </a:cubicBezTo>
                <a:cubicBezTo>
                  <a:pt x="133" y="300"/>
                  <a:pt x="131" y="307"/>
                  <a:pt x="148" y="307"/>
                </a:cubicBezTo>
                <a:cubicBezTo>
                  <a:pt x="148" y="307"/>
                  <a:pt x="166" y="308"/>
                  <a:pt x="167" y="304"/>
                </a:cubicBezTo>
                <a:cubicBezTo>
                  <a:pt x="167" y="304"/>
                  <a:pt x="169" y="297"/>
                  <a:pt x="163" y="292"/>
                </a:cubicBezTo>
                <a:cubicBezTo>
                  <a:pt x="163" y="292"/>
                  <a:pt x="157" y="284"/>
                  <a:pt x="155" y="277"/>
                </a:cubicBezTo>
                <a:cubicBezTo>
                  <a:pt x="154" y="271"/>
                  <a:pt x="154" y="269"/>
                  <a:pt x="154" y="269"/>
                </a:cubicBezTo>
                <a:cubicBezTo>
                  <a:pt x="154" y="269"/>
                  <a:pt x="156" y="262"/>
                  <a:pt x="152" y="261"/>
                </a:cubicBezTo>
                <a:cubicBezTo>
                  <a:pt x="152" y="261"/>
                  <a:pt x="177" y="238"/>
                  <a:pt x="182" y="235"/>
                </a:cubicBezTo>
                <a:cubicBezTo>
                  <a:pt x="187" y="232"/>
                  <a:pt x="205" y="213"/>
                  <a:pt x="204" y="209"/>
                </a:cubicBezTo>
                <a:cubicBezTo>
                  <a:pt x="204" y="209"/>
                  <a:pt x="219" y="185"/>
                  <a:pt x="211" y="172"/>
                </a:cubicBezTo>
                <a:cubicBezTo>
                  <a:pt x="203" y="159"/>
                  <a:pt x="205" y="147"/>
                  <a:pt x="199" y="144"/>
                </a:cubicBezTo>
                <a:cubicBezTo>
                  <a:pt x="199" y="144"/>
                  <a:pt x="208" y="138"/>
                  <a:pt x="209" y="136"/>
                </a:cubicBezTo>
                <a:cubicBezTo>
                  <a:pt x="209" y="136"/>
                  <a:pt x="219" y="137"/>
                  <a:pt x="221" y="135"/>
                </a:cubicBezTo>
                <a:cubicBezTo>
                  <a:pt x="221" y="135"/>
                  <a:pt x="227" y="136"/>
                  <a:pt x="227" y="140"/>
                </a:cubicBezTo>
                <a:cubicBezTo>
                  <a:pt x="227" y="144"/>
                  <a:pt x="233" y="176"/>
                  <a:pt x="235" y="183"/>
                </a:cubicBezTo>
                <a:cubicBezTo>
                  <a:pt x="238" y="190"/>
                  <a:pt x="240" y="202"/>
                  <a:pt x="241" y="208"/>
                </a:cubicBezTo>
                <a:cubicBezTo>
                  <a:pt x="241" y="214"/>
                  <a:pt x="249" y="231"/>
                  <a:pt x="254" y="239"/>
                </a:cubicBezTo>
                <a:cubicBezTo>
                  <a:pt x="258" y="248"/>
                  <a:pt x="265" y="264"/>
                  <a:pt x="266" y="269"/>
                </a:cubicBezTo>
                <a:cubicBezTo>
                  <a:pt x="268" y="274"/>
                  <a:pt x="272" y="281"/>
                  <a:pt x="272" y="286"/>
                </a:cubicBezTo>
                <a:cubicBezTo>
                  <a:pt x="271" y="291"/>
                  <a:pt x="270" y="299"/>
                  <a:pt x="270" y="301"/>
                </a:cubicBezTo>
                <a:cubicBezTo>
                  <a:pt x="270" y="303"/>
                  <a:pt x="270" y="306"/>
                  <a:pt x="266" y="307"/>
                </a:cubicBezTo>
                <a:cubicBezTo>
                  <a:pt x="263" y="309"/>
                  <a:pt x="261" y="310"/>
                  <a:pt x="264" y="312"/>
                </a:cubicBezTo>
                <a:cubicBezTo>
                  <a:pt x="264" y="312"/>
                  <a:pt x="270" y="313"/>
                  <a:pt x="273" y="311"/>
                </a:cubicBezTo>
                <a:cubicBezTo>
                  <a:pt x="273" y="311"/>
                  <a:pt x="277" y="307"/>
                  <a:pt x="284" y="310"/>
                </a:cubicBezTo>
                <a:cubicBezTo>
                  <a:pt x="284" y="310"/>
                  <a:pt x="291" y="312"/>
                  <a:pt x="295" y="312"/>
                </a:cubicBezTo>
                <a:cubicBezTo>
                  <a:pt x="295" y="312"/>
                  <a:pt x="316" y="313"/>
                  <a:pt x="317" y="312"/>
                </a:cubicBezTo>
                <a:cubicBezTo>
                  <a:pt x="317" y="312"/>
                  <a:pt x="325" y="311"/>
                  <a:pt x="317" y="307"/>
                </a:cubicBezTo>
                <a:cubicBezTo>
                  <a:pt x="317" y="307"/>
                  <a:pt x="311" y="307"/>
                  <a:pt x="307" y="307"/>
                </a:cubicBezTo>
                <a:cubicBezTo>
                  <a:pt x="304" y="307"/>
                  <a:pt x="302" y="304"/>
                  <a:pt x="299" y="305"/>
                </a:cubicBezTo>
                <a:cubicBezTo>
                  <a:pt x="295" y="305"/>
                  <a:pt x="296" y="304"/>
                  <a:pt x="292" y="301"/>
                </a:cubicBezTo>
                <a:cubicBezTo>
                  <a:pt x="289" y="297"/>
                  <a:pt x="285" y="279"/>
                  <a:pt x="285" y="277"/>
                </a:cubicBezTo>
                <a:cubicBezTo>
                  <a:pt x="285" y="276"/>
                  <a:pt x="285" y="272"/>
                  <a:pt x="284" y="270"/>
                </a:cubicBezTo>
                <a:cubicBezTo>
                  <a:pt x="283" y="268"/>
                  <a:pt x="280" y="246"/>
                  <a:pt x="279" y="241"/>
                </a:cubicBezTo>
                <a:cubicBezTo>
                  <a:pt x="278" y="235"/>
                  <a:pt x="277" y="225"/>
                  <a:pt x="275" y="221"/>
                </a:cubicBezTo>
                <a:cubicBezTo>
                  <a:pt x="274" y="217"/>
                  <a:pt x="276" y="205"/>
                  <a:pt x="269" y="196"/>
                </a:cubicBezTo>
                <a:cubicBezTo>
                  <a:pt x="261" y="186"/>
                  <a:pt x="259" y="178"/>
                  <a:pt x="259" y="169"/>
                </a:cubicBezTo>
                <a:cubicBezTo>
                  <a:pt x="258" y="160"/>
                  <a:pt x="255" y="149"/>
                  <a:pt x="254" y="146"/>
                </a:cubicBezTo>
                <a:cubicBezTo>
                  <a:pt x="254" y="142"/>
                  <a:pt x="255" y="128"/>
                  <a:pt x="250" y="115"/>
                </a:cubicBezTo>
                <a:cubicBezTo>
                  <a:pt x="245" y="101"/>
                  <a:pt x="239" y="91"/>
                  <a:pt x="234" y="89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5" y="89"/>
                  <a:pt x="243" y="78"/>
                  <a:pt x="242" y="70"/>
                </a:cubicBezTo>
                <a:cubicBezTo>
                  <a:pt x="242" y="70"/>
                  <a:pt x="244" y="65"/>
                  <a:pt x="246" y="64"/>
                </a:cubicBezTo>
                <a:cubicBezTo>
                  <a:pt x="246" y="64"/>
                  <a:pt x="259" y="40"/>
                  <a:pt x="245" y="25"/>
                </a:cubicBezTo>
                <a:cubicBezTo>
                  <a:pt x="245" y="25"/>
                  <a:pt x="226" y="0"/>
                  <a:pt x="199" y="15"/>
                </a:cubicBezTo>
                <a:cubicBezTo>
                  <a:pt x="199" y="15"/>
                  <a:pt x="182" y="28"/>
                  <a:pt x="181" y="45"/>
                </a:cubicBezTo>
                <a:cubicBezTo>
                  <a:pt x="181" y="45"/>
                  <a:pt x="176" y="48"/>
                  <a:pt x="180" y="64"/>
                </a:cubicBezTo>
                <a:cubicBezTo>
                  <a:pt x="180" y="64"/>
                  <a:pt x="164" y="56"/>
                  <a:pt x="155" y="60"/>
                </a:cubicBezTo>
                <a:cubicBezTo>
                  <a:pt x="155" y="60"/>
                  <a:pt x="131" y="66"/>
                  <a:pt x="119" y="77"/>
                </a:cubicBezTo>
                <a:cubicBezTo>
                  <a:pt x="119" y="77"/>
                  <a:pt x="97" y="90"/>
                  <a:pt x="87" y="104"/>
                </a:cubicBezTo>
                <a:cubicBezTo>
                  <a:pt x="78" y="118"/>
                  <a:pt x="74" y="132"/>
                  <a:pt x="74" y="145"/>
                </a:cubicBezTo>
                <a:cubicBezTo>
                  <a:pt x="74" y="158"/>
                  <a:pt x="71" y="161"/>
                  <a:pt x="75" y="163"/>
                </a:cubicBezTo>
                <a:cubicBezTo>
                  <a:pt x="75" y="163"/>
                  <a:pt x="78" y="189"/>
                  <a:pt x="79" y="193"/>
                </a:cubicBezTo>
                <a:cubicBezTo>
                  <a:pt x="79" y="193"/>
                  <a:pt x="59" y="231"/>
                  <a:pt x="57" y="240"/>
                </a:cubicBezTo>
                <a:cubicBezTo>
                  <a:pt x="57" y="240"/>
                  <a:pt x="55" y="244"/>
                  <a:pt x="51" y="243"/>
                </a:cubicBezTo>
                <a:cubicBezTo>
                  <a:pt x="51" y="243"/>
                  <a:pt x="49" y="240"/>
                  <a:pt x="42" y="242"/>
                </a:cubicBezTo>
                <a:cubicBezTo>
                  <a:pt x="42" y="242"/>
                  <a:pt x="39" y="243"/>
                  <a:pt x="38" y="242"/>
                </a:cubicBezTo>
                <a:cubicBezTo>
                  <a:pt x="36" y="241"/>
                  <a:pt x="30" y="240"/>
                  <a:pt x="27" y="245"/>
                </a:cubicBezTo>
                <a:cubicBezTo>
                  <a:pt x="25" y="251"/>
                  <a:pt x="27" y="263"/>
                  <a:pt x="29" y="269"/>
                </a:cubicBezTo>
                <a:cubicBezTo>
                  <a:pt x="30" y="276"/>
                  <a:pt x="28" y="281"/>
                  <a:pt x="28" y="285"/>
                </a:cubicBezTo>
                <a:cubicBezTo>
                  <a:pt x="28" y="288"/>
                  <a:pt x="30" y="295"/>
                  <a:pt x="33" y="297"/>
                </a:cubicBezTo>
                <a:cubicBezTo>
                  <a:pt x="33" y="297"/>
                  <a:pt x="31" y="301"/>
                  <a:pt x="27" y="302"/>
                </a:cubicBezTo>
                <a:cubicBezTo>
                  <a:pt x="24" y="303"/>
                  <a:pt x="16" y="304"/>
                  <a:pt x="13" y="305"/>
                </a:cubicBezTo>
                <a:cubicBezTo>
                  <a:pt x="10" y="306"/>
                  <a:pt x="0" y="307"/>
                  <a:pt x="2" y="310"/>
                </a:cubicBezTo>
                <a:close/>
                <a:moveTo>
                  <a:pt x="80" y="242"/>
                </a:moveTo>
                <a:cubicBezTo>
                  <a:pt x="80" y="242"/>
                  <a:pt x="84" y="237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6"/>
                  <a:pt x="83" y="240"/>
                  <a:pt x="84" y="241"/>
                </a:cubicBezTo>
                <a:cubicBezTo>
                  <a:pt x="84" y="241"/>
                  <a:pt x="81" y="241"/>
                  <a:pt x="80" y="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î$1ïḑê"/>
          <p:cNvSpPr/>
          <p:nvPr/>
        </p:nvSpPr>
        <p:spPr bwMode="auto">
          <a:xfrm>
            <a:off x="4908261" y="1646411"/>
            <a:ext cx="546497" cy="1229916"/>
          </a:xfrm>
          <a:custGeom>
            <a:avLst/>
            <a:gdLst>
              <a:gd name="T0" fmla="*/ 186 w 194"/>
              <a:gd name="T1" fmla="*/ 40 h 436"/>
              <a:gd name="T2" fmla="*/ 128 w 194"/>
              <a:gd name="T3" fmla="*/ 42 h 436"/>
              <a:gd name="T4" fmla="*/ 120 w 194"/>
              <a:gd name="T5" fmla="*/ 39 h 436"/>
              <a:gd name="T6" fmla="*/ 67 w 194"/>
              <a:gd name="T7" fmla="*/ 41 h 436"/>
              <a:gd name="T8" fmla="*/ 38 w 194"/>
              <a:gd name="T9" fmla="*/ 71 h 436"/>
              <a:gd name="T10" fmla="*/ 6 w 194"/>
              <a:gd name="T11" fmla="*/ 146 h 436"/>
              <a:gd name="T12" fmla="*/ 4 w 194"/>
              <a:gd name="T13" fmla="*/ 176 h 436"/>
              <a:gd name="T14" fmla="*/ 17 w 194"/>
              <a:gd name="T15" fmla="*/ 183 h 436"/>
              <a:gd name="T16" fmla="*/ 42 w 194"/>
              <a:gd name="T17" fmla="*/ 183 h 436"/>
              <a:gd name="T18" fmla="*/ 39 w 194"/>
              <a:gd name="T19" fmla="*/ 230 h 436"/>
              <a:gd name="T20" fmla="*/ 48 w 194"/>
              <a:gd name="T21" fmla="*/ 275 h 436"/>
              <a:gd name="T22" fmla="*/ 54 w 194"/>
              <a:gd name="T23" fmla="*/ 336 h 436"/>
              <a:gd name="T24" fmla="*/ 43 w 194"/>
              <a:gd name="T25" fmla="*/ 376 h 436"/>
              <a:gd name="T26" fmla="*/ 71 w 194"/>
              <a:gd name="T27" fmla="*/ 367 h 436"/>
              <a:gd name="T28" fmla="*/ 69 w 194"/>
              <a:gd name="T29" fmla="*/ 332 h 436"/>
              <a:gd name="T30" fmla="*/ 75 w 194"/>
              <a:gd name="T31" fmla="*/ 285 h 436"/>
              <a:gd name="T32" fmla="*/ 82 w 194"/>
              <a:gd name="T33" fmla="*/ 262 h 436"/>
              <a:gd name="T34" fmla="*/ 94 w 194"/>
              <a:gd name="T35" fmla="*/ 221 h 436"/>
              <a:gd name="T36" fmla="*/ 99 w 194"/>
              <a:gd name="T37" fmla="*/ 233 h 436"/>
              <a:gd name="T38" fmla="*/ 103 w 194"/>
              <a:gd name="T39" fmla="*/ 281 h 436"/>
              <a:gd name="T40" fmla="*/ 102 w 194"/>
              <a:gd name="T41" fmla="*/ 354 h 436"/>
              <a:gd name="T42" fmla="*/ 92 w 194"/>
              <a:gd name="T43" fmla="*/ 395 h 436"/>
              <a:gd name="T44" fmla="*/ 82 w 194"/>
              <a:gd name="T45" fmla="*/ 426 h 436"/>
              <a:gd name="T46" fmla="*/ 117 w 194"/>
              <a:gd name="T47" fmla="*/ 413 h 436"/>
              <a:gd name="T48" fmla="*/ 120 w 194"/>
              <a:gd name="T49" fmla="*/ 363 h 436"/>
              <a:gd name="T50" fmla="*/ 132 w 194"/>
              <a:gd name="T51" fmla="*/ 275 h 436"/>
              <a:gd name="T52" fmla="*/ 150 w 194"/>
              <a:gd name="T53" fmla="*/ 207 h 436"/>
              <a:gd name="T54" fmla="*/ 152 w 194"/>
              <a:gd name="T55" fmla="*/ 201 h 436"/>
              <a:gd name="T56" fmla="*/ 153 w 194"/>
              <a:gd name="T57" fmla="*/ 186 h 436"/>
              <a:gd name="T58" fmla="*/ 152 w 194"/>
              <a:gd name="T59" fmla="*/ 171 h 436"/>
              <a:gd name="T60" fmla="*/ 144 w 194"/>
              <a:gd name="T61" fmla="*/ 141 h 436"/>
              <a:gd name="T62" fmla="*/ 146 w 194"/>
              <a:gd name="T63" fmla="*/ 113 h 436"/>
              <a:gd name="T64" fmla="*/ 167 w 194"/>
              <a:gd name="T65" fmla="*/ 78 h 436"/>
              <a:gd name="T66" fmla="*/ 173 w 194"/>
              <a:gd name="T67" fmla="*/ 117 h 436"/>
              <a:gd name="T68" fmla="*/ 162 w 194"/>
              <a:gd name="T69" fmla="*/ 132 h 436"/>
              <a:gd name="T70" fmla="*/ 165 w 194"/>
              <a:gd name="T71" fmla="*/ 135 h 436"/>
              <a:gd name="T72" fmla="*/ 176 w 194"/>
              <a:gd name="T73" fmla="*/ 138 h 436"/>
              <a:gd name="T74" fmla="*/ 176 w 194"/>
              <a:gd name="T75" fmla="*/ 144 h 436"/>
              <a:gd name="T76" fmla="*/ 172 w 194"/>
              <a:gd name="T77" fmla="*/ 147 h 436"/>
              <a:gd name="T78" fmla="*/ 171 w 194"/>
              <a:gd name="T79" fmla="*/ 151 h 436"/>
              <a:gd name="T80" fmla="*/ 181 w 194"/>
              <a:gd name="T81" fmla="*/ 148 h 436"/>
              <a:gd name="T82" fmla="*/ 189 w 194"/>
              <a:gd name="T83" fmla="*/ 118 h 436"/>
              <a:gd name="T84" fmla="*/ 189 w 194"/>
              <a:gd name="T85" fmla="*/ 53 h 436"/>
              <a:gd name="T86" fmla="*/ 42 w 194"/>
              <a:gd name="T87" fmla="*/ 153 h 436"/>
              <a:gd name="T88" fmla="*/ 48 w 194"/>
              <a:gd name="T89" fmla="*/ 122 h 436"/>
              <a:gd name="T90" fmla="*/ 57 w 194"/>
              <a:gd name="T91" fmla="*/ 12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4" h="436">
                <a:moveTo>
                  <a:pt x="189" y="53"/>
                </a:moveTo>
                <a:cubicBezTo>
                  <a:pt x="186" y="48"/>
                  <a:pt x="186" y="40"/>
                  <a:pt x="186" y="40"/>
                </a:cubicBezTo>
                <a:cubicBezTo>
                  <a:pt x="177" y="24"/>
                  <a:pt x="147" y="38"/>
                  <a:pt x="147" y="38"/>
                </a:cubicBezTo>
                <a:cubicBezTo>
                  <a:pt x="140" y="37"/>
                  <a:pt x="131" y="42"/>
                  <a:pt x="128" y="42"/>
                </a:cubicBezTo>
                <a:cubicBezTo>
                  <a:pt x="126" y="42"/>
                  <a:pt x="123" y="42"/>
                  <a:pt x="123" y="42"/>
                </a:cubicBezTo>
                <a:cubicBezTo>
                  <a:pt x="123" y="38"/>
                  <a:pt x="120" y="39"/>
                  <a:pt x="120" y="39"/>
                </a:cubicBezTo>
                <a:cubicBezTo>
                  <a:pt x="125" y="0"/>
                  <a:pt x="94" y="2"/>
                  <a:pt x="94" y="2"/>
                </a:cubicBezTo>
                <a:cubicBezTo>
                  <a:pt x="59" y="2"/>
                  <a:pt x="67" y="41"/>
                  <a:pt x="67" y="41"/>
                </a:cubicBezTo>
                <a:cubicBezTo>
                  <a:pt x="59" y="32"/>
                  <a:pt x="67" y="52"/>
                  <a:pt x="67" y="52"/>
                </a:cubicBezTo>
                <a:cubicBezTo>
                  <a:pt x="56" y="53"/>
                  <a:pt x="38" y="71"/>
                  <a:pt x="38" y="71"/>
                </a:cubicBezTo>
                <a:cubicBezTo>
                  <a:pt x="23" y="79"/>
                  <a:pt x="26" y="104"/>
                  <a:pt x="21" y="108"/>
                </a:cubicBezTo>
                <a:cubicBezTo>
                  <a:pt x="15" y="113"/>
                  <a:pt x="6" y="143"/>
                  <a:pt x="6" y="146"/>
                </a:cubicBezTo>
                <a:cubicBezTo>
                  <a:pt x="5" y="149"/>
                  <a:pt x="6" y="154"/>
                  <a:pt x="3" y="161"/>
                </a:cubicBezTo>
                <a:cubicBezTo>
                  <a:pt x="0" y="168"/>
                  <a:pt x="0" y="167"/>
                  <a:pt x="4" y="176"/>
                </a:cubicBezTo>
                <a:cubicBezTo>
                  <a:pt x="8" y="185"/>
                  <a:pt x="11" y="183"/>
                  <a:pt x="11" y="183"/>
                </a:cubicBezTo>
                <a:cubicBezTo>
                  <a:pt x="13" y="182"/>
                  <a:pt x="17" y="183"/>
                  <a:pt x="17" y="183"/>
                </a:cubicBezTo>
                <a:cubicBezTo>
                  <a:pt x="25" y="185"/>
                  <a:pt x="42" y="181"/>
                  <a:pt x="42" y="18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9" y="184"/>
                  <a:pt x="40" y="191"/>
                  <a:pt x="40" y="191"/>
                </a:cubicBezTo>
                <a:cubicBezTo>
                  <a:pt x="38" y="196"/>
                  <a:pt x="41" y="216"/>
                  <a:pt x="39" y="230"/>
                </a:cubicBezTo>
                <a:cubicBezTo>
                  <a:pt x="37" y="244"/>
                  <a:pt x="48" y="258"/>
                  <a:pt x="48" y="258"/>
                </a:cubicBezTo>
                <a:cubicBezTo>
                  <a:pt x="49" y="260"/>
                  <a:pt x="48" y="275"/>
                  <a:pt x="48" y="275"/>
                </a:cubicBezTo>
                <a:cubicBezTo>
                  <a:pt x="42" y="286"/>
                  <a:pt x="44" y="301"/>
                  <a:pt x="46" y="306"/>
                </a:cubicBezTo>
                <a:cubicBezTo>
                  <a:pt x="48" y="311"/>
                  <a:pt x="53" y="328"/>
                  <a:pt x="54" y="336"/>
                </a:cubicBezTo>
                <a:cubicBezTo>
                  <a:pt x="56" y="343"/>
                  <a:pt x="51" y="355"/>
                  <a:pt x="49" y="359"/>
                </a:cubicBezTo>
                <a:cubicBezTo>
                  <a:pt x="47" y="364"/>
                  <a:pt x="43" y="376"/>
                  <a:pt x="43" y="376"/>
                </a:cubicBezTo>
                <a:cubicBezTo>
                  <a:pt x="39" y="387"/>
                  <a:pt x="68" y="383"/>
                  <a:pt x="68" y="383"/>
                </a:cubicBezTo>
                <a:cubicBezTo>
                  <a:pt x="73" y="380"/>
                  <a:pt x="71" y="374"/>
                  <a:pt x="71" y="367"/>
                </a:cubicBezTo>
                <a:cubicBezTo>
                  <a:pt x="72" y="360"/>
                  <a:pt x="75" y="359"/>
                  <a:pt x="75" y="354"/>
                </a:cubicBezTo>
                <a:cubicBezTo>
                  <a:pt x="74" y="350"/>
                  <a:pt x="70" y="338"/>
                  <a:pt x="69" y="332"/>
                </a:cubicBezTo>
                <a:cubicBezTo>
                  <a:pt x="67" y="326"/>
                  <a:pt x="67" y="321"/>
                  <a:pt x="70" y="314"/>
                </a:cubicBezTo>
                <a:cubicBezTo>
                  <a:pt x="73" y="306"/>
                  <a:pt x="77" y="290"/>
                  <a:pt x="75" y="285"/>
                </a:cubicBezTo>
                <a:cubicBezTo>
                  <a:pt x="74" y="280"/>
                  <a:pt x="75" y="275"/>
                  <a:pt x="75" y="275"/>
                </a:cubicBezTo>
                <a:cubicBezTo>
                  <a:pt x="76" y="273"/>
                  <a:pt x="82" y="262"/>
                  <a:pt x="82" y="262"/>
                </a:cubicBezTo>
                <a:cubicBezTo>
                  <a:pt x="85" y="260"/>
                  <a:pt x="89" y="240"/>
                  <a:pt x="89" y="239"/>
                </a:cubicBezTo>
                <a:cubicBezTo>
                  <a:pt x="90" y="238"/>
                  <a:pt x="91" y="224"/>
                  <a:pt x="94" y="221"/>
                </a:cubicBezTo>
                <a:cubicBezTo>
                  <a:pt x="97" y="219"/>
                  <a:pt x="98" y="226"/>
                  <a:pt x="98" y="227"/>
                </a:cubicBezTo>
                <a:cubicBezTo>
                  <a:pt x="98" y="228"/>
                  <a:pt x="99" y="233"/>
                  <a:pt x="99" y="233"/>
                </a:cubicBezTo>
                <a:cubicBezTo>
                  <a:pt x="98" y="237"/>
                  <a:pt x="103" y="261"/>
                  <a:pt x="103" y="261"/>
                </a:cubicBezTo>
                <a:cubicBezTo>
                  <a:pt x="100" y="266"/>
                  <a:pt x="103" y="281"/>
                  <a:pt x="103" y="281"/>
                </a:cubicBezTo>
                <a:cubicBezTo>
                  <a:pt x="105" y="285"/>
                  <a:pt x="105" y="292"/>
                  <a:pt x="105" y="292"/>
                </a:cubicBezTo>
                <a:cubicBezTo>
                  <a:pt x="99" y="303"/>
                  <a:pt x="102" y="348"/>
                  <a:pt x="102" y="354"/>
                </a:cubicBezTo>
                <a:cubicBezTo>
                  <a:pt x="101" y="360"/>
                  <a:pt x="100" y="378"/>
                  <a:pt x="97" y="382"/>
                </a:cubicBezTo>
                <a:cubicBezTo>
                  <a:pt x="94" y="386"/>
                  <a:pt x="93" y="390"/>
                  <a:pt x="92" y="395"/>
                </a:cubicBezTo>
                <a:cubicBezTo>
                  <a:pt x="91" y="400"/>
                  <a:pt x="89" y="409"/>
                  <a:pt x="89" y="409"/>
                </a:cubicBezTo>
                <a:cubicBezTo>
                  <a:pt x="84" y="413"/>
                  <a:pt x="82" y="426"/>
                  <a:pt x="82" y="426"/>
                </a:cubicBezTo>
                <a:cubicBezTo>
                  <a:pt x="81" y="436"/>
                  <a:pt x="115" y="430"/>
                  <a:pt x="115" y="430"/>
                </a:cubicBezTo>
                <a:cubicBezTo>
                  <a:pt x="120" y="426"/>
                  <a:pt x="118" y="418"/>
                  <a:pt x="117" y="413"/>
                </a:cubicBezTo>
                <a:cubicBezTo>
                  <a:pt x="117" y="407"/>
                  <a:pt x="116" y="389"/>
                  <a:pt x="116" y="389"/>
                </a:cubicBezTo>
                <a:cubicBezTo>
                  <a:pt x="112" y="381"/>
                  <a:pt x="120" y="363"/>
                  <a:pt x="120" y="363"/>
                </a:cubicBezTo>
                <a:cubicBezTo>
                  <a:pt x="141" y="300"/>
                  <a:pt x="132" y="287"/>
                  <a:pt x="132" y="287"/>
                </a:cubicBezTo>
                <a:cubicBezTo>
                  <a:pt x="132" y="287"/>
                  <a:pt x="132" y="280"/>
                  <a:pt x="132" y="275"/>
                </a:cubicBezTo>
                <a:cubicBezTo>
                  <a:pt x="132" y="269"/>
                  <a:pt x="128" y="271"/>
                  <a:pt x="138" y="252"/>
                </a:cubicBezTo>
                <a:cubicBezTo>
                  <a:pt x="148" y="234"/>
                  <a:pt x="150" y="208"/>
                  <a:pt x="150" y="207"/>
                </a:cubicBezTo>
                <a:cubicBezTo>
                  <a:pt x="151" y="206"/>
                  <a:pt x="151" y="205"/>
                  <a:pt x="150" y="203"/>
                </a:cubicBezTo>
                <a:cubicBezTo>
                  <a:pt x="149" y="201"/>
                  <a:pt x="150" y="203"/>
                  <a:pt x="152" y="201"/>
                </a:cubicBezTo>
                <a:cubicBezTo>
                  <a:pt x="153" y="199"/>
                  <a:pt x="152" y="195"/>
                  <a:pt x="152" y="194"/>
                </a:cubicBezTo>
                <a:cubicBezTo>
                  <a:pt x="153" y="192"/>
                  <a:pt x="153" y="188"/>
                  <a:pt x="153" y="186"/>
                </a:cubicBezTo>
                <a:cubicBezTo>
                  <a:pt x="153" y="184"/>
                  <a:pt x="153" y="180"/>
                  <a:pt x="153" y="178"/>
                </a:cubicBezTo>
                <a:cubicBezTo>
                  <a:pt x="153" y="176"/>
                  <a:pt x="151" y="176"/>
                  <a:pt x="152" y="171"/>
                </a:cubicBezTo>
                <a:cubicBezTo>
                  <a:pt x="153" y="167"/>
                  <a:pt x="151" y="162"/>
                  <a:pt x="151" y="162"/>
                </a:cubicBezTo>
                <a:cubicBezTo>
                  <a:pt x="152" y="153"/>
                  <a:pt x="143" y="143"/>
                  <a:pt x="144" y="141"/>
                </a:cubicBezTo>
                <a:cubicBezTo>
                  <a:pt x="144" y="138"/>
                  <a:pt x="143" y="128"/>
                  <a:pt x="142" y="126"/>
                </a:cubicBezTo>
                <a:cubicBezTo>
                  <a:pt x="142" y="125"/>
                  <a:pt x="146" y="113"/>
                  <a:pt x="146" y="113"/>
                </a:cubicBezTo>
                <a:cubicBezTo>
                  <a:pt x="149" y="110"/>
                  <a:pt x="156" y="89"/>
                  <a:pt x="157" y="88"/>
                </a:cubicBezTo>
                <a:cubicBezTo>
                  <a:pt x="157" y="87"/>
                  <a:pt x="167" y="78"/>
                  <a:pt x="167" y="78"/>
                </a:cubicBezTo>
                <a:cubicBezTo>
                  <a:pt x="167" y="80"/>
                  <a:pt x="175" y="106"/>
                  <a:pt x="175" y="109"/>
                </a:cubicBezTo>
                <a:cubicBezTo>
                  <a:pt x="176" y="112"/>
                  <a:pt x="176" y="115"/>
                  <a:pt x="173" y="117"/>
                </a:cubicBezTo>
                <a:cubicBezTo>
                  <a:pt x="170" y="119"/>
                  <a:pt x="168" y="124"/>
                  <a:pt x="167" y="126"/>
                </a:cubicBezTo>
                <a:cubicBezTo>
                  <a:pt x="165" y="128"/>
                  <a:pt x="164" y="131"/>
                  <a:pt x="162" y="132"/>
                </a:cubicBezTo>
                <a:cubicBezTo>
                  <a:pt x="160" y="133"/>
                  <a:pt x="157" y="135"/>
                  <a:pt x="157" y="135"/>
                </a:cubicBezTo>
                <a:cubicBezTo>
                  <a:pt x="154" y="143"/>
                  <a:pt x="165" y="135"/>
                  <a:pt x="165" y="135"/>
                </a:cubicBezTo>
                <a:cubicBezTo>
                  <a:pt x="167" y="133"/>
                  <a:pt x="170" y="132"/>
                  <a:pt x="170" y="132"/>
                </a:cubicBezTo>
                <a:cubicBezTo>
                  <a:pt x="178" y="132"/>
                  <a:pt x="176" y="138"/>
                  <a:pt x="176" y="138"/>
                </a:cubicBezTo>
                <a:cubicBezTo>
                  <a:pt x="169" y="136"/>
                  <a:pt x="172" y="139"/>
                  <a:pt x="172" y="139"/>
                </a:cubicBezTo>
                <a:cubicBezTo>
                  <a:pt x="175" y="139"/>
                  <a:pt x="176" y="144"/>
                  <a:pt x="176" y="144"/>
                </a:cubicBezTo>
                <a:cubicBezTo>
                  <a:pt x="175" y="145"/>
                  <a:pt x="169" y="143"/>
                  <a:pt x="169" y="143"/>
                </a:cubicBezTo>
                <a:cubicBezTo>
                  <a:pt x="164" y="143"/>
                  <a:pt x="172" y="147"/>
                  <a:pt x="172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0" y="147"/>
                  <a:pt x="171" y="151"/>
                  <a:pt x="171" y="151"/>
                </a:cubicBezTo>
                <a:cubicBezTo>
                  <a:pt x="163" y="156"/>
                  <a:pt x="173" y="154"/>
                  <a:pt x="174" y="154"/>
                </a:cubicBezTo>
                <a:cubicBezTo>
                  <a:pt x="176" y="153"/>
                  <a:pt x="181" y="148"/>
                  <a:pt x="181" y="148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9" y="138"/>
                  <a:pt x="188" y="123"/>
                  <a:pt x="189" y="118"/>
                </a:cubicBezTo>
                <a:cubicBezTo>
                  <a:pt x="189" y="112"/>
                  <a:pt x="188" y="100"/>
                  <a:pt x="188" y="100"/>
                </a:cubicBezTo>
                <a:cubicBezTo>
                  <a:pt x="194" y="73"/>
                  <a:pt x="189" y="53"/>
                  <a:pt x="189" y="53"/>
                </a:cubicBezTo>
                <a:close/>
                <a:moveTo>
                  <a:pt x="50" y="151"/>
                </a:moveTo>
                <a:cubicBezTo>
                  <a:pt x="50" y="151"/>
                  <a:pt x="43" y="152"/>
                  <a:pt x="42" y="153"/>
                </a:cubicBezTo>
                <a:cubicBezTo>
                  <a:pt x="40" y="155"/>
                  <a:pt x="35" y="155"/>
                  <a:pt x="33" y="154"/>
                </a:cubicBezTo>
                <a:cubicBezTo>
                  <a:pt x="33" y="154"/>
                  <a:pt x="48" y="141"/>
                  <a:pt x="48" y="122"/>
                </a:cubicBezTo>
                <a:cubicBezTo>
                  <a:pt x="48" y="122"/>
                  <a:pt x="50" y="115"/>
                  <a:pt x="55" y="119"/>
                </a:cubicBezTo>
                <a:cubicBezTo>
                  <a:pt x="55" y="119"/>
                  <a:pt x="55" y="126"/>
                  <a:pt x="57" y="129"/>
                </a:cubicBezTo>
                <a:cubicBezTo>
                  <a:pt x="57" y="129"/>
                  <a:pt x="55" y="146"/>
                  <a:pt x="50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ísļîḍe"/>
          <p:cNvSpPr/>
          <p:nvPr/>
        </p:nvSpPr>
        <p:spPr bwMode="auto">
          <a:xfrm>
            <a:off x="6297670" y="1063229"/>
            <a:ext cx="1164431" cy="1283901"/>
          </a:xfrm>
          <a:custGeom>
            <a:avLst/>
            <a:gdLst>
              <a:gd name="T0" fmla="*/ 539 w 1159"/>
              <a:gd name="T1" fmla="*/ 152 h 1485"/>
              <a:gd name="T2" fmla="*/ 636 w 1159"/>
              <a:gd name="T3" fmla="*/ 220 h 1485"/>
              <a:gd name="T4" fmla="*/ 635 w 1159"/>
              <a:gd name="T5" fmla="*/ 258 h 1485"/>
              <a:gd name="T6" fmla="*/ 599 w 1159"/>
              <a:gd name="T7" fmla="*/ 303 h 1485"/>
              <a:gd name="T8" fmla="*/ 634 w 1159"/>
              <a:gd name="T9" fmla="*/ 331 h 1485"/>
              <a:gd name="T10" fmla="*/ 884 w 1159"/>
              <a:gd name="T11" fmla="*/ 348 h 1485"/>
              <a:gd name="T12" fmla="*/ 1030 w 1159"/>
              <a:gd name="T13" fmla="*/ 255 h 1485"/>
              <a:gd name="T14" fmla="*/ 1103 w 1159"/>
              <a:gd name="T15" fmla="*/ 234 h 1485"/>
              <a:gd name="T16" fmla="*/ 1104 w 1159"/>
              <a:gd name="T17" fmla="*/ 252 h 1485"/>
              <a:gd name="T18" fmla="*/ 1100 w 1159"/>
              <a:gd name="T19" fmla="*/ 287 h 1485"/>
              <a:gd name="T20" fmla="*/ 1061 w 1159"/>
              <a:gd name="T21" fmla="*/ 294 h 1485"/>
              <a:gd name="T22" fmla="*/ 1033 w 1159"/>
              <a:gd name="T23" fmla="*/ 303 h 1485"/>
              <a:gd name="T24" fmla="*/ 987 w 1159"/>
              <a:gd name="T25" fmla="*/ 351 h 1485"/>
              <a:gd name="T26" fmla="*/ 909 w 1159"/>
              <a:gd name="T27" fmla="*/ 404 h 1485"/>
              <a:gd name="T28" fmla="*/ 836 w 1159"/>
              <a:gd name="T29" fmla="*/ 410 h 1485"/>
              <a:gd name="T30" fmla="*/ 690 w 1159"/>
              <a:gd name="T31" fmla="*/ 415 h 1485"/>
              <a:gd name="T32" fmla="*/ 687 w 1159"/>
              <a:gd name="T33" fmla="*/ 504 h 1485"/>
              <a:gd name="T34" fmla="*/ 682 w 1159"/>
              <a:gd name="T35" fmla="*/ 696 h 1485"/>
              <a:gd name="T36" fmla="*/ 683 w 1159"/>
              <a:gd name="T37" fmla="*/ 823 h 1485"/>
              <a:gd name="T38" fmla="*/ 667 w 1159"/>
              <a:gd name="T39" fmla="*/ 849 h 1485"/>
              <a:gd name="T40" fmla="*/ 624 w 1159"/>
              <a:gd name="T41" fmla="*/ 1084 h 1485"/>
              <a:gd name="T42" fmla="*/ 575 w 1159"/>
              <a:gd name="T43" fmla="*/ 1048 h 1485"/>
              <a:gd name="T44" fmla="*/ 567 w 1159"/>
              <a:gd name="T45" fmla="*/ 1000 h 1485"/>
              <a:gd name="T46" fmla="*/ 554 w 1159"/>
              <a:gd name="T47" fmla="*/ 954 h 1485"/>
              <a:gd name="T48" fmla="*/ 538 w 1159"/>
              <a:gd name="T49" fmla="*/ 1012 h 1485"/>
              <a:gd name="T50" fmla="*/ 538 w 1159"/>
              <a:gd name="T51" fmla="*/ 1085 h 1485"/>
              <a:gd name="T52" fmla="*/ 538 w 1159"/>
              <a:gd name="T53" fmla="*/ 1163 h 1485"/>
              <a:gd name="T54" fmla="*/ 523 w 1159"/>
              <a:gd name="T55" fmla="*/ 1357 h 1485"/>
              <a:gd name="T56" fmla="*/ 552 w 1159"/>
              <a:gd name="T57" fmla="*/ 1417 h 1485"/>
              <a:gd name="T58" fmla="*/ 557 w 1159"/>
              <a:gd name="T59" fmla="*/ 1460 h 1485"/>
              <a:gd name="T60" fmla="*/ 477 w 1159"/>
              <a:gd name="T61" fmla="*/ 1470 h 1485"/>
              <a:gd name="T62" fmla="*/ 473 w 1159"/>
              <a:gd name="T63" fmla="*/ 1434 h 1485"/>
              <a:gd name="T64" fmla="*/ 469 w 1159"/>
              <a:gd name="T65" fmla="*/ 1399 h 1485"/>
              <a:gd name="T66" fmla="*/ 473 w 1159"/>
              <a:gd name="T67" fmla="*/ 1369 h 1485"/>
              <a:gd name="T68" fmla="*/ 454 w 1159"/>
              <a:gd name="T69" fmla="*/ 1166 h 1485"/>
              <a:gd name="T70" fmla="*/ 467 w 1159"/>
              <a:gd name="T71" fmla="*/ 1045 h 1485"/>
              <a:gd name="T72" fmla="*/ 429 w 1159"/>
              <a:gd name="T73" fmla="*/ 847 h 1485"/>
              <a:gd name="T74" fmla="*/ 385 w 1159"/>
              <a:gd name="T75" fmla="*/ 838 h 1485"/>
              <a:gd name="T76" fmla="*/ 390 w 1159"/>
              <a:gd name="T77" fmla="*/ 752 h 1485"/>
              <a:gd name="T78" fmla="*/ 431 w 1159"/>
              <a:gd name="T79" fmla="*/ 682 h 1485"/>
              <a:gd name="T80" fmla="*/ 441 w 1159"/>
              <a:gd name="T81" fmla="*/ 658 h 1485"/>
              <a:gd name="T82" fmla="*/ 413 w 1159"/>
              <a:gd name="T83" fmla="*/ 548 h 1485"/>
              <a:gd name="T84" fmla="*/ 419 w 1159"/>
              <a:gd name="T85" fmla="*/ 438 h 1485"/>
              <a:gd name="T86" fmla="*/ 238 w 1159"/>
              <a:gd name="T87" fmla="*/ 322 h 1485"/>
              <a:gd name="T88" fmla="*/ 197 w 1159"/>
              <a:gd name="T89" fmla="*/ 293 h 1485"/>
              <a:gd name="T90" fmla="*/ 75 w 1159"/>
              <a:gd name="T91" fmla="*/ 139 h 1485"/>
              <a:gd name="T92" fmla="*/ 11 w 1159"/>
              <a:gd name="T93" fmla="*/ 85 h 1485"/>
              <a:gd name="T94" fmla="*/ 16 w 1159"/>
              <a:gd name="T95" fmla="*/ 63 h 1485"/>
              <a:gd name="T96" fmla="*/ 28 w 1159"/>
              <a:gd name="T97" fmla="*/ 47 h 1485"/>
              <a:gd name="T98" fmla="*/ 24 w 1159"/>
              <a:gd name="T99" fmla="*/ 21 h 1485"/>
              <a:gd name="T100" fmla="*/ 114 w 1159"/>
              <a:gd name="T101" fmla="*/ 128 h 1485"/>
              <a:gd name="T102" fmla="*/ 250 w 1159"/>
              <a:gd name="T103" fmla="*/ 265 h 1485"/>
              <a:gd name="T104" fmla="*/ 466 w 1159"/>
              <a:gd name="T105" fmla="*/ 330 h 1485"/>
              <a:gd name="T106" fmla="*/ 506 w 1159"/>
              <a:gd name="T107" fmla="*/ 290 h 1485"/>
              <a:gd name="T108" fmla="*/ 492 w 1159"/>
              <a:gd name="T109" fmla="*/ 255 h 1485"/>
              <a:gd name="T110" fmla="*/ 501 w 1159"/>
              <a:gd name="T111" fmla="*/ 227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59" h="1485">
                <a:moveTo>
                  <a:pt x="503" y="222"/>
                </a:moveTo>
                <a:cubicBezTo>
                  <a:pt x="503" y="222"/>
                  <a:pt x="512" y="165"/>
                  <a:pt x="539" y="152"/>
                </a:cubicBezTo>
                <a:cubicBezTo>
                  <a:pt x="539" y="152"/>
                  <a:pt x="583" y="121"/>
                  <a:pt x="621" y="170"/>
                </a:cubicBezTo>
                <a:cubicBezTo>
                  <a:pt x="621" y="170"/>
                  <a:pt x="639" y="189"/>
                  <a:pt x="636" y="220"/>
                </a:cubicBezTo>
                <a:cubicBezTo>
                  <a:pt x="636" y="222"/>
                  <a:pt x="632" y="236"/>
                  <a:pt x="633" y="235"/>
                </a:cubicBezTo>
                <a:cubicBezTo>
                  <a:pt x="649" y="231"/>
                  <a:pt x="639" y="254"/>
                  <a:pt x="635" y="258"/>
                </a:cubicBezTo>
                <a:cubicBezTo>
                  <a:pt x="627" y="267"/>
                  <a:pt x="627" y="267"/>
                  <a:pt x="622" y="265"/>
                </a:cubicBezTo>
                <a:cubicBezTo>
                  <a:pt x="622" y="265"/>
                  <a:pt x="603" y="290"/>
                  <a:pt x="599" y="303"/>
                </a:cubicBezTo>
                <a:cubicBezTo>
                  <a:pt x="594" y="318"/>
                  <a:pt x="602" y="323"/>
                  <a:pt x="602" y="323"/>
                </a:cubicBezTo>
                <a:cubicBezTo>
                  <a:pt x="602" y="323"/>
                  <a:pt x="620" y="322"/>
                  <a:pt x="634" y="331"/>
                </a:cubicBezTo>
                <a:cubicBezTo>
                  <a:pt x="647" y="340"/>
                  <a:pt x="703" y="324"/>
                  <a:pt x="730" y="340"/>
                </a:cubicBezTo>
                <a:cubicBezTo>
                  <a:pt x="757" y="356"/>
                  <a:pt x="873" y="348"/>
                  <a:pt x="884" y="348"/>
                </a:cubicBezTo>
                <a:cubicBezTo>
                  <a:pt x="894" y="348"/>
                  <a:pt x="966" y="297"/>
                  <a:pt x="966" y="297"/>
                </a:cubicBezTo>
                <a:cubicBezTo>
                  <a:pt x="966" y="297"/>
                  <a:pt x="1020" y="265"/>
                  <a:pt x="1030" y="255"/>
                </a:cubicBezTo>
                <a:cubicBezTo>
                  <a:pt x="1037" y="247"/>
                  <a:pt x="1159" y="190"/>
                  <a:pt x="1150" y="212"/>
                </a:cubicBezTo>
                <a:cubicBezTo>
                  <a:pt x="1150" y="212"/>
                  <a:pt x="1107" y="233"/>
                  <a:pt x="1103" y="234"/>
                </a:cubicBezTo>
                <a:cubicBezTo>
                  <a:pt x="1101" y="235"/>
                  <a:pt x="1111" y="237"/>
                  <a:pt x="1110" y="244"/>
                </a:cubicBezTo>
                <a:cubicBezTo>
                  <a:pt x="1110" y="248"/>
                  <a:pt x="1100" y="250"/>
                  <a:pt x="1104" y="252"/>
                </a:cubicBezTo>
                <a:cubicBezTo>
                  <a:pt x="1120" y="262"/>
                  <a:pt x="1104" y="265"/>
                  <a:pt x="1107" y="268"/>
                </a:cubicBezTo>
                <a:cubicBezTo>
                  <a:pt x="1122" y="280"/>
                  <a:pt x="1100" y="287"/>
                  <a:pt x="1100" y="287"/>
                </a:cubicBezTo>
                <a:cubicBezTo>
                  <a:pt x="1100" y="287"/>
                  <a:pt x="1085" y="291"/>
                  <a:pt x="1079" y="291"/>
                </a:cubicBezTo>
                <a:cubicBezTo>
                  <a:pt x="1073" y="291"/>
                  <a:pt x="1061" y="294"/>
                  <a:pt x="1061" y="294"/>
                </a:cubicBezTo>
                <a:cubicBezTo>
                  <a:pt x="1061" y="294"/>
                  <a:pt x="1057" y="296"/>
                  <a:pt x="1050" y="298"/>
                </a:cubicBezTo>
                <a:cubicBezTo>
                  <a:pt x="1043" y="301"/>
                  <a:pt x="1033" y="303"/>
                  <a:pt x="1033" y="303"/>
                </a:cubicBezTo>
                <a:cubicBezTo>
                  <a:pt x="1033" y="303"/>
                  <a:pt x="1032" y="303"/>
                  <a:pt x="1026" y="309"/>
                </a:cubicBezTo>
                <a:cubicBezTo>
                  <a:pt x="1021" y="315"/>
                  <a:pt x="995" y="343"/>
                  <a:pt x="987" y="351"/>
                </a:cubicBezTo>
                <a:cubicBezTo>
                  <a:pt x="977" y="360"/>
                  <a:pt x="935" y="388"/>
                  <a:pt x="935" y="388"/>
                </a:cubicBezTo>
                <a:cubicBezTo>
                  <a:pt x="935" y="388"/>
                  <a:pt x="919" y="397"/>
                  <a:pt x="909" y="404"/>
                </a:cubicBezTo>
                <a:cubicBezTo>
                  <a:pt x="907" y="406"/>
                  <a:pt x="907" y="412"/>
                  <a:pt x="876" y="408"/>
                </a:cubicBezTo>
                <a:cubicBezTo>
                  <a:pt x="869" y="407"/>
                  <a:pt x="836" y="410"/>
                  <a:pt x="836" y="410"/>
                </a:cubicBezTo>
                <a:cubicBezTo>
                  <a:pt x="836" y="410"/>
                  <a:pt x="781" y="434"/>
                  <a:pt x="711" y="404"/>
                </a:cubicBezTo>
                <a:cubicBezTo>
                  <a:pt x="711" y="404"/>
                  <a:pt x="692" y="402"/>
                  <a:pt x="690" y="415"/>
                </a:cubicBezTo>
                <a:cubicBezTo>
                  <a:pt x="689" y="427"/>
                  <a:pt x="683" y="441"/>
                  <a:pt x="680" y="458"/>
                </a:cubicBezTo>
                <a:cubicBezTo>
                  <a:pt x="677" y="474"/>
                  <a:pt x="687" y="504"/>
                  <a:pt x="687" y="504"/>
                </a:cubicBezTo>
                <a:cubicBezTo>
                  <a:pt x="687" y="504"/>
                  <a:pt x="650" y="641"/>
                  <a:pt x="649" y="651"/>
                </a:cubicBezTo>
                <a:cubicBezTo>
                  <a:pt x="647" y="660"/>
                  <a:pt x="681" y="688"/>
                  <a:pt x="682" y="696"/>
                </a:cubicBezTo>
                <a:cubicBezTo>
                  <a:pt x="683" y="704"/>
                  <a:pt x="686" y="766"/>
                  <a:pt x="686" y="766"/>
                </a:cubicBezTo>
                <a:cubicBezTo>
                  <a:pt x="686" y="766"/>
                  <a:pt x="675" y="814"/>
                  <a:pt x="683" y="823"/>
                </a:cubicBezTo>
                <a:cubicBezTo>
                  <a:pt x="683" y="823"/>
                  <a:pt x="689" y="826"/>
                  <a:pt x="678" y="835"/>
                </a:cubicBezTo>
                <a:cubicBezTo>
                  <a:pt x="666" y="845"/>
                  <a:pt x="667" y="849"/>
                  <a:pt x="667" y="849"/>
                </a:cubicBezTo>
                <a:cubicBezTo>
                  <a:pt x="667" y="849"/>
                  <a:pt x="668" y="921"/>
                  <a:pt x="664" y="946"/>
                </a:cubicBezTo>
                <a:cubicBezTo>
                  <a:pt x="659" y="970"/>
                  <a:pt x="651" y="1078"/>
                  <a:pt x="624" y="1084"/>
                </a:cubicBezTo>
                <a:cubicBezTo>
                  <a:pt x="624" y="1084"/>
                  <a:pt x="603" y="1089"/>
                  <a:pt x="589" y="1068"/>
                </a:cubicBezTo>
                <a:cubicBezTo>
                  <a:pt x="589" y="1068"/>
                  <a:pt x="574" y="1056"/>
                  <a:pt x="575" y="1048"/>
                </a:cubicBezTo>
                <a:cubicBezTo>
                  <a:pt x="577" y="1040"/>
                  <a:pt x="577" y="1040"/>
                  <a:pt x="577" y="1040"/>
                </a:cubicBezTo>
                <a:cubicBezTo>
                  <a:pt x="577" y="1040"/>
                  <a:pt x="563" y="1013"/>
                  <a:pt x="567" y="1000"/>
                </a:cubicBezTo>
                <a:cubicBezTo>
                  <a:pt x="565" y="964"/>
                  <a:pt x="565" y="964"/>
                  <a:pt x="565" y="964"/>
                </a:cubicBezTo>
                <a:cubicBezTo>
                  <a:pt x="565" y="964"/>
                  <a:pt x="557" y="959"/>
                  <a:pt x="554" y="954"/>
                </a:cubicBezTo>
                <a:cubicBezTo>
                  <a:pt x="552" y="949"/>
                  <a:pt x="550" y="940"/>
                  <a:pt x="550" y="940"/>
                </a:cubicBezTo>
                <a:cubicBezTo>
                  <a:pt x="550" y="940"/>
                  <a:pt x="535" y="1000"/>
                  <a:pt x="538" y="1012"/>
                </a:cubicBezTo>
                <a:cubicBezTo>
                  <a:pt x="540" y="1024"/>
                  <a:pt x="538" y="1052"/>
                  <a:pt x="538" y="1052"/>
                </a:cubicBezTo>
                <a:cubicBezTo>
                  <a:pt x="538" y="1052"/>
                  <a:pt x="544" y="1072"/>
                  <a:pt x="538" y="1085"/>
                </a:cubicBezTo>
                <a:cubicBezTo>
                  <a:pt x="531" y="1097"/>
                  <a:pt x="530" y="1114"/>
                  <a:pt x="530" y="1114"/>
                </a:cubicBezTo>
                <a:cubicBezTo>
                  <a:pt x="530" y="1114"/>
                  <a:pt x="542" y="1146"/>
                  <a:pt x="538" y="1163"/>
                </a:cubicBezTo>
                <a:cubicBezTo>
                  <a:pt x="534" y="1181"/>
                  <a:pt x="523" y="1253"/>
                  <a:pt x="523" y="1253"/>
                </a:cubicBezTo>
                <a:cubicBezTo>
                  <a:pt x="523" y="1253"/>
                  <a:pt x="520" y="1350"/>
                  <a:pt x="523" y="1357"/>
                </a:cubicBezTo>
                <a:cubicBezTo>
                  <a:pt x="527" y="1364"/>
                  <a:pt x="546" y="1384"/>
                  <a:pt x="544" y="1393"/>
                </a:cubicBezTo>
                <a:cubicBezTo>
                  <a:pt x="542" y="1403"/>
                  <a:pt x="549" y="1408"/>
                  <a:pt x="552" y="1417"/>
                </a:cubicBezTo>
                <a:cubicBezTo>
                  <a:pt x="556" y="1425"/>
                  <a:pt x="550" y="1441"/>
                  <a:pt x="550" y="1441"/>
                </a:cubicBezTo>
                <a:cubicBezTo>
                  <a:pt x="550" y="1441"/>
                  <a:pt x="563" y="1457"/>
                  <a:pt x="557" y="1460"/>
                </a:cubicBezTo>
                <a:cubicBezTo>
                  <a:pt x="551" y="1462"/>
                  <a:pt x="508" y="1476"/>
                  <a:pt x="502" y="1481"/>
                </a:cubicBezTo>
                <a:cubicBezTo>
                  <a:pt x="496" y="1485"/>
                  <a:pt x="479" y="1477"/>
                  <a:pt x="477" y="1470"/>
                </a:cubicBezTo>
                <a:cubicBezTo>
                  <a:pt x="474" y="1463"/>
                  <a:pt x="479" y="1453"/>
                  <a:pt x="477" y="1448"/>
                </a:cubicBezTo>
                <a:cubicBezTo>
                  <a:pt x="474" y="1443"/>
                  <a:pt x="473" y="1434"/>
                  <a:pt x="473" y="1434"/>
                </a:cubicBezTo>
                <a:cubicBezTo>
                  <a:pt x="469" y="1417"/>
                  <a:pt x="469" y="1417"/>
                  <a:pt x="469" y="1417"/>
                </a:cubicBezTo>
                <a:cubicBezTo>
                  <a:pt x="469" y="1399"/>
                  <a:pt x="469" y="1399"/>
                  <a:pt x="469" y="1399"/>
                </a:cubicBezTo>
                <a:cubicBezTo>
                  <a:pt x="469" y="1399"/>
                  <a:pt x="477" y="1392"/>
                  <a:pt x="472" y="1385"/>
                </a:cubicBezTo>
                <a:cubicBezTo>
                  <a:pt x="467" y="1378"/>
                  <a:pt x="473" y="1369"/>
                  <a:pt x="473" y="1369"/>
                </a:cubicBezTo>
                <a:cubicBezTo>
                  <a:pt x="478" y="1362"/>
                  <a:pt x="478" y="1362"/>
                  <a:pt x="478" y="1362"/>
                </a:cubicBezTo>
                <a:cubicBezTo>
                  <a:pt x="478" y="1362"/>
                  <a:pt x="453" y="1182"/>
                  <a:pt x="454" y="1166"/>
                </a:cubicBezTo>
                <a:cubicBezTo>
                  <a:pt x="455" y="1149"/>
                  <a:pt x="457" y="1105"/>
                  <a:pt x="462" y="1105"/>
                </a:cubicBezTo>
                <a:cubicBezTo>
                  <a:pt x="468" y="1105"/>
                  <a:pt x="468" y="1055"/>
                  <a:pt x="467" y="1045"/>
                </a:cubicBezTo>
                <a:cubicBezTo>
                  <a:pt x="466" y="1034"/>
                  <a:pt x="461" y="1029"/>
                  <a:pt x="456" y="1017"/>
                </a:cubicBezTo>
                <a:cubicBezTo>
                  <a:pt x="452" y="1005"/>
                  <a:pt x="422" y="918"/>
                  <a:pt x="429" y="847"/>
                </a:cubicBezTo>
                <a:cubicBezTo>
                  <a:pt x="432" y="818"/>
                  <a:pt x="428" y="867"/>
                  <a:pt x="404" y="839"/>
                </a:cubicBezTo>
                <a:cubicBezTo>
                  <a:pt x="397" y="830"/>
                  <a:pt x="385" y="838"/>
                  <a:pt x="385" y="838"/>
                </a:cubicBezTo>
                <a:cubicBezTo>
                  <a:pt x="385" y="838"/>
                  <a:pt x="345" y="846"/>
                  <a:pt x="377" y="802"/>
                </a:cubicBezTo>
                <a:cubicBezTo>
                  <a:pt x="388" y="788"/>
                  <a:pt x="390" y="756"/>
                  <a:pt x="390" y="752"/>
                </a:cubicBezTo>
                <a:cubicBezTo>
                  <a:pt x="390" y="745"/>
                  <a:pt x="397" y="747"/>
                  <a:pt x="397" y="747"/>
                </a:cubicBezTo>
                <a:cubicBezTo>
                  <a:pt x="397" y="747"/>
                  <a:pt x="425" y="682"/>
                  <a:pt x="431" y="682"/>
                </a:cubicBezTo>
                <a:cubicBezTo>
                  <a:pt x="438" y="682"/>
                  <a:pt x="445" y="670"/>
                  <a:pt x="445" y="670"/>
                </a:cubicBezTo>
                <a:cubicBezTo>
                  <a:pt x="441" y="658"/>
                  <a:pt x="441" y="658"/>
                  <a:pt x="441" y="658"/>
                </a:cubicBezTo>
                <a:cubicBezTo>
                  <a:pt x="441" y="658"/>
                  <a:pt x="429" y="641"/>
                  <a:pt x="421" y="633"/>
                </a:cubicBezTo>
                <a:cubicBezTo>
                  <a:pt x="413" y="625"/>
                  <a:pt x="413" y="548"/>
                  <a:pt x="413" y="548"/>
                </a:cubicBezTo>
                <a:cubicBezTo>
                  <a:pt x="413" y="478"/>
                  <a:pt x="413" y="478"/>
                  <a:pt x="413" y="478"/>
                </a:cubicBezTo>
                <a:cubicBezTo>
                  <a:pt x="413" y="478"/>
                  <a:pt x="419" y="442"/>
                  <a:pt x="419" y="438"/>
                </a:cubicBezTo>
                <a:cubicBezTo>
                  <a:pt x="419" y="433"/>
                  <a:pt x="395" y="388"/>
                  <a:pt x="388" y="383"/>
                </a:cubicBezTo>
                <a:cubicBezTo>
                  <a:pt x="381" y="379"/>
                  <a:pt x="296" y="376"/>
                  <a:pt x="238" y="322"/>
                </a:cubicBezTo>
                <a:cubicBezTo>
                  <a:pt x="238" y="322"/>
                  <a:pt x="230" y="319"/>
                  <a:pt x="213" y="312"/>
                </a:cubicBezTo>
                <a:cubicBezTo>
                  <a:pt x="209" y="311"/>
                  <a:pt x="201" y="296"/>
                  <a:pt x="197" y="293"/>
                </a:cubicBezTo>
                <a:cubicBezTo>
                  <a:pt x="157" y="269"/>
                  <a:pt x="106" y="210"/>
                  <a:pt x="89" y="156"/>
                </a:cubicBezTo>
                <a:cubicBezTo>
                  <a:pt x="89" y="156"/>
                  <a:pt x="79" y="139"/>
                  <a:pt x="75" y="139"/>
                </a:cubicBezTo>
                <a:cubicBezTo>
                  <a:pt x="72" y="139"/>
                  <a:pt x="42" y="125"/>
                  <a:pt x="35" y="121"/>
                </a:cubicBezTo>
                <a:cubicBezTo>
                  <a:pt x="17" y="110"/>
                  <a:pt x="1" y="91"/>
                  <a:pt x="11" y="85"/>
                </a:cubicBezTo>
                <a:cubicBezTo>
                  <a:pt x="14" y="83"/>
                  <a:pt x="8" y="75"/>
                  <a:pt x="11" y="69"/>
                </a:cubicBezTo>
                <a:cubicBezTo>
                  <a:pt x="12" y="66"/>
                  <a:pt x="14" y="66"/>
                  <a:pt x="16" y="63"/>
                </a:cubicBezTo>
                <a:cubicBezTo>
                  <a:pt x="18" y="60"/>
                  <a:pt x="16" y="52"/>
                  <a:pt x="18" y="49"/>
                </a:cubicBezTo>
                <a:cubicBezTo>
                  <a:pt x="20" y="44"/>
                  <a:pt x="28" y="45"/>
                  <a:pt x="28" y="47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3" y="0"/>
                  <a:pt x="24" y="21"/>
                </a:cubicBezTo>
                <a:cubicBezTo>
                  <a:pt x="33" y="29"/>
                  <a:pt x="55" y="46"/>
                  <a:pt x="72" y="67"/>
                </a:cubicBezTo>
                <a:cubicBezTo>
                  <a:pt x="95" y="95"/>
                  <a:pt x="114" y="128"/>
                  <a:pt x="114" y="128"/>
                </a:cubicBezTo>
                <a:cubicBezTo>
                  <a:pt x="114" y="128"/>
                  <a:pt x="153" y="160"/>
                  <a:pt x="183" y="190"/>
                </a:cubicBezTo>
                <a:cubicBezTo>
                  <a:pt x="219" y="227"/>
                  <a:pt x="246" y="262"/>
                  <a:pt x="250" y="265"/>
                </a:cubicBezTo>
                <a:cubicBezTo>
                  <a:pt x="259" y="273"/>
                  <a:pt x="283" y="271"/>
                  <a:pt x="370" y="308"/>
                </a:cubicBezTo>
                <a:cubicBezTo>
                  <a:pt x="377" y="311"/>
                  <a:pt x="398" y="297"/>
                  <a:pt x="466" y="330"/>
                </a:cubicBezTo>
                <a:cubicBezTo>
                  <a:pt x="466" y="330"/>
                  <a:pt x="484" y="320"/>
                  <a:pt x="502" y="312"/>
                </a:cubicBezTo>
                <a:cubicBezTo>
                  <a:pt x="513" y="308"/>
                  <a:pt x="506" y="290"/>
                  <a:pt x="506" y="290"/>
                </a:cubicBezTo>
                <a:cubicBezTo>
                  <a:pt x="506" y="290"/>
                  <a:pt x="502" y="264"/>
                  <a:pt x="499" y="263"/>
                </a:cubicBezTo>
                <a:cubicBezTo>
                  <a:pt x="497" y="263"/>
                  <a:pt x="492" y="255"/>
                  <a:pt x="492" y="255"/>
                </a:cubicBezTo>
                <a:cubicBezTo>
                  <a:pt x="492" y="255"/>
                  <a:pt x="486" y="229"/>
                  <a:pt x="491" y="226"/>
                </a:cubicBezTo>
                <a:cubicBezTo>
                  <a:pt x="494" y="223"/>
                  <a:pt x="501" y="227"/>
                  <a:pt x="501" y="227"/>
                </a:cubicBezTo>
                <a:lnTo>
                  <a:pt x="503" y="2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iṡlîḋé"/>
          <p:cNvGrpSpPr/>
          <p:nvPr/>
        </p:nvGrpSpPr>
        <p:grpSpPr>
          <a:xfrm>
            <a:off x="1005082" y="3852875"/>
            <a:ext cx="1879264" cy="826082"/>
            <a:chOff x="1379475" y="4729212"/>
            <a:chExt cx="2505685" cy="1101442"/>
          </a:xfrm>
        </p:grpSpPr>
        <p:sp>
          <p:nvSpPr>
            <p:cNvPr id="27" name="iSlíḓe"/>
            <p:cNvSpPr/>
            <p:nvPr/>
          </p:nvSpPr>
          <p:spPr>
            <a:xfrm>
              <a:off x="1379475" y="5352110"/>
              <a:ext cx="2232248" cy="478544"/>
            </a:xfrm>
            <a:prstGeom prst="rect">
              <a:avLst/>
            </a:prstGeom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ïŝḷîḓê"/>
            <p:cNvSpPr/>
            <p:nvPr/>
          </p:nvSpPr>
          <p:spPr>
            <a:xfrm>
              <a:off x="1379475" y="4729212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r>
                <a:rPr lang="en-US" altLang="zh-CN" sz="3600" dirty="0" smtClean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45%</a:t>
              </a:r>
              <a:endParaRPr lang="en-US" altLang="zh-CN" sz="36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ïš1îḍê"/>
            <p:cNvSpPr/>
            <p:nvPr/>
          </p:nvSpPr>
          <p:spPr>
            <a:xfrm>
              <a:off x="2674864" y="4967955"/>
              <a:ext cx="1210296" cy="26390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内容 </a:t>
              </a:r>
              <a:endParaRPr lang="zh-CN" altLang="en-US" sz="14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íṩ1ïḋe"/>
          <p:cNvGrpSpPr/>
          <p:nvPr/>
        </p:nvGrpSpPr>
        <p:grpSpPr>
          <a:xfrm>
            <a:off x="2884347" y="3280453"/>
            <a:ext cx="1841606" cy="826082"/>
            <a:chOff x="1379475" y="4729212"/>
            <a:chExt cx="2455474" cy="1101442"/>
          </a:xfrm>
        </p:grpSpPr>
        <p:sp>
          <p:nvSpPr>
            <p:cNvPr id="24" name="iṥlîḓê"/>
            <p:cNvSpPr/>
            <p:nvPr/>
          </p:nvSpPr>
          <p:spPr>
            <a:xfrm>
              <a:off x="1379475" y="5352110"/>
              <a:ext cx="2232248" cy="478544"/>
            </a:xfrm>
            <a:prstGeom prst="rect">
              <a:avLst/>
            </a:prstGeom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iŝ1ïḑê"/>
            <p:cNvSpPr/>
            <p:nvPr/>
          </p:nvSpPr>
          <p:spPr>
            <a:xfrm>
              <a:off x="1379475" y="4729212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r>
                <a:rPr lang="en-US" altLang="zh-CN" sz="360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30%</a:t>
              </a:r>
              <a:endParaRPr lang="en-US" altLang="zh-CN" sz="3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ïŝľiḋé"/>
            <p:cNvSpPr/>
            <p:nvPr/>
          </p:nvSpPr>
          <p:spPr>
            <a:xfrm>
              <a:off x="2624653" y="4967955"/>
              <a:ext cx="1210296" cy="26390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文字内容</a:t>
              </a:r>
              <a:endParaRPr lang="zh-CN" altLang="en-US" sz="1400" b="1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ïś1íḓe"/>
          <p:cNvGrpSpPr/>
          <p:nvPr/>
        </p:nvGrpSpPr>
        <p:grpSpPr>
          <a:xfrm>
            <a:off x="4763610" y="2921545"/>
            <a:ext cx="1854342" cy="826082"/>
            <a:chOff x="1379475" y="4729212"/>
            <a:chExt cx="2472456" cy="1101442"/>
          </a:xfrm>
        </p:grpSpPr>
        <p:sp>
          <p:nvSpPr>
            <p:cNvPr id="21" name="ï$1íḋê"/>
            <p:cNvSpPr/>
            <p:nvPr/>
          </p:nvSpPr>
          <p:spPr>
            <a:xfrm>
              <a:off x="1379475" y="5352110"/>
              <a:ext cx="2232248" cy="478544"/>
            </a:xfrm>
            <a:prstGeom prst="rect">
              <a:avLst/>
            </a:prstGeom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işľiďé"/>
            <p:cNvSpPr/>
            <p:nvPr/>
          </p:nvSpPr>
          <p:spPr>
            <a:xfrm>
              <a:off x="1379475" y="4729212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r>
                <a:rPr lang="en-US" altLang="zh-CN" sz="36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66%</a:t>
              </a:r>
              <a:endPara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ïṥļîḍê"/>
            <p:cNvSpPr/>
            <p:nvPr/>
          </p:nvSpPr>
          <p:spPr>
            <a:xfrm>
              <a:off x="2641635" y="4967955"/>
              <a:ext cx="1210296" cy="26390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文字内容</a:t>
              </a:r>
              <a:endParaRPr lang="zh-CN" altLang="en-US" sz="14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ïṩļíḑè"/>
          <p:cNvGrpSpPr/>
          <p:nvPr/>
        </p:nvGrpSpPr>
        <p:grpSpPr>
          <a:xfrm>
            <a:off x="6510624" y="2373417"/>
            <a:ext cx="1877801" cy="826082"/>
            <a:chOff x="1379475" y="4729212"/>
            <a:chExt cx="2503734" cy="1101442"/>
          </a:xfrm>
        </p:grpSpPr>
        <p:sp>
          <p:nvSpPr>
            <p:cNvPr id="18" name="ïṣľíde"/>
            <p:cNvSpPr/>
            <p:nvPr/>
          </p:nvSpPr>
          <p:spPr>
            <a:xfrm>
              <a:off x="1379475" y="5352110"/>
              <a:ext cx="2232248" cy="478544"/>
            </a:xfrm>
            <a:prstGeom prst="rect">
              <a:avLst/>
            </a:prstGeom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iS1ïḓe"/>
            <p:cNvSpPr/>
            <p:nvPr/>
          </p:nvSpPr>
          <p:spPr>
            <a:xfrm>
              <a:off x="1379475" y="4729212"/>
              <a:ext cx="1680474" cy="672131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r>
                <a:rPr lang="en-US" altLang="zh-CN" sz="360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80%</a:t>
              </a:r>
              <a:endParaRPr lang="en-US" altLang="zh-CN" sz="3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íŝḷíďè"/>
            <p:cNvSpPr/>
            <p:nvPr/>
          </p:nvSpPr>
          <p:spPr>
            <a:xfrm>
              <a:off x="2672913" y="4967955"/>
              <a:ext cx="1210296" cy="26390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文字内容</a:t>
              </a:r>
              <a:endParaRPr lang="zh-CN" altLang="en-US" sz="1400" b="1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787280" y="3388718"/>
            <a:ext cx="0" cy="1366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623484" y="3020044"/>
            <a:ext cx="0" cy="1366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437796" y="2418551"/>
            <a:ext cx="0" cy="1366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33" name="矩形 32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íṧľïďé"/>
              <p:cNvSpPr txBox="1"/>
              <p:nvPr/>
            </p:nvSpPr>
            <p:spPr>
              <a:xfrm>
                <a:off x="1535137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îdè"/>
          <p:cNvSpPr/>
          <p:nvPr/>
        </p:nvSpPr>
        <p:spPr>
          <a:xfrm>
            <a:off x="871271" y="1980389"/>
            <a:ext cx="2192482" cy="1043761"/>
          </a:xfrm>
          <a:prstGeom prst="rect">
            <a:avLst/>
          </a:prstGeom>
          <a:blipFill dpi="0" rotWithShape="1">
            <a:blip r:embed="rId1"/>
            <a:srcRect/>
            <a:stretch>
              <a:fillRect t="-19322" b="-1885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654152" y="1851670"/>
            <a:ext cx="626716" cy="1469103"/>
            <a:chOff x="1654152" y="1943675"/>
            <a:chExt cx="626716" cy="1469103"/>
          </a:xfrm>
        </p:grpSpPr>
        <p:sp>
          <p:nvSpPr>
            <p:cNvPr id="5" name="iṩļîdê"/>
            <p:cNvSpPr/>
            <p:nvPr/>
          </p:nvSpPr>
          <p:spPr>
            <a:xfrm>
              <a:off x="1662201" y="1943675"/>
              <a:ext cx="610621" cy="262278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Ins="90000" bIns="46800" rtlCol="0" anchor="ctr" anchorCtr="1">
              <a:normAutofit fontScale="5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9" name="ï$ľíḍê"/>
            <p:cNvGrpSpPr/>
            <p:nvPr/>
          </p:nvGrpSpPr>
          <p:grpSpPr>
            <a:xfrm>
              <a:off x="1654152" y="2786062"/>
              <a:ext cx="626716" cy="626716"/>
              <a:chOff x="790456" y="5247104"/>
              <a:chExt cx="415102" cy="415102"/>
            </a:xfrm>
            <a:solidFill>
              <a:schemeClr val="accent1"/>
            </a:solidFill>
          </p:grpSpPr>
          <p:sp>
            <p:nvSpPr>
              <p:cNvPr id="33" name="îşḷíḋè"/>
              <p:cNvSpPr/>
              <p:nvPr/>
            </p:nvSpPr>
            <p:spPr>
              <a:xfrm>
                <a:off x="790456" y="5247104"/>
                <a:ext cx="415102" cy="41510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îṣľíḋè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i$ľide"/>
          <p:cNvGrpSpPr/>
          <p:nvPr/>
        </p:nvGrpSpPr>
        <p:grpSpPr>
          <a:xfrm>
            <a:off x="1046714" y="3342892"/>
            <a:ext cx="1841594" cy="1245451"/>
            <a:chOff x="466344" y="4346044"/>
            <a:chExt cx="2455459" cy="1660602"/>
          </a:xfrm>
        </p:grpSpPr>
        <p:sp>
          <p:nvSpPr>
            <p:cNvPr id="31" name="iśḻîḋê"/>
            <p:cNvSpPr/>
            <p:nvPr/>
          </p:nvSpPr>
          <p:spPr>
            <a:xfrm>
              <a:off x="466344" y="4878272"/>
              <a:ext cx="2455459" cy="112837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85000" lnSpcReduction="20000"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íṥľíḑè"/>
            <p:cNvSpPr txBox="1"/>
            <p:nvPr/>
          </p:nvSpPr>
          <p:spPr bwMode="auto">
            <a:xfrm>
              <a:off x="466344" y="4346044"/>
              <a:ext cx="2455459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3269756" y="3829895"/>
            <a:ext cx="0" cy="6858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ṩľiďe"/>
          <p:cNvSpPr/>
          <p:nvPr/>
        </p:nvSpPr>
        <p:spPr>
          <a:xfrm>
            <a:off x="3475759" y="1980389"/>
            <a:ext cx="2192482" cy="1043761"/>
          </a:xfrm>
          <a:prstGeom prst="rect">
            <a:avLst/>
          </a:prstGeom>
          <a:blipFill dpi="0" rotWithShape="1">
            <a:blip r:embed="rId2"/>
            <a:srcRect/>
            <a:stretch>
              <a:fillRect t="-1798" b="-175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58640" y="1851670"/>
            <a:ext cx="626716" cy="1469103"/>
            <a:chOff x="4258640" y="1943675"/>
            <a:chExt cx="626716" cy="1469103"/>
          </a:xfrm>
        </p:grpSpPr>
        <p:sp>
          <p:nvSpPr>
            <p:cNvPr id="9" name="i$ľíḋe"/>
            <p:cNvSpPr/>
            <p:nvPr/>
          </p:nvSpPr>
          <p:spPr>
            <a:xfrm>
              <a:off x="4266688" y="1943675"/>
              <a:ext cx="610621" cy="262278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Ins="90000" bIns="46800" rtlCol="0" anchor="ctr" anchorCtr="1">
              <a:normAutofit fontScale="5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3" name="iś1ïdé"/>
            <p:cNvGrpSpPr/>
            <p:nvPr/>
          </p:nvGrpSpPr>
          <p:grpSpPr>
            <a:xfrm>
              <a:off x="4258640" y="2786062"/>
              <a:ext cx="626716" cy="626716"/>
              <a:chOff x="790456" y="5247104"/>
              <a:chExt cx="415102" cy="415102"/>
            </a:xfrm>
            <a:solidFill>
              <a:schemeClr val="accent1"/>
            </a:solidFill>
          </p:grpSpPr>
          <p:sp>
            <p:nvSpPr>
              <p:cNvPr id="27" name="ïṥ1îḋé"/>
              <p:cNvSpPr/>
              <p:nvPr/>
            </p:nvSpPr>
            <p:spPr>
              <a:xfrm>
                <a:off x="790456" y="5247104"/>
                <a:ext cx="415102" cy="415102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ïṡļíḑê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íṡļîḓé"/>
          <p:cNvGrpSpPr/>
          <p:nvPr/>
        </p:nvGrpSpPr>
        <p:grpSpPr>
          <a:xfrm>
            <a:off x="3651202" y="3342892"/>
            <a:ext cx="1841594" cy="1245451"/>
            <a:chOff x="466344" y="4346044"/>
            <a:chExt cx="2455459" cy="1660602"/>
          </a:xfrm>
        </p:grpSpPr>
        <p:sp>
          <p:nvSpPr>
            <p:cNvPr id="25" name="íṥlîdè"/>
            <p:cNvSpPr/>
            <p:nvPr/>
          </p:nvSpPr>
          <p:spPr>
            <a:xfrm>
              <a:off x="466344" y="4878272"/>
              <a:ext cx="2455459" cy="112837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85000" lnSpcReduction="20000"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íśľíḑê"/>
            <p:cNvSpPr txBox="1"/>
            <p:nvPr/>
          </p:nvSpPr>
          <p:spPr bwMode="auto">
            <a:xfrm>
              <a:off x="466344" y="4346044"/>
              <a:ext cx="2455459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altLang="zh-CN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" name="ïṩḷíḋe"/>
          <p:cNvSpPr/>
          <p:nvPr/>
        </p:nvSpPr>
        <p:spPr>
          <a:xfrm>
            <a:off x="6080246" y="1980389"/>
            <a:ext cx="2192482" cy="1043761"/>
          </a:xfrm>
          <a:prstGeom prst="rect">
            <a:avLst/>
          </a:prstGeom>
          <a:blipFill dpi="0" rotWithShape="1">
            <a:blip r:embed="rId3"/>
            <a:srcRect/>
            <a:stretch>
              <a:fillRect t="-55698" b="-5435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863127" y="1851670"/>
            <a:ext cx="626716" cy="1469103"/>
            <a:chOff x="6863127" y="1943675"/>
            <a:chExt cx="626716" cy="1469103"/>
          </a:xfrm>
        </p:grpSpPr>
        <p:sp>
          <p:nvSpPr>
            <p:cNvPr id="12" name="iṣ1ïḑé"/>
            <p:cNvSpPr/>
            <p:nvPr/>
          </p:nvSpPr>
          <p:spPr>
            <a:xfrm>
              <a:off x="6871176" y="1943675"/>
              <a:ext cx="610621" cy="262278"/>
            </a:xfrm>
            <a:prstGeom prst="roundRect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Ins="90000" bIns="46800" rtlCol="0" anchor="ctr" anchorCtr="1">
              <a:normAutofit fontScale="5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7" name="íṡḻíḍe"/>
            <p:cNvGrpSpPr/>
            <p:nvPr/>
          </p:nvGrpSpPr>
          <p:grpSpPr>
            <a:xfrm>
              <a:off x="6863127" y="2786062"/>
              <a:ext cx="626716" cy="626716"/>
              <a:chOff x="790456" y="5247104"/>
              <a:chExt cx="415102" cy="415102"/>
            </a:xfrm>
            <a:solidFill>
              <a:schemeClr val="accent1"/>
            </a:solidFill>
          </p:grpSpPr>
          <p:sp>
            <p:nvSpPr>
              <p:cNvPr id="21" name="ïŝlïḑe"/>
              <p:cNvSpPr/>
              <p:nvPr/>
            </p:nvSpPr>
            <p:spPr>
              <a:xfrm>
                <a:off x="790456" y="5247104"/>
                <a:ext cx="415102" cy="41510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ïṡḻîďè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îṥľïḓè"/>
          <p:cNvGrpSpPr/>
          <p:nvPr/>
        </p:nvGrpSpPr>
        <p:grpSpPr>
          <a:xfrm>
            <a:off x="6255689" y="3342892"/>
            <a:ext cx="1841594" cy="1245451"/>
            <a:chOff x="466344" y="4346044"/>
            <a:chExt cx="2455459" cy="1660602"/>
          </a:xfrm>
        </p:grpSpPr>
        <p:sp>
          <p:nvSpPr>
            <p:cNvPr id="19" name="ïṩ1ïdê"/>
            <p:cNvSpPr/>
            <p:nvPr/>
          </p:nvSpPr>
          <p:spPr>
            <a:xfrm>
              <a:off x="466344" y="4878271"/>
              <a:ext cx="2455459" cy="112837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85000" lnSpcReduction="20000"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ïṥḻíḓê"/>
            <p:cNvSpPr txBox="1"/>
            <p:nvPr/>
          </p:nvSpPr>
          <p:spPr bwMode="auto">
            <a:xfrm>
              <a:off x="466344" y="4346044"/>
              <a:ext cx="2455459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altLang="zh-CN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5934375" y="3829895"/>
            <a:ext cx="0" cy="6858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41" name="矩形 40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íṧľïďé"/>
              <p:cNvSpPr txBox="1"/>
              <p:nvPr/>
            </p:nvSpPr>
            <p:spPr>
              <a:xfrm>
                <a:off x="1535137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íŝļïďè"/>
          <p:cNvSpPr txBox="1"/>
          <p:nvPr/>
        </p:nvSpPr>
        <p:spPr>
          <a:xfrm>
            <a:off x="661126" y="3597951"/>
            <a:ext cx="1324745" cy="129746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iṥḻîďè"/>
          <p:cNvSpPr txBox="1"/>
          <p:nvPr/>
        </p:nvSpPr>
        <p:spPr>
          <a:xfrm>
            <a:off x="621642" y="3727697"/>
            <a:ext cx="1544693" cy="310341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TITLE HERE</a:t>
            </a:r>
            <a:endParaRPr lang="en-US" altLang="zh-CN" sz="7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75856" y="-34060"/>
            <a:ext cx="2592288" cy="1742048"/>
            <a:chOff x="3275856" y="-34060"/>
            <a:chExt cx="2592288" cy="1742048"/>
          </a:xfrm>
        </p:grpSpPr>
        <p:grpSp>
          <p:nvGrpSpPr>
            <p:cNvPr id="41" name="组合 40"/>
            <p:cNvGrpSpPr/>
            <p:nvPr/>
          </p:nvGrpSpPr>
          <p:grpSpPr>
            <a:xfrm>
              <a:off x="3275856" y="-34060"/>
              <a:ext cx="2592288" cy="1742048"/>
              <a:chOff x="1410990" y="-452586"/>
              <a:chExt cx="6322020" cy="4248474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2915816" y="-452586"/>
                <a:ext cx="0" cy="194560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6084168" y="-452586"/>
                <a:ext cx="0" cy="194560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矩形 43"/>
              <p:cNvSpPr/>
              <p:nvPr/>
            </p:nvSpPr>
            <p:spPr>
              <a:xfrm>
                <a:off x="1410990" y="1347614"/>
                <a:ext cx="6322020" cy="244827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547664" y="1493020"/>
                <a:ext cx="6048672" cy="2157460"/>
              </a:xfrm>
              <a:prstGeom prst="rect">
                <a:avLst/>
              </a:prstGeom>
              <a:noFill/>
              <a:ln w="381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íṧľïďé"/>
            <p:cNvSpPr txBox="1"/>
            <p:nvPr/>
          </p:nvSpPr>
          <p:spPr>
            <a:xfrm>
              <a:off x="3634115" y="1007319"/>
              <a:ext cx="2032305" cy="340295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r>
                <a:rPr lang="en-US" altLang="zh-CN" sz="2800" dirty="0">
                  <a:solidFill>
                    <a:srgbClr val="5161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CONTENTS</a:t>
              </a:r>
              <a:endParaRPr lang="en-US" altLang="zh-CN" sz="28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517517" y="2247431"/>
            <a:ext cx="2485090" cy="3854533"/>
            <a:chOff x="-167559" y="2247431"/>
            <a:chExt cx="2485090" cy="3854533"/>
          </a:xfrm>
        </p:grpSpPr>
        <p:sp>
          <p:nvSpPr>
            <p:cNvPr id="10" name="矩形 9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35352" y="2247431"/>
              <a:ext cx="982179" cy="1040179"/>
              <a:chOff x="1335352" y="2247431"/>
              <a:chExt cx="982179" cy="1040179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íṧľïďé"/>
              <p:cNvSpPr txBox="1"/>
              <p:nvPr/>
            </p:nvSpPr>
            <p:spPr>
              <a:xfrm>
                <a:off x="1548471" y="2247431"/>
                <a:ext cx="577845" cy="6410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72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en-US" altLang="zh-CN" sz="72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74" name="íŝļïďè"/>
          <p:cNvSpPr txBox="1"/>
          <p:nvPr/>
        </p:nvSpPr>
        <p:spPr>
          <a:xfrm>
            <a:off x="2711153" y="3597951"/>
            <a:ext cx="1324745" cy="129746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iṥḻîďè"/>
          <p:cNvSpPr txBox="1"/>
          <p:nvPr/>
        </p:nvSpPr>
        <p:spPr>
          <a:xfrm>
            <a:off x="2671669" y="3727697"/>
            <a:ext cx="1544693" cy="310341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TITLE HERE</a:t>
            </a:r>
            <a:endParaRPr lang="en-US" altLang="zh-CN" sz="7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32510" y="2247431"/>
            <a:ext cx="2485090" cy="3854533"/>
            <a:chOff x="-167559" y="2247431"/>
            <a:chExt cx="2485090" cy="3854533"/>
          </a:xfrm>
        </p:grpSpPr>
        <p:sp>
          <p:nvSpPr>
            <p:cNvPr id="77" name="矩形 76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335352" y="2247431"/>
              <a:ext cx="982179" cy="1040179"/>
              <a:chOff x="1335352" y="2247431"/>
              <a:chExt cx="982179" cy="1040179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íṧľïďé"/>
              <p:cNvSpPr txBox="1"/>
              <p:nvPr/>
            </p:nvSpPr>
            <p:spPr>
              <a:xfrm>
                <a:off x="1431771" y="2247431"/>
                <a:ext cx="577845" cy="6410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72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en-US" altLang="zh-CN" sz="72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82" name="íŝļïďè"/>
          <p:cNvSpPr txBox="1"/>
          <p:nvPr/>
        </p:nvSpPr>
        <p:spPr>
          <a:xfrm>
            <a:off x="4761180" y="3597951"/>
            <a:ext cx="1324745" cy="129746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成功项目展示</a:t>
            </a: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3" name="iṥḻîďè"/>
          <p:cNvSpPr txBox="1"/>
          <p:nvPr/>
        </p:nvSpPr>
        <p:spPr>
          <a:xfrm>
            <a:off x="4721696" y="3727697"/>
            <a:ext cx="1544693" cy="310341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TITLE HERE</a:t>
            </a:r>
            <a:endParaRPr lang="en-US" altLang="zh-CN" sz="7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3582537" y="2247431"/>
            <a:ext cx="2485090" cy="3854533"/>
            <a:chOff x="-167559" y="2247431"/>
            <a:chExt cx="2485090" cy="3854533"/>
          </a:xfrm>
        </p:grpSpPr>
        <p:sp>
          <p:nvSpPr>
            <p:cNvPr id="85" name="矩形 84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335352" y="2247431"/>
              <a:ext cx="982179" cy="1040179"/>
              <a:chOff x="1335352" y="2247431"/>
              <a:chExt cx="982179" cy="1040179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íṧľïďé"/>
              <p:cNvSpPr txBox="1"/>
              <p:nvPr/>
            </p:nvSpPr>
            <p:spPr>
              <a:xfrm>
                <a:off x="1432359" y="2247431"/>
                <a:ext cx="577845" cy="6410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72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en-US" altLang="zh-CN" sz="72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90" name="íŝļïďè"/>
          <p:cNvSpPr txBox="1"/>
          <p:nvPr/>
        </p:nvSpPr>
        <p:spPr>
          <a:xfrm>
            <a:off x="6811207" y="3597951"/>
            <a:ext cx="1324745" cy="129746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" name="iṥḻîďè"/>
          <p:cNvSpPr txBox="1"/>
          <p:nvPr/>
        </p:nvSpPr>
        <p:spPr>
          <a:xfrm>
            <a:off x="6771723" y="3727697"/>
            <a:ext cx="1544693" cy="310341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TITLE HERE</a:t>
            </a:r>
            <a:endParaRPr lang="en-US" altLang="zh-CN" sz="7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632564" y="2247431"/>
            <a:ext cx="2485090" cy="3854533"/>
            <a:chOff x="-167559" y="2247431"/>
            <a:chExt cx="2485090" cy="3854533"/>
          </a:xfrm>
        </p:grpSpPr>
        <p:sp>
          <p:nvSpPr>
            <p:cNvPr id="93" name="矩形 92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1335352" y="2247431"/>
              <a:ext cx="982179" cy="1040179"/>
              <a:chOff x="1335352" y="2247431"/>
              <a:chExt cx="982179" cy="1040179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íṧľïďé"/>
              <p:cNvSpPr txBox="1"/>
              <p:nvPr/>
            </p:nvSpPr>
            <p:spPr>
              <a:xfrm>
                <a:off x="1446873" y="2247431"/>
                <a:ext cx="577845" cy="6410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72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 lang="en-US" altLang="zh-CN" sz="72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74" grpId="0"/>
          <p:bldP spid="75" grpId="0"/>
          <p:bldP spid="82" grpId="0"/>
          <p:bldP spid="83" grpId="0"/>
          <p:bldP spid="90" grpId="0"/>
          <p:bldP spid="9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74" grpId="0"/>
          <p:bldP spid="75" grpId="0"/>
          <p:bldP spid="82" grpId="0"/>
          <p:bldP spid="83" grpId="0"/>
          <p:bldP spid="90" grpId="0"/>
          <p:bldP spid="9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ḻïḑè"/>
          <p:cNvSpPr/>
          <p:nvPr/>
        </p:nvSpPr>
        <p:spPr bwMode="auto">
          <a:xfrm>
            <a:off x="6023475" y="2251210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ïṧľiḋè"/>
          <p:cNvSpPr/>
          <p:nvPr/>
        </p:nvSpPr>
        <p:spPr bwMode="auto">
          <a:xfrm>
            <a:off x="5070612" y="2251210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iSḷiḓe"/>
          <p:cNvSpPr/>
          <p:nvPr/>
        </p:nvSpPr>
        <p:spPr bwMode="auto">
          <a:xfrm>
            <a:off x="4117749" y="2251210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î$lîḋé"/>
          <p:cNvSpPr/>
          <p:nvPr/>
        </p:nvSpPr>
        <p:spPr bwMode="auto">
          <a:xfrm>
            <a:off x="3164886" y="2251210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íṧḷïdê"/>
          <p:cNvSpPr/>
          <p:nvPr/>
        </p:nvSpPr>
        <p:spPr bwMode="auto">
          <a:xfrm>
            <a:off x="2212023" y="2251210"/>
            <a:ext cx="1176709" cy="1102944"/>
          </a:xfrm>
          <a:custGeom>
            <a:avLst/>
            <a:gdLst>
              <a:gd name="connsiteX0" fmla="*/ 790904 w 1399037"/>
              <a:gd name="connsiteY0" fmla="*/ 1211 h 1311334"/>
              <a:gd name="connsiteX1" fmla="*/ 824937 w 1399037"/>
              <a:gd name="connsiteY1" fmla="*/ 23844 h 1311334"/>
              <a:gd name="connsiteX2" fmla="*/ 1388940 w 1399037"/>
              <a:gd name="connsiteY2" fmla="*/ 616769 h 1311334"/>
              <a:gd name="connsiteX3" fmla="*/ 1394610 w 1399037"/>
              <a:gd name="connsiteY3" fmla="*/ 635756 h 1311334"/>
              <a:gd name="connsiteX4" fmla="*/ 1394677 w 1399037"/>
              <a:gd name="connsiteY4" fmla="*/ 635756 h 1311334"/>
              <a:gd name="connsiteX5" fmla="*/ 1394771 w 1399037"/>
              <a:gd name="connsiteY5" fmla="*/ 636294 h 1311334"/>
              <a:gd name="connsiteX6" fmla="*/ 1399037 w 1399037"/>
              <a:gd name="connsiteY6" fmla="*/ 650578 h 1311334"/>
              <a:gd name="connsiteX7" fmla="*/ 1398149 w 1399037"/>
              <a:gd name="connsiteY7" fmla="*/ 655668 h 1311334"/>
              <a:gd name="connsiteX8" fmla="*/ 1399037 w 1399037"/>
              <a:gd name="connsiteY8" fmla="*/ 660758 h 1311334"/>
              <a:gd name="connsiteX9" fmla="*/ 1394771 w 1399037"/>
              <a:gd name="connsiteY9" fmla="*/ 675042 h 1311334"/>
              <a:gd name="connsiteX10" fmla="*/ 1394677 w 1399037"/>
              <a:gd name="connsiteY10" fmla="*/ 675579 h 1311334"/>
              <a:gd name="connsiteX11" fmla="*/ 1394610 w 1399037"/>
              <a:gd name="connsiteY11" fmla="*/ 675579 h 1311334"/>
              <a:gd name="connsiteX12" fmla="*/ 1388940 w 1399037"/>
              <a:gd name="connsiteY12" fmla="*/ 694567 h 1311334"/>
              <a:gd name="connsiteX13" fmla="*/ 824937 w 1399037"/>
              <a:gd name="connsiteY13" fmla="*/ 1287490 h 1311334"/>
              <a:gd name="connsiteX14" fmla="*/ 729980 w 1399037"/>
              <a:gd name="connsiteY14" fmla="*/ 1287490 h 1311334"/>
              <a:gd name="connsiteX15" fmla="*/ 571719 w 1399037"/>
              <a:gd name="connsiteY15" fmla="*/ 1021233 h 1311334"/>
              <a:gd name="connsiteX16" fmla="*/ 0 w 1399037"/>
              <a:gd name="connsiteY16" fmla="*/ 1021233 h 1311334"/>
              <a:gd name="connsiteX17" fmla="*/ 293610 w 1399037"/>
              <a:gd name="connsiteY17" fmla="*/ 679136 h 1311334"/>
              <a:gd name="connsiteX18" fmla="*/ 298451 w 1399037"/>
              <a:gd name="connsiteY18" fmla="*/ 655668 h 1311334"/>
              <a:gd name="connsiteX19" fmla="*/ 293610 w 1399037"/>
              <a:gd name="connsiteY19" fmla="*/ 632199 h 1311334"/>
              <a:gd name="connsiteX20" fmla="*/ 0 w 1399037"/>
              <a:gd name="connsiteY20" fmla="*/ 290102 h 1311334"/>
              <a:gd name="connsiteX21" fmla="*/ 571719 w 1399037"/>
              <a:gd name="connsiteY21" fmla="*/ 290102 h 1311334"/>
              <a:gd name="connsiteX22" fmla="*/ 729980 w 1399037"/>
              <a:gd name="connsiteY22" fmla="*/ 23844 h 1311334"/>
              <a:gd name="connsiteX23" fmla="*/ 790904 w 1399037"/>
              <a:gd name="connsiteY23" fmla="*/ 1211 h 13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037" h="1311334">
                <a:moveTo>
                  <a:pt x="790904" y="1211"/>
                </a:moveTo>
                <a:cubicBezTo>
                  <a:pt x="801939" y="3726"/>
                  <a:pt x="813562" y="10432"/>
                  <a:pt x="824937" y="23844"/>
                </a:cubicBezTo>
                <a:cubicBezTo>
                  <a:pt x="824937" y="23844"/>
                  <a:pt x="1311127" y="440679"/>
                  <a:pt x="1388940" y="616769"/>
                </a:cubicBezTo>
                <a:lnTo>
                  <a:pt x="1394610" y="635756"/>
                </a:lnTo>
                <a:lnTo>
                  <a:pt x="1394677" y="635756"/>
                </a:lnTo>
                <a:lnTo>
                  <a:pt x="1394771" y="636294"/>
                </a:lnTo>
                <a:lnTo>
                  <a:pt x="1399037" y="650578"/>
                </a:lnTo>
                <a:lnTo>
                  <a:pt x="1398149" y="655668"/>
                </a:lnTo>
                <a:lnTo>
                  <a:pt x="1399037" y="660758"/>
                </a:lnTo>
                <a:lnTo>
                  <a:pt x="1394771" y="675042"/>
                </a:lnTo>
                <a:lnTo>
                  <a:pt x="1394677" y="675579"/>
                </a:lnTo>
                <a:lnTo>
                  <a:pt x="1394610" y="675579"/>
                </a:lnTo>
                <a:lnTo>
                  <a:pt x="1388940" y="694567"/>
                </a:lnTo>
                <a:cubicBezTo>
                  <a:pt x="1311127" y="870656"/>
                  <a:pt x="824937" y="1287490"/>
                  <a:pt x="824937" y="1287490"/>
                </a:cubicBezTo>
                <a:cubicBezTo>
                  <a:pt x="779437" y="1341139"/>
                  <a:pt x="729980" y="1287490"/>
                  <a:pt x="729980" y="1287490"/>
                </a:cubicBezTo>
                <a:cubicBezTo>
                  <a:pt x="706241" y="1066934"/>
                  <a:pt x="571719" y="1021233"/>
                  <a:pt x="571719" y="1021233"/>
                </a:cubicBezTo>
                <a:cubicBezTo>
                  <a:pt x="571719" y="1021233"/>
                  <a:pt x="571719" y="1021233"/>
                  <a:pt x="0" y="1021233"/>
                </a:cubicBezTo>
                <a:cubicBezTo>
                  <a:pt x="215137" y="834952"/>
                  <a:pt x="277266" y="730946"/>
                  <a:pt x="293610" y="679136"/>
                </a:cubicBezTo>
                <a:lnTo>
                  <a:pt x="298451" y="655668"/>
                </a:lnTo>
                <a:lnTo>
                  <a:pt x="293610" y="632199"/>
                </a:lnTo>
                <a:cubicBezTo>
                  <a:pt x="277266" y="580389"/>
                  <a:pt x="215137" y="476383"/>
                  <a:pt x="0" y="290102"/>
                </a:cubicBezTo>
                <a:cubicBezTo>
                  <a:pt x="571719" y="290102"/>
                  <a:pt x="571719" y="290102"/>
                  <a:pt x="571719" y="290102"/>
                </a:cubicBezTo>
                <a:cubicBezTo>
                  <a:pt x="571719" y="290102"/>
                  <a:pt x="706241" y="244401"/>
                  <a:pt x="729980" y="23844"/>
                </a:cubicBezTo>
                <a:cubicBezTo>
                  <a:pt x="729980" y="23844"/>
                  <a:pt x="757799" y="-6334"/>
                  <a:pt x="790904" y="121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íŝḷiḓè"/>
          <p:cNvSpPr/>
          <p:nvPr/>
        </p:nvSpPr>
        <p:spPr bwMode="auto">
          <a:xfrm>
            <a:off x="5558913" y="2609932"/>
            <a:ext cx="423954" cy="42395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iṧļîḑê"/>
          <p:cNvSpPr/>
          <p:nvPr/>
        </p:nvSpPr>
        <p:spPr bwMode="auto">
          <a:xfrm>
            <a:off x="4646659" y="2609932"/>
            <a:ext cx="423954" cy="42395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ïšliḋé"/>
          <p:cNvSpPr/>
          <p:nvPr/>
        </p:nvSpPr>
        <p:spPr bwMode="auto">
          <a:xfrm>
            <a:off x="2692410" y="2609932"/>
            <a:ext cx="423954" cy="42395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îśḷïďè"/>
          <p:cNvSpPr/>
          <p:nvPr/>
        </p:nvSpPr>
        <p:spPr bwMode="auto">
          <a:xfrm>
            <a:off x="3657142" y="2609932"/>
            <a:ext cx="423954" cy="42395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ïŝľíḍê"/>
          <p:cNvSpPr/>
          <p:nvPr/>
        </p:nvSpPr>
        <p:spPr bwMode="auto">
          <a:xfrm>
            <a:off x="6511776" y="2609932"/>
            <a:ext cx="423954" cy="42395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îṩḻíḑe"/>
          <p:cNvGrpSpPr/>
          <p:nvPr/>
        </p:nvGrpSpPr>
        <p:grpSpPr>
          <a:xfrm>
            <a:off x="4660767" y="3582529"/>
            <a:ext cx="2200863" cy="936610"/>
            <a:chOff x="5987988" y="4621360"/>
            <a:chExt cx="2616696" cy="1113574"/>
          </a:xfrm>
        </p:grpSpPr>
        <p:sp>
          <p:nvSpPr>
            <p:cNvPr id="27" name="îşḷîḓè"/>
            <p:cNvSpPr txBox="1"/>
            <p:nvPr/>
          </p:nvSpPr>
          <p:spPr bwMode="auto">
            <a:xfrm>
              <a:off x="5987988" y="4621360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4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îsľíďê"/>
            <p:cNvSpPr txBox="1"/>
            <p:nvPr/>
          </p:nvSpPr>
          <p:spPr bwMode="auto">
            <a:xfrm>
              <a:off x="5987988" y="4836804"/>
              <a:ext cx="2200740" cy="89813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îṧḻidé"/>
          <p:cNvGrpSpPr/>
          <p:nvPr/>
        </p:nvGrpSpPr>
        <p:grpSpPr>
          <a:xfrm>
            <a:off x="2724984" y="3582529"/>
            <a:ext cx="2200863" cy="936610"/>
            <a:chOff x="3686457" y="4621360"/>
            <a:chExt cx="2616696" cy="1113574"/>
          </a:xfrm>
        </p:grpSpPr>
        <p:sp>
          <p:nvSpPr>
            <p:cNvPr id="25" name="îşḷíḓè"/>
            <p:cNvSpPr txBox="1"/>
            <p:nvPr/>
          </p:nvSpPr>
          <p:spPr bwMode="auto">
            <a:xfrm>
              <a:off x="3686457" y="4621360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íśļidê"/>
            <p:cNvSpPr txBox="1"/>
            <p:nvPr/>
          </p:nvSpPr>
          <p:spPr bwMode="auto">
            <a:xfrm>
              <a:off x="3686457" y="4836804"/>
              <a:ext cx="1922055" cy="89813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íṩḻíďê"/>
          <p:cNvGrpSpPr/>
          <p:nvPr/>
        </p:nvGrpSpPr>
        <p:grpSpPr>
          <a:xfrm>
            <a:off x="3707904" y="1491630"/>
            <a:ext cx="2200863" cy="701840"/>
            <a:chOff x="4855090" y="2135407"/>
            <a:chExt cx="2616696" cy="834446"/>
          </a:xfrm>
        </p:grpSpPr>
        <p:sp>
          <p:nvSpPr>
            <p:cNvPr id="23" name="iṩḷíḋê"/>
            <p:cNvSpPr txBox="1"/>
            <p:nvPr/>
          </p:nvSpPr>
          <p:spPr bwMode="auto">
            <a:xfrm>
              <a:off x="4855090" y="2135407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4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ïŝlïdé"/>
            <p:cNvSpPr txBox="1"/>
            <p:nvPr/>
          </p:nvSpPr>
          <p:spPr bwMode="auto">
            <a:xfrm>
              <a:off x="4855091" y="2350851"/>
              <a:ext cx="2014862" cy="619002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îś1ïḍé"/>
          <p:cNvGrpSpPr/>
          <p:nvPr/>
        </p:nvGrpSpPr>
        <p:grpSpPr>
          <a:xfrm>
            <a:off x="1772121" y="1491630"/>
            <a:ext cx="2200863" cy="701840"/>
            <a:chOff x="2553559" y="2135407"/>
            <a:chExt cx="2616696" cy="834446"/>
          </a:xfrm>
        </p:grpSpPr>
        <p:sp>
          <p:nvSpPr>
            <p:cNvPr id="21" name="í$lïḍe"/>
            <p:cNvSpPr txBox="1"/>
            <p:nvPr/>
          </p:nvSpPr>
          <p:spPr bwMode="auto">
            <a:xfrm>
              <a:off x="2553559" y="2135407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iṡlïḍê"/>
            <p:cNvSpPr txBox="1"/>
            <p:nvPr/>
          </p:nvSpPr>
          <p:spPr bwMode="auto">
            <a:xfrm>
              <a:off x="2553559" y="2350851"/>
              <a:ext cx="1922055" cy="619002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iṧļiḑè"/>
          <p:cNvGrpSpPr/>
          <p:nvPr/>
        </p:nvGrpSpPr>
        <p:grpSpPr>
          <a:xfrm>
            <a:off x="5583574" y="1491630"/>
            <a:ext cx="2200863" cy="701840"/>
            <a:chOff x="7085151" y="2135407"/>
            <a:chExt cx="2616696" cy="834446"/>
          </a:xfrm>
        </p:grpSpPr>
        <p:sp>
          <p:nvSpPr>
            <p:cNvPr id="19" name="ïṩḻide"/>
            <p:cNvSpPr txBox="1"/>
            <p:nvPr/>
          </p:nvSpPr>
          <p:spPr bwMode="auto">
            <a:xfrm>
              <a:off x="7085151" y="2135407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4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accent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íṣḻïḑe"/>
            <p:cNvSpPr txBox="1"/>
            <p:nvPr/>
          </p:nvSpPr>
          <p:spPr bwMode="auto">
            <a:xfrm>
              <a:off x="7085152" y="2350851"/>
              <a:ext cx="2096360" cy="619002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32" name="矩形 31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íṧľïďé"/>
              <p:cNvSpPr txBox="1"/>
              <p:nvPr/>
            </p:nvSpPr>
            <p:spPr>
              <a:xfrm>
                <a:off x="1535137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íŝļïďè"/>
          <p:cNvSpPr txBox="1"/>
          <p:nvPr/>
        </p:nvSpPr>
        <p:spPr>
          <a:xfrm>
            <a:off x="3315340" y="3075806"/>
            <a:ext cx="1324745" cy="129746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iṥḻîďè"/>
          <p:cNvSpPr txBox="1"/>
          <p:nvPr/>
        </p:nvSpPr>
        <p:spPr>
          <a:xfrm>
            <a:off x="3419872" y="3435846"/>
            <a:ext cx="2317009" cy="329716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TITLE HERE</a:t>
            </a:r>
            <a:endParaRPr lang="en-US" altLang="zh-CN" sz="105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51097" y="1028931"/>
            <a:ext cx="3995630" cy="6156119"/>
            <a:chOff x="-167559" y="2273153"/>
            <a:chExt cx="2485090" cy="3828811"/>
          </a:xfrm>
        </p:grpSpPr>
        <p:sp>
          <p:nvSpPr>
            <p:cNvPr id="18" name="矩形 17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íṧľïďé"/>
              <p:cNvSpPr txBox="1"/>
              <p:nvPr/>
            </p:nvSpPr>
            <p:spPr>
              <a:xfrm>
                <a:off x="1510657" y="2340087"/>
                <a:ext cx="577845" cy="6410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96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 lang="en-US" altLang="zh-CN" sz="96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şliḓe"/>
          <p:cNvGrpSpPr/>
          <p:nvPr/>
        </p:nvGrpSpPr>
        <p:grpSpPr>
          <a:xfrm>
            <a:off x="764577" y="922548"/>
            <a:ext cx="7555043" cy="2065242"/>
            <a:chOff x="1199456" y="998508"/>
            <a:chExt cx="10073391" cy="2949207"/>
          </a:xfrm>
        </p:grpSpPr>
        <p:sp>
          <p:nvSpPr>
            <p:cNvPr id="29" name="îṩḷïďè"/>
            <p:cNvSpPr/>
            <p:nvPr/>
          </p:nvSpPr>
          <p:spPr bwMode="auto">
            <a:xfrm>
              <a:off x="1199456" y="3402143"/>
              <a:ext cx="2556284" cy="545569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iṩlíďè"/>
            <p:cNvSpPr txBox="1"/>
            <p:nvPr/>
          </p:nvSpPr>
          <p:spPr bwMode="auto">
            <a:xfrm>
              <a:off x="2269208" y="2789877"/>
              <a:ext cx="416781" cy="3955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20%</a:t>
              </a:r>
              <a:endParaRPr lang="en-US" altLang="ko-KR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îṣliḍê"/>
            <p:cNvSpPr/>
            <p:nvPr/>
          </p:nvSpPr>
          <p:spPr bwMode="auto">
            <a:xfrm>
              <a:off x="3078733" y="2311000"/>
              <a:ext cx="2556284" cy="1636715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ïṣḻiḋe"/>
            <p:cNvSpPr txBox="1"/>
            <p:nvPr/>
          </p:nvSpPr>
          <p:spPr bwMode="auto">
            <a:xfrm>
              <a:off x="4142073" y="1751958"/>
              <a:ext cx="429605" cy="3955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60%</a:t>
              </a:r>
              <a:endParaRPr lang="en-US" altLang="ko-KR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îŝ1îdé"/>
            <p:cNvSpPr/>
            <p:nvPr/>
          </p:nvSpPr>
          <p:spPr bwMode="auto">
            <a:xfrm>
              <a:off x="4958010" y="2580143"/>
              <a:ext cx="2556284" cy="1367569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íSlïḓe"/>
            <p:cNvSpPr txBox="1"/>
            <p:nvPr/>
          </p:nvSpPr>
          <p:spPr bwMode="auto">
            <a:xfrm>
              <a:off x="6022148" y="2045811"/>
              <a:ext cx="428002" cy="3955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50%</a:t>
              </a:r>
              <a:endParaRPr lang="en-US" altLang="ko-KR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îşlïďè"/>
            <p:cNvSpPr/>
            <p:nvPr/>
          </p:nvSpPr>
          <p:spPr bwMode="auto">
            <a:xfrm>
              <a:off x="6837287" y="1514815"/>
              <a:ext cx="2556284" cy="2432899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îṧḻiďè"/>
            <p:cNvSpPr txBox="1"/>
            <p:nvPr/>
          </p:nvSpPr>
          <p:spPr bwMode="auto">
            <a:xfrm>
              <a:off x="7900625" y="998508"/>
              <a:ext cx="429605" cy="3955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90%</a:t>
              </a:r>
              <a:endParaRPr lang="en-US" altLang="ko-KR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ïŝḻîḋê"/>
            <p:cNvSpPr/>
            <p:nvPr/>
          </p:nvSpPr>
          <p:spPr bwMode="auto">
            <a:xfrm>
              <a:off x="8716563" y="2041280"/>
              <a:ext cx="2556284" cy="1906434"/>
            </a:xfrm>
            <a:custGeom>
              <a:avLst/>
              <a:gdLst>
                <a:gd name="T0" fmla="*/ 5715 w 5760"/>
                <a:gd name="T1" fmla="*/ 3576 h 3576"/>
                <a:gd name="T2" fmla="*/ 5551 w 5760"/>
                <a:gd name="T3" fmla="*/ 3566 h 3576"/>
                <a:gd name="T4" fmla="*/ 5360 w 5760"/>
                <a:gd name="T5" fmla="*/ 3536 h 3576"/>
                <a:gd name="T6" fmla="*/ 5138 w 5760"/>
                <a:gd name="T7" fmla="*/ 3476 h 3576"/>
                <a:gd name="T8" fmla="*/ 4992 w 5760"/>
                <a:gd name="T9" fmla="*/ 3417 h 3576"/>
                <a:gd name="T10" fmla="*/ 4875 w 5760"/>
                <a:gd name="T11" fmla="*/ 3357 h 3576"/>
                <a:gd name="T12" fmla="*/ 4762 w 5760"/>
                <a:gd name="T13" fmla="*/ 3282 h 3576"/>
                <a:gd name="T14" fmla="*/ 4653 w 5760"/>
                <a:gd name="T15" fmla="*/ 3192 h 3576"/>
                <a:gd name="T16" fmla="*/ 4553 w 5760"/>
                <a:gd name="T17" fmla="*/ 3087 h 3576"/>
                <a:gd name="T18" fmla="*/ 4463 w 5760"/>
                <a:gd name="T19" fmla="*/ 2962 h 3576"/>
                <a:gd name="T20" fmla="*/ 4387 w 5760"/>
                <a:gd name="T21" fmla="*/ 2820 h 3576"/>
                <a:gd name="T22" fmla="*/ 4338 w 5760"/>
                <a:gd name="T23" fmla="*/ 2699 h 3576"/>
                <a:gd name="T24" fmla="*/ 4249 w 5760"/>
                <a:gd name="T25" fmla="*/ 2419 h 3576"/>
                <a:gd name="T26" fmla="*/ 4139 w 5760"/>
                <a:gd name="T27" fmla="*/ 1990 h 3576"/>
                <a:gd name="T28" fmla="*/ 3995 w 5760"/>
                <a:gd name="T29" fmla="*/ 1414 h 3576"/>
                <a:gd name="T30" fmla="*/ 3892 w 5760"/>
                <a:gd name="T31" fmla="*/ 1074 h 3576"/>
                <a:gd name="T32" fmla="*/ 3814 w 5760"/>
                <a:gd name="T33" fmla="*/ 859 h 3576"/>
                <a:gd name="T34" fmla="*/ 3725 w 5760"/>
                <a:gd name="T35" fmla="*/ 658 h 3576"/>
                <a:gd name="T36" fmla="*/ 3625 w 5760"/>
                <a:gd name="T37" fmla="*/ 475 h 3576"/>
                <a:gd name="T38" fmla="*/ 3510 w 5760"/>
                <a:gd name="T39" fmla="*/ 317 h 3576"/>
                <a:gd name="T40" fmla="*/ 3381 w 5760"/>
                <a:gd name="T41" fmla="*/ 185 h 3576"/>
                <a:gd name="T42" fmla="*/ 3234 w 5760"/>
                <a:gd name="T43" fmla="*/ 85 h 3576"/>
                <a:gd name="T44" fmla="*/ 3153 w 5760"/>
                <a:gd name="T45" fmla="*/ 49 h 3576"/>
                <a:gd name="T46" fmla="*/ 3067 w 5760"/>
                <a:gd name="T47" fmla="*/ 23 h 3576"/>
                <a:gd name="T48" fmla="*/ 2977 w 5760"/>
                <a:gd name="T49" fmla="*/ 6 h 3576"/>
                <a:gd name="T50" fmla="*/ 2881 w 5760"/>
                <a:gd name="T51" fmla="*/ 0 h 3576"/>
                <a:gd name="T52" fmla="*/ 2807 w 5760"/>
                <a:gd name="T53" fmla="*/ 3 h 3576"/>
                <a:gd name="T54" fmla="*/ 2715 w 5760"/>
                <a:gd name="T55" fmla="*/ 17 h 3576"/>
                <a:gd name="T56" fmla="*/ 2628 w 5760"/>
                <a:gd name="T57" fmla="*/ 41 h 3576"/>
                <a:gd name="T58" fmla="*/ 2546 w 5760"/>
                <a:gd name="T59" fmla="*/ 76 h 3576"/>
                <a:gd name="T60" fmla="*/ 2414 w 5760"/>
                <a:gd name="T61" fmla="*/ 157 h 3576"/>
                <a:gd name="T62" fmla="*/ 2280 w 5760"/>
                <a:gd name="T63" fmla="*/ 281 h 3576"/>
                <a:gd name="T64" fmla="*/ 2162 w 5760"/>
                <a:gd name="T65" fmla="*/ 433 h 3576"/>
                <a:gd name="T66" fmla="*/ 2059 w 5760"/>
                <a:gd name="T67" fmla="*/ 610 h 3576"/>
                <a:gd name="T68" fmla="*/ 1968 w 5760"/>
                <a:gd name="T69" fmla="*/ 807 h 3576"/>
                <a:gd name="T70" fmla="*/ 1888 w 5760"/>
                <a:gd name="T71" fmla="*/ 1019 h 3576"/>
                <a:gd name="T72" fmla="*/ 1799 w 5760"/>
                <a:gd name="T73" fmla="*/ 1300 h 3576"/>
                <a:gd name="T74" fmla="*/ 1677 w 5760"/>
                <a:gd name="T75" fmla="*/ 1762 h 3576"/>
                <a:gd name="T76" fmla="*/ 1539 w 5760"/>
                <a:gd name="T77" fmla="*/ 2316 h 3576"/>
                <a:gd name="T78" fmla="*/ 1438 w 5760"/>
                <a:gd name="T79" fmla="*/ 2656 h 3576"/>
                <a:gd name="T80" fmla="*/ 1391 w 5760"/>
                <a:gd name="T81" fmla="*/ 2781 h 3576"/>
                <a:gd name="T82" fmla="*/ 1318 w 5760"/>
                <a:gd name="T83" fmla="*/ 2929 h 3576"/>
                <a:gd name="T84" fmla="*/ 1231 w 5760"/>
                <a:gd name="T85" fmla="*/ 3057 h 3576"/>
                <a:gd name="T86" fmla="*/ 1133 w 5760"/>
                <a:gd name="T87" fmla="*/ 3168 h 3576"/>
                <a:gd name="T88" fmla="*/ 1026 w 5760"/>
                <a:gd name="T89" fmla="*/ 3261 h 3576"/>
                <a:gd name="T90" fmla="*/ 914 w 5760"/>
                <a:gd name="T91" fmla="*/ 3339 h 3576"/>
                <a:gd name="T92" fmla="*/ 798 w 5760"/>
                <a:gd name="T93" fmla="*/ 3403 h 3576"/>
                <a:gd name="T94" fmla="*/ 681 w 5760"/>
                <a:gd name="T95" fmla="*/ 3454 h 3576"/>
                <a:gd name="T96" fmla="*/ 454 w 5760"/>
                <a:gd name="T97" fmla="*/ 3524 h 3576"/>
                <a:gd name="T98" fmla="*/ 253 w 5760"/>
                <a:gd name="T99" fmla="*/ 3561 h 3576"/>
                <a:gd name="T100" fmla="*/ 98 w 5760"/>
                <a:gd name="T101" fmla="*/ 3574 h 3576"/>
                <a:gd name="T102" fmla="*/ 5760 w 5760"/>
                <a:gd name="T103" fmla="*/ 3575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3576">
                  <a:moveTo>
                    <a:pt x="5760" y="3575"/>
                  </a:moveTo>
                  <a:lnTo>
                    <a:pt x="5760" y="3575"/>
                  </a:lnTo>
                  <a:lnTo>
                    <a:pt x="5748" y="3575"/>
                  </a:lnTo>
                  <a:lnTo>
                    <a:pt x="5715" y="3576"/>
                  </a:lnTo>
                  <a:lnTo>
                    <a:pt x="5662" y="3574"/>
                  </a:lnTo>
                  <a:lnTo>
                    <a:pt x="5628" y="3573"/>
                  </a:lnTo>
                  <a:lnTo>
                    <a:pt x="5591" y="3570"/>
                  </a:lnTo>
                  <a:lnTo>
                    <a:pt x="5551" y="3566"/>
                  </a:lnTo>
                  <a:lnTo>
                    <a:pt x="5507" y="3561"/>
                  </a:lnTo>
                  <a:lnTo>
                    <a:pt x="5461" y="3554"/>
                  </a:lnTo>
                  <a:lnTo>
                    <a:pt x="5412" y="3546"/>
                  </a:lnTo>
                  <a:lnTo>
                    <a:pt x="5360" y="3536"/>
                  </a:lnTo>
                  <a:lnTo>
                    <a:pt x="5306" y="3524"/>
                  </a:lnTo>
                  <a:lnTo>
                    <a:pt x="5251" y="3511"/>
                  </a:lnTo>
                  <a:lnTo>
                    <a:pt x="5195" y="3494"/>
                  </a:lnTo>
                  <a:lnTo>
                    <a:pt x="5138" y="3476"/>
                  </a:lnTo>
                  <a:lnTo>
                    <a:pt x="5079" y="3454"/>
                  </a:lnTo>
                  <a:lnTo>
                    <a:pt x="5050" y="3443"/>
                  </a:lnTo>
                  <a:lnTo>
                    <a:pt x="5021" y="3430"/>
                  </a:lnTo>
                  <a:lnTo>
                    <a:pt x="4992" y="3417"/>
                  </a:lnTo>
                  <a:lnTo>
                    <a:pt x="4963" y="3403"/>
                  </a:lnTo>
                  <a:lnTo>
                    <a:pt x="4933" y="3388"/>
                  </a:lnTo>
                  <a:lnTo>
                    <a:pt x="4904" y="3373"/>
                  </a:lnTo>
                  <a:lnTo>
                    <a:pt x="4875" y="3357"/>
                  </a:lnTo>
                  <a:lnTo>
                    <a:pt x="4846" y="3339"/>
                  </a:lnTo>
                  <a:lnTo>
                    <a:pt x="4818" y="3321"/>
                  </a:lnTo>
                  <a:lnTo>
                    <a:pt x="4790" y="3302"/>
                  </a:lnTo>
                  <a:lnTo>
                    <a:pt x="4762" y="3282"/>
                  </a:lnTo>
                  <a:lnTo>
                    <a:pt x="4734" y="3261"/>
                  </a:lnTo>
                  <a:lnTo>
                    <a:pt x="4707" y="3239"/>
                  </a:lnTo>
                  <a:lnTo>
                    <a:pt x="4680" y="3216"/>
                  </a:lnTo>
                  <a:lnTo>
                    <a:pt x="4653" y="3192"/>
                  </a:lnTo>
                  <a:lnTo>
                    <a:pt x="4627" y="3168"/>
                  </a:lnTo>
                  <a:lnTo>
                    <a:pt x="4602" y="3142"/>
                  </a:lnTo>
                  <a:lnTo>
                    <a:pt x="4577" y="3115"/>
                  </a:lnTo>
                  <a:lnTo>
                    <a:pt x="4553" y="3087"/>
                  </a:lnTo>
                  <a:lnTo>
                    <a:pt x="4529" y="3057"/>
                  </a:lnTo>
                  <a:lnTo>
                    <a:pt x="4507" y="3027"/>
                  </a:lnTo>
                  <a:lnTo>
                    <a:pt x="4484" y="2996"/>
                  </a:lnTo>
                  <a:lnTo>
                    <a:pt x="4463" y="2962"/>
                  </a:lnTo>
                  <a:lnTo>
                    <a:pt x="4443" y="2929"/>
                  </a:lnTo>
                  <a:lnTo>
                    <a:pt x="4423" y="2893"/>
                  </a:lnTo>
                  <a:lnTo>
                    <a:pt x="4404" y="2858"/>
                  </a:lnTo>
                  <a:lnTo>
                    <a:pt x="4387" y="2820"/>
                  </a:lnTo>
                  <a:lnTo>
                    <a:pt x="4369" y="2781"/>
                  </a:lnTo>
                  <a:lnTo>
                    <a:pt x="4369" y="2781"/>
                  </a:lnTo>
                  <a:lnTo>
                    <a:pt x="4353" y="2741"/>
                  </a:lnTo>
                  <a:lnTo>
                    <a:pt x="4338" y="2699"/>
                  </a:lnTo>
                  <a:lnTo>
                    <a:pt x="4322" y="2656"/>
                  </a:lnTo>
                  <a:lnTo>
                    <a:pt x="4308" y="2610"/>
                  </a:lnTo>
                  <a:lnTo>
                    <a:pt x="4278" y="2517"/>
                  </a:lnTo>
                  <a:lnTo>
                    <a:pt x="4249" y="2419"/>
                  </a:lnTo>
                  <a:lnTo>
                    <a:pt x="4221" y="2316"/>
                  </a:lnTo>
                  <a:lnTo>
                    <a:pt x="4194" y="2210"/>
                  </a:lnTo>
                  <a:lnTo>
                    <a:pt x="4166" y="2101"/>
                  </a:lnTo>
                  <a:lnTo>
                    <a:pt x="4139" y="1990"/>
                  </a:lnTo>
                  <a:lnTo>
                    <a:pt x="4083" y="1762"/>
                  </a:lnTo>
                  <a:lnTo>
                    <a:pt x="4055" y="1646"/>
                  </a:lnTo>
                  <a:lnTo>
                    <a:pt x="4025" y="1530"/>
                  </a:lnTo>
                  <a:lnTo>
                    <a:pt x="3995" y="1414"/>
                  </a:lnTo>
                  <a:lnTo>
                    <a:pt x="3962" y="1300"/>
                  </a:lnTo>
                  <a:lnTo>
                    <a:pt x="3928" y="1186"/>
                  </a:lnTo>
                  <a:lnTo>
                    <a:pt x="3910" y="1130"/>
                  </a:lnTo>
                  <a:lnTo>
                    <a:pt x="3892" y="1074"/>
                  </a:lnTo>
                  <a:lnTo>
                    <a:pt x="3873" y="1019"/>
                  </a:lnTo>
                  <a:lnTo>
                    <a:pt x="3854" y="965"/>
                  </a:lnTo>
                  <a:lnTo>
                    <a:pt x="3834" y="912"/>
                  </a:lnTo>
                  <a:lnTo>
                    <a:pt x="3814" y="859"/>
                  </a:lnTo>
                  <a:lnTo>
                    <a:pt x="3792" y="807"/>
                  </a:lnTo>
                  <a:lnTo>
                    <a:pt x="3771" y="756"/>
                  </a:lnTo>
                  <a:lnTo>
                    <a:pt x="3748" y="707"/>
                  </a:lnTo>
                  <a:lnTo>
                    <a:pt x="3725" y="658"/>
                  </a:lnTo>
                  <a:lnTo>
                    <a:pt x="3702" y="610"/>
                  </a:lnTo>
                  <a:lnTo>
                    <a:pt x="3677" y="564"/>
                  </a:lnTo>
                  <a:lnTo>
                    <a:pt x="3651" y="519"/>
                  </a:lnTo>
                  <a:lnTo>
                    <a:pt x="3625" y="475"/>
                  </a:lnTo>
                  <a:lnTo>
                    <a:pt x="3598" y="433"/>
                  </a:lnTo>
                  <a:lnTo>
                    <a:pt x="3570" y="392"/>
                  </a:lnTo>
                  <a:lnTo>
                    <a:pt x="3541" y="353"/>
                  </a:lnTo>
                  <a:lnTo>
                    <a:pt x="3510" y="317"/>
                  </a:lnTo>
                  <a:lnTo>
                    <a:pt x="3480" y="281"/>
                  </a:lnTo>
                  <a:lnTo>
                    <a:pt x="3448" y="246"/>
                  </a:lnTo>
                  <a:lnTo>
                    <a:pt x="3415" y="215"/>
                  </a:lnTo>
                  <a:lnTo>
                    <a:pt x="3381" y="185"/>
                  </a:lnTo>
                  <a:lnTo>
                    <a:pt x="3346" y="157"/>
                  </a:lnTo>
                  <a:lnTo>
                    <a:pt x="3309" y="131"/>
                  </a:lnTo>
                  <a:lnTo>
                    <a:pt x="3273" y="107"/>
                  </a:lnTo>
                  <a:lnTo>
                    <a:pt x="3234" y="85"/>
                  </a:lnTo>
                  <a:lnTo>
                    <a:pt x="3214" y="76"/>
                  </a:lnTo>
                  <a:lnTo>
                    <a:pt x="3194" y="66"/>
                  </a:lnTo>
                  <a:lnTo>
                    <a:pt x="3174" y="57"/>
                  </a:lnTo>
                  <a:lnTo>
                    <a:pt x="3153" y="49"/>
                  </a:lnTo>
                  <a:lnTo>
                    <a:pt x="3132" y="41"/>
                  </a:lnTo>
                  <a:lnTo>
                    <a:pt x="3111" y="35"/>
                  </a:lnTo>
                  <a:lnTo>
                    <a:pt x="3089" y="28"/>
                  </a:lnTo>
                  <a:lnTo>
                    <a:pt x="3067" y="23"/>
                  </a:lnTo>
                  <a:lnTo>
                    <a:pt x="3046" y="17"/>
                  </a:lnTo>
                  <a:lnTo>
                    <a:pt x="3023" y="13"/>
                  </a:lnTo>
                  <a:lnTo>
                    <a:pt x="2999" y="10"/>
                  </a:lnTo>
                  <a:lnTo>
                    <a:pt x="2977" y="6"/>
                  </a:lnTo>
                  <a:lnTo>
                    <a:pt x="2953" y="3"/>
                  </a:lnTo>
                  <a:lnTo>
                    <a:pt x="2929" y="2"/>
                  </a:lnTo>
                  <a:lnTo>
                    <a:pt x="2904" y="1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56" y="1"/>
                  </a:lnTo>
                  <a:lnTo>
                    <a:pt x="2831" y="2"/>
                  </a:lnTo>
                  <a:lnTo>
                    <a:pt x="2807" y="3"/>
                  </a:lnTo>
                  <a:lnTo>
                    <a:pt x="2783" y="6"/>
                  </a:lnTo>
                  <a:lnTo>
                    <a:pt x="2761" y="10"/>
                  </a:lnTo>
                  <a:lnTo>
                    <a:pt x="2738" y="13"/>
                  </a:lnTo>
                  <a:lnTo>
                    <a:pt x="2715" y="17"/>
                  </a:lnTo>
                  <a:lnTo>
                    <a:pt x="2693" y="23"/>
                  </a:lnTo>
                  <a:lnTo>
                    <a:pt x="2671" y="28"/>
                  </a:lnTo>
                  <a:lnTo>
                    <a:pt x="2649" y="35"/>
                  </a:lnTo>
                  <a:lnTo>
                    <a:pt x="2628" y="41"/>
                  </a:lnTo>
                  <a:lnTo>
                    <a:pt x="2607" y="49"/>
                  </a:lnTo>
                  <a:lnTo>
                    <a:pt x="2587" y="57"/>
                  </a:lnTo>
                  <a:lnTo>
                    <a:pt x="2566" y="66"/>
                  </a:lnTo>
                  <a:lnTo>
                    <a:pt x="2546" y="76"/>
                  </a:lnTo>
                  <a:lnTo>
                    <a:pt x="2526" y="85"/>
                  </a:lnTo>
                  <a:lnTo>
                    <a:pt x="2487" y="107"/>
                  </a:lnTo>
                  <a:lnTo>
                    <a:pt x="2451" y="131"/>
                  </a:lnTo>
                  <a:lnTo>
                    <a:pt x="2414" y="157"/>
                  </a:lnTo>
                  <a:lnTo>
                    <a:pt x="2379" y="185"/>
                  </a:lnTo>
                  <a:lnTo>
                    <a:pt x="2345" y="215"/>
                  </a:lnTo>
                  <a:lnTo>
                    <a:pt x="2312" y="246"/>
                  </a:lnTo>
                  <a:lnTo>
                    <a:pt x="2280" y="281"/>
                  </a:lnTo>
                  <a:lnTo>
                    <a:pt x="2250" y="317"/>
                  </a:lnTo>
                  <a:lnTo>
                    <a:pt x="2219" y="353"/>
                  </a:lnTo>
                  <a:lnTo>
                    <a:pt x="2190" y="392"/>
                  </a:lnTo>
                  <a:lnTo>
                    <a:pt x="2162" y="433"/>
                  </a:lnTo>
                  <a:lnTo>
                    <a:pt x="2135" y="475"/>
                  </a:lnTo>
                  <a:lnTo>
                    <a:pt x="2109" y="519"/>
                  </a:lnTo>
                  <a:lnTo>
                    <a:pt x="2083" y="564"/>
                  </a:lnTo>
                  <a:lnTo>
                    <a:pt x="2059" y="610"/>
                  </a:lnTo>
                  <a:lnTo>
                    <a:pt x="2035" y="658"/>
                  </a:lnTo>
                  <a:lnTo>
                    <a:pt x="2012" y="707"/>
                  </a:lnTo>
                  <a:lnTo>
                    <a:pt x="1989" y="756"/>
                  </a:lnTo>
                  <a:lnTo>
                    <a:pt x="1968" y="807"/>
                  </a:lnTo>
                  <a:lnTo>
                    <a:pt x="1947" y="859"/>
                  </a:lnTo>
                  <a:lnTo>
                    <a:pt x="1926" y="912"/>
                  </a:lnTo>
                  <a:lnTo>
                    <a:pt x="1906" y="965"/>
                  </a:lnTo>
                  <a:lnTo>
                    <a:pt x="1888" y="1019"/>
                  </a:lnTo>
                  <a:lnTo>
                    <a:pt x="1868" y="1074"/>
                  </a:lnTo>
                  <a:lnTo>
                    <a:pt x="1850" y="1130"/>
                  </a:lnTo>
                  <a:lnTo>
                    <a:pt x="1832" y="1186"/>
                  </a:lnTo>
                  <a:lnTo>
                    <a:pt x="1799" y="1300"/>
                  </a:lnTo>
                  <a:lnTo>
                    <a:pt x="1767" y="1414"/>
                  </a:lnTo>
                  <a:lnTo>
                    <a:pt x="1735" y="1530"/>
                  </a:lnTo>
                  <a:lnTo>
                    <a:pt x="1706" y="1646"/>
                  </a:lnTo>
                  <a:lnTo>
                    <a:pt x="1677" y="1762"/>
                  </a:lnTo>
                  <a:lnTo>
                    <a:pt x="1621" y="1990"/>
                  </a:lnTo>
                  <a:lnTo>
                    <a:pt x="1594" y="2101"/>
                  </a:lnTo>
                  <a:lnTo>
                    <a:pt x="1567" y="2210"/>
                  </a:lnTo>
                  <a:lnTo>
                    <a:pt x="1539" y="2316"/>
                  </a:lnTo>
                  <a:lnTo>
                    <a:pt x="1511" y="2419"/>
                  </a:lnTo>
                  <a:lnTo>
                    <a:pt x="1482" y="2517"/>
                  </a:lnTo>
                  <a:lnTo>
                    <a:pt x="1453" y="2610"/>
                  </a:lnTo>
                  <a:lnTo>
                    <a:pt x="1438" y="2656"/>
                  </a:lnTo>
                  <a:lnTo>
                    <a:pt x="1422" y="2699"/>
                  </a:lnTo>
                  <a:lnTo>
                    <a:pt x="1407" y="2741"/>
                  </a:lnTo>
                  <a:lnTo>
                    <a:pt x="1391" y="2781"/>
                  </a:lnTo>
                  <a:lnTo>
                    <a:pt x="1391" y="2781"/>
                  </a:lnTo>
                  <a:lnTo>
                    <a:pt x="1373" y="2820"/>
                  </a:lnTo>
                  <a:lnTo>
                    <a:pt x="1356" y="2858"/>
                  </a:lnTo>
                  <a:lnTo>
                    <a:pt x="1338" y="2893"/>
                  </a:lnTo>
                  <a:lnTo>
                    <a:pt x="1318" y="2929"/>
                  </a:lnTo>
                  <a:lnTo>
                    <a:pt x="1298" y="2962"/>
                  </a:lnTo>
                  <a:lnTo>
                    <a:pt x="1276" y="2996"/>
                  </a:lnTo>
                  <a:lnTo>
                    <a:pt x="1253" y="3027"/>
                  </a:lnTo>
                  <a:lnTo>
                    <a:pt x="1231" y="3057"/>
                  </a:lnTo>
                  <a:lnTo>
                    <a:pt x="1208" y="3087"/>
                  </a:lnTo>
                  <a:lnTo>
                    <a:pt x="1183" y="3115"/>
                  </a:lnTo>
                  <a:lnTo>
                    <a:pt x="1158" y="3142"/>
                  </a:lnTo>
                  <a:lnTo>
                    <a:pt x="1133" y="3168"/>
                  </a:lnTo>
                  <a:lnTo>
                    <a:pt x="1107" y="3192"/>
                  </a:lnTo>
                  <a:lnTo>
                    <a:pt x="1080" y="3216"/>
                  </a:lnTo>
                  <a:lnTo>
                    <a:pt x="1055" y="3239"/>
                  </a:lnTo>
                  <a:lnTo>
                    <a:pt x="1026" y="3261"/>
                  </a:lnTo>
                  <a:lnTo>
                    <a:pt x="999" y="3282"/>
                  </a:lnTo>
                  <a:lnTo>
                    <a:pt x="971" y="3302"/>
                  </a:lnTo>
                  <a:lnTo>
                    <a:pt x="942" y="3321"/>
                  </a:lnTo>
                  <a:lnTo>
                    <a:pt x="914" y="3339"/>
                  </a:lnTo>
                  <a:lnTo>
                    <a:pt x="885" y="3357"/>
                  </a:lnTo>
                  <a:lnTo>
                    <a:pt x="857" y="3373"/>
                  </a:lnTo>
                  <a:lnTo>
                    <a:pt x="828" y="3388"/>
                  </a:lnTo>
                  <a:lnTo>
                    <a:pt x="798" y="3403"/>
                  </a:lnTo>
                  <a:lnTo>
                    <a:pt x="768" y="3417"/>
                  </a:lnTo>
                  <a:lnTo>
                    <a:pt x="739" y="3430"/>
                  </a:lnTo>
                  <a:lnTo>
                    <a:pt x="710" y="3443"/>
                  </a:lnTo>
                  <a:lnTo>
                    <a:pt x="681" y="3454"/>
                  </a:lnTo>
                  <a:lnTo>
                    <a:pt x="622" y="3476"/>
                  </a:lnTo>
                  <a:lnTo>
                    <a:pt x="565" y="3494"/>
                  </a:lnTo>
                  <a:lnTo>
                    <a:pt x="509" y="3511"/>
                  </a:lnTo>
                  <a:lnTo>
                    <a:pt x="454" y="3524"/>
                  </a:lnTo>
                  <a:lnTo>
                    <a:pt x="400" y="3536"/>
                  </a:lnTo>
                  <a:lnTo>
                    <a:pt x="349" y="3546"/>
                  </a:lnTo>
                  <a:lnTo>
                    <a:pt x="299" y="3554"/>
                  </a:lnTo>
                  <a:lnTo>
                    <a:pt x="253" y="3561"/>
                  </a:lnTo>
                  <a:lnTo>
                    <a:pt x="210" y="3566"/>
                  </a:lnTo>
                  <a:lnTo>
                    <a:pt x="169" y="3570"/>
                  </a:lnTo>
                  <a:lnTo>
                    <a:pt x="132" y="3573"/>
                  </a:lnTo>
                  <a:lnTo>
                    <a:pt x="98" y="3574"/>
                  </a:lnTo>
                  <a:lnTo>
                    <a:pt x="45" y="3576"/>
                  </a:lnTo>
                  <a:lnTo>
                    <a:pt x="12" y="3575"/>
                  </a:lnTo>
                  <a:lnTo>
                    <a:pt x="0" y="3575"/>
                  </a:lnTo>
                  <a:lnTo>
                    <a:pt x="5760" y="35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íṥlîḋè"/>
            <p:cNvSpPr txBox="1"/>
            <p:nvPr/>
          </p:nvSpPr>
          <p:spPr bwMode="auto">
            <a:xfrm>
              <a:off x="9803146" y="1500238"/>
              <a:ext cx="383118" cy="3955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70%</a:t>
              </a:r>
              <a:endParaRPr lang="en-US" altLang="ko-KR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iṥľîdê"/>
          <p:cNvSpPr/>
          <p:nvPr/>
        </p:nvSpPr>
        <p:spPr bwMode="auto">
          <a:xfrm>
            <a:off x="7218288" y="3094404"/>
            <a:ext cx="285451" cy="285451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iŝḷïḍè"/>
          <p:cNvSpPr/>
          <p:nvPr/>
        </p:nvSpPr>
        <p:spPr bwMode="auto">
          <a:xfrm>
            <a:off x="4383271" y="3094404"/>
            <a:ext cx="285451" cy="285451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î$ḷíḋè"/>
          <p:cNvSpPr/>
          <p:nvPr/>
        </p:nvSpPr>
        <p:spPr bwMode="auto">
          <a:xfrm>
            <a:off x="5800780" y="3094404"/>
            <a:ext cx="285451" cy="285451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iṡḷîďè"/>
          <p:cNvSpPr/>
          <p:nvPr/>
        </p:nvSpPr>
        <p:spPr bwMode="auto">
          <a:xfrm>
            <a:off x="1548253" y="3094404"/>
            <a:ext cx="285451" cy="285451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îṥḷíḍè"/>
          <p:cNvSpPr/>
          <p:nvPr/>
        </p:nvSpPr>
        <p:spPr bwMode="auto">
          <a:xfrm>
            <a:off x="2965762" y="3094404"/>
            <a:ext cx="285451" cy="285451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0" name="Straight Connector 54"/>
          <p:cNvCxnSpPr/>
          <p:nvPr/>
        </p:nvCxnSpPr>
        <p:spPr>
          <a:xfrm>
            <a:off x="1913680" y="3234596"/>
            <a:ext cx="9721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55"/>
          <p:cNvCxnSpPr/>
          <p:nvPr/>
        </p:nvCxnSpPr>
        <p:spPr>
          <a:xfrm>
            <a:off x="3331189" y="3234844"/>
            <a:ext cx="9721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56"/>
          <p:cNvCxnSpPr/>
          <p:nvPr/>
        </p:nvCxnSpPr>
        <p:spPr>
          <a:xfrm>
            <a:off x="4748698" y="3234596"/>
            <a:ext cx="9721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57"/>
          <p:cNvCxnSpPr/>
          <p:nvPr/>
        </p:nvCxnSpPr>
        <p:spPr>
          <a:xfrm>
            <a:off x="6166207" y="3234596"/>
            <a:ext cx="9721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isḷîďé"/>
          <p:cNvGrpSpPr/>
          <p:nvPr/>
        </p:nvGrpSpPr>
        <p:grpSpPr>
          <a:xfrm>
            <a:off x="1007604" y="3379855"/>
            <a:ext cx="1306334" cy="744679"/>
            <a:chOff x="1343472" y="4506474"/>
            <a:chExt cx="1741779" cy="992905"/>
          </a:xfrm>
        </p:grpSpPr>
        <p:sp>
          <p:nvSpPr>
            <p:cNvPr id="27" name="ïšḷïḑè"/>
            <p:cNvSpPr txBox="1"/>
            <p:nvPr/>
          </p:nvSpPr>
          <p:spPr bwMode="auto">
            <a:xfrm>
              <a:off x="1343472" y="4506474"/>
              <a:ext cx="1741779" cy="42511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内容</a:t>
              </a:r>
              <a:endPara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isļïde"/>
            <p:cNvSpPr txBox="1"/>
            <p:nvPr/>
          </p:nvSpPr>
          <p:spPr bwMode="auto">
            <a:xfrm>
              <a:off x="1343472" y="4931585"/>
              <a:ext cx="1741779" cy="56779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íṧļiďe"/>
          <p:cNvGrpSpPr/>
          <p:nvPr/>
        </p:nvGrpSpPr>
        <p:grpSpPr>
          <a:xfrm>
            <a:off x="2455321" y="3379855"/>
            <a:ext cx="1306334" cy="744679"/>
            <a:chOff x="3273761" y="4506474"/>
            <a:chExt cx="1741779" cy="992905"/>
          </a:xfrm>
        </p:grpSpPr>
        <p:sp>
          <p:nvSpPr>
            <p:cNvPr id="25" name="îṧlîḋe"/>
            <p:cNvSpPr txBox="1"/>
            <p:nvPr/>
          </p:nvSpPr>
          <p:spPr bwMode="auto">
            <a:xfrm>
              <a:off x="3273761" y="4506474"/>
              <a:ext cx="1741779" cy="42511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 smtClean="0">
                  <a:solidFill>
                    <a:schemeClr val="accent2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内容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iSlïḍê"/>
            <p:cNvSpPr txBox="1"/>
            <p:nvPr/>
          </p:nvSpPr>
          <p:spPr bwMode="auto">
            <a:xfrm>
              <a:off x="3273761" y="4931585"/>
              <a:ext cx="1741779" cy="56779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ísľîďê"/>
          <p:cNvGrpSpPr/>
          <p:nvPr/>
        </p:nvGrpSpPr>
        <p:grpSpPr>
          <a:xfrm>
            <a:off x="3856052" y="3379855"/>
            <a:ext cx="1306334" cy="744679"/>
            <a:chOff x="5141403" y="4506474"/>
            <a:chExt cx="1741779" cy="992905"/>
          </a:xfrm>
        </p:grpSpPr>
        <p:sp>
          <p:nvSpPr>
            <p:cNvPr id="23" name="îṥḷiďé"/>
            <p:cNvSpPr txBox="1"/>
            <p:nvPr/>
          </p:nvSpPr>
          <p:spPr bwMode="auto">
            <a:xfrm>
              <a:off x="5141403" y="4506474"/>
              <a:ext cx="1741779" cy="42511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 smtClean="0">
                  <a:solidFill>
                    <a:schemeClr val="accent3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内容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išlîďé"/>
            <p:cNvSpPr txBox="1"/>
            <p:nvPr/>
          </p:nvSpPr>
          <p:spPr bwMode="auto">
            <a:xfrm>
              <a:off x="5141403" y="4931585"/>
              <a:ext cx="1741779" cy="56779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iṩḷïḍê"/>
          <p:cNvGrpSpPr/>
          <p:nvPr/>
        </p:nvGrpSpPr>
        <p:grpSpPr>
          <a:xfrm>
            <a:off x="5290339" y="3379855"/>
            <a:ext cx="1306334" cy="744679"/>
            <a:chOff x="7053785" y="4506474"/>
            <a:chExt cx="1741779" cy="992905"/>
          </a:xfrm>
        </p:grpSpPr>
        <p:sp>
          <p:nvSpPr>
            <p:cNvPr id="21" name="îṣļíḍe"/>
            <p:cNvSpPr txBox="1"/>
            <p:nvPr/>
          </p:nvSpPr>
          <p:spPr bwMode="auto">
            <a:xfrm>
              <a:off x="7053785" y="4506474"/>
              <a:ext cx="1741779" cy="42511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 smtClean="0">
                  <a:solidFill>
                    <a:schemeClr val="accent4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内容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ïśľíde"/>
            <p:cNvSpPr txBox="1"/>
            <p:nvPr/>
          </p:nvSpPr>
          <p:spPr bwMode="auto">
            <a:xfrm>
              <a:off x="7053785" y="4931585"/>
              <a:ext cx="1741779" cy="56779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iṧlîḓè"/>
          <p:cNvGrpSpPr/>
          <p:nvPr/>
        </p:nvGrpSpPr>
        <p:grpSpPr>
          <a:xfrm>
            <a:off x="6707846" y="3379855"/>
            <a:ext cx="1306334" cy="744679"/>
            <a:chOff x="8943795" y="4506474"/>
            <a:chExt cx="1741779" cy="992905"/>
          </a:xfrm>
        </p:grpSpPr>
        <p:sp>
          <p:nvSpPr>
            <p:cNvPr id="19" name="iSľîdè"/>
            <p:cNvSpPr txBox="1"/>
            <p:nvPr/>
          </p:nvSpPr>
          <p:spPr bwMode="auto">
            <a:xfrm>
              <a:off x="8943795" y="4506474"/>
              <a:ext cx="1741779" cy="42511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b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 smtClean="0">
                  <a:solidFill>
                    <a:schemeClr val="accent5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内容</a:t>
              </a:r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i$ľïḍe"/>
            <p:cNvSpPr txBox="1"/>
            <p:nvPr/>
          </p:nvSpPr>
          <p:spPr bwMode="auto">
            <a:xfrm>
              <a:off x="8943795" y="4931585"/>
              <a:ext cx="1741779" cy="56779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42" name="矩形 41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íṧľïďé"/>
              <p:cNvSpPr txBox="1"/>
              <p:nvPr/>
            </p:nvSpPr>
            <p:spPr>
              <a:xfrm>
                <a:off x="1535137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ïṣļíďé"/>
          <p:cNvSpPr/>
          <p:nvPr/>
        </p:nvSpPr>
        <p:spPr>
          <a:xfrm>
            <a:off x="4894453" y="978575"/>
            <a:ext cx="1665902" cy="166615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20" name="îṡľíde"/>
          <p:cNvSpPr/>
          <p:nvPr/>
        </p:nvSpPr>
        <p:spPr>
          <a:xfrm>
            <a:off x="4431757" y="1935902"/>
            <a:ext cx="1665902" cy="166615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21" name="i$1ïdê"/>
          <p:cNvSpPr/>
          <p:nvPr/>
        </p:nvSpPr>
        <p:spPr>
          <a:xfrm>
            <a:off x="5013024" y="3007801"/>
            <a:ext cx="1431268" cy="1431841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22" name="íśļïďé"/>
          <p:cNvSpPr/>
          <p:nvPr/>
        </p:nvSpPr>
        <p:spPr>
          <a:xfrm>
            <a:off x="5420389" y="1504639"/>
            <a:ext cx="614030" cy="614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23" name="íśḷiḑè"/>
          <p:cNvSpPr/>
          <p:nvPr/>
        </p:nvSpPr>
        <p:spPr>
          <a:xfrm>
            <a:off x="4957693" y="2461969"/>
            <a:ext cx="614030" cy="614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24" name="iś1íḋê"/>
          <p:cNvSpPr/>
          <p:nvPr/>
        </p:nvSpPr>
        <p:spPr>
          <a:xfrm>
            <a:off x="5420389" y="3419299"/>
            <a:ext cx="614030" cy="6140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18869" y="1437624"/>
            <a:ext cx="3388519" cy="2788444"/>
            <a:chOff x="818869" y="1437624"/>
            <a:chExt cx="3388519" cy="2788444"/>
          </a:xfrm>
        </p:grpSpPr>
        <p:grpSp>
          <p:nvGrpSpPr>
            <p:cNvPr id="26" name="i$ḻïḍê"/>
            <p:cNvGrpSpPr/>
            <p:nvPr/>
          </p:nvGrpSpPr>
          <p:grpSpPr>
            <a:xfrm>
              <a:off x="818869" y="1437624"/>
              <a:ext cx="3388519" cy="2788444"/>
              <a:chOff x="1447800" y="1806576"/>
              <a:chExt cx="4518026" cy="3717925"/>
            </a:xfrm>
          </p:grpSpPr>
          <p:sp>
            <p:nvSpPr>
              <p:cNvPr id="28" name="ïŝ1ïḑê"/>
              <p:cNvSpPr/>
              <p:nvPr/>
            </p:nvSpPr>
            <p:spPr bwMode="auto">
              <a:xfrm>
                <a:off x="3013075" y="5287963"/>
                <a:ext cx="1392238" cy="236538"/>
              </a:xfrm>
              <a:custGeom>
                <a:avLst/>
                <a:gdLst>
                  <a:gd name="T0" fmla="*/ 591 w 607"/>
                  <a:gd name="T1" fmla="*/ 84 h 103"/>
                  <a:gd name="T2" fmla="*/ 539 w 607"/>
                  <a:gd name="T3" fmla="*/ 61 h 103"/>
                  <a:gd name="T4" fmla="*/ 518 w 607"/>
                  <a:gd name="T5" fmla="*/ 28 h 103"/>
                  <a:gd name="T6" fmla="*/ 93 w 607"/>
                  <a:gd name="T7" fmla="*/ 14 h 103"/>
                  <a:gd name="T8" fmla="*/ 85 w 607"/>
                  <a:gd name="T9" fmla="*/ 42 h 103"/>
                  <a:gd name="T10" fmla="*/ 19 w 607"/>
                  <a:gd name="T11" fmla="*/ 83 h 103"/>
                  <a:gd name="T12" fmla="*/ 21 w 607"/>
                  <a:gd name="T13" fmla="*/ 103 h 103"/>
                  <a:gd name="T14" fmla="*/ 588 w 607"/>
                  <a:gd name="T15" fmla="*/ 103 h 103"/>
                  <a:gd name="T16" fmla="*/ 591 w 607"/>
                  <a:gd name="T17" fmla="*/ 8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7" h="103">
                    <a:moveTo>
                      <a:pt x="591" y="84"/>
                    </a:moveTo>
                    <a:cubicBezTo>
                      <a:pt x="539" y="61"/>
                      <a:pt x="539" y="61"/>
                      <a:pt x="539" y="61"/>
                    </a:cubicBezTo>
                    <a:cubicBezTo>
                      <a:pt x="518" y="48"/>
                      <a:pt x="518" y="28"/>
                      <a:pt x="518" y="28"/>
                    </a:cubicBezTo>
                    <a:cubicBezTo>
                      <a:pt x="219" y="0"/>
                      <a:pt x="93" y="14"/>
                      <a:pt x="93" y="14"/>
                    </a:cubicBezTo>
                    <a:cubicBezTo>
                      <a:pt x="90" y="46"/>
                      <a:pt x="85" y="42"/>
                      <a:pt x="85" y="42"/>
                    </a:cubicBezTo>
                    <a:cubicBezTo>
                      <a:pt x="69" y="72"/>
                      <a:pt x="19" y="83"/>
                      <a:pt x="19" y="83"/>
                    </a:cubicBezTo>
                    <a:cubicBezTo>
                      <a:pt x="0" y="101"/>
                      <a:pt x="21" y="103"/>
                      <a:pt x="21" y="103"/>
                    </a:cubicBezTo>
                    <a:cubicBezTo>
                      <a:pt x="588" y="103"/>
                      <a:pt x="588" y="103"/>
                      <a:pt x="588" y="103"/>
                    </a:cubicBezTo>
                    <a:cubicBezTo>
                      <a:pt x="607" y="101"/>
                      <a:pt x="591" y="84"/>
                      <a:pt x="591" y="84"/>
                    </a:cubicBezTo>
                    <a:close/>
                  </a:path>
                </a:pathLst>
              </a:custGeom>
              <a:solidFill>
                <a:srgbClr val="A1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iṡļiḓé"/>
              <p:cNvSpPr/>
              <p:nvPr/>
            </p:nvSpPr>
            <p:spPr bwMode="auto">
              <a:xfrm>
                <a:off x="3017838" y="4895851"/>
                <a:ext cx="1379538" cy="609600"/>
              </a:xfrm>
              <a:custGeom>
                <a:avLst/>
                <a:gdLst>
                  <a:gd name="T0" fmla="*/ 588 w 602"/>
                  <a:gd name="T1" fmla="*/ 253 h 266"/>
                  <a:gd name="T2" fmla="*/ 537 w 602"/>
                  <a:gd name="T3" fmla="*/ 224 h 266"/>
                  <a:gd name="T4" fmla="*/ 516 w 602"/>
                  <a:gd name="T5" fmla="*/ 191 h 266"/>
                  <a:gd name="T6" fmla="*/ 497 w 602"/>
                  <a:gd name="T7" fmla="*/ 0 h 266"/>
                  <a:gd name="T8" fmla="*/ 105 w 602"/>
                  <a:gd name="T9" fmla="*/ 0 h 266"/>
                  <a:gd name="T10" fmla="*/ 91 w 602"/>
                  <a:gd name="T11" fmla="*/ 162 h 266"/>
                  <a:gd name="T12" fmla="*/ 83 w 602"/>
                  <a:gd name="T13" fmla="*/ 206 h 266"/>
                  <a:gd name="T14" fmla="*/ 18 w 602"/>
                  <a:gd name="T15" fmla="*/ 252 h 266"/>
                  <a:gd name="T16" fmla="*/ 19 w 602"/>
                  <a:gd name="T17" fmla="*/ 266 h 266"/>
                  <a:gd name="T18" fmla="*/ 586 w 602"/>
                  <a:gd name="T19" fmla="*/ 266 h 266"/>
                  <a:gd name="T20" fmla="*/ 588 w 602"/>
                  <a:gd name="T21" fmla="*/ 25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2" h="266">
                    <a:moveTo>
                      <a:pt x="588" y="253"/>
                    </a:moveTo>
                    <a:cubicBezTo>
                      <a:pt x="537" y="224"/>
                      <a:pt x="537" y="224"/>
                      <a:pt x="537" y="224"/>
                    </a:cubicBezTo>
                    <a:cubicBezTo>
                      <a:pt x="516" y="211"/>
                      <a:pt x="516" y="191"/>
                      <a:pt x="516" y="191"/>
                    </a:cubicBezTo>
                    <a:cubicBezTo>
                      <a:pt x="509" y="166"/>
                      <a:pt x="497" y="0"/>
                      <a:pt x="497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1" y="162"/>
                      <a:pt x="91" y="162"/>
                      <a:pt x="91" y="162"/>
                    </a:cubicBezTo>
                    <a:cubicBezTo>
                      <a:pt x="88" y="194"/>
                      <a:pt x="83" y="206"/>
                      <a:pt x="83" y="206"/>
                    </a:cubicBezTo>
                    <a:cubicBezTo>
                      <a:pt x="67" y="235"/>
                      <a:pt x="18" y="252"/>
                      <a:pt x="18" y="252"/>
                    </a:cubicBezTo>
                    <a:cubicBezTo>
                      <a:pt x="0" y="262"/>
                      <a:pt x="19" y="266"/>
                      <a:pt x="19" y="266"/>
                    </a:cubicBezTo>
                    <a:cubicBezTo>
                      <a:pt x="586" y="266"/>
                      <a:pt x="586" y="266"/>
                      <a:pt x="586" y="266"/>
                    </a:cubicBezTo>
                    <a:cubicBezTo>
                      <a:pt x="602" y="262"/>
                      <a:pt x="588" y="253"/>
                      <a:pt x="588" y="25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î$lïḍe"/>
              <p:cNvSpPr/>
              <p:nvPr/>
            </p:nvSpPr>
            <p:spPr bwMode="auto">
              <a:xfrm>
                <a:off x="1447800" y="1806576"/>
                <a:ext cx="4518026" cy="3094038"/>
              </a:xfrm>
              <a:custGeom>
                <a:avLst/>
                <a:gdLst>
                  <a:gd name="T0" fmla="*/ 1930 w 1970"/>
                  <a:gd name="T1" fmla="*/ 0 h 1351"/>
                  <a:gd name="T2" fmla="*/ 40 w 1970"/>
                  <a:gd name="T3" fmla="*/ 0 h 1351"/>
                  <a:gd name="T4" fmla="*/ 0 w 1970"/>
                  <a:gd name="T5" fmla="*/ 40 h 1351"/>
                  <a:gd name="T6" fmla="*/ 0 w 1970"/>
                  <a:gd name="T7" fmla="*/ 1311 h 1351"/>
                  <a:gd name="T8" fmla="*/ 40 w 1970"/>
                  <a:gd name="T9" fmla="*/ 1351 h 1351"/>
                  <a:gd name="T10" fmla="*/ 1930 w 1970"/>
                  <a:gd name="T11" fmla="*/ 1351 h 1351"/>
                  <a:gd name="T12" fmla="*/ 1970 w 1970"/>
                  <a:gd name="T13" fmla="*/ 1311 h 1351"/>
                  <a:gd name="T14" fmla="*/ 1970 w 1970"/>
                  <a:gd name="T15" fmla="*/ 40 h 1351"/>
                  <a:gd name="T16" fmla="*/ 1930 w 1970"/>
                  <a:gd name="T17" fmla="*/ 0 h 1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0" h="1351">
                    <a:moveTo>
                      <a:pt x="193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1311"/>
                      <a:pt x="0" y="1311"/>
                      <a:pt x="0" y="1311"/>
                    </a:cubicBezTo>
                    <a:cubicBezTo>
                      <a:pt x="0" y="1333"/>
                      <a:pt x="18" y="1351"/>
                      <a:pt x="40" y="1351"/>
                    </a:cubicBezTo>
                    <a:cubicBezTo>
                      <a:pt x="1930" y="1351"/>
                      <a:pt x="1930" y="1351"/>
                      <a:pt x="1930" y="1351"/>
                    </a:cubicBezTo>
                    <a:cubicBezTo>
                      <a:pt x="1952" y="1351"/>
                      <a:pt x="1970" y="1333"/>
                      <a:pt x="1970" y="1311"/>
                    </a:cubicBezTo>
                    <a:cubicBezTo>
                      <a:pt x="1970" y="40"/>
                      <a:pt x="1970" y="40"/>
                      <a:pt x="1970" y="40"/>
                    </a:cubicBezTo>
                    <a:cubicBezTo>
                      <a:pt x="1970" y="18"/>
                      <a:pt x="1952" y="0"/>
                      <a:pt x="193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íşḷiďé"/>
              <p:cNvSpPr/>
              <p:nvPr/>
            </p:nvSpPr>
            <p:spPr bwMode="auto">
              <a:xfrm>
                <a:off x="3624263" y="4605338"/>
                <a:ext cx="177800" cy="1793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ïṩḷïdê"/>
              <p:cNvSpPr/>
              <p:nvPr/>
            </p:nvSpPr>
            <p:spPr bwMode="auto">
              <a:xfrm>
                <a:off x="1447800" y="1806576"/>
                <a:ext cx="4518026" cy="2686050"/>
              </a:xfrm>
              <a:custGeom>
                <a:avLst/>
                <a:gdLst>
                  <a:gd name="T0" fmla="*/ 1970 w 1970"/>
                  <a:gd name="T1" fmla="*/ 1173 h 1173"/>
                  <a:gd name="T2" fmla="*/ 1970 w 1970"/>
                  <a:gd name="T3" fmla="*/ 40 h 1173"/>
                  <a:gd name="T4" fmla="*/ 1930 w 1970"/>
                  <a:gd name="T5" fmla="*/ 0 h 1173"/>
                  <a:gd name="T6" fmla="*/ 40 w 1970"/>
                  <a:gd name="T7" fmla="*/ 0 h 1173"/>
                  <a:gd name="T8" fmla="*/ 0 w 1970"/>
                  <a:gd name="T9" fmla="*/ 40 h 1173"/>
                  <a:gd name="T10" fmla="*/ 0 w 1970"/>
                  <a:gd name="T11" fmla="*/ 1173 h 1173"/>
                  <a:gd name="T12" fmla="*/ 1970 w 1970"/>
                  <a:gd name="T13" fmla="*/ 1173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70" h="1173">
                    <a:moveTo>
                      <a:pt x="1970" y="1173"/>
                    </a:moveTo>
                    <a:cubicBezTo>
                      <a:pt x="1970" y="40"/>
                      <a:pt x="1970" y="40"/>
                      <a:pt x="1970" y="40"/>
                    </a:cubicBezTo>
                    <a:cubicBezTo>
                      <a:pt x="1970" y="18"/>
                      <a:pt x="1952" y="0"/>
                      <a:pt x="193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1173"/>
                      <a:pt x="0" y="1173"/>
                      <a:pt x="0" y="1173"/>
                    </a:cubicBezTo>
                    <a:lnTo>
                      <a:pt x="1970" y="117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ïšḻidè"/>
              <p:cNvSpPr/>
              <p:nvPr/>
            </p:nvSpPr>
            <p:spPr bwMode="auto">
              <a:xfrm>
                <a:off x="1622425" y="1979613"/>
                <a:ext cx="4170363" cy="2336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ïṩļîḑé"/>
            <p:cNvSpPr/>
            <p:nvPr/>
          </p:nvSpPr>
          <p:spPr>
            <a:xfrm>
              <a:off x="949838" y="1567003"/>
              <a:ext cx="3127773" cy="1885159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 l="-492" r="-48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isḷïḓe"/>
          <p:cNvSpPr/>
          <p:nvPr/>
        </p:nvSpPr>
        <p:spPr bwMode="auto">
          <a:xfrm>
            <a:off x="5559656" y="1643903"/>
            <a:ext cx="335493" cy="335493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36" name="iŝḷíde"/>
          <p:cNvSpPr/>
          <p:nvPr/>
        </p:nvSpPr>
        <p:spPr bwMode="auto">
          <a:xfrm>
            <a:off x="5559656" y="3558563"/>
            <a:ext cx="335493" cy="335493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37" name="í$lïḋê"/>
          <p:cNvSpPr/>
          <p:nvPr/>
        </p:nvSpPr>
        <p:spPr bwMode="auto">
          <a:xfrm>
            <a:off x="5097257" y="2599871"/>
            <a:ext cx="335493" cy="335493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grpSp>
        <p:nvGrpSpPr>
          <p:cNvPr id="38" name="ïşļïdè"/>
          <p:cNvGrpSpPr/>
          <p:nvPr/>
        </p:nvGrpSpPr>
        <p:grpSpPr>
          <a:xfrm>
            <a:off x="6609531" y="1574488"/>
            <a:ext cx="1931910" cy="679458"/>
            <a:chOff x="2084790" y="3062810"/>
            <a:chExt cx="2123043" cy="905944"/>
          </a:xfrm>
        </p:grpSpPr>
        <p:sp>
          <p:nvSpPr>
            <p:cNvPr id="39" name="îṣ1ïḋe"/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72000" tIns="0" rIns="72000" bIns="0" anchor="b" anchorCtr="0">
              <a:normAutofit fontScale="92500" lnSpcReduction="10000"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" name="íšlídé"/>
            <p:cNvSpPr txBox="1"/>
            <p:nvPr/>
          </p:nvSpPr>
          <p:spPr>
            <a:xfrm>
              <a:off x="2084790" y="3345832"/>
              <a:ext cx="2123043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anchor="t" anchorCtr="0">
              <a:normAutofit fontScale="9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dirty="0">
                <a:solidFill>
                  <a:srgbClr val="000000">
                    <a:lumMod val="100000"/>
                  </a:srgb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işľiḓe"/>
          <p:cNvGrpSpPr/>
          <p:nvPr/>
        </p:nvGrpSpPr>
        <p:grpSpPr>
          <a:xfrm>
            <a:off x="6379916" y="2531695"/>
            <a:ext cx="1931910" cy="679458"/>
            <a:chOff x="2084790" y="3062810"/>
            <a:chExt cx="2123043" cy="905944"/>
          </a:xfrm>
        </p:grpSpPr>
        <p:sp>
          <p:nvSpPr>
            <p:cNvPr id="42" name="iṧ1íḓê"/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72000" tIns="0" rIns="72000" bIns="0" anchor="b" anchorCtr="0">
              <a:normAutofit fontScale="92500" lnSpcReduction="10000"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3" name="iS1îḓè"/>
            <p:cNvSpPr txBox="1"/>
            <p:nvPr/>
          </p:nvSpPr>
          <p:spPr>
            <a:xfrm>
              <a:off x="2084790" y="3345832"/>
              <a:ext cx="2123043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anchor="t" anchorCtr="0">
              <a:normAutofit fontScale="9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dirty="0">
                <a:solidFill>
                  <a:srgbClr val="000000">
                    <a:lumMod val="100000"/>
                  </a:srgb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ïşḷïḍê"/>
          <p:cNvGrpSpPr/>
          <p:nvPr/>
        </p:nvGrpSpPr>
        <p:grpSpPr>
          <a:xfrm>
            <a:off x="6609531" y="3434715"/>
            <a:ext cx="1931910" cy="679458"/>
            <a:chOff x="2084790" y="3062810"/>
            <a:chExt cx="2123043" cy="905944"/>
          </a:xfrm>
        </p:grpSpPr>
        <p:sp>
          <p:nvSpPr>
            <p:cNvPr id="45" name="îṩľíḋè"/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72000" tIns="0" rIns="72000" bIns="0" anchor="b" anchorCtr="0">
              <a:normAutofit fontScale="92500" lnSpcReduction="10000"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" name="íS1îḍê"/>
            <p:cNvSpPr txBox="1"/>
            <p:nvPr/>
          </p:nvSpPr>
          <p:spPr>
            <a:xfrm>
              <a:off x="2084790" y="3345832"/>
              <a:ext cx="2123043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anchor="t" anchorCtr="0">
              <a:normAutofit fontScale="92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>
                      <a:lumMod val="100000"/>
                    </a:srgb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100" dirty="0">
                <a:solidFill>
                  <a:srgbClr val="000000">
                    <a:lumMod val="100000"/>
                  </a:srgb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48" name="矩形 47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íṧľïďé"/>
              <p:cNvSpPr txBox="1"/>
              <p:nvPr/>
            </p:nvSpPr>
            <p:spPr>
              <a:xfrm>
                <a:off x="1535137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4713976" y="1783769"/>
            <a:ext cx="1600007" cy="586136"/>
            <a:chOff x="4570815" y="1445761"/>
            <a:chExt cx="1600007" cy="586136"/>
          </a:xfrm>
        </p:grpSpPr>
        <p:sp>
          <p:nvSpPr>
            <p:cNvPr id="4" name="í$lîďê"/>
            <p:cNvSpPr/>
            <p:nvPr/>
          </p:nvSpPr>
          <p:spPr bwMode="auto">
            <a:xfrm>
              <a:off x="4570815" y="1445761"/>
              <a:ext cx="1600007" cy="544029"/>
            </a:xfrm>
            <a:custGeom>
              <a:avLst/>
              <a:gdLst>
                <a:gd name="T0" fmla="*/ 0 w 2394"/>
                <a:gd name="T1" fmla="*/ 814 h 814"/>
                <a:gd name="T2" fmla="*/ 2083 w 2394"/>
                <a:gd name="T3" fmla="*/ 814 h 814"/>
                <a:gd name="T4" fmla="*/ 2394 w 2394"/>
                <a:gd name="T5" fmla="*/ 444 h 814"/>
                <a:gd name="T6" fmla="*/ 2394 w 2394"/>
                <a:gd name="T7" fmla="*/ 381 h 814"/>
                <a:gd name="T8" fmla="*/ 2083 w 2394"/>
                <a:gd name="T9" fmla="*/ 0 h 814"/>
                <a:gd name="T10" fmla="*/ 0 w 2394"/>
                <a:gd name="T11" fmla="*/ 0 h 814"/>
                <a:gd name="T12" fmla="*/ 0 w 239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4" h="814">
                  <a:moveTo>
                    <a:pt x="0" y="814"/>
                  </a:moveTo>
                  <a:lnTo>
                    <a:pt x="2083" y="814"/>
                  </a:lnTo>
                  <a:lnTo>
                    <a:pt x="2394" y="444"/>
                  </a:lnTo>
                  <a:lnTo>
                    <a:pt x="2394" y="381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îşľïḍe"/>
            <p:cNvSpPr/>
            <p:nvPr/>
          </p:nvSpPr>
          <p:spPr bwMode="auto">
            <a:xfrm>
              <a:off x="4570815" y="1489204"/>
              <a:ext cx="1600007" cy="542693"/>
            </a:xfrm>
            <a:custGeom>
              <a:avLst/>
              <a:gdLst>
                <a:gd name="T0" fmla="*/ 0 w 2394"/>
                <a:gd name="T1" fmla="*/ 812 h 812"/>
                <a:gd name="T2" fmla="*/ 2083 w 2394"/>
                <a:gd name="T3" fmla="*/ 812 h 812"/>
                <a:gd name="T4" fmla="*/ 2394 w 2394"/>
                <a:gd name="T5" fmla="*/ 379 h 812"/>
                <a:gd name="T6" fmla="*/ 2083 w 2394"/>
                <a:gd name="T7" fmla="*/ 0 h 812"/>
                <a:gd name="T8" fmla="*/ 0 w 2394"/>
                <a:gd name="T9" fmla="*/ 0 h 812"/>
                <a:gd name="T10" fmla="*/ 0 w 2394"/>
                <a:gd name="T11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4" h="812">
                  <a:moveTo>
                    <a:pt x="0" y="812"/>
                  </a:moveTo>
                  <a:lnTo>
                    <a:pt x="2083" y="812"/>
                  </a:lnTo>
                  <a:lnTo>
                    <a:pt x="2394" y="379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49815" y="1781096"/>
            <a:ext cx="977113" cy="1160908"/>
            <a:chOff x="4506654" y="1443088"/>
            <a:chExt cx="977113" cy="1160908"/>
          </a:xfrm>
        </p:grpSpPr>
        <p:sp>
          <p:nvSpPr>
            <p:cNvPr id="6" name="ïšľïdè"/>
            <p:cNvSpPr/>
            <p:nvPr/>
          </p:nvSpPr>
          <p:spPr bwMode="auto">
            <a:xfrm>
              <a:off x="4506654" y="1443088"/>
              <a:ext cx="977113" cy="1160908"/>
            </a:xfrm>
            <a:custGeom>
              <a:avLst/>
              <a:gdLst>
                <a:gd name="T0" fmla="*/ 95 w 1462"/>
                <a:gd name="T1" fmla="*/ 814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4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íṣľiḋe"/>
            <p:cNvSpPr/>
            <p:nvPr/>
          </p:nvSpPr>
          <p:spPr bwMode="auto">
            <a:xfrm>
              <a:off x="4506654" y="1443088"/>
              <a:ext cx="912953" cy="1160908"/>
            </a:xfrm>
            <a:custGeom>
              <a:avLst/>
              <a:gdLst>
                <a:gd name="T0" fmla="*/ 0 w 1366"/>
                <a:gd name="T1" fmla="*/ 814 h 1737"/>
                <a:gd name="T2" fmla="*/ 1366 w 1366"/>
                <a:gd name="T3" fmla="*/ 1737 h 1737"/>
                <a:gd name="T4" fmla="*/ 1366 w 1366"/>
                <a:gd name="T5" fmla="*/ 925 h 1737"/>
                <a:gd name="T6" fmla="*/ 0 w 1366"/>
                <a:gd name="T7" fmla="*/ 0 h 1737"/>
                <a:gd name="T8" fmla="*/ 0 w 1366"/>
                <a:gd name="T9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1737">
                  <a:moveTo>
                    <a:pt x="0" y="814"/>
                  </a:moveTo>
                  <a:lnTo>
                    <a:pt x="1366" y="1737"/>
                  </a:lnTo>
                  <a:lnTo>
                    <a:pt x="1366" y="925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087741" y="2399311"/>
            <a:ext cx="1541862" cy="578783"/>
            <a:chOff x="3944580" y="2061303"/>
            <a:chExt cx="1541862" cy="578783"/>
          </a:xfrm>
        </p:grpSpPr>
        <p:sp>
          <p:nvSpPr>
            <p:cNvPr id="8" name="íŝḷíďé"/>
            <p:cNvSpPr/>
            <p:nvPr/>
          </p:nvSpPr>
          <p:spPr bwMode="auto">
            <a:xfrm>
              <a:off x="3944580" y="2061303"/>
              <a:ext cx="1541862" cy="5426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iṧlïdê"/>
            <p:cNvSpPr/>
            <p:nvPr/>
          </p:nvSpPr>
          <p:spPr bwMode="auto">
            <a:xfrm>
              <a:off x="3944580" y="2096725"/>
              <a:ext cx="1541862" cy="5433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22912" y="2399311"/>
            <a:ext cx="977113" cy="1160908"/>
            <a:chOff x="3879751" y="2061303"/>
            <a:chExt cx="977113" cy="1160908"/>
          </a:xfrm>
        </p:grpSpPr>
        <p:sp>
          <p:nvSpPr>
            <p:cNvPr id="10" name="iSḻiḋê"/>
            <p:cNvSpPr/>
            <p:nvPr/>
          </p:nvSpPr>
          <p:spPr bwMode="auto">
            <a:xfrm>
              <a:off x="3879751" y="2061303"/>
              <a:ext cx="977113" cy="1160908"/>
            </a:xfrm>
            <a:custGeom>
              <a:avLst/>
              <a:gdLst>
                <a:gd name="T0" fmla="*/ 95 w 1462"/>
                <a:gd name="T1" fmla="*/ 812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2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îṡľïdè"/>
            <p:cNvSpPr/>
            <p:nvPr/>
          </p:nvSpPr>
          <p:spPr bwMode="auto">
            <a:xfrm>
              <a:off x="3879751" y="2061303"/>
              <a:ext cx="913621" cy="1160908"/>
            </a:xfrm>
            <a:custGeom>
              <a:avLst/>
              <a:gdLst>
                <a:gd name="T0" fmla="*/ 0 w 1367"/>
                <a:gd name="T1" fmla="*/ 812 h 1737"/>
                <a:gd name="T2" fmla="*/ 1367 w 1367"/>
                <a:gd name="T3" fmla="*/ 1737 h 1737"/>
                <a:gd name="T4" fmla="*/ 1367 w 1367"/>
                <a:gd name="T5" fmla="*/ 925 h 1737"/>
                <a:gd name="T6" fmla="*/ 0 w 1367"/>
                <a:gd name="T7" fmla="*/ 0 h 1737"/>
                <a:gd name="T8" fmla="*/ 0 w 1367"/>
                <a:gd name="T9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7">
                  <a:moveTo>
                    <a:pt x="0" y="812"/>
                  </a:moveTo>
                  <a:lnTo>
                    <a:pt x="1367" y="1737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505616" y="3017526"/>
            <a:ext cx="1494409" cy="578115"/>
            <a:chOff x="3362455" y="2679518"/>
            <a:chExt cx="1494409" cy="578115"/>
          </a:xfrm>
        </p:grpSpPr>
        <p:sp>
          <p:nvSpPr>
            <p:cNvPr id="12" name="iṡ1iďé"/>
            <p:cNvSpPr/>
            <p:nvPr/>
          </p:nvSpPr>
          <p:spPr bwMode="auto">
            <a:xfrm>
              <a:off x="3362455" y="2679518"/>
              <a:ext cx="1494409" cy="5426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iśḻide"/>
            <p:cNvSpPr/>
            <p:nvPr/>
          </p:nvSpPr>
          <p:spPr bwMode="auto">
            <a:xfrm>
              <a:off x="3362455" y="2714940"/>
              <a:ext cx="1494409" cy="542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59501" y="3019530"/>
            <a:ext cx="977113" cy="1162244"/>
            <a:chOff x="3316340" y="2681522"/>
            <a:chExt cx="977113" cy="1162244"/>
          </a:xfrm>
        </p:grpSpPr>
        <p:sp>
          <p:nvSpPr>
            <p:cNvPr id="14" name="iś1ïḓé"/>
            <p:cNvSpPr/>
            <p:nvPr/>
          </p:nvSpPr>
          <p:spPr bwMode="auto">
            <a:xfrm>
              <a:off x="3316340" y="2681522"/>
              <a:ext cx="977113" cy="1162244"/>
            </a:xfrm>
            <a:custGeom>
              <a:avLst/>
              <a:gdLst>
                <a:gd name="T0" fmla="*/ 96 w 1462"/>
                <a:gd name="T1" fmla="*/ 815 h 1739"/>
                <a:gd name="T2" fmla="*/ 1462 w 1462"/>
                <a:gd name="T3" fmla="*/ 1739 h 1739"/>
                <a:gd name="T4" fmla="*/ 1462 w 1462"/>
                <a:gd name="T5" fmla="*/ 925 h 1739"/>
                <a:gd name="T6" fmla="*/ 96 w 1462"/>
                <a:gd name="T7" fmla="*/ 0 h 1739"/>
                <a:gd name="T8" fmla="*/ 0 w 1462"/>
                <a:gd name="T9" fmla="*/ 0 h 1739"/>
                <a:gd name="T10" fmla="*/ 96 w 1462"/>
                <a:gd name="T11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9">
                  <a:moveTo>
                    <a:pt x="96" y="815"/>
                  </a:moveTo>
                  <a:lnTo>
                    <a:pt x="1462" y="1739"/>
                  </a:lnTo>
                  <a:lnTo>
                    <a:pt x="1462" y="925"/>
                  </a:lnTo>
                  <a:lnTo>
                    <a:pt x="96" y="0"/>
                  </a:lnTo>
                  <a:lnTo>
                    <a:pt x="0" y="0"/>
                  </a:lnTo>
                  <a:lnTo>
                    <a:pt x="96" y="8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ïşḷîḓe"/>
            <p:cNvSpPr/>
            <p:nvPr/>
          </p:nvSpPr>
          <p:spPr bwMode="auto">
            <a:xfrm>
              <a:off x="3316340" y="2681522"/>
              <a:ext cx="913621" cy="1162244"/>
            </a:xfrm>
            <a:custGeom>
              <a:avLst/>
              <a:gdLst>
                <a:gd name="T0" fmla="*/ 0 w 1367"/>
                <a:gd name="T1" fmla="*/ 815 h 1739"/>
                <a:gd name="T2" fmla="*/ 1367 w 1367"/>
                <a:gd name="T3" fmla="*/ 1739 h 1739"/>
                <a:gd name="T4" fmla="*/ 1367 w 1367"/>
                <a:gd name="T5" fmla="*/ 925 h 1739"/>
                <a:gd name="T6" fmla="*/ 0 w 1367"/>
                <a:gd name="T7" fmla="*/ 0 h 1739"/>
                <a:gd name="T8" fmla="*/ 0 w 1367"/>
                <a:gd name="T9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9">
                  <a:moveTo>
                    <a:pt x="0" y="815"/>
                  </a:moveTo>
                  <a:lnTo>
                    <a:pt x="1367" y="1739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65431" y="3637746"/>
            <a:ext cx="1271184" cy="572125"/>
            <a:chOff x="3022270" y="3299738"/>
            <a:chExt cx="1271184" cy="572125"/>
          </a:xfrm>
        </p:grpSpPr>
        <p:sp>
          <p:nvSpPr>
            <p:cNvPr id="16" name="íślîḍê"/>
            <p:cNvSpPr/>
            <p:nvPr/>
          </p:nvSpPr>
          <p:spPr bwMode="auto">
            <a:xfrm>
              <a:off x="3022270" y="3299738"/>
              <a:ext cx="1271184" cy="5440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îṣļídè"/>
            <p:cNvSpPr/>
            <p:nvPr/>
          </p:nvSpPr>
          <p:spPr bwMode="auto">
            <a:xfrm>
              <a:off x="3022270" y="3327834"/>
              <a:ext cx="1271184" cy="5440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isļïďe"/>
          <p:cNvGrpSpPr/>
          <p:nvPr/>
        </p:nvGrpSpPr>
        <p:grpSpPr>
          <a:xfrm>
            <a:off x="1177768" y="1586611"/>
            <a:ext cx="2080086" cy="652102"/>
            <a:chOff x="1379476" y="1664804"/>
            <a:chExt cx="2773448" cy="869469"/>
          </a:xfrm>
        </p:grpSpPr>
        <p:sp>
          <p:nvSpPr>
            <p:cNvPr id="52" name="íSḻîḓê"/>
            <p:cNvSpPr txBox="1"/>
            <p:nvPr/>
          </p:nvSpPr>
          <p:spPr>
            <a:xfrm>
              <a:off x="1379476" y="1664804"/>
              <a:ext cx="2773448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ï$ḻîďe"/>
            <p:cNvSpPr/>
            <p:nvPr/>
          </p:nvSpPr>
          <p:spPr>
            <a:xfrm>
              <a:off x="1379476" y="1911025"/>
              <a:ext cx="2773448" cy="623248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îṥľídè"/>
          <p:cNvGrpSpPr/>
          <p:nvPr/>
        </p:nvGrpSpPr>
        <p:grpSpPr>
          <a:xfrm>
            <a:off x="1177768" y="2477710"/>
            <a:ext cx="2080086" cy="652102"/>
            <a:chOff x="1379476" y="2852936"/>
            <a:chExt cx="2773448" cy="869469"/>
          </a:xfrm>
        </p:grpSpPr>
        <p:sp>
          <p:nvSpPr>
            <p:cNvPr id="50" name="îšļîde"/>
            <p:cNvSpPr txBox="1"/>
            <p:nvPr/>
          </p:nvSpPr>
          <p:spPr>
            <a:xfrm>
              <a:off x="1379476" y="2852936"/>
              <a:ext cx="2773448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îṣḷiḑé"/>
            <p:cNvSpPr/>
            <p:nvPr/>
          </p:nvSpPr>
          <p:spPr>
            <a:xfrm>
              <a:off x="1379476" y="3099157"/>
              <a:ext cx="2773448" cy="623248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ïŝlíḍê"/>
          <p:cNvGrpSpPr/>
          <p:nvPr/>
        </p:nvGrpSpPr>
        <p:grpSpPr>
          <a:xfrm>
            <a:off x="6524362" y="2828749"/>
            <a:ext cx="2080086" cy="652102"/>
            <a:chOff x="8508268" y="3320988"/>
            <a:chExt cx="2773448" cy="869469"/>
          </a:xfrm>
        </p:grpSpPr>
        <p:sp>
          <p:nvSpPr>
            <p:cNvPr id="48" name="íṩḻiḋé"/>
            <p:cNvSpPr txBox="1"/>
            <p:nvPr/>
          </p:nvSpPr>
          <p:spPr>
            <a:xfrm>
              <a:off x="8508268" y="3320988"/>
              <a:ext cx="2773448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îş1îḍé"/>
            <p:cNvSpPr/>
            <p:nvPr/>
          </p:nvSpPr>
          <p:spPr>
            <a:xfrm>
              <a:off x="8508268" y="3567209"/>
              <a:ext cx="2773448" cy="623248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i$liḍê"/>
          <p:cNvGrpSpPr/>
          <p:nvPr/>
        </p:nvGrpSpPr>
        <p:grpSpPr>
          <a:xfrm>
            <a:off x="6524362" y="3719848"/>
            <a:ext cx="2080086" cy="652102"/>
            <a:chOff x="8508268" y="4509120"/>
            <a:chExt cx="2773448" cy="869469"/>
          </a:xfrm>
        </p:grpSpPr>
        <p:sp>
          <p:nvSpPr>
            <p:cNvPr id="46" name="î$lïḓé"/>
            <p:cNvSpPr txBox="1"/>
            <p:nvPr/>
          </p:nvSpPr>
          <p:spPr>
            <a:xfrm>
              <a:off x="8508268" y="4509120"/>
              <a:ext cx="2773448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iṧľíďé"/>
            <p:cNvSpPr/>
            <p:nvPr/>
          </p:nvSpPr>
          <p:spPr>
            <a:xfrm>
              <a:off x="8508268" y="4755341"/>
              <a:ext cx="2773448" cy="623248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ïşliďe"/>
          <p:cNvGrpSpPr/>
          <p:nvPr/>
        </p:nvGrpSpPr>
        <p:grpSpPr>
          <a:xfrm>
            <a:off x="735384" y="1652190"/>
            <a:ext cx="390787" cy="390787"/>
            <a:chOff x="1606095" y="4060743"/>
            <a:chExt cx="1056120" cy="1056120"/>
          </a:xfrm>
        </p:grpSpPr>
        <p:sp>
          <p:nvSpPr>
            <p:cNvPr id="42" name="iSļíḑé"/>
            <p:cNvSpPr/>
            <p:nvPr/>
          </p:nvSpPr>
          <p:spPr>
            <a:xfrm>
              <a:off x="1606095" y="4060743"/>
              <a:ext cx="1056120" cy="1056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3" name="ïŝḻíďè"/>
            <p:cNvGrpSpPr/>
            <p:nvPr/>
          </p:nvGrpSpPr>
          <p:grpSpPr>
            <a:xfrm>
              <a:off x="1918564" y="4271150"/>
              <a:ext cx="427547" cy="559105"/>
              <a:chOff x="812800" y="2401888"/>
              <a:chExt cx="206375" cy="269875"/>
            </a:xfrm>
            <a:solidFill>
              <a:schemeClr val="bg1"/>
            </a:solidFill>
          </p:grpSpPr>
          <p:sp>
            <p:nvSpPr>
              <p:cNvPr id="44" name="ïṡľídè"/>
              <p:cNvSpPr/>
              <p:nvPr/>
            </p:nvSpPr>
            <p:spPr bwMode="auto">
              <a:xfrm>
                <a:off x="812800" y="2401888"/>
                <a:ext cx="206375" cy="269875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ïṧḻídê"/>
              <p:cNvSpPr/>
              <p:nvPr/>
            </p:nvSpPr>
            <p:spPr bwMode="auto">
              <a:xfrm>
                <a:off x="903288" y="2586038"/>
                <a:ext cx="25400" cy="60325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ísļïdê"/>
          <p:cNvGrpSpPr/>
          <p:nvPr/>
        </p:nvGrpSpPr>
        <p:grpSpPr>
          <a:xfrm>
            <a:off x="728019" y="2553348"/>
            <a:ext cx="390787" cy="390787"/>
            <a:chOff x="1586190" y="6496166"/>
            <a:chExt cx="1056120" cy="1056120"/>
          </a:xfrm>
        </p:grpSpPr>
        <p:sp>
          <p:nvSpPr>
            <p:cNvPr id="37" name="ïSļiďê"/>
            <p:cNvSpPr/>
            <p:nvPr/>
          </p:nvSpPr>
          <p:spPr>
            <a:xfrm>
              <a:off x="1586190" y="6496166"/>
              <a:ext cx="1056120" cy="105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8" name="íšlíḓè"/>
            <p:cNvGrpSpPr/>
            <p:nvPr/>
          </p:nvGrpSpPr>
          <p:grpSpPr>
            <a:xfrm>
              <a:off x="1844564" y="6751180"/>
              <a:ext cx="538216" cy="546066"/>
              <a:chOff x="2360613" y="2686051"/>
              <a:chExt cx="217488" cy="220662"/>
            </a:xfrm>
            <a:solidFill>
              <a:schemeClr val="bg1"/>
            </a:solidFill>
          </p:grpSpPr>
          <p:sp>
            <p:nvSpPr>
              <p:cNvPr id="39" name="ïṧḻiďê"/>
              <p:cNvSpPr/>
              <p:nvPr/>
            </p:nvSpPr>
            <p:spPr bwMode="auto">
              <a:xfrm>
                <a:off x="2427288" y="2686051"/>
                <a:ext cx="150813" cy="150813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2 w 79"/>
                  <a:gd name="T5" fmla="*/ 63 h 79"/>
                  <a:gd name="T6" fmla="*/ 12 w 79"/>
                  <a:gd name="T7" fmla="*/ 63 h 79"/>
                  <a:gd name="T8" fmla="*/ 17 w 79"/>
                  <a:gd name="T9" fmla="*/ 68 h 79"/>
                  <a:gd name="T10" fmla="*/ 65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9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1" y="27"/>
                      <a:pt x="0" y="48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4" y="65"/>
                      <a:pt x="15" y="66"/>
                      <a:pt x="17" y="68"/>
                    </a:cubicBezTo>
                    <a:cubicBezTo>
                      <a:pt x="31" y="79"/>
                      <a:pt x="52" y="78"/>
                      <a:pt x="65" y="65"/>
                    </a:cubicBezTo>
                    <a:cubicBezTo>
                      <a:pt x="79" y="51"/>
                      <a:pt x="79" y="28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8" y="69"/>
                      <a:pt x="31" y="69"/>
                      <a:pt x="20" y="59"/>
                    </a:cubicBezTo>
                    <a:cubicBezTo>
                      <a:pt x="10" y="48"/>
                      <a:pt x="10" y="31"/>
                      <a:pt x="20" y="21"/>
                    </a:cubicBezTo>
                    <a:cubicBezTo>
                      <a:pt x="31" y="10"/>
                      <a:pt x="48" y="10"/>
                      <a:pt x="59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isľíďè"/>
              <p:cNvSpPr/>
              <p:nvPr/>
            </p:nvSpPr>
            <p:spPr bwMode="auto">
              <a:xfrm>
                <a:off x="2360613" y="2814638"/>
                <a:ext cx="92075" cy="92075"/>
              </a:xfrm>
              <a:custGeom>
                <a:avLst/>
                <a:gdLst>
                  <a:gd name="T0" fmla="*/ 0 w 58"/>
                  <a:gd name="T1" fmla="*/ 46 h 58"/>
                  <a:gd name="T2" fmla="*/ 11 w 58"/>
                  <a:gd name="T3" fmla="*/ 58 h 58"/>
                  <a:gd name="T4" fmla="*/ 58 w 58"/>
                  <a:gd name="T5" fmla="*/ 7 h 58"/>
                  <a:gd name="T6" fmla="*/ 50 w 58"/>
                  <a:gd name="T7" fmla="*/ 0 h 58"/>
                  <a:gd name="T8" fmla="*/ 0 w 58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0" y="46"/>
                    </a:moveTo>
                    <a:lnTo>
                      <a:pt x="11" y="58"/>
                    </a:lnTo>
                    <a:lnTo>
                      <a:pt x="58" y="7"/>
                    </a:lnTo>
                    <a:lnTo>
                      <a:pt x="50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iśľîḓê"/>
              <p:cNvSpPr/>
              <p:nvPr/>
            </p:nvSpPr>
            <p:spPr bwMode="auto">
              <a:xfrm>
                <a:off x="2505075" y="2736851"/>
                <a:ext cx="57150" cy="68263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1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ï$1iďê"/>
          <p:cNvGrpSpPr/>
          <p:nvPr/>
        </p:nvGrpSpPr>
        <p:grpSpPr>
          <a:xfrm>
            <a:off x="6068814" y="2883457"/>
            <a:ext cx="390787" cy="390787"/>
            <a:chOff x="16019957" y="7388303"/>
            <a:chExt cx="1056120" cy="1056120"/>
          </a:xfrm>
        </p:grpSpPr>
        <p:sp>
          <p:nvSpPr>
            <p:cNvPr id="32" name="iś1ïďê"/>
            <p:cNvSpPr/>
            <p:nvPr/>
          </p:nvSpPr>
          <p:spPr>
            <a:xfrm>
              <a:off x="16019957" y="7388303"/>
              <a:ext cx="1056120" cy="105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" name="iṧḷîde"/>
            <p:cNvGrpSpPr/>
            <p:nvPr/>
          </p:nvGrpSpPr>
          <p:grpSpPr>
            <a:xfrm>
              <a:off x="16239153" y="7683306"/>
              <a:ext cx="617770" cy="457609"/>
              <a:chOff x="4598988" y="3619501"/>
              <a:chExt cx="214313" cy="158750"/>
            </a:xfrm>
            <a:solidFill>
              <a:schemeClr val="bg1"/>
            </a:solidFill>
          </p:grpSpPr>
          <p:sp>
            <p:nvSpPr>
              <p:cNvPr id="34" name="îšḷîḍê"/>
              <p:cNvSpPr/>
              <p:nvPr/>
            </p:nvSpPr>
            <p:spPr bwMode="auto">
              <a:xfrm>
                <a:off x="4675188" y="3729038"/>
                <a:ext cx="61913" cy="49213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i$1îḍé"/>
              <p:cNvSpPr/>
              <p:nvPr/>
            </p:nvSpPr>
            <p:spPr bwMode="auto">
              <a:xfrm>
                <a:off x="4633913" y="3675063"/>
                <a:ext cx="142875" cy="63500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îŝľîḍe"/>
              <p:cNvSpPr/>
              <p:nvPr/>
            </p:nvSpPr>
            <p:spPr bwMode="auto">
              <a:xfrm>
                <a:off x="4598988" y="3619501"/>
                <a:ext cx="214313" cy="82550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îṡļíḑè"/>
          <p:cNvGrpSpPr/>
          <p:nvPr/>
        </p:nvGrpSpPr>
        <p:grpSpPr>
          <a:xfrm>
            <a:off x="6061449" y="3784614"/>
            <a:ext cx="390787" cy="390787"/>
            <a:chOff x="16000052" y="9823726"/>
            <a:chExt cx="1056120" cy="1056120"/>
          </a:xfrm>
        </p:grpSpPr>
        <p:sp>
          <p:nvSpPr>
            <p:cNvPr id="30" name="ïṥḻîḋê"/>
            <p:cNvSpPr/>
            <p:nvPr/>
          </p:nvSpPr>
          <p:spPr>
            <a:xfrm>
              <a:off x="16000052" y="9823726"/>
              <a:ext cx="1056120" cy="105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îślîḓé"/>
            <p:cNvSpPr/>
            <p:nvPr/>
          </p:nvSpPr>
          <p:spPr bwMode="auto">
            <a:xfrm>
              <a:off x="16219976" y="10121928"/>
              <a:ext cx="616271" cy="419591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64" name="矩形 63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íṧľïďé"/>
              <p:cNvSpPr txBox="1"/>
              <p:nvPr/>
            </p:nvSpPr>
            <p:spPr>
              <a:xfrm>
                <a:off x="1535137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组合 179"/>
          <p:cNvGrpSpPr/>
          <p:nvPr/>
        </p:nvGrpSpPr>
        <p:grpSpPr>
          <a:xfrm>
            <a:off x="-120044" y="-452586"/>
            <a:ext cx="7853054" cy="5596086"/>
            <a:chOff x="-120044" y="-452586"/>
            <a:chExt cx="7853054" cy="5596086"/>
          </a:xfrm>
        </p:grpSpPr>
        <p:sp>
          <p:nvSpPr>
            <p:cNvPr id="181" name="任意多边形 180"/>
            <p:cNvSpPr/>
            <p:nvPr/>
          </p:nvSpPr>
          <p:spPr>
            <a:xfrm>
              <a:off x="-120044" y="1347614"/>
              <a:ext cx="7853054" cy="3795886"/>
            </a:xfrm>
            <a:custGeom>
              <a:avLst/>
              <a:gdLst>
                <a:gd name="connsiteX0" fmla="*/ 1592587 w 7853054"/>
                <a:gd name="connsiteY0" fmla="*/ 0 h 3795886"/>
                <a:gd name="connsiteX1" fmla="*/ 7853054 w 7853054"/>
                <a:gd name="connsiteY1" fmla="*/ 0 h 3795886"/>
                <a:gd name="connsiteX2" fmla="*/ 7853054 w 7853054"/>
                <a:gd name="connsiteY2" fmla="*/ 2496494 h 3795886"/>
                <a:gd name="connsiteX3" fmla="*/ 6882774 w 7853054"/>
                <a:gd name="connsiteY3" fmla="*/ 3795886 h 3795886"/>
                <a:gd name="connsiteX4" fmla="*/ 6203345 w 7853054"/>
                <a:gd name="connsiteY4" fmla="*/ 3795886 h 3795886"/>
                <a:gd name="connsiteX5" fmla="*/ 11524 w 7853054"/>
                <a:gd name="connsiteY5" fmla="*/ 3795886 h 3795886"/>
                <a:gd name="connsiteX6" fmla="*/ 0 w 7853054"/>
                <a:gd name="connsiteY6" fmla="*/ 2132780 h 379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3054" h="3795886">
                  <a:moveTo>
                    <a:pt x="1592587" y="0"/>
                  </a:moveTo>
                  <a:lnTo>
                    <a:pt x="7853054" y="0"/>
                  </a:lnTo>
                  <a:lnTo>
                    <a:pt x="7853054" y="2496494"/>
                  </a:lnTo>
                  <a:lnTo>
                    <a:pt x="6882774" y="3795886"/>
                  </a:lnTo>
                  <a:lnTo>
                    <a:pt x="6203345" y="3795886"/>
                  </a:lnTo>
                  <a:lnTo>
                    <a:pt x="11524" y="3795886"/>
                  </a:lnTo>
                  <a:lnTo>
                    <a:pt x="0" y="2132780"/>
                  </a:lnTo>
                  <a:close/>
                </a:path>
              </a:pathLst>
            </a:custGeom>
            <a:gradFill>
              <a:gsLst>
                <a:gs pos="27000">
                  <a:schemeClr val="tx1">
                    <a:alpha val="28000"/>
                  </a:schemeClr>
                </a:gs>
                <a:gs pos="100000">
                  <a:schemeClr val="tx1">
                    <a:lumMod val="65000"/>
                    <a:lumOff val="35000"/>
                    <a:alpha val="9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2" name="组合 181"/>
            <p:cNvGrpSpPr/>
            <p:nvPr/>
          </p:nvGrpSpPr>
          <p:grpSpPr>
            <a:xfrm>
              <a:off x="1410990" y="-452586"/>
              <a:ext cx="6322020" cy="4248474"/>
              <a:chOff x="1410990" y="-452586"/>
              <a:chExt cx="6322020" cy="4248474"/>
            </a:xfrm>
          </p:grpSpPr>
          <p:cxnSp>
            <p:nvCxnSpPr>
              <p:cNvPr id="183" name="直接连接符 182"/>
              <p:cNvCxnSpPr/>
              <p:nvPr/>
            </p:nvCxnSpPr>
            <p:spPr>
              <a:xfrm>
                <a:off x="2915816" y="-452586"/>
                <a:ext cx="0" cy="194560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6084168" y="-452586"/>
                <a:ext cx="0" cy="194560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矩形 184"/>
              <p:cNvSpPr/>
              <p:nvPr/>
            </p:nvSpPr>
            <p:spPr>
              <a:xfrm>
                <a:off x="1410990" y="1347614"/>
                <a:ext cx="6322020" cy="244827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1547664" y="1493020"/>
                <a:ext cx="6048672" cy="2157460"/>
              </a:xfrm>
              <a:prstGeom prst="rect">
                <a:avLst/>
              </a:prstGeom>
              <a:noFill/>
              <a:ln w="381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7" name="文本框 186"/>
          <p:cNvSpPr txBox="1"/>
          <p:nvPr/>
        </p:nvSpPr>
        <p:spPr>
          <a:xfrm>
            <a:off x="1907704" y="1948001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人事行政工作总结模板</a:t>
            </a:r>
            <a:endParaRPr lang="zh-CN" altLang="en-US" sz="4000" b="1" dirty="0">
              <a:solidFill>
                <a:srgbClr val="5161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  <a:sym typeface="微软雅黑" panose="020B0503020204020204" pitchFamily="34" charset="-122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2315405" y="2665584"/>
            <a:ext cx="484212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适用于 </a:t>
            </a:r>
            <a:r>
              <a:rPr lang="zh-CN" altLang="en-US" sz="1400" dirty="0" smtClean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总结汇报</a:t>
            </a:r>
            <a:r>
              <a:rPr lang="en-US" altLang="zh-CN" sz="1400" dirty="0" smtClean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创业</a:t>
            </a: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计划</a:t>
            </a:r>
            <a:r>
              <a:rPr lang="en-US" altLang="zh-CN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策划方案</a:t>
            </a:r>
            <a:r>
              <a:rPr lang="en-US" altLang="zh-CN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商业规划</a:t>
            </a:r>
            <a:r>
              <a:rPr lang="en-US" altLang="zh-CN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市场分析</a:t>
            </a:r>
            <a:endParaRPr lang="en-US" altLang="zh-CN" sz="1400" dirty="0">
              <a:solidFill>
                <a:srgbClr val="5161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  <a:sym typeface="微软雅黑" panose="020B0503020204020204" pitchFamily="34" charset="-122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3081140" y="2984053"/>
            <a:ext cx="388239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400" dirty="0">
                <a:solidFill>
                  <a:srgbClr val="5161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sym typeface="微软雅黑" panose="020B0503020204020204" pitchFamily="34" charset="-122"/>
              </a:rPr>
              <a:t>PLEASE ADD YOUR TITLE HERE</a:t>
            </a:r>
            <a:endParaRPr lang="en-US" altLang="zh-CN" sz="1400" dirty="0">
              <a:solidFill>
                <a:srgbClr val="5161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21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19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íŝļïďè"/>
          <p:cNvSpPr txBox="1"/>
          <p:nvPr/>
        </p:nvSpPr>
        <p:spPr>
          <a:xfrm>
            <a:off x="3315340" y="3075806"/>
            <a:ext cx="1324745" cy="129746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iṥḻîďè"/>
          <p:cNvSpPr txBox="1"/>
          <p:nvPr/>
        </p:nvSpPr>
        <p:spPr>
          <a:xfrm>
            <a:off x="3419872" y="3435846"/>
            <a:ext cx="2317009" cy="329716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TITLE HERE</a:t>
            </a:r>
            <a:endParaRPr lang="en-US" altLang="zh-CN" sz="105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51097" y="1028931"/>
            <a:ext cx="3995630" cy="6156119"/>
            <a:chOff x="-167559" y="2273153"/>
            <a:chExt cx="2485090" cy="3828811"/>
          </a:xfrm>
        </p:grpSpPr>
        <p:sp>
          <p:nvSpPr>
            <p:cNvPr id="18" name="矩形 17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íṧľïďé"/>
              <p:cNvSpPr txBox="1"/>
              <p:nvPr/>
            </p:nvSpPr>
            <p:spPr>
              <a:xfrm>
                <a:off x="1546765" y="2340087"/>
                <a:ext cx="577845" cy="6410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96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en-US" altLang="zh-CN" sz="96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ï$ļiďé"/>
          <p:cNvSpPr/>
          <p:nvPr/>
        </p:nvSpPr>
        <p:spPr>
          <a:xfrm>
            <a:off x="3607802" y="1787361"/>
            <a:ext cx="403365" cy="40336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î$ḷíḍè"/>
          <p:cNvSpPr/>
          <p:nvPr/>
        </p:nvSpPr>
        <p:spPr bwMode="auto">
          <a:xfrm>
            <a:off x="3706646" y="1914833"/>
            <a:ext cx="205677" cy="148424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íṥḷïḓé"/>
          <p:cNvSpPr/>
          <p:nvPr/>
        </p:nvSpPr>
        <p:spPr bwMode="auto">
          <a:xfrm>
            <a:off x="4088605" y="1910504"/>
            <a:ext cx="1851773" cy="85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ï$ḷíḑé"/>
          <p:cNvSpPr txBox="1"/>
          <p:nvPr/>
        </p:nvSpPr>
        <p:spPr bwMode="auto">
          <a:xfrm>
            <a:off x="4088605" y="1635647"/>
            <a:ext cx="1851773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en-US" altLang="zh-CN" sz="1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íśľïdè"/>
          <p:cNvSpPr/>
          <p:nvPr/>
        </p:nvSpPr>
        <p:spPr>
          <a:xfrm>
            <a:off x="6071295" y="1801489"/>
            <a:ext cx="403365" cy="40336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îṧ1iḋê"/>
          <p:cNvSpPr/>
          <p:nvPr/>
        </p:nvSpPr>
        <p:spPr bwMode="auto">
          <a:xfrm>
            <a:off x="6170139" y="1900469"/>
            <a:ext cx="205677" cy="20540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i$lïḋe"/>
          <p:cNvSpPr/>
          <p:nvPr/>
        </p:nvSpPr>
        <p:spPr bwMode="auto">
          <a:xfrm>
            <a:off x="6552099" y="1910504"/>
            <a:ext cx="1851773" cy="85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íŝlíḓé"/>
          <p:cNvSpPr txBox="1"/>
          <p:nvPr/>
        </p:nvSpPr>
        <p:spPr bwMode="auto">
          <a:xfrm>
            <a:off x="6552099" y="1635647"/>
            <a:ext cx="1851773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en-US" altLang="zh-CN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ïṥļïḓé"/>
          <p:cNvSpPr/>
          <p:nvPr/>
        </p:nvSpPr>
        <p:spPr>
          <a:xfrm>
            <a:off x="3664363" y="3199388"/>
            <a:ext cx="403365" cy="40336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iṣ1íḑé"/>
          <p:cNvSpPr/>
          <p:nvPr/>
        </p:nvSpPr>
        <p:spPr bwMode="auto">
          <a:xfrm>
            <a:off x="3763207" y="3330896"/>
            <a:ext cx="205677" cy="140350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263288 w 607639"/>
              <a:gd name="connsiteY14" fmla="*/ 252811 h 414642"/>
              <a:gd name="connsiteX15" fmla="*/ 243084 w 607639"/>
              <a:gd name="connsiteY15" fmla="*/ 273078 h 414642"/>
              <a:gd name="connsiteX16" fmla="*/ 263288 w 607639"/>
              <a:gd name="connsiteY16" fmla="*/ 293255 h 414642"/>
              <a:gd name="connsiteX17" fmla="*/ 283580 w 607639"/>
              <a:gd name="connsiteY17" fmla="*/ 273078 h 414642"/>
              <a:gd name="connsiteX18" fmla="*/ 278685 w 607639"/>
              <a:gd name="connsiteY18" fmla="*/ 260011 h 414642"/>
              <a:gd name="connsiteX19" fmla="*/ 277528 w 607639"/>
              <a:gd name="connsiteY19" fmla="*/ 258944 h 414642"/>
              <a:gd name="connsiteX20" fmla="*/ 276549 w 607639"/>
              <a:gd name="connsiteY20" fmla="*/ 257789 h 414642"/>
              <a:gd name="connsiteX21" fmla="*/ 263288 w 607639"/>
              <a:gd name="connsiteY21" fmla="*/ 252811 h 414642"/>
              <a:gd name="connsiteX22" fmla="*/ 121505 w 607639"/>
              <a:gd name="connsiteY22" fmla="*/ 252811 h 414642"/>
              <a:gd name="connsiteX23" fmla="*/ 101302 w 607639"/>
              <a:gd name="connsiteY23" fmla="*/ 273078 h 414642"/>
              <a:gd name="connsiteX24" fmla="*/ 121505 w 607639"/>
              <a:gd name="connsiteY24" fmla="*/ 293255 h 414642"/>
              <a:gd name="connsiteX25" fmla="*/ 141798 w 607639"/>
              <a:gd name="connsiteY25" fmla="*/ 273078 h 414642"/>
              <a:gd name="connsiteX26" fmla="*/ 121505 w 607639"/>
              <a:gd name="connsiteY26" fmla="*/ 252811 h 414642"/>
              <a:gd name="connsiteX27" fmla="*/ 486063 w 607639"/>
              <a:gd name="connsiteY27" fmla="*/ 232633 h 414642"/>
              <a:gd name="connsiteX28" fmla="*/ 465859 w 607639"/>
              <a:gd name="connsiteY28" fmla="*/ 252811 h 414642"/>
              <a:gd name="connsiteX29" fmla="*/ 486063 w 607639"/>
              <a:gd name="connsiteY29" fmla="*/ 273078 h 414642"/>
              <a:gd name="connsiteX30" fmla="*/ 506355 w 607639"/>
              <a:gd name="connsiteY30" fmla="*/ 252811 h 414642"/>
              <a:gd name="connsiteX31" fmla="*/ 486063 w 607639"/>
              <a:gd name="connsiteY31" fmla="*/ 232633 h 414642"/>
              <a:gd name="connsiteX32" fmla="*/ 192441 w 607639"/>
              <a:gd name="connsiteY32" fmla="*/ 182056 h 414642"/>
              <a:gd name="connsiteX33" fmla="*/ 172148 w 607639"/>
              <a:gd name="connsiteY33" fmla="*/ 202233 h 414642"/>
              <a:gd name="connsiteX34" fmla="*/ 192441 w 607639"/>
              <a:gd name="connsiteY34" fmla="*/ 222500 h 414642"/>
              <a:gd name="connsiteX35" fmla="*/ 212645 w 607639"/>
              <a:gd name="connsiteY35" fmla="*/ 202233 h 414642"/>
              <a:gd name="connsiteX36" fmla="*/ 192441 w 607639"/>
              <a:gd name="connsiteY36" fmla="*/ 182056 h 414642"/>
              <a:gd name="connsiteX37" fmla="*/ 394923 w 607639"/>
              <a:gd name="connsiteY37" fmla="*/ 131478 h 414642"/>
              <a:gd name="connsiteX38" fmla="*/ 374720 w 607639"/>
              <a:gd name="connsiteY38" fmla="*/ 151744 h 414642"/>
              <a:gd name="connsiteX39" fmla="*/ 394923 w 607639"/>
              <a:gd name="connsiteY39" fmla="*/ 171922 h 414642"/>
              <a:gd name="connsiteX40" fmla="*/ 415216 w 607639"/>
              <a:gd name="connsiteY40" fmla="*/ 151744 h 414642"/>
              <a:gd name="connsiteX41" fmla="*/ 394923 w 607639"/>
              <a:gd name="connsiteY41" fmla="*/ 131478 h 414642"/>
              <a:gd name="connsiteX42" fmla="*/ 394923 w 607639"/>
              <a:gd name="connsiteY42" fmla="*/ 111211 h 414642"/>
              <a:gd name="connsiteX43" fmla="*/ 435420 w 607639"/>
              <a:gd name="connsiteY43" fmla="*/ 151744 h 414642"/>
              <a:gd name="connsiteX44" fmla="*/ 433106 w 607639"/>
              <a:gd name="connsiteY44" fmla="*/ 165344 h 414642"/>
              <a:gd name="connsiteX45" fmla="*/ 472979 w 607639"/>
              <a:gd name="connsiteY45" fmla="*/ 214589 h 414642"/>
              <a:gd name="connsiteX46" fmla="*/ 486063 w 607639"/>
              <a:gd name="connsiteY46" fmla="*/ 212367 h 414642"/>
              <a:gd name="connsiteX47" fmla="*/ 526559 w 607639"/>
              <a:gd name="connsiteY47" fmla="*/ 252811 h 414642"/>
              <a:gd name="connsiteX48" fmla="*/ 486063 w 607639"/>
              <a:gd name="connsiteY48" fmla="*/ 293255 h 414642"/>
              <a:gd name="connsiteX49" fmla="*/ 445566 w 607639"/>
              <a:gd name="connsiteY49" fmla="*/ 252811 h 414642"/>
              <a:gd name="connsiteX50" fmla="*/ 456157 w 607639"/>
              <a:gd name="connsiteY50" fmla="*/ 225700 h 414642"/>
              <a:gd name="connsiteX51" fmla="*/ 421090 w 607639"/>
              <a:gd name="connsiteY51" fmla="*/ 182500 h 414642"/>
              <a:gd name="connsiteX52" fmla="*/ 394923 w 607639"/>
              <a:gd name="connsiteY52" fmla="*/ 192189 h 414642"/>
              <a:gd name="connsiteX53" fmla="*/ 368489 w 607639"/>
              <a:gd name="connsiteY53" fmla="*/ 182233 h 414642"/>
              <a:gd name="connsiteX54" fmla="*/ 298088 w 607639"/>
              <a:gd name="connsiteY54" fmla="*/ 252455 h 414642"/>
              <a:gd name="connsiteX55" fmla="*/ 303784 w 607639"/>
              <a:gd name="connsiteY55" fmla="*/ 273078 h 414642"/>
              <a:gd name="connsiteX56" fmla="*/ 263288 w 607639"/>
              <a:gd name="connsiteY56" fmla="*/ 313522 h 414642"/>
              <a:gd name="connsiteX57" fmla="*/ 222791 w 607639"/>
              <a:gd name="connsiteY57" fmla="*/ 273078 h 414642"/>
              <a:gd name="connsiteX58" fmla="*/ 232759 w 607639"/>
              <a:gd name="connsiteY58" fmla="*/ 246589 h 414642"/>
              <a:gd name="connsiteX59" fmla="*/ 218964 w 607639"/>
              <a:gd name="connsiteY59" fmla="*/ 232811 h 414642"/>
              <a:gd name="connsiteX60" fmla="*/ 192441 w 607639"/>
              <a:gd name="connsiteY60" fmla="*/ 242767 h 414642"/>
              <a:gd name="connsiteX61" fmla="*/ 165918 w 607639"/>
              <a:gd name="connsiteY61" fmla="*/ 232811 h 414642"/>
              <a:gd name="connsiteX62" fmla="*/ 152123 w 607639"/>
              <a:gd name="connsiteY62" fmla="*/ 246589 h 414642"/>
              <a:gd name="connsiteX63" fmla="*/ 162002 w 607639"/>
              <a:gd name="connsiteY63" fmla="*/ 273078 h 414642"/>
              <a:gd name="connsiteX64" fmla="*/ 121505 w 607639"/>
              <a:gd name="connsiteY64" fmla="*/ 313522 h 414642"/>
              <a:gd name="connsiteX65" fmla="*/ 81009 w 607639"/>
              <a:gd name="connsiteY65" fmla="*/ 273078 h 414642"/>
              <a:gd name="connsiteX66" fmla="*/ 121505 w 607639"/>
              <a:gd name="connsiteY66" fmla="*/ 232633 h 414642"/>
              <a:gd name="connsiteX67" fmla="*/ 136013 w 607639"/>
              <a:gd name="connsiteY67" fmla="*/ 235300 h 414642"/>
              <a:gd name="connsiteX68" fmla="*/ 154615 w 607639"/>
              <a:gd name="connsiteY68" fmla="*/ 216722 h 414642"/>
              <a:gd name="connsiteX69" fmla="*/ 151945 w 607639"/>
              <a:gd name="connsiteY69" fmla="*/ 202233 h 414642"/>
              <a:gd name="connsiteX70" fmla="*/ 192441 w 607639"/>
              <a:gd name="connsiteY70" fmla="*/ 161789 h 414642"/>
              <a:gd name="connsiteX71" fmla="*/ 232937 w 607639"/>
              <a:gd name="connsiteY71" fmla="*/ 202233 h 414642"/>
              <a:gd name="connsiteX72" fmla="*/ 230534 w 607639"/>
              <a:gd name="connsiteY72" fmla="*/ 216011 h 414642"/>
              <a:gd name="connsiteX73" fmla="*/ 249492 w 607639"/>
              <a:gd name="connsiteY73" fmla="*/ 235033 h 414642"/>
              <a:gd name="connsiteX74" fmla="*/ 263288 w 607639"/>
              <a:gd name="connsiteY74" fmla="*/ 232633 h 414642"/>
              <a:gd name="connsiteX75" fmla="*/ 283936 w 607639"/>
              <a:gd name="connsiteY75" fmla="*/ 238322 h 414642"/>
              <a:gd name="connsiteX76" fmla="*/ 356830 w 607639"/>
              <a:gd name="connsiteY76" fmla="*/ 165433 h 414642"/>
              <a:gd name="connsiteX77" fmla="*/ 354427 w 607639"/>
              <a:gd name="connsiteY77" fmla="*/ 151744 h 414642"/>
              <a:gd name="connsiteX78" fmla="*/ 394923 w 607639"/>
              <a:gd name="connsiteY78" fmla="*/ 111211 h 414642"/>
              <a:gd name="connsiteX79" fmla="*/ 324090 w 607639"/>
              <a:gd name="connsiteY79" fmla="*/ 80938 h 414642"/>
              <a:gd name="connsiteX80" fmla="*/ 334234 w 607639"/>
              <a:gd name="connsiteY80" fmla="*/ 80938 h 414642"/>
              <a:gd name="connsiteX81" fmla="*/ 344289 w 607639"/>
              <a:gd name="connsiteY81" fmla="*/ 91064 h 414642"/>
              <a:gd name="connsiteX82" fmla="*/ 334234 w 607639"/>
              <a:gd name="connsiteY82" fmla="*/ 101190 h 414642"/>
              <a:gd name="connsiteX83" fmla="*/ 324090 w 607639"/>
              <a:gd name="connsiteY83" fmla="*/ 101190 h 414642"/>
              <a:gd name="connsiteX84" fmla="*/ 313946 w 607639"/>
              <a:gd name="connsiteY84" fmla="*/ 91064 h 414642"/>
              <a:gd name="connsiteX85" fmla="*/ 324090 w 607639"/>
              <a:gd name="connsiteY85" fmla="*/ 80938 h 414642"/>
              <a:gd name="connsiteX86" fmla="*/ 192417 w 607639"/>
              <a:gd name="connsiteY86" fmla="*/ 80938 h 414642"/>
              <a:gd name="connsiteX87" fmla="*/ 283548 w 607639"/>
              <a:gd name="connsiteY87" fmla="*/ 80938 h 414642"/>
              <a:gd name="connsiteX88" fmla="*/ 293694 w 607639"/>
              <a:gd name="connsiteY88" fmla="*/ 91064 h 414642"/>
              <a:gd name="connsiteX89" fmla="*/ 283548 w 607639"/>
              <a:gd name="connsiteY89" fmla="*/ 101190 h 414642"/>
              <a:gd name="connsiteX90" fmla="*/ 192417 w 607639"/>
              <a:gd name="connsiteY90" fmla="*/ 101190 h 414642"/>
              <a:gd name="connsiteX91" fmla="*/ 182271 w 607639"/>
              <a:gd name="connsiteY91" fmla="*/ 91064 h 414642"/>
              <a:gd name="connsiteX92" fmla="*/ 192417 w 607639"/>
              <a:gd name="connsiteY92" fmla="*/ 80938 h 414642"/>
              <a:gd name="connsiteX93" fmla="*/ 91157 w 607639"/>
              <a:gd name="connsiteY93" fmla="*/ 80938 h 414642"/>
              <a:gd name="connsiteX94" fmla="*/ 151959 w 607639"/>
              <a:gd name="connsiteY94" fmla="*/ 80938 h 414642"/>
              <a:gd name="connsiteX95" fmla="*/ 162018 w 607639"/>
              <a:gd name="connsiteY95" fmla="*/ 91064 h 414642"/>
              <a:gd name="connsiteX96" fmla="*/ 151959 w 607639"/>
              <a:gd name="connsiteY96" fmla="*/ 101190 h 414642"/>
              <a:gd name="connsiteX97" fmla="*/ 91157 w 607639"/>
              <a:gd name="connsiteY97" fmla="*/ 101190 h 414642"/>
              <a:gd name="connsiteX98" fmla="*/ 81009 w 607639"/>
              <a:gd name="connsiteY98" fmla="*/ 91064 h 414642"/>
              <a:gd name="connsiteX99" fmla="*/ 91157 w 607639"/>
              <a:gd name="connsiteY99" fmla="*/ 80938 h 414642"/>
              <a:gd name="connsiteX100" fmla="*/ 243084 w 607639"/>
              <a:gd name="connsiteY100" fmla="*/ 40505 h 414642"/>
              <a:gd name="connsiteX101" fmla="*/ 334231 w 607639"/>
              <a:gd name="connsiteY101" fmla="*/ 40505 h 414642"/>
              <a:gd name="connsiteX102" fmla="*/ 344289 w 607639"/>
              <a:gd name="connsiteY102" fmla="*/ 50631 h 414642"/>
              <a:gd name="connsiteX103" fmla="*/ 334231 w 607639"/>
              <a:gd name="connsiteY103" fmla="*/ 60757 h 414642"/>
              <a:gd name="connsiteX104" fmla="*/ 243084 w 607639"/>
              <a:gd name="connsiteY104" fmla="*/ 60757 h 414642"/>
              <a:gd name="connsiteX105" fmla="*/ 232937 w 607639"/>
              <a:gd name="connsiteY105" fmla="*/ 50631 h 414642"/>
              <a:gd name="connsiteX106" fmla="*/ 243084 w 607639"/>
              <a:gd name="connsiteY106" fmla="*/ 40505 h 414642"/>
              <a:gd name="connsiteX107" fmla="*/ 91153 w 607639"/>
              <a:gd name="connsiteY107" fmla="*/ 40505 h 414642"/>
              <a:gd name="connsiteX108" fmla="*/ 202559 w 607639"/>
              <a:gd name="connsiteY108" fmla="*/ 40505 h 414642"/>
              <a:gd name="connsiteX109" fmla="*/ 212614 w 607639"/>
              <a:gd name="connsiteY109" fmla="*/ 50631 h 414642"/>
              <a:gd name="connsiteX110" fmla="*/ 202559 w 607639"/>
              <a:gd name="connsiteY110" fmla="*/ 60757 h 414642"/>
              <a:gd name="connsiteX111" fmla="*/ 91153 w 607639"/>
              <a:gd name="connsiteY111" fmla="*/ 60757 h 414642"/>
              <a:gd name="connsiteX112" fmla="*/ 81009 w 607639"/>
              <a:gd name="connsiteY112" fmla="*/ 50631 h 414642"/>
              <a:gd name="connsiteX113" fmla="*/ 91153 w 607639"/>
              <a:gd name="connsiteY113" fmla="*/ 40505 h 414642"/>
              <a:gd name="connsiteX114" fmla="*/ 70848 w 607639"/>
              <a:gd name="connsiteY114" fmla="*/ 20176 h 414642"/>
              <a:gd name="connsiteX115" fmla="*/ 60791 w 607639"/>
              <a:gd name="connsiteY115" fmla="*/ 30309 h 414642"/>
              <a:gd name="connsiteX116" fmla="*/ 60791 w 607639"/>
              <a:gd name="connsiteY116" fmla="*/ 343802 h 414642"/>
              <a:gd name="connsiteX117" fmla="*/ 222780 w 607639"/>
              <a:gd name="connsiteY117" fmla="*/ 343802 h 414642"/>
              <a:gd name="connsiteX118" fmla="*/ 232927 w 607639"/>
              <a:gd name="connsiteY118" fmla="*/ 353935 h 414642"/>
              <a:gd name="connsiteX119" fmla="*/ 232927 w 607639"/>
              <a:gd name="connsiteY119" fmla="*/ 364067 h 414642"/>
              <a:gd name="connsiteX120" fmla="*/ 374712 w 607639"/>
              <a:gd name="connsiteY120" fmla="*/ 364067 h 414642"/>
              <a:gd name="connsiteX121" fmla="*/ 374712 w 607639"/>
              <a:gd name="connsiteY121" fmla="*/ 353935 h 414642"/>
              <a:gd name="connsiteX122" fmla="*/ 384859 w 607639"/>
              <a:gd name="connsiteY122" fmla="*/ 343802 h 414642"/>
              <a:gd name="connsiteX123" fmla="*/ 546848 w 607639"/>
              <a:gd name="connsiteY123" fmla="*/ 343802 h 414642"/>
              <a:gd name="connsiteX124" fmla="*/ 546848 w 607639"/>
              <a:gd name="connsiteY124" fmla="*/ 30309 h 414642"/>
              <a:gd name="connsiteX125" fmla="*/ 536702 w 607639"/>
              <a:gd name="connsiteY125" fmla="*/ 20176 h 414642"/>
              <a:gd name="connsiteX126" fmla="*/ 70848 w 607639"/>
              <a:gd name="connsiteY126" fmla="*/ 0 h 414642"/>
              <a:gd name="connsiteX127" fmla="*/ 536702 w 607639"/>
              <a:gd name="connsiteY127" fmla="*/ 0 h 414642"/>
              <a:gd name="connsiteX128" fmla="*/ 567142 w 607639"/>
              <a:gd name="connsiteY128" fmla="*/ 30309 h 414642"/>
              <a:gd name="connsiteX129" fmla="*/ 567142 w 607639"/>
              <a:gd name="connsiteY129" fmla="*/ 343802 h 414642"/>
              <a:gd name="connsiteX130" fmla="*/ 597492 w 607639"/>
              <a:gd name="connsiteY130" fmla="*/ 343802 h 414642"/>
              <a:gd name="connsiteX131" fmla="*/ 607639 w 607639"/>
              <a:gd name="connsiteY131" fmla="*/ 353935 h 414642"/>
              <a:gd name="connsiteX132" fmla="*/ 607639 w 607639"/>
              <a:gd name="connsiteY132" fmla="*/ 384244 h 414642"/>
              <a:gd name="connsiteX133" fmla="*/ 577199 w 607639"/>
              <a:gd name="connsiteY133" fmla="*/ 414642 h 414642"/>
              <a:gd name="connsiteX134" fmla="*/ 30351 w 607639"/>
              <a:gd name="connsiteY134" fmla="*/ 414642 h 414642"/>
              <a:gd name="connsiteX135" fmla="*/ 0 w 607639"/>
              <a:gd name="connsiteY135" fmla="*/ 384244 h 414642"/>
              <a:gd name="connsiteX136" fmla="*/ 0 w 607639"/>
              <a:gd name="connsiteY136" fmla="*/ 353935 h 414642"/>
              <a:gd name="connsiteX137" fmla="*/ 10147 w 607639"/>
              <a:gd name="connsiteY137" fmla="*/ 343802 h 414642"/>
              <a:gd name="connsiteX138" fmla="*/ 40497 w 607639"/>
              <a:gd name="connsiteY138" fmla="*/ 343802 h 414642"/>
              <a:gd name="connsiteX139" fmla="*/ 40497 w 607639"/>
              <a:gd name="connsiteY139" fmla="*/ 30309 h 414642"/>
              <a:gd name="connsiteX140" fmla="*/ 70848 w 607639"/>
              <a:gd name="connsiteY140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263288" y="252811"/>
                </a:moveTo>
                <a:cubicBezTo>
                  <a:pt x="252162" y="252811"/>
                  <a:pt x="243084" y="261967"/>
                  <a:pt x="243084" y="273078"/>
                </a:cubicBezTo>
                <a:cubicBezTo>
                  <a:pt x="243084" y="284189"/>
                  <a:pt x="252162" y="293255"/>
                  <a:pt x="263288" y="293255"/>
                </a:cubicBezTo>
                <a:cubicBezTo>
                  <a:pt x="274413" y="293255"/>
                  <a:pt x="283580" y="284189"/>
                  <a:pt x="283580" y="273078"/>
                </a:cubicBezTo>
                <a:cubicBezTo>
                  <a:pt x="283580" y="268100"/>
                  <a:pt x="281711" y="263567"/>
                  <a:pt x="278685" y="260011"/>
                </a:cubicBezTo>
                <a:cubicBezTo>
                  <a:pt x="278329" y="259655"/>
                  <a:pt x="277884" y="259300"/>
                  <a:pt x="277528" y="258944"/>
                </a:cubicBezTo>
                <a:cubicBezTo>
                  <a:pt x="277172" y="258589"/>
                  <a:pt x="276816" y="258144"/>
                  <a:pt x="276549" y="257789"/>
                </a:cubicBezTo>
                <a:cubicBezTo>
                  <a:pt x="272989" y="254678"/>
                  <a:pt x="268361" y="252811"/>
                  <a:pt x="263288" y="252811"/>
                </a:cubicBezTo>
                <a:close/>
                <a:moveTo>
                  <a:pt x="121505" y="252811"/>
                </a:moveTo>
                <a:cubicBezTo>
                  <a:pt x="110380" y="252811"/>
                  <a:pt x="101302" y="261967"/>
                  <a:pt x="101302" y="273078"/>
                </a:cubicBezTo>
                <a:cubicBezTo>
                  <a:pt x="101302" y="284189"/>
                  <a:pt x="110380" y="293255"/>
                  <a:pt x="121505" y="293255"/>
                </a:cubicBezTo>
                <a:cubicBezTo>
                  <a:pt x="132631" y="293255"/>
                  <a:pt x="141798" y="284189"/>
                  <a:pt x="141798" y="273078"/>
                </a:cubicBezTo>
                <a:cubicBezTo>
                  <a:pt x="141798" y="261967"/>
                  <a:pt x="132631" y="252811"/>
                  <a:pt x="121505" y="252811"/>
                </a:cubicBezTo>
                <a:close/>
                <a:moveTo>
                  <a:pt x="486063" y="232633"/>
                </a:moveTo>
                <a:cubicBezTo>
                  <a:pt x="474937" y="232633"/>
                  <a:pt x="465859" y="241700"/>
                  <a:pt x="465859" y="252811"/>
                </a:cubicBezTo>
                <a:cubicBezTo>
                  <a:pt x="465859" y="263922"/>
                  <a:pt x="474937" y="273078"/>
                  <a:pt x="486063" y="273078"/>
                </a:cubicBezTo>
                <a:cubicBezTo>
                  <a:pt x="497188" y="273078"/>
                  <a:pt x="506355" y="263922"/>
                  <a:pt x="506355" y="252811"/>
                </a:cubicBezTo>
                <a:cubicBezTo>
                  <a:pt x="506355" y="241700"/>
                  <a:pt x="497188" y="232633"/>
                  <a:pt x="486063" y="232633"/>
                </a:cubicBezTo>
                <a:close/>
                <a:moveTo>
                  <a:pt x="192441" y="182056"/>
                </a:moveTo>
                <a:cubicBezTo>
                  <a:pt x="181316" y="182056"/>
                  <a:pt x="172148" y="191122"/>
                  <a:pt x="172148" y="202233"/>
                </a:cubicBezTo>
                <a:cubicBezTo>
                  <a:pt x="172148" y="213433"/>
                  <a:pt x="181316" y="222500"/>
                  <a:pt x="192441" y="222500"/>
                </a:cubicBezTo>
                <a:cubicBezTo>
                  <a:pt x="203566" y="222500"/>
                  <a:pt x="212645" y="213433"/>
                  <a:pt x="212645" y="202233"/>
                </a:cubicBezTo>
                <a:cubicBezTo>
                  <a:pt x="212645" y="191122"/>
                  <a:pt x="203566" y="182056"/>
                  <a:pt x="192441" y="182056"/>
                </a:cubicBezTo>
                <a:close/>
                <a:moveTo>
                  <a:pt x="394923" y="131478"/>
                </a:moveTo>
                <a:cubicBezTo>
                  <a:pt x="383798" y="131478"/>
                  <a:pt x="374720" y="140544"/>
                  <a:pt x="374720" y="151744"/>
                </a:cubicBezTo>
                <a:cubicBezTo>
                  <a:pt x="374720" y="162856"/>
                  <a:pt x="383798" y="171922"/>
                  <a:pt x="394923" y="171922"/>
                </a:cubicBezTo>
                <a:cubicBezTo>
                  <a:pt x="406049" y="171922"/>
                  <a:pt x="415216" y="162856"/>
                  <a:pt x="415216" y="151744"/>
                </a:cubicBezTo>
                <a:cubicBezTo>
                  <a:pt x="415216" y="140544"/>
                  <a:pt x="406049" y="131478"/>
                  <a:pt x="394923" y="131478"/>
                </a:cubicBezTo>
                <a:close/>
                <a:moveTo>
                  <a:pt x="394923" y="111211"/>
                </a:moveTo>
                <a:cubicBezTo>
                  <a:pt x="417263" y="111211"/>
                  <a:pt x="435420" y="129433"/>
                  <a:pt x="435420" y="151744"/>
                </a:cubicBezTo>
                <a:cubicBezTo>
                  <a:pt x="435420" y="156456"/>
                  <a:pt x="434619" y="161078"/>
                  <a:pt x="433106" y="165344"/>
                </a:cubicBezTo>
                <a:lnTo>
                  <a:pt x="472979" y="214589"/>
                </a:lnTo>
                <a:cubicBezTo>
                  <a:pt x="477162" y="213167"/>
                  <a:pt x="481523" y="212367"/>
                  <a:pt x="486063" y="212367"/>
                </a:cubicBezTo>
                <a:cubicBezTo>
                  <a:pt x="508402" y="212367"/>
                  <a:pt x="526559" y="230589"/>
                  <a:pt x="526559" y="252811"/>
                </a:cubicBezTo>
                <a:cubicBezTo>
                  <a:pt x="526559" y="275122"/>
                  <a:pt x="508402" y="293255"/>
                  <a:pt x="486063" y="293255"/>
                </a:cubicBezTo>
                <a:cubicBezTo>
                  <a:pt x="463812" y="293255"/>
                  <a:pt x="445566" y="275122"/>
                  <a:pt x="445566" y="252811"/>
                </a:cubicBezTo>
                <a:cubicBezTo>
                  <a:pt x="445566" y="242411"/>
                  <a:pt x="449571" y="232900"/>
                  <a:pt x="456157" y="225700"/>
                </a:cubicBezTo>
                <a:lnTo>
                  <a:pt x="421090" y="182500"/>
                </a:lnTo>
                <a:cubicBezTo>
                  <a:pt x="414059" y="188544"/>
                  <a:pt x="404892" y="192189"/>
                  <a:pt x="394923" y="192189"/>
                </a:cubicBezTo>
                <a:cubicBezTo>
                  <a:pt x="384866" y="192189"/>
                  <a:pt x="375610" y="188367"/>
                  <a:pt x="368489" y="182233"/>
                </a:cubicBezTo>
                <a:lnTo>
                  <a:pt x="298088" y="252455"/>
                </a:lnTo>
                <a:cubicBezTo>
                  <a:pt x="301737" y="258500"/>
                  <a:pt x="303784" y="265522"/>
                  <a:pt x="303784" y="273078"/>
                </a:cubicBezTo>
                <a:cubicBezTo>
                  <a:pt x="303784" y="295300"/>
                  <a:pt x="285627" y="313522"/>
                  <a:pt x="263288" y="313522"/>
                </a:cubicBezTo>
                <a:cubicBezTo>
                  <a:pt x="241037" y="313522"/>
                  <a:pt x="222791" y="295300"/>
                  <a:pt x="222791" y="273078"/>
                </a:cubicBezTo>
                <a:cubicBezTo>
                  <a:pt x="222791" y="262944"/>
                  <a:pt x="226529" y="253700"/>
                  <a:pt x="232759" y="246589"/>
                </a:cubicBezTo>
                <a:lnTo>
                  <a:pt x="218964" y="232811"/>
                </a:lnTo>
                <a:cubicBezTo>
                  <a:pt x="211844" y="238944"/>
                  <a:pt x="202498" y="242767"/>
                  <a:pt x="192441" y="242767"/>
                </a:cubicBezTo>
                <a:cubicBezTo>
                  <a:pt x="182295" y="242767"/>
                  <a:pt x="173038" y="238944"/>
                  <a:pt x="165918" y="232811"/>
                </a:cubicBezTo>
                <a:lnTo>
                  <a:pt x="152123" y="246589"/>
                </a:lnTo>
                <a:cubicBezTo>
                  <a:pt x="158264" y="253700"/>
                  <a:pt x="162002" y="262944"/>
                  <a:pt x="162002" y="273078"/>
                </a:cubicBezTo>
                <a:cubicBezTo>
                  <a:pt x="162002" y="295300"/>
                  <a:pt x="143845" y="313522"/>
                  <a:pt x="121505" y="313522"/>
                </a:cubicBezTo>
                <a:cubicBezTo>
                  <a:pt x="99255" y="313522"/>
                  <a:pt x="81009" y="295300"/>
                  <a:pt x="81009" y="273078"/>
                </a:cubicBezTo>
                <a:cubicBezTo>
                  <a:pt x="81009" y="250856"/>
                  <a:pt x="99255" y="232633"/>
                  <a:pt x="121505" y="232633"/>
                </a:cubicBezTo>
                <a:cubicBezTo>
                  <a:pt x="126668" y="232633"/>
                  <a:pt x="131563" y="233611"/>
                  <a:pt x="136013" y="235300"/>
                </a:cubicBezTo>
                <a:lnTo>
                  <a:pt x="154615" y="216722"/>
                </a:lnTo>
                <a:cubicBezTo>
                  <a:pt x="152924" y="212278"/>
                  <a:pt x="151945" y="207389"/>
                  <a:pt x="151945" y="202233"/>
                </a:cubicBezTo>
                <a:cubicBezTo>
                  <a:pt x="151945" y="180011"/>
                  <a:pt x="170101" y="161789"/>
                  <a:pt x="192441" y="161789"/>
                </a:cubicBezTo>
                <a:cubicBezTo>
                  <a:pt x="214692" y="161789"/>
                  <a:pt x="232937" y="180011"/>
                  <a:pt x="232937" y="202233"/>
                </a:cubicBezTo>
                <a:cubicBezTo>
                  <a:pt x="232937" y="207122"/>
                  <a:pt x="232047" y="211744"/>
                  <a:pt x="230534" y="216011"/>
                </a:cubicBezTo>
                <a:lnTo>
                  <a:pt x="249492" y="235033"/>
                </a:lnTo>
                <a:cubicBezTo>
                  <a:pt x="253853" y="233433"/>
                  <a:pt x="258481" y="232633"/>
                  <a:pt x="263288" y="232633"/>
                </a:cubicBezTo>
                <a:cubicBezTo>
                  <a:pt x="270853" y="232633"/>
                  <a:pt x="277884" y="234678"/>
                  <a:pt x="283936" y="238322"/>
                </a:cubicBezTo>
                <a:lnTo>
                  <a:pt x="356830" y="165433"/>
                </a:lnTo>
                <a:cubicBezTo>
                  <a:pt x="355317" y="161167"/>
                  <a:pt x="354427" y="156544"/>
                  <a:pt x="354427" y="151744"/>
                </a:cubicBezTo>
                <a:cubicBezTo>
                  <a:pt x="354427" y="129433"/>
                  <a:pt x="372672" y="111211"/>
                  <a:pt x="394923" y="111211"/>
                </a:cubicBezTo>
                <a:close/>
                <a:moveTo>
                  <a:pt x="324090" y="80938"/>
                </a:moveTo>
                <a:lnTo>
                  <a:pt x="334234" y="80938"/>
                </a:lnTo>
                <a:cubicBezTo>
                  <a:pt x="340285" y="80938"/>
                  <a:pt x="344289" y="85024"/>
                  <a:pt x="344289" y="91064"/>
                </a:cubicBezTo>
                <a:cubicBezTo>
                  <a:pt x="344289" y="97104"/>
                  <a:pt x="340285" y="101190"/>
                  <a:pt x="334234" y="101190"/>
                </a:cubicBezTo>
                <a:lnTo>
                  <a:pt x="324090" y="101190"/>
                </a:lnTo>
                <a:cubicBezTo>
                  <a:pt x="318039" y="101190"/>
                  <a:pt x="313946" y="97104"/>
                  <a:pt x="313946" y="91064"/>
                </a:cubicBezTo>
                <a:cubicBezTo>
                  <a:pt x="313946" y="85024"/>
                  <a:pt x="318039" y="80938"/>
                  <a:pt x="324090" y="80938"/>
                </a:cubicBezTo>
                <a:close/>
                <a:moveTo>
                  <a:pt x="192417" y="80938"/>
                </a:moveTo>
                <a:lnTo>
                  <a:pt x="283548" y="80938"/>
                </a:lnTo>
                <a:cubicBezTo>
                  <a:pt x="289600" y="80938"/>
                  <a:pt x="293694" y="85024"/>
                  <a:pt x="293694" y="91064"/>
                </a:cubicBezTo>
                <a:cubicBezTo>
                  <a:pt x="293694" y="97104"/>
                  <a:pt x="289600" y="101190"/>
                  <a:pt x="283548" y="101190"/>
                </a:cubicBezTo>
                <a:lnTo>
                  <a:pt x="192417" y="101190"/>
                </a:lnTo>
                <a:cubicBezTo>
                  <a:pt x="186365" y="101190"/>
                  <a:pt x="182271" y="97104"/>
                  <a:pt x="182271" y="91064"/>
                </a:cubicBezTo>
                <a:cubicBezTo>
                  <a:pt x="182271" y="85024"/>
                  <a:pt x="186365" y="80938"/>
                  <a:pt x="192417" y="80938"/>
                </a:cubicBezTo>
                <a:close/>
                <a:moveTo>
                  <a:pt x="91157" y="80938"/>
                </a:moveTo>
                <a:lnTo>
                  <a:pt x="151959" y="80938"/>
                </a:lnTo>
                <a:cubicBezTo>
                  <a:pt x="158012" y="80938"/>
                  <a:pt x="162018" y="85024"/>
                  <a:pt x="162018" y="91064"/>
                </a:cubicBezTo>
                <a:cubicBezTo>
                  <a:pt x="162018" y="97104"/>
                  <a:pt x="158012" y="101190"/>
                  <a:pt x="151959" y="101190"/>
                </a:cubicBezTo>
                <a:lnTo>
                  <a:pt x="91157" y="101190"/>
                </a:lnTo>
                <a:cubicBezTo>
                  <a:pt x="85104" y="101190"/>
                  <a:pt x="81009" y="97104"/>
                  <a:pt x="81009" y="91064"/>
                </a:cubicBezTo>
                <a:cubicBezTo>
                  <a:pt x="81009" y="85024"/>
                  <a:pt x="85104" y="80938"/>
                  <a:pt x="91157" y="80938"/>
                </a:cubicBezTo>
                <a:close/>
                <a:moveTo>
                  <a:pt x="243084" y="40505"/>
                </a:moveTo>
                <a:lnTo>
                  <a:pt x="334231" y="40505"/>
                </a:lnTo>
                <a:cubicBezTo>
                  <a:pt x="340284" y="40505"/>
                  <a:pt x="344289" y="44591"/>
                  <a:pt x="344289" y="50631"/>
                </a:cubicBezTo>
                <a:cubicBezTo>
                  <a:pt x="344289" y="56671"/>
                  <a:pt x="340284" y="60757"/>
                  <a:pt x="334231" y="60757"/>
                </a:cubicBezTo>
                <a:lnTo>
                  <a:pt x="243084" y="60757"/>
                </a:lnTo>
                <a:cubicBezTo>
                  <a:pt x="236942" y="60757"/>
                  <a:pt x="232937" y="56671"/>
                  <a:pt x="232937" y="50631"/>
                </a:cubicBezTo>
                <a:cubicBezTo>
                  <a:pt x="232937" y="44591"/>
                  <a:pt x="236942" y="40505"/>
                  <a:pt x="243084" y="40505"/>
                </a:cubicBezTo>
                <a:close/>
                <a:moveTo>
                  <a:pt x="91153" y="40505"/>
                </a:moveTo>
                <a:lnTo>
                  <a:pt x="202559" y="40505"/>
                </a:lnTo>
                <a:cubicBezTo>
                  <a:pt x="208610" y="40505"/>
                  <a:pt x="212614" y="44591"/>
                  <a:pt x="212614" y="50631"/>
                </a:cubicBezTo>
                <a:cubicBezTo>
                  <a:pt x="212614" y="56671"/>
                  <a:pt x="208610" y="60757"/>
                  <a:pt x="202559" y="60757"/>
                </a:cubicBezTo>
                <a:lnTo>
                  <a:pt x="91153" y="60757"/>
                </a:lnTo>
                <a:cubicBezTo>
                  <a:pt x="85102" y="60757"/>
                  <a:pt x="81009" y="56671"/>
                  <a:pt x="81009" y="50631"/>
                </a:cubicBezTo>
                <a:cubicBezTo>
                  <a:pt x="81009" y="44591"/>
                  <a:pt x="85102" y="40505"/>
                  <a:pt x="91153" y="40505"/>
                </a:cubicBezTo>
                <a:close/>
                <a:moveTo>
                  <a:pt x="70848" y="20176"/>
                </a:moveTo>
                <a:cubicBezTo>
                  <a:pt x="64796" y="20176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6"/>
                  <a:pt x="536702" y="20176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í$lïḓé"/>
          <p:cNvSpPr/>
          <p:nvPr/>
        </p:nvSpPr>
        <p:spPr bwMode="auto">
          <a:xfrm>
            <a:off x="4145166" y="3310805"/>
            <a:ext cx="1851772" cy="85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íṧḻîďê"/>
          <p:cNvSpPr txBox="1"/>
          <p:nvPr/>
        </p:nvSpPr>
        <p:spPr bwMode="auto">
          <a:xfrm>
            <a:off x="4145166" y="3035948"/>
            <a:ext cx="1851772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en-US" altLang="zh-CN" sz="1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íşľïḓé"/>
          <p:cNvSpPr/>
          <p:nvPr/>
        </p:nvSpPr>
        <p:spPr>
          <a:xfrm>
            <a:off x="6127856" y="3199388"/>
            <a:ext cx="403365" cy="40336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ï$1îḍé"/>
          <p:cNvSpPr/>
          <p:nvPr/>
        </p:nvSpPr>
        <p:spPr bwMode="auto">
          <a:xfrm>
            <a:off x="6254015" y="3298233"/>
            <a:ext cx="151046" cy="20567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45550" h="606698">
                <a:moveTo>
                  <a:pt x="222776" y="566273"/>
                </a:moveTo>
                <a:cubicBezTo>
                  <a:pt x="217258" y="566273"/>
                  <a:pt x="212719" y="570804"/>
                  <a:pt x="212719" y="576313"/>
                </a:cubicBezTo>
                <a:cubicBezTo>
                  <a:pt x="212719" y="581910"/>
                  <a:pt x="217258" y="586441"/>
                  <a:pt x="222776" y="586441"/>
                </a:cubicBezTo>
                <a:cubicBezTo>
                  <a:pt x="228383" y="586441"/>
                  <a:pt x="232922" y="581910"/>
                  <a:pt x="232922" y="576313"/>
                </a:cubicBezTo>
                <a:cubicBezTo>
                  <a:pt x="232922" y="570804"/>
                  <a:pt x="228383" y="566273"/>
                  <a:pt x="222776" y="566273"/>
                </a:cubicBezTo>
                <a:close/>
                <a:moveTo>
                  <a:pt x="222776" y="525759"/>
                </a:moveTo>
                <a:cubicBezTo>
                  <a:pt x="228383" y="525759"/>
                  <a:pt x="232922" y="530290"/>
                  <a:pt x="232922" y="535887"/>
                </a:cubicBezTo>
                <a:lnTo>
                  <a:pt x="232922" y="547882"/>
                </a:lnTo>
                <a:cubicBezTo>
                  <a:pt x="241555" y="550903"/>
                  <a:pt x="248230" y="557655"/>
                  <a:pt x="251345" y="566273"/>
                </a:cubicBezTo>
                <a:lnTo>
                  <a:pt x="394989" y="566273"/>
                </a:lnTo>
                <a:cubicBezTo>
                  <a:pt x="400507" y="566273"/>
                  <a:pt x="405046" y="570804"/>
                  <a:pt x="405046" y="576313"/>
                </a:cubicBezTo>
                <a:cubicBezTo>
                  <a:pt x="405046" y="581910"/>
                  <a:pt x="400507" y="586441"/>
                  <a:pt x="394989" y="586441"/>
                </a:cubicBezTo>
                <a:lnTo>
                  <a:pt x="251345" y="586441"/>
                </a:lnTo>
                <a:cubicBezTo>
                  <a:pt x="247162" y="598169"/>
                  <a:pt x="235948" y="606698"/>
                  <a:pt x="222776" y="606698"/>
                </a:cubicBezTo>
                <a:cubicBezTo>
                  <a:pt x="209604" y="606698"/>
                  <a:pt x="198479" y="598169"/>
                  <a:pt x="194296" y="586441"/>
                </a:cubicBezTo>
                <a:lnTo>
                  <a:pt x="50651" y="586441"/>
                </a:lnTo>
                <a:cubicBezTo>
                  <a:pt x="45044" y="586441"/>
                  <a:pt x="40505" y="581910"/>
                  <a:pt x="40505" y="576313"/>
                </a:cubicBezTo>
                <a:cubicBezTo>
                  <a:pt x="40505" y="570804"/>
                  <a:pt x="45044" y="566273"/>
                  <a:pt x="50651" y="566273"/>
                </a:cubicBezTo>
                <a:lnTo>
                  <a:pt x="194296" y="566273"/>
                </a:lnTo>
                <a:cubicBezTo>
                  <a:pt x="197322" y="557655"/>
                  <a:pt x="204086" y="550903"/>
                  <a:pt x="212719" y="547882"/>
                </a:cubicBezTo>
                <a:lnTo>
                  <a:pt x="212719" y="535887"/>
                </a:lnTo>
                <a:cubicBezTo>
                  <a:pt x="212719" y="530290"/>
                  <a:pt x="217258" y="525759"/>
                  <a:pt x="222776" y="525759"/>
                </a:cubicBezTo>
                <a:close/>
                <a:moveTo>
                  <a:pt x="273426" y="384276"/>
                </a:moveTo>
                <a:lnTo>
                  <a:pt x="334214" y="384276"/>
                </a:lnTo>
                <a:cubicBezTo>
                  <a:pt x="339821" y="384276"/>
                  <a:pt x="344360" y="388810"/>
                  <a:pt x="344360" y="394323"/>
                </a:cubicBezTo>
                <a:cubicBezTo>
                  <a:pt x="344360" y="399924"/>
                  <a:pt x="339821" y="404458"/>
                  <a:pt x="334214" y="404458"/>
                </a:cubicBezTo>
                <a:lnTo>
                  <a:pt x="273426" y="404458"/>
                </a:lnTo>
                <a:cubicBezTo>
                  <a:pt x="267819" y="404458"/>
                  <a:pt x="263280" y="399924"/>
                  <a:pt x="263280" y="394323"/>
                </a:cubicBezTo>
                <a:cubicBezTo>
                  <a:pt x="263280" y="388810"/>
                  <a:pt x="267819" y="384276"/>
                  <a:pt x="273426" y="384276"/>
                </a:cubicBezTo>
                <a:close/>
                <a:moveTo>
                  <a:pt x="91152" y="384276"/>
                </a:moveTo>
                <a:lnTo>
                  <a:pt x="232884" y="384276"/>
                </a:lnTo>
                <a:cubicBezTo>
                  <a:pt x="238490" y="384276"/>
                  <a:pt x="243027" y="388810"/>
                  <a:pt x="243027" y="394323"/>
                </a:cubicBezTo>
                <a:cubicBezTo>
                  <a:pt x="243027" y="399924"/>
                  <a:pt x="238490" y="404458"/>
                  <a:pt x="232884" y="404458"/>
                </a:cubicBezTo>
                <a:lnTo>
                  <a:pt x="91152" y="404458"/>
                </a:lnTo>
                <a:cubicBezTo>
                  <a:pt x="85547" y="404458"/>
                  <a:pt x="81009" y="399924"/>
                  <a:pt x="81009" y="394323"/>
                </a:cubicBezTo>
                <a:cubicBezTo>
                  <a:pt x="81009" y="388810"/>
                  <a:pt x="85547" y="384276"/>
                  <a:pt x="91152" y="384276"/>
                </a:cubicBezTo>
                <a:close/>
                <a:moveTo>
                  <a:pt x="232922" y="323589"/>
                </a:moveTo>
                <a:lnTo>
                  <a:pt x="334212" y="323589"/>
                </a:lnTo>
                <a:cubicBezTo>
                  <a:pt x="339820" y="323589"/>
                  <a:pt x="344359" y="328123"/>
                  <a:pt x="344359" y="333724"/>
                </a:cubicBezTo>
                <a:cubicBezTo>
                  <a:pt x="344359" y="339237"/>
                  <a:pt x="339820" y="343771"/>
                  <a:pt x="334212" y="343771"/>
                </a:cubicBezTo>
                <a:lnTo>
                  <a:pt x="232922" y="343771"/>
                </a:lnTo>
                <a:cubicBezTo>
                  <a:pt x="227315" y="343771"/>
                  <a:pt x="222775" y="339237"/>
                  <a:pt x="222775" y="333724"/>
                </a:cubicBezTo>
                <a:cubicBezTo>
                  <a:pt x="222775" y="328123"/>
                  <a:pt x="227315" y="323589"/>
                  <a:pt x="232922" y="323589"/>
                </a:cubicBezTo>
                <a:close/>
                <a:moveTo>
                  <a:pt x="91150" y="323589"/>
                </a:moveTo>
                <a:lnTo>
                  <a:pt x="192382" y="323589"/>
                </a:lnTo>
                <a:cubicBezTo>
                  <a:pt x="197986" y="323589"/>
                  <a:pt x="202523" y="328123"/>
                  <a:pt x="202523" y="333724"/>
                </a:cubicBezTo>
                <a:cubicBezTo>
                  <a:pt x="202523" y="339237"/>
                  <a:pt x="197986" y="343771"/>
                  <a:pt x="192382" y="343771"/>
                </a:cubicBezTo>
                <a:lnTo>
                  <a:pt x="91150" y="343771"/>
                </a:lnTo>
                <a:cubicBezTo>
                  <a:pt x="85546" y="343771"/>
                  <a:pt x="81009" y="339237"/>
                  <a:pt x="81009" y="333724"/>
                </a:cubicBezTo>
                <a:cubicBezTo>
                  <a:pt x="81009" y="328123"/>
                  <a:pt x="85546" y="323589"/>
                  <a:pt x="91150" y="323589"/>
                </a:cubicBezTo>
                <a:close/>
                <a:moveTo>
                  <a:pt x="273424" y="262833"/>
                </a:moveTo>
                <a:lnTo>
                  <a:pt x="354397" y="262833"/>
                </a:lnTo>
                <a:cubicBezTo>
                  <a:pt x="360003" y="262833"/>
                  <a:pt x="364541" y="267379"/>
                  <a:pt x="364541" y="272995"/>
                </a:cubicBezTo>
                <a:cubicBezTo>
                  <a:pt x="364541" y="278610"/>
                  <a:pt x="360003" y="283156"/>
                  <a:pt x="354397" y="283156"/>
                </a:cubicBezTo>
                <a:lnTo>
                  <a:pt x="273424" y="283156"/>
                </a:lnTo>
                <a:cubicBezTo>
                  <a:pt x="267818" y="283156"/>
                  <a:pt x="263280" y="278610"/>
                  <a:pt x="263280" y="272995"/>
                </a:cubicBezTo>
                <a:cubicBezTo>
                  <a:pt x="263280" y="267379"/>
                  <a:pt x="267818" y="262833"/>
                  <a:pt x="273424" y="262833"/>
                </a:cubicBezTo>
                <a:close/>
                <a:moveTo>
                  <a:pt x="192411" y="262833"/>
                </a:moveTo>
                <a:lnTo>
                  <a:pt x="232886" y="262833"/>
                </a:lnTo>
                <a:cubicBezTo>
                  <a:pt x="238490" y="262833"/>
                  <a:pt x="243027" y="267379"/>
                  <a:pt x="243027" y="272995"/>
                </a:cubicBezTo>
                <a:cubicBezTo>
                  <a:pt x="243027" y="278610"/>
                  <a:pt x="238490" y="283156"/>
                  <a:pt x="232886" y="283156"/>
                </a:cubicBezTo>
                <a:lnTo>
                  <a:pt x="192411" y="283156"/>
                </a:lnTo>
                <a:cubicBezTo>
                  <a:pt x="186807" y="283156"/>
                  <a:pt x="182270" y="278610"/>
                  <a:pt x="182270" y="272995"/>
                </a:cubicBezTo>
                <a:cubicBezTo>
                  <a:pt x="182270" y="267379"/>
                  <a:pt x="186807" y="262833"/>
                  <a:pt x="192411" y="262833"/>
                </a:cubicBezTo>
                <a:close/>
                <a:moveTo>
                  <a:pt x="91155" y="262833"/>
                </a:moveTo>
                <a:lnTo>
                  <a:pt x="151943" y="262833"/>
                </a:lnTo>
                <a:cubicBezTo>
                  <a:pt x="157550" y="262833"/>
                  <a:pt x="162089" y="267379"/>
                  <a:pt x="162089" y="272995"/>
                </a:cubicBezTo>
                <a:cubicBezTo>
                  <a:pt x="162089" y="278610"/>
                  <a:pt x="157550" y="283156"/>
                  <a:pt x="151943" y="283156"/>
                </a:cubicBezTo>
                <a:lnTo>
                  <a:pt x="91155" y="283156"/>
                </a:lnTo>
                <a:cubicBezTo>
                  <a:pt x="85548" y="283156"/>
                  <a:pt x="81009" y="278610"/>
                  <a:pt x="81009" y="272995"/>
                </a:cubicBezTo>
                <a:cubicBezTo>
                  <a:pt x="81009" y="267379"/>
                  <a:pt x="85548" y="262833"/>
                  <a:pt x="91155" y="262833"/>
                </a:cubicBezTo>
                <a:close/>
                <a:moveTo>
                  <a:pt x="253178" y="202217"/>
                </a:moveTo>
                <a:lnTo>
                  <a:pt x="334208" y="202217"/>
                </a:lnTo>
                <a:cubicBezTo>
                  <a:pt x="339818" y="202217"/>
                  <a:pt x="344359" y="206751"/>
                  <a:pt x="344359" y="212264"/>
                </a:cubicBezTo>
                <a:cubicBezTo>
                  <a:pt x="344359" y="217865"/>
                  <a:pt x="339818" y="222399"/>
                  <a:pt x="334208" y="222399"/>
                </a:cubicBezTo>
                <a:lnTo>
                  <a:pt x="253178" y="222399"/>
                </a:lnTo>
                <a:cubicBezTo>
                  <a:pt x="247568" y="222399"/>
                  <a:pt x="243027" y="217865"/>
                  <a:pt x="243027" y="212264"/>
                </a:cubicBezTo>
                <a:cubicBezTo>
                  <a:pt x="243027" y="206751"/>
                  <a:pt x="247568" y="202217"/>
                  <a:pt x="253178" y="202217"/>
                </a:cubicBezTo>
                <a:close/>
                <a:moveTo>
                  <a:pt x="91154" y="202217"/>
                </a:moveTo>
                <a:lnTo>
                  <a:pt x="212719" y="202217"/>
                </a:lnTo>
                <a:cubicBezTo>
                  <a:pt x="218237" y="202217"/>
                  <a:pt x="222775" y="206751"/>
                  <a:pt x="222775" y="212264"/>
                </a:cubicBezTo>
                <a:cubicBezTo>
                  <a:pt x="222775" y="217865"/>
                  <a:pt x="218237" y="222399"/>
                  <a:pt x="212719" y="222399"/>
                </a:cubicBezTo>
                <a:lnTo>
                  <a:pt x="91154" y="222399"/>
                </a:lnTo>
                <a:cubicBezTo>
                  <a:pt x="85548" y="222399"/>
                  <a:pt x="81009" y="217865"/>
                  <a:pt x="81009" y="212264"/>
                </a:cubicBezTo>
                <a:cubicBezTo>
                  <a:pt x="81009" y="206751"/>
                  <a:pt x="85548" y="202217"/>
                  <a:pt x="91154" y="202217"/>
                </a:cubicBezTo>
                <a:close/>
                <a:moveTo>
                  <a:pt x="91153" y="121278"/>
                </a:moveTo>
                <a:lnTo>
                  <a:pt x="172126" y="121278"/>
                </a:lnTo>
                <a:cubicBezTo>
                  <a:pt x="177732" y="121278"/>
                  <a:pt x="182270" y="125808"/>
                  <a:pt x="182270" y="131404"/>
                </a:cubicBezTo>
                <a:cubicBezTo>
                  <a:pt x="182270" y="137000"/>
                  <a:pt x="177732" y="141530"/>
                  <a:pt x="172126" y="141530"/>
                </a:cubicBezTo>
                <a:lnTo>
                  <a:pt x="91153" y="141530"/>
                </a:lnTo>
                <a:cubicBezTo>
                  <a:pt x="85547" y="141530"/>
                  <a:pt x="81009" y="137000"/>
                  <a:pt x="81009" y="131404"/>
                </a:cubicBezTo>
                <a:cubicBezTo>
                  <a:pt x="81009" y="125808"/>
                  <a:pt x="85547" y="121278"/>
                  <a:pt x="91153" y="121278"/>
                </a:cubicBezTo>
                <a:close/>
                <a:moveTo>
                  <a:pt x="50643" y="0"/>
                </a:moveTo>
                <a:lnTo>
                  <a:pt x="273418" y="0"/>
                </a:lnTo>
                <a:cubicBezTo>
                  <a:pt x="279025" y="0"/>
                  <a:pt x="283564" y="4532"/>
                  <a:pt x="283564" y="10131"/>
                </a:cubicBezTo>
                <a:cubicBezTo>
                  <a:pt x="283564" y="15730"/>
                  <a:pt x="279025" y="20262"/>
                  <a:pt x="273418" y="20262"/>
                </a:cubicBezTo>
                <a:lnTo>
                  <a:pt x="50643" y="20262"/>
                </a:lnTo>
                <a:cubicBezTo>
                  <a:pt x="33910" y="20262"/>
                  <a:pt x="20292" y="33859"/>
                  <a:pt x="20292" y="50567"/>
                </a:cubicBezTo>
                <a:lnTo>
                  <a:pt x="20292" y="455011"/>
                </a:lnTo>
                <a:cubicBezTo>
                  <a:pt x="20292" y="471719"/>
                  <a:pt x="33910" y="485316"/>
                  <a:pt x="50643" y="485316"/>
                </a:cubicBezTo>
                <a:lnTo>
                  <a:pt x="394996" y="485316"/>
                </a:lnTo>
                <a:cubicBezTo>
                  <a:pt x="411729" y="485316"/>
                  <a:pt x="425347" y="471719"/>
                  <a:pt x="425347" y="455011"/>
                </a:cubicBezTo>
                <a:lnTo>
                  <a:pt x="425347" y="135615"/>
                </a:lnTo>
                <a:lnTo>
                  <a:pt x="324061" y="34481"/>
                </a:lnTo>
                <a:lnTo>
                  <a:pt x="324061" y="101133"/>
                </a:lnTo>
                <a:cubicBezTo>
                  <a:pt x="324061" y="112242"/>
                  <a:pt x="333139" y="121307"/>
                  <a:pt x="344354" y="121307"/>
                </a:cubicBezTo>
                <a:lnTo>
                  <a:pt x="374704" y="121307"/>
                </a:lnTo>
                <a:cubicBezTo>
                  <a:pt x="380311" y="121307"/>
                  <a:pt x="384850" y="125839"/>
                  <a:pt x="384850" y="131438"/>
                </a:cubicBezTo>
                <a:cubicBezTo>
                  <a:pt x="384850" y="137036"/>
                  <a:pt x="380311" y="141569"/>
                  <a:pt x="374704" y="141569"/>
                </a:cubicBezTo>
                <a:lnTo>
                  <a:pt x="344354" y="141569"/>
                </a:lnTo>
                <a:cubicBezTo>
                  <a:pt x="322014" y="141569"/>
                  <a:pt x="303857" y="123439"/>
                  <a:pt x="303857" y="101133"/>
                </a:cubicBezTo>
                <a:lnTo>
                  <a:pt x="303857" y="10131"/>
                </a:lnTo>
                <a:cubicBezTo>
                  <a:pt x="303857" y="6043"/>
                  <a:pt x="306260" y="2310"/>
                  <a:pt x="310087" y="800"/>
                </a:cubicBezTo>
                <a:cubicBezTo>
                  <a:pt x="313826" y="-800"/>
                  <a:pt x="318187" y="89"/>
                  <a:pt x="321124" y="2933"/>
                </a:cubicBezTo>
                <a:lnTo>
                  <a:pt x="442613" y="124328"/>
                </a:lnTo>
                <a:cubicBezTo>
                  <a:pt x="444482" y="126194"/>
                  <a:pt x="445550" y="128772"/>
                  <a:pt x="445550" y="131438"/>
                </a:cubicBezTo>
                <a:lnTo>
                  <a:pt x="445550" y="455011"/>
                </a:lnTo>
                <a:cubicBezTo>
                  <a:pt x="445550" y="482916"/>
                  <a:pt x="422854" y="505578"/>
                  <a:pt x="394996" y="505578"/>
                </a:cubicBezTo>
                <a:lnTo>
                  <a:pt x="50643" y="505578"/>
                </a:lnTo>
                <a:cubicBezTo>
                  <a:pt x="22696" y="505578"/>
                  <a:pt x="0" y="482916"/>
                  <a:pt x="0" y="455011"/>
                </a:cubicBezTo>
                <a:lnTo>
                  <a:pt x="0" y="50567"/>
                </a:lnTo>
                <a:cubicBezTo>
                  <a:pt x="0" y="22662"/>
                  <a:pt x="22696" y="0"/>
                  <a:pt x="506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iśľîḓé"/>
          <p:cNvSpPr/>
          <p:nvPr/>
        </p:nvSpPr>
        <p:spPr bwMode="auto">
          <a:xfrm>
            <a:off x="6608660" y="3310805"/>
            <a:ext cx="1851772" cy="85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iS1îḋé"/>
          <p:cNvSpPr txBox="1"/>
          <p:nvPr/>
        </p:nvSpPr>
        <p:spPr bwMode="auto">
          <a:xfrm>
            <a:off x="6608660" y="3035948"/>
            <a:ext cx="1851772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en-US" altLang="zh-CN" sz="18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îśḷîḑê"/>
          <p:cNvSpPr/>
          <p:nvPr/>
        </p:nvSpPr>
        <p:spPr bwMode="auto">
          <a:xfrm>
            <a:off x="863674" y="1635646"/>
            <a:ext cx="2551428" cy="2202034"/>
          </a:xfrm>
          <a:prstGeom prst="rect">
            <a:avLst/>
          </a:prstGeom>
          <a:blipFill dpi="0" rotWithShape="1">
            <a:blip r:embed="rId1"/>
            <a:srcRect/>
            <a:stretch>
              <a:fillRect l="-22031" r="-21813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29" name="矩形 28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ŝļîďe"/>
          <p:cNvSpPr/>
          <p:nvPr/>
        </p:nvSpPr>
        <p:spPr>
          <a:xfrm>
            <a:off x="502444" y="1570490"/>
            <a:ext cx="1629914" cy="291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işlïde"/>
          <p:cNvSpPr/>
          <p:nvPr/>
        </p:nvSpPr>
        <p:spPr>
          <a:xfrm>
            <a:off x="2132357" y="1570490"/>
            <a:ext cx="1629914" cy="291564"/>
          </a:xfrm>
          <a:prstGeom prst="rect">
            <a:avLst/>
          </a:prstGeom>
          <a:solidFill>
            <a:srgbClr val="D48F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iṩļïďè"/>
          <p:cNvSpPr/>
          <p:nvPr/>
        </p:nvSpPr>
        <p:spPr>
          <a:xfrm>
            <a:off x="3750627" y="1570490"/>
            <a:ext cx="1629914" cy="2915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2018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ïSḻidé"/>
          <p:cNvSpPr/>
          <p:nvPr/>
        </p:nvSpPr>
        <p:spPr>
          <a:xfrm>
            <a:off x="5380541" y="1570490"/>
            <a:ext cx="1629914" cy="291564"/>
          </a:xfrm>
          <a:prstGeom prst="rect">
            <a:avLst/>
          </a:prstGeom>
          <a:solidFill>
            <a:srgbClr val="D48F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2019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iṧḻïḋè"/>
          <p:cNvSpPr/>
          <p:nvPr/>
        </p:nvSpPr>
        <p:spPr>
          <a:xfrm>
            <a:off x="7010453" y="1570490"/>
            <a:ext cx="1629914" cy="29156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" name="îṧḻïďé"/>
          <p:cNvGrpSpPr/>
          <p:nvPr/>
        </p:nvGrpSpPr>
        <p:grpSpPr>
          <a:xfrm>
            <a:off x="1275971" y="1816243"/>
            <a:ext cx="82860" cy="780361"/>
            <a:chOff x="6322659" y="3180606"/>
            <a:chExt cx="110480" cy="1040481"/>
          </a:xfrm>
        </p:grpSpPr>
        <p:sp>
          <p:nvSpPr>
            <p:cNvPr id="37" name="iṥļiďe"/>
            <p:cNvSpPr/>
            <p:nvPr/>
          </p:nvSpPr>
          <p:spPr bwMode="gray">
            <a:xfrm>
              <a:off x="6322659" y="3180606"/>
              <a:ext cx="110480" cy="10774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iṣḷïḍé"/>
            <p:cNvSpPr/>
            <p:nvPr/>
          </p:nvSpPr>
          <p:spPr bwMode="gray">
            <a:xfrm flipV="1">
              <a:off x="6377899" y="3272470"/>
              <a:ext cx="0" cy="94861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íṥḻîḋê"/>
          <p:cNvGrpSpPr/>
          <p:nvPr/>
        </p:nvGrpSpPr>
        <p:grpSpPr>
          <a:xfrm>
            <a:off x="2905883" y="1827487"/>
            <a:ext cx="82860" cy="1753134"/>
            <a:chOff x="4362933" y="3180606"/>
            <a:chExt cx="110480" cy="2337511"/>
          </a:xfrm>
        </p:grpSpPr>
        <p:sp>
          <p:nvSpPr>
            <p:cNvPr id="35" name="íṡlïdê"/>
            <p:cNvSpPr/>
            <p:nvPr/>
          </p:nvSpPr>
          <p:spPr bwMode="gray">
            <a:xfrm>
              <a:off x="4362933" y="3180606"/>
              <a:ext cx="110480" cy="107745"/>
            </a:xfrm>
            <a:prstGeom prst="ellipse">
              <a:avLst/>
            </a:prstGeom>
            <a:solidFill>
              <a:schemeClr val="tx2"/>
            </a:solidFill>
            <a:ln w="12700" algn="ctr">
              <a:solidFill>
                <a:srgbClr val="D48FB9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îṧļïďé"/>
            <p:cNvSpPr/>
            <p:nvPr/>
          </p:nvSpPr>
          <p:spPr bwMode="gray">
            <a:xfrm flipV="1">
              <a:off x="4418173" y="3248780"/>
              <a:ext cx="0" cy="2269337"/>
            </a:xfrm>
            <a:prstGeom prst="line">
              <a:avLst/>
            </a:prstGeom>
            <a:noFill/>
            <a:ln w="19050">
              <a:solidFill>
                <a:srgbClr val="D48FB9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íṧļîḑè"/>
          <p:cNvGrpSpPr/>
          <p:nvPr/>
        </p:nvGrpSpPr>
        <p:grpSpPr>
          <a:xfrm>
            <a:off x="4524154" y="1816243"/>
            <a:ext cx="82860" cy="780361"/>
            <a:chOff x="6322659" y="3180606"/>
            <a:chExt cx="110480" cy="1040481"/>
          </a:xfrm>
        </p:grpSpPr>
        <p:sp>
          <p:nvSpPr>
            <p:cNvPr id="33" name="îṡļiḍe"/>
            <p:cNvSpPr/>
            <p:nvPr/>
          </p:nvSpPr>
          <p:spPr bwMode="gray">
            <a:xfrm>
              <a:off x="6322659" y="3180606"/>
              <a:ext cx="110480" cy="10774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í$ļîďé"/>
            <p:cNvSpPr/>
            <p:nvPr/>
          </p:nvSpPr>
          <p:spPr bwMode="gray">
            <a:xfrm flipV="1">
              <a:off x="6377899" y="3272470"/>
              <a:ext cx="0" cy="94861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ïš1íḓè"/>
          <p:cNvGrpSpPr/>
          <p:nvPr/>
        </p:nvGrpSpPr>
        <p:grpSpPr>
          <a:xfrm>
            <a:off x="6154067" y="1827487"/>
            <a:ext cx="82860" cy="1702512"/>
            <a:chOff x="4362933" y="3180606"/>
            <a:chExt cx="110480" cy="2270015"/>
          </a:xfrm>
        </p:grpSpPr>
        <p:sp>
          <p:nvSpPr>
            <p:cNvPr id="31" name="îsļîḓè"/>
            <p:cNvSpPr/>
            <p:nvPr/>
          </p:nvSpPr>
          <p:spPr bwMode="gray">
            <a:xfrm>
              <a:off x="4362933" y="3180606"/>
              <a:ext cx="110480" cy="107745"/>
            </a:xfrm>
            <a:prstGeom prst="ellipse">
              <a:avLst/>
            </a:prstGeom>
            <a:solidFill>
              <a:schemeClr val="tx2"/>
            </a:solidFill>
            <a:ln w="12700" algn="ctr">
              <a:solidFill>
                <a:srgbClr val="D48FB9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ïSļíḓé"/>
            <p:cNvSpPr/>
            <p:nvPr/>
          </p:nvSpPr>
          <p:spPr bwMode="gray">
            <a:xfrm flipV="1">
              <a:off x="4418173" y="3248780"/>
              <a:ext cx="0" cy="2201841"/>
            </a:xfrm>
            <a:prstGeom prst="line">
              <a:avLst/>
            </a:prstGeom>
            <a:noFill/>
            <a:ln w="19050">
              <a:solidFill>
                <a:srgbClr val="D48FB9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îşḷiďè"/>
          <p:cNvGrpSpPr/>
          <p:nvPr/>
        </p:nvGrpSpPr>
        <p:grpSpPr>
          <a:xfrm>
            <a:off x="7783980" y="1816243"/>
            <a:ext cx="82860" cy="780361"/>
            <a:chOff x="6322659" y="3180606"/>
            <a:chExt cx="110480" cy="1040481"/>
          </a:xfrm>
        </p:grpSpPr>
        <p:sp>
          <p:nvSpPr>
            <p:cNvPr id="29" name="iṡḷïḍé"/>
            <p:cNvSpPr/>
            <p:nvPr/>
          </p:nvSpPr>
          <p:spPr bwMode="gray">
            <a:xfrm>
              <a:off x="6322659" y="3180606"/>
              <a:ext cx="110480" cy="10774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ï$ḷïḑé"/>
            <p:cNvSpPr/>
            <p:nvPr/>
          </p:nvSpPr>
          <p:spPr bwMode="gray">
            <a:xfrm flipV="1">
              <a:off x="6377899" y="3272470"/>
              <a:ext cx="0" cy="94861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" name="iṧliḓê"/>
          <p:cNvGrpSpPr/>
          <p:nvPr/>
        </p:nvGrpSpPr>
        <p:grpSpPr>
          <a:xfrm>
            <a:off x="502443" y="2596684"/>
            <a:ext cx="1629914" cy="983937"/>
            <a:chOff x="669924" y="2957420"/>
            <a:chExt cx="2173219" cy="1311916"/>
          </a:xfrm>
        </p:grpSpPr>
        <p:sp>
          <p:nvSpPr>
            <p:cNvPr id="27" name="íslíḑè"/>
            <p:cNvSpPr txBox="1"/>
            <p:nvPr/>
          </p:nvSpPr>
          <p:spPr>
            <a:xfrm>
              <a:off x="669924" y="2957420"/>
              <a:ext cx="2173217" cy="471579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ïŝļïḋe"/>
            <p:cNvSpPr txBox="1"/>
            <p:nvPr/>
          </p:nvSpPr>
          <p:spPr>
            <a:xfrm>
              <a:off x="669925" y="3429000"/>
              <a:ext cx="2173218" cy="8403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7500" lnSpcReduction="200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iśļíḋê"/>
          <p:cNvGrpSpPr/>
          <p:nvPr/>
        </p:nvGrpSpPr>
        <p:grpSpPr>
          <a:xfrm>
            <a:off x="2140712" y="3529999"/>
            <a:ext cx="1629914" cy="983937"/>
            <a:chOff x="669924" y="2957420"/>
            <a:chExt cx="2173219" cy="1311916"/>
          </a:xfrm>
        </p:grpSpPr>
        <p:sp>
          <p:nvSpPr>
            <p:cNvPr id="25" name="íS1íḋê"/>
            <p:cNvSpPr txBox="1"/>
            <p:nvPr/>
          </p:nvSpPr>
          <p:spPr>
            <a:xfrm>
              <a:off x="669924" y="2957420"/>
              <a:ext cx="2173217" cy="471579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D48F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en-US" altLang="zh-CN" sz="1600" b="1" dirty="0">
                <a:solidFill>
                  <a:srgbClr val="D48FB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iSļïḓe"/>
            <p:cNvSpPr txBox="1"/>
            <p:nvPr/>
          </p:nvSpPr>
          <p:spPr>
            <a:xfrm>
              <a:off x="669925" y="3429000"/>
              <a:ext cx="2173218" cy="8403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7500" lnSpcReduction="200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íṧliḍê"/>
          <p:cNvGrpSpPr/>
          <p:nvPr/>
        </p:nvGrpSpPr>
        <p:grpSpPr>
          <a:xfrm>
            <a:off x="3756338" y="2596684"/>
            <a:ext cx="1629914" cy="983937"/>
            <a:chOff x="669924" y="2957420"/>
            <a:chExt cx="2173219" cy="1311916"/>
          </a:xfrm>
        </p:grpSpPr>
        <p:sp>
          <p:nvSpPr>
            <p:cNvPr id="23" name="îṩḷiďé"/>
            <p:cNvSpPr txBox="1"/>
            <p:nvPr/>
          </p:nvSpPr>
          <p:spPr>
            <a:xfrm>
              <a:off x="669924" y="2957420"/>
              <a:ext cx="2173217" cy="471579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ïṣļïdé"/>
            <p:cNvSpPr txBox="1"/>
            <p:nvPr/>
          </p:nvSpPr>
          <p:spPr>
            <a:xfrm>
              <a:off x="669925" y="3429000"/>
              <a:ext cx="2173218" cy="8403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7500" lnSpcReduction="200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ïṡ1iḋe"/>
          <p:cNvGrpSpPr/>
          <p:nvPr/>
        </p:nvGrpSpPr>
        <p:grpSpPr>
          <a:xfrm>
            <a:off x="5394607" y="3529999"/>
            <a:ext cx="1629914" cy="983937"/>
            <a:chOff x="669924" y="2957420"/>
            <a:chExt cx="2173219" cy="1311916"/>
          </a:xfrm>
        </p:grpSpPr>
        <p:sp>
          <p:nvSpPr>
            <p:cNvPr id="21" name="iśľíḑe"/>
            <p:cNvSpPr txBox="1"/>
            <p:nvPr/>
          </p:nvSpPr>
          <p:spPr>
            <a:xfrm>
              <a:off x="669924" y="2957420"/>
              <a:ext cx="2173217" cy="471579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D48F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en-US" altLang="zh-CN" sz="1600" b="1" dirty="0">
                <a:solidFill>
                  <a:srgbClr val="D48FB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iṩ1îḍè"/>
            <p:cNvSpPr txBox="1"/>
            <p:nvPr/>
          </p:nvSpPr>
          <p:spPr>
            <a:xfrm>
              <a:off x="669925" y="3429000"/>
              <a:ext cx="2173218" cy="8403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7500" lnSpcReduction="200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iś1íḋê"/>
          <p:cNvGrpSpPr/>
          <p:nvPr/>
        </p:nvGrpSpPr>
        <p:grpSpPr>
          <a:xfrm>
            <a:off x="7025836" y="2596684"/>
            <a:ext cx="1629914" cy="983937"/>
            <a:chOff x="669924" y="2957420"/>
            <a:chExt cx="2173219" cy="1311916"/>
          </a:xfrm>
        </p:grpSpPr>
        <p:sp>
          <p:nvSpPr>
            <p:cNvPr id="19" name="íṩḻïḓè"/>
            <p:cNvSpPr txBox="1"/>
            <p:nvPr/>
          </p:nvSpPr>
          <p:spPr>
            <a:xfrm>
              <a:off x="669924" y="2957420"/>
              <a:ext cx="2173217" cy="471579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ïṣľiďe"/>
            <p:cNvSpPr txBox="1"/>
            <p:nvPr/>
          </p:nvSpPr>
          <p:spPr>
            <a:xfrm>
              <a:off x="669925" y="3429000"/>
              <a:ext cx="2173218" cy="8403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7500" lnSpcReduction="200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42" name="矩形 41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52" name="矩形 51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57" name="išliḋê"/>
          <p:cNvSpPr/>
          <p:nvPr/>
        </p:nvSpPr>
        <p:spPr>
          <a:xfrm>
            <a:off x="1755011" y="1721177"/>
            <a:ext cx="1460822" cy="1412216"/>
          </a:xfrm>
          <a:prstGeom prst="ellipse">
            <a:avLst/>
          </a:prstGeom>
          <a:blipFill dpi="0" rotWithShape="1">
            <a:blip r:embed="rId1"/>
            <a:srcRect/>
            <a:stretch>
              <a:fillRect l="-22729" r="-2233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58" name="iŝḷíḋe"/>
          <p:cNvSpPr/>
          <p:nvPr/>
        </p:nvSpPr>
        <p:spPr>
          <a:xfrm>
            <a:off x="3841589" y="1721180"/>
            <a:ext cx="1460822" cy="1412216"/>
          </a:xfrm>
          <a:prstGeom prst="ellipse">
            <a:avLst/>
          </a:prstGeom>
          <a:blipFill dpi="0" rotWithShape="1">
            <a:blip r:embed="rId2"/>
            <a:srcRect/>
            <a:stretch>
              <a:fillRect t="-2872" b="-282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59" name="îSlíḑê"/>
          <p:cNvSpPr/>
          <p:nvPr/>
        </p:nvSpPr>
        <p:spPr>
          <a:xfrm>
            <a:off x="5928164" y="1725566"/>
            <a:ext cx="1460822" cy="1412216"/>
          </a:xfrm>
          <a:prstGeom prst="ellipse">
            <a:avLst/>
          </a:prstGeom>
          <a:blipFill dpi="0" rotWithShape="1">
            <a:blip r:embed="rId3"/>
            <a:srcRect/>
            <a:stretch>
              <a:fillRect l="-17771" r="-1746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" panose="020B0503020204020204" pitchFamily="34" charset="-122"/>
            </a:endParaRPr>
          </a:p>
        </p:txBody>
      </p:sp>
      <p:sp>
        <p:nvSpPr>
          <p:cNvPr id="61" name="íŝḻíḓe"/>
          <p:cNvSpPr/>
          <p:nvPr/>
        </p:nvSpPr>
        <p:spPr>
          <a:xfrm>
            <a:off x="2701909" y="1600233"/>
            <a:ext cx="528036" cy="5280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altLang="en-US" sz="11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2" name="íṡľiḑê"/>
          <p:cNvSpPr/>
          <p:nvPr/>
        </p:nvSpPr>
        <p:spPr>
          <a:xfrm>
            <a:off x="4835146" y="1600233"/>
            <a:ext cx="528036" cy="5280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/>
            <a:r>
              <a:rPr lang="zh-CN" altLang="en-US" sz="1100" b="1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  <a:endParaRPr lang="zh-CN" altLang="en-US" sz="11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işḷiḋé"/>
          <p:cNvSpPr/>
          <p:nvPr/>
        </p:nvSpPr>
        <p:spPr>
          <a:xfrm>
            <a:off x="6968383" y="1600233"/>
            <a:ext cx="528036" cy="52803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/>
            <a:r>
              <a:rPr lang="zh-CN" altLang="en-US" sz="1100" b="1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  <a:endParaRPr lang="zh-CN" altLang="en-US" sz="11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îSľïḑê"/>
          <p:cNvSpPr txBox="1"/>
          <p:nvPr/>
        </p:nvSpPr>
        <p:spPr>
          <a:xfrm>
            <a:off x="1755011" y="3266109"/>
            <a:ext cx="1460822" cy="2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72000" tIns="0" rIns="72000" bIns="0" anchor="b" anchorCtr="0">
            <a:normAutofit fontScale="92500" lnSpcReduction="10000"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î$ḻïďé"/>
          <p:cNvSpPr txBox="1"/>
          <p:nvPr/>
        </p:nvSpPr>
        <p:spPr>
          <a:xfrm>
            <a:off x="1755011" y="3478376"/>
            <a:ext cx="1460822" cy="4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72000" tIns="0" rIns="72000" bIns="0" anchor="t" anchorCtr="0">
            <a:normAutofit fontScale="62500" lnSpcReduction="20000"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67" name="iṧḻîďê"/>
          <p:cNvSpPr txBox="1"/>
          <p:nvPr/>
        </p:nvSpPr>
        <p:spPr>
          <a:xfrm>
            <a:off x="3841589" y="3266109"/>
            <a:ext cx="1460822" cy="2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72000" tIns="0" rIns="72000" bIns="0" anchor="b" anchorCtr="0">
            <a:normAutofit fontScale="92500" lnSpcReduction="10000"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68" name="ïṩļîḋé"/>
          <p:cNvSpPr txBox="1"/>
          <p:nvPr/>
        </p:nvSpPr>
        <p:spPr>
          <a:xfrm>
            <a:off x="3841589" y="3478376"/>
            <a:ext cx="1460822" cy="4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72000" tIns="0" rIns="72000" bIns="0" anchor="t" anchorCtr="0">
            <a:normAutofit fontScale="62500" lnSpcReduction="20000"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69" name="iṧ1iḍè"/>
          <p:cNvSpPr txBox="1"/>
          <p:nvPr/>
        </p:nvSpPr>
        <p:spPr>
          <a:xfrm>
            <a:off x="5928164" y="3266109"/>
            <a:ext cx="1460822" cy="2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none" lIns="72000" tIns="0" rIns="72000" bIns="0" anchor="b" anchorCtr="0">
            <a:normAutofit fontScale="92500" lnSpcReduction="10000"/>
          </a:bodyPr>
          <a:lstStyle/>
          <a:p>
            <a:pPr algn="ctr"/>
            <a:r>
              <a:rPr lang="zh-CN" altLang="en-US" sz="1600" b="1" dirty="0">
                <a:solidFill>
                  <a:schemeClr val="accent3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îṧḻïḓé"/>
          <p:cNvSpPr txBox="1"/>
          <p:nvPr/>
        </p:nvSpPr>
        <p:spPr>
          <a:xfrm>
            <a:off x="5928164" y="3478376"/>
            <a:ext cx="1460822" cy="4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100000"/>
                  </a:schemeClr>
                </a:solidFill>
              </a14:hiddenFill>
            </a:ext>
          </a:extLst>
        </p:spPr>
        <p:txBody>
          <a:bodyPr wrap="square" lIns="72000" tIns="0" rIns="72000" bIns="0" anchor="t" anchorCtr="0">
            <a:normAutofit fontScale="62500" lnSpcReduction="20000"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šlíḍè"/>
          <p:cNvGrpSpPr/>
          <p:nvPr/>
        </p:nvGrpSpPr>
        <p:grpSpPr>
          <a:xfrm>
            <a:off x="2360964" y="3101333"/>
            <a:ext cx="581118" cy="581123"/>
            <a:chOff x="7209746" y="4153276"/>
            <a:chExt cx="675000" cy="675005"/>
          </a:xfrm>
        </p:grpSpPr>
        <p:sp>
          <p:nvSpPr>
            <p:cNvPr id="155" name="ïṧ1îḑê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6" name="íšľîḍè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iṡliďè"/>
          <p:cNvGrpSpPr/>
          <p:nvPr/>
        </p:nvGrpSpPr>
        <p:grpSpPr>
          <a:xfrm>
            <a:off x="6119148" y="3101333"/>
            <a:ext cx="581118" cy="581123"/>
            <a:chOff x="7209746" y="4153276"/>
            <a:chExt cx="675000" cy="675005"/>
          </a:xfrm>
        </p:grpSpPr>
        <p:sp>
          <p:nvSpPr>
            <p:cNvPr id="153" name="ïś1îḍê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4" name="íšľiḋé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isḷïḋê"/>
          <p:cNvGrpSpPr/>
          <p:nvPr/>
        </p:nvGrpSpPr>
        <p:grpSpPr>
          <a:xfrm>
            <a:off x="4281441" y="2117148"/>
            <a:ext cx="581118" cy="581123"/>
            <a:chOff x="7209746" y="4153276"/>
            <a:chExt cx="675000" cy="675005"/>
          </a:xfrm>
        </p:grpSpPr>
        <p:sp>
          <p:nvSpPr>
            <p:cNvPr id="151" name="íSlïḋ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2" name="ïṩ1îďé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502443" y="889870"/>
            <a:ext cx="8139116" cy="3103345"/>
            <a:chOff x="502443" y="889870"/>
            <a:chExt cx="8139116" cy="3103345"/>
          </a:xfrm>
        </p:grpSpPr>
        <p:sp>
          <p:nvSpPr>
            <p:cNvPr id="5" name="î$1îḍè"/>
            <p:cNvSpPr txBox="1"/>
            <p:nvPr/>
          </p:nvSpPr>
          <p:spPr>
            <a:xfrm>
              <a:off x="502443" y="3009278"/>
              <a:ext cx="1867532" cy="353684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îṥḷíḓê"/>
            <p:cNvSpPr txBox="1"/>
            <p:nvPr/>
          </p:nvSpPr>
          <p:spPr>
            <a:xfrm>
              <a:off x="502444" y="3362963"/>
              <a:ext cx="1867533" cy="63025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 lnSpcReduction="100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iṥļïdé"/>
            <p:cNvSpPr txBox="1"/>
            <p:nvPr/>
          </p:nvSpPr>
          <p:spPr>
            <a:xfrm>
              <a:off x="6774025" y="3009278"/>
              <a:ext cx="1867532" cy="353684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ísļidè"/>
            <p:cNvSpPr txBox="1"/>
            <p:nvPr/>
          </p:nvSpPr>
          <p:spPr>
            <a:xfrm>
              <a:off x="6774026" y="3362963"/>
              <a:ext cx="1867533" cy="63025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 lnSpcReduction="10000"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2" name="i$ļíḓê"/>
            <p:cNvGrpSpPr/>
            <p:nvPr/>
          </p:nvGrpSpPr>
          <p:grpSpPr>
            <a:xfrm>
              <a:off x="2749502" y="889870"/>
              <a:ext cx="3644998" cy="1181251"/>
              <a:chOff x="3739507" y="1439185"/>
              <a:chExt cx="4859997" cy="1575001"/>
            </a:xfrm>
          </p:grpSpPr>
          <p:sp>
            <p:nvSpPr>
              <p:cNvPr id="149" name="íSḻïdê"/>
              <p:cNvSpPr txBox="1"/>
              <p:nvPr/>
            </p:nvSpPr>
            <p:spPr>
              <a:xfrm>
                <a:off x="3739507" y="1439185"/>
                <a:ext cx="4859997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请替换文字内容 </a:t>
                </a:r>
                <a:endParaRPr lang="en-US" altLang="zh-CN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0" name="íṩ1íďê"/>
              <p:cNvSpPr txBox="1"/>
              <p:nvPr/>
            </p:nvSpPr>
            <p:spPr>
              <a:xfrm>
                <a:off x="3739508" y="2027518"/>
                <a:ext cx="4859996" cy="98666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您的内容打在这里，或者通过复制您的文本后，在此框中选择粘贴，并选择只保留文字</a:t>
                </a:r>
                <a:endPara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ïşḷïḑè"/>
          <p:cNvGrpSpPr/>
          <p:nvPr/>
        </p:nvGrpSpPr>
        <p:grpSpPr>
          <a:xfrm>
            <a:off x="3782545" y="2814421"/>
            <a:ext cx="1578916" cy="1839727"/>
            <a:chOff x="8963338" y="1935291"/>
            <a:chExt cx="2563900" cy="2987418"/>
          </a:xfrm>
        </p:grpSpPr>
        <p:grpSp>
          <p:nvGrpSpPr>
            <p:cNvPr id="14" name="íš1îḍ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/>
            <p:nvPr/>
          </p:nvGrpSpPr>
          <p:grpSpPr>
            <a:xfrm>
              <a:off x="8963338" y="1935291"/>
              <a:ext cx="2563900" cy="2987418"/>
              <a:chOff x="4152523" y="1614605"/>
              <a:chExt cx="3886954" cy="4529020"/>
            </a:xfrm>
          </p:grpSpPr>
          <p:grpSp>
            <p:nvGrpSpPr>
              <p:cNvPr id="19" name="íşľíḍè"/>
              <p:cNvGrpSpPr/>
              <p:nvPr/>
            </p:nvGrpSpPr>
            <p:grpSpPr>
              <a:xfrm>
                <a:off x="5695364" y="1614605"/>
                <a:ext cx="800224" cy="798130"/>
                <a:chOff x="5487988" y="-3175"/>
                <a:chExt cx="1212850" cy="1209676"/>
              </a:xfrm>
            </p:grpSpPr>
            <p:sp>
              <p:nvSpPr>
                <p:cNvPr id="133" name="îŝḷîḓe"/>
                <p:cNvSpPr/>
                <p:nvPr/>
              </p:nvSpPr>
              <p:spPr bwMode="auto">
                <a:xfrm>
                  <a:off x="5513388" y="23813"/>
                  <a:ext cx="1162050" cy="1155700"/>
                </a:xfrm>
                <a:custGeom>
                  <a:avLst/>
                  <a:gdLst>
                    <a:gd name="T0" fmla="*/ 226 w 452"/>
                    <a:gd name="T1" fmla="*/ 451 h 451"/>
                    <a:gd name="T2" fmla="*/ 451 w 452"/>
                    <a:gd name="T3" fmla="*/ 225 h 451"/>
                    <a:gd name="T4" fmla="*/ 226 w 452"/>
                    <a:gd name="T5" fmla="*/ 0 h 451"/>
                    <a:gd name="T6" fmla="*/ 1 w 452"/>
                    <a:gd name="T7" fmla="*/ 226 h 451"/>
                    <a:gd name="T8" fmla="*/ 226 w 452"/>
                    <a:gd name="T9" fmla="*/ 45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2" h="451">
                      <a:moveTo>
                        <a:pt x="226" y="451"/>
                      </a:moveTo>
                      <a:cubicBezTo>
                        <a:pt x="350" y="450"/>
                        <a:pt x="452" y="349"/>
                        <a:pt x="451" y="225"/>
                      </a:cubicBezTo>
                      <a:cubicBezTo>
                        <a:pt x="451" y="101"/>
                        <a:pt x="350" y="0"/>
                        <a:pt x="226" y="0"/>
                      </a:cubicBezTo>
                      <a:cubicBezTo>
                        <a:pt x="102" y="0"/>
                        <a:pt x="0" y="102"/>
                        <a:pt x="1" y="226"/>
                      </a:cubicBezTo>
                      <a:cubicBezTo>
                        <a:pt x="1" y="350"/>
                        <a:pt x="102" y="451"/>
                        <a:pt x="226" y="451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4" name="iṣľíḋè"/>
                <p:cNvSpPr/>
                <p:nvPr/>
              </p:nvSpPr>
              <p:spPr bwMode="auto">
                <a:xfrm>
                  <a:off x="5487988" y="-3175"/>
                  <a:ext cx="1212850" cy="1209675"/>
                </a:xfrm>
                <a:custGeom>
                  <a:avLst/>
                  <a:gdLst>
                    <a:gd name="T0" fmla="*/ 236 w 472"/>
                    <a:gd name="T1" fmla="*/ 0 h 471"/>
                    <a:gd name="T2" fmla="*/ 402 w 472"/>
                    <a:gd name="T3" fmla="*/ 68 h 471"/>
                    <a:gd name="T4" fmla="*/ 472 w 472"/>
                    <a:gd name="T5" fmla="*/ 235 h 471"/>
                    <a:gd name="T6" fmla="*/ 403 w 472"/>
                    <a:gd name="T7" fmla="*/ 402 h 471"/>
                    <a:gd name="T8" fmla="*/ 236 w 472"/>
                    <a:gd name="T9" fmla="*/ 471 h 471"/>
                    <a:gd name="T10" fmla="*/ 236 w 472"/>
                    <a:gd name="T11" fmla="*/ 450 h 471"/>
                    <a:gd name="T12" fmla="*/ 388 w 472"/>
                    <a:gd name="T13" fmla="*/ 387 h 471"/>
                    <a:gd name="T14" fmla="*/ 451 w 472"/>
                    <a:gd name="T15" fmla="*/ 235 h 471"/>
                    <a:gd name="T16" fmla="*/ 388 w 472"/>
                    <a:gd name="T17" fmla="*/ 83 h 471"/>
                    <a:gd name="T18" fmla="*/ 236 w 472"/>
                    <a:gd name="T19" fmla="*/ 20 h 471"/>
                    <a:gd name="T20" fmla="*/ 236 w 472"/>
                    <a:gd name="T21" fmla="*/ 0 h 471"/>
                    <a:gd name="T22" fmla="*/ 236 w 472"/>
                    <a:gd name="T23" fmla="*/ 471 h 471"/>
                    <a:gd name="T24" fmla="*/ 70 w 472"/>
                    <a:gd name="T25" fmla="*/ 402 h 471"/>
                    <a:gd name="T26" fmla="*/ 0 w 472"/>
                    <a:gd name="T27" fmla="*/ 236 h 471"/>
                    <a:gd name="T28" fmla="*/ 69 w 472"/>
                    <a:gd name="T29" fmla="*/ 69 h 471"/>
                    <a:gd name="T30" fmla="*/ 236 w 472"/>
                    <a:gd name="T31" fmla="*/ 0 h 471"/>
                    <a:gd name="T32" fmla="*/ 236 w 472"/>
                    <a:gd name="T33" fmla="*/ 20 h 471"/>
                    <a:gd name="T34" fmla="*/ 84 w 472"/>
                    <a:gd name="T35" fmla="*/ 83 h 471"/>
                    <a:gd name="T36" fmla="*/ 21 w 472"/>
                    <a:gd name="T37" fmla="*/ 236 h 471"/>
                    <a:gd name="T38" fmla="*/ 84 w 472"/>
                    <a:gd name="T39" fmla="*/ 388 h 471"/>
                    <a:gd name="T40" fmla="*/ 236 w 472"/>
                    <a:gd name="T41" fmla="*/ 450 h 471"/>
                    <a:gd name="T42" fmla="*/ 236 w 472"/>
                    <a:gd name="T43" fmla="*/ 471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72" h="471">
                      <a:moveTo>
                        <a:pt x="236" y="0"/>
                      </a:moveTo>
                      <a:cubicBezTo>
                        <a:pt x="301" y="0"/>
                        <a:pt x="360" y="26"/>
                        <a:pt x="402" y="68"/>
                      </a:cubicBezTo>
                      <a:cubicBezTo>
                        <a:pt x="445" y="111"/>
                        <a:pt x="471" y="170"/>
                        <a:pt x="472" y="235"/>
                      </a:cubicBezTo>
                      <a:cubicBezTo>
                        <a:pt x="472" y="300"/>
                        <a:pt x="445" y="359"/>
                        <a:pt x="403" y="402"/>
                      </a:cubicBezTo>
                      <a:cubicBezTo>
                        <a:pt x="360" y="444"/>
                        <a:pt x="301" y="471"/>
                        <a:pt x="236" y="471"/>
                      </a:cubicBezTo>
                      <a:cubicBezTo>
                        <a:pt x="236" y="450"/>
                        <a:pt x="236" y="450"/>
                        <a:pt x="236" y="450"/>
                      </a:cubicBezTo>
                      <a:cubicBezTo>
                        <a:pt x="296" y="450"/>
                        <a:pt x="349" y="426"/>
                        <a:pt x="388" y="387"/>
                      </a:cubicBezTo>
                      <a:cubicBezTo>
                        <a:pt x="427" y="348"/>
                        <a:pt x="451" y="294"/>
                        <a:pt x="451" y="235"/>
                      </a:cubicBezTo>
                      <a:cubicBezTo>
                        <a:pt x="451" y="176"/>
                        <a:pt x="427" y="122"/>
                        <a:pt x="388" y="83"/>
                      </a:cubicBezTo>
                      <a:cubicBezTo>
                        <a:pt x="349" y="44"/>
                        <a:pt x="295" y="20"/>
                        <a:pt x="236" y="20"/>
                      </a:cubicBezTo>
                      <a:lnTo>
                        <a:pt x="236" y="0"/>
                      </a:lnTo>
                      <a:close/>
                      <a:moveTo>
                        <a:pt x="236" y="471"/>
                      </a:moveTo>
                      <a:cubicBezTo>
                        <a:pt x="171" y="471"/>
                        <a:pt x="112" y="445"/>
                        <a:pt x="70" y="402"/>
                      </a:cubicBezTo>
                      <a:cubicBezTo>
                        <a:pt x="27" y="360"/>
                        <a:pt x="1" y="301"/>
                        <a:pt x="0" y="236"/>
                      </a:cubicBezTo>
                      <a:cubicBezTo>
                        <a:pt x="0" y="171"/>
                        <a:pt x="27" y="112"/>
                        <a:pt x="69" y="69"/>
                      </a:cubicBezTo>
                      <a:cubicBezTo>
                        <a:pt x="112" y="26"/>
                        <a:pt x="171" y="0"/>
                        <a:pt x="236" y="0"/>
                      </a:cubicBezTo>
                      <a:cubicBezTo>
                        <a:pt x="236" y="20"/>
                        <a:pt x="236" y="20"/>
                        <a:pt x="236" y="20"/>
                      </a:cubicBezTo>
                      <a:cubicBezTo>
                        <a:pt x="176" y="20"/>
                        <a:pt x="123" y="45"/>
                        <a:pt x="84" y="83"/>
                      </a:cubicBezTo>
                      <a:cubicBezTo>
                        <a:pt x="45" y="122"/>
                        <a:pt x="21" y="176"/>
                        <a:pt x="21" y="236"/>
                      </a:cubicBezTo>
                      <a:cubicBezTo>
                        <a:pt x="21" y="295"/>
                        <a:pt x="45" y="349"/>
                        <a:pt x="84" y="388"/>
                      </a:cubicBezTo>
                      <a:cubicBezTo>
                        <a:pt x="123" y="426"/>
                        <a:pt x="177" y="450"/>
                        <a:pt x="236" y="450"/>
                      </a:cubicBezTo>
                      <a:lnTo>
                        <a:pt x="236" y="471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5" name="îśḷíḓê"/>
                <p:cNvSpPr/>
                <p:nvPr/>
              </p:nvSpPr>
              <p:spPr bwMode="auto">
                <a:xfrm>
                  <a:off x="5681663" y="395288"/>
                  <a:ext cx="444500" cy="236538"/>
                </a:xfrm>
                <a:custGeom>
                  <a:avLst/>
                  <a:gdLst>
                    <a:gd name="T0" fmla="*/ 165 w 173"/>
                    <a:gd name="T1" fmla="*/ 71 h 92"/>
                    <a:gd name="T2" fmla="*/ 170 w 173"/>
                    <a:gd name="T3" fmla="*/ 85 h 92"/>
                    <a:gd name="T4" fmla="*/ 157 w 173"/>
                    <a:gd name="T5" fmla="*/ 90 h 92"/>
                    <a:gd name="T6" fmla="*/ 8 w 173"/>
                    <a:gd name="T7" fmla="*/ 21 h 92"/>
                    <a:gd name="T8" fmla="*/ 3 w 173"/>
                    <a:gd name="T9" fmla="*/ 8 h 92"/>
                    <a:gd name="T10" fmla="*/ 16 w 173"/>
                    <a:gd name="T11" fmla="*/ 3 h 92"/>
                    <a:gd name="T12" fmla="*/ 165 w 173"/>
                    <a:gd name="T13" fmla="*/ 7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3" h="92">
                      <a:moveTo>
                        <a:pt x="165" y="71"/>
                      </a:moveTo>
                      <a:cubicBezTo>
                        <a:pt x="170" y="73"/>
                        <a:pt x="173" y="79"/>
                        <a:pt x="170" y="85"/>
                      </a:cubicBezTo>
                      <a:cubicBezTo>
                        <a:pt x="168" y="90"/>
                        <a:pt x="162" y="92"/>
                        <a:pt x="157" y="9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3" y="19"/>
                        <a:pt x="0" y="13"/>
                        <a:pt x="3" y="8"/>
                      </a:cubicBezTo>
                      <a:cubicBezTo>
                        <a:pt x="5" y="3"/>
                        <a:pt x="11" y="0"/>
                        <a:pt x="16" y="3"/>
                      </a:cubicBezTo>
                      <a:lnTo>
                        <a:pt x="165" y="71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6" name="iśľíḍè"/>
                <p:cNvSpPr/>
                <p:nvPr/>
              </p:nvSpPr>
              <p:spPr bwMode="auto">
                <a:xfrm>
                  <a:off x="6065838" y="412750"/>
                  <a:ext cx="255588" cy="219075"/>
                </a:xfrm>
                <a:custGeom>
                  <a:avLst/>
                  <a:gdLst>
                    <a:gd name="T0" fmla="*/ 17 w 99"/>
                    <a:gd name="T1" fmla="*/ 81 h 85"/>
                    <a:gd name="T2" fmla="*/ 3 w 99"/>
                    <a:gd name="T3" fmla="*/ 80 h 85"/>
                    <a:gd name="T4" fmla="*/ 5 w 99"/>
                    <a:gd name="T5" fmla="*/ 65 h 85"/>
                    <a:gd name="T6" fmla="*/ 81 w 99"/>
                    <a:gd name="T7" fmla="*/ 4 h 85"/>
                    <a:gd name="T8" fmla="*/ 95 w 99"/>
                    <a:gd name="T9" fmla="*/ 5 h 85"/>
                    <a:gd name="T10" fmla="*/ 93 w 99"/>
                    <a:gd name="T11" fmla="*/ 20 h 85"/>
                    <a:gd name="T12" fmla="*/ 17 w 99"/>
                    <a:gd name="T13" fmla="*/ 8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" h="85">
                      <a:moveTo>
                        <a:pt x="17" y="81"/>
                      </a:moveTo>
                      <a:cubicBezTo>
                        <a:pt x="13" y="85"/>
                        <a:pt x="7" y="84"/>
                        <a:pt x="3" y="80"/>
                      </a:cubicBezTo>
                      <a:cubicBezTo>
                        <a:pt x="0" y="75"/>
                        <a:pt x="0" y="69"/>
                        <a:pt x="5" y="65"/>
                      </a:cubicBezTo>
                      <a:cubicBezTo>
                        <a:pt x="81" y="4"/>
                        <a:pt x="81" y="4"/>
                        <a:pt x="81" y="4"/>
                      </a:cubicBezTo>
                      <a:cubicBezTo>
                        <a:pt x="85" y="0"/>
                        <a:pt x="91" y="1"/>
                        <a:pt x="95" y="5"/>
                      </a:cubicBezTo>
                      <a:cubicBezTo>
                        <a:pt x="99" y="10"/>
                        <a:pt x="98" y="16"/>
                        <a:pt x="93" y="20"/>
                      </a:cubicBezTo>
                      <a:lnTo>
                        <a:pt x="17" y="81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7" name="ïṥḻîḓê"/>
                <p:cNvSpPr/>
                <p:nvPr/>
              </p:nvSpPr>
              <p:spPr bwMode="auto">
                <a:xfrm>
                  <a:off x="6065838" y="-3175"/>
                  <a:ext cx="53975" cy="131763"/>
                </a:xfrm>
                <a:custGeom>
                  <a:avLst/>
                  <a:gdLst>
                    <a:gd name="T0" fmla="*/ 0 w 21"/>
                    <a:gd name="T1" fmla="*/ 10 h 51"/>
                    <a:gd name="T2" fmla="*/ 11 w 21"/>
                    <a:gd name="T3" fmla="*/ 0 h 51"/>
                    <a:gd name="T4" fmla="*/ 21 w 21"/>
                    <a:gd name="T5" fmla="*/ 10 h 51"/>
                    <a:gd name="T6" fmla="*/ 21 w 21"/>
                    <a:gd name="T7" fmla="*/ 40 h 51"/>
                    <a:gd name="T8" fmla="*/ 11 w 21"/>
                    <a:gd name="T9" fmla="*/ 51 h 51"/>
                    <a:gd name="T10" fmla="*/ 0 w 21"/>
                    <a:gd name="T11" fmla="*/ 40 h 51"/>
                    <a:gd name="T12" fmla="*/ 0 w 21"/>
                    <a:gd name="T13" fmla="*/ 1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1">
                      <a:moveTo>
                        <a:pt x="0" y="10"/>
                      </a:move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6" y="0"/>
                        <a:pt x="21" y="4"/>
                        <a:pt x="21" y="10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1" y="46"/>
                        <a:pt x="16" y="51"/>
                        <a:pt x="11" y="51"/>
                      </a:cubicBezTo>
                      <a:cubicBezTo>
                        <a:pt x="5" y="51"/>
                        <a:pt x="0" y="46"/>
                        <a:pt x="0" y="4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8" name="îs1íḍè"/>
                <p:cNvSpPr/>
                <p:nvPr/>
              </p:nvSpPr>
              <p:spPr bwMode="auto">
                <a:xfrm>
                  <a:off x="6570663" y="574675"/>
                  <a:ext cx="130175" cy="50800"/>
                </a:xfrm>
                <a:custGeom>
                  <a:avLst/>
                  <a:gdLst>
                    <a:gd name="T0" fmla="*/ 40 w 51"/>
                    <a:gd name="T1" fmla="*/ 0 h 20"/>
                    <a:gd name="T2" fmla="*/ 51 w 51"/>
                    <a:gd name="T3" fmla="*/ 10 h 20"/>
                    <a:gd name="T4" fmla="*/ 40 w 51"/>
                    <a:gd name="T5" fmla="*/ 20 h 20"/>
                    <a:gd name="T6" fmla="*/ 10 w 51"/>
                    <a:gd name="T7" fmla="*/ 20 h 20"/>
                    <a:gd name="T8" fmla="*/ 0 w 51"/>
                    <a:gd name="T9" fmla="*/ 10 h 20"/>
                    <a:gd name="T10" fmla="*/ 10 w 51"/>
                    <a:gd name="T11" fmla="*/ 0 h 20"/>
                    <a:gd name="T12" fmla="*/ 40 w 51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0">
                      <a:moveTo>
                        <a:pt x="40" y="0"/>
                      </a:moveTo>
                      <a:cubicBezTo>
                        <a:pt x="46" y="0"/>
                        <a:pt x="51" y="4"/>
                        <a:pt x="51" y="10"/>
                      </a:cubicBezTo>
                      <a:cubicBezTo>
                        <a:pt x="51" y="16"/>
                        <a:pt x="46" y="20"/>
                        <a:pt x="4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4" y="20"/>
                        <a:pt x="0" y="16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9" name="í$ḷïḑè"/>
                <p:cNvSpPr/>
                <p:nvPr/>
              </p:nvSpPr>
              <p:spPr bwMode="auto">
                <a:xfrm>
                  <a:off x="6069013" y="1074738"/>
                  <a:ext cx="53975" cy="131763"/>
                </a:xfrm>
                <a:custGeom>
                  <a:avLst/>
                  <a:gdLst>
                    <a:gd name="T0" fmla="*/ 21 w 21"/>
                    <a:gd name="T1" fmla="*/ 41 h 51"/>
                    <a:gd name="T2" fmla="*/ 10 w 21"/>
                    <a:gd name="T3" fmla="*/ 51 h 51"/>
                    <a:gd name="T4" fmla="*/ 0 w 21"/>
                    <a:gd name="T5" fmla="*/ 41 h 51"/>
                    <a:gd name="T6" fmla="*/ 0 w 21"/>
                    <a:gd name="T7" fmla="*/ 10 h 51"/>
                    <a:gd name="T8" fmla="*/ 10 w 21"/>
                    <a:gd name="T9" fmla="*/ 0 h 51"/>
                    <a:gd name="T10" fmla="*/ 21 w 21"/>
                    <a:gd name="T11" fmla="*/ 10 h 51"/>
                    <a:gd name="T12" fmla="*/ 21 w 21"/>
                    <a:gd name="T13" fmla="*/ 4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1">
                      <a:moveTo>
                        <a:pt x="21" y="41"/>
                      </a:moveTo>
                      <a:cubicBezTo>
                        <a:pt x="21" y="46"/>
                        <a:pt x="16" y="51"/>
                        <a:pt x="10" y="51"/>
                      </a:cubicBezTo>
                      <a:cubicBezTo>
                        <a:pt x="5" y="51"/>
                        <a:pt x="0" y="46"/>
                        <a:pt x="0" y="4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6" y="0"/>
                        <a:pt x="21" y="4"/>
                        <a:pt x="21" y="10"/>
                      </a:cubicBezTo>
                      <a:lnTo>
                        <a:pt x="21" y="41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0" name="išḷîḋé"/>
                <p:cNvSpPr/>
                <p:nvPr/>
              </p:nvSpPr>
              <p:spPr bwMode="auto">
                <a:xfrm>
                  <a:off x="5487988" y="574675"/>
                  <a:ext cx="131763" cy="53975"/>
                </a:xfrm>
                <a:custGeom>
                  <a:avLst/>
                  <a:gdLst>
                    <a:gd name="T0" fmla="*/ 11 w 51"/>
                    <a:gd name="T1" fmla="*/ 21 h 21"/>
                    <a:gd name="T2" fmla="*/ 0 w 51"/>
                    <a:gd name="T3" fmla="*/ 11 h 21"/>
                    <a:gd name="T4" fmla="*/ 11 w 51"/>
                    <a:gd name="T5" fmla="*/ 0 h 21"/>
                    <a:gd name="T6" fmla="*/ 41 w 51"/>
                    <a:gd name="T7" fmla="*/ 0 h 21"/>
                    <a:gd name="T8" fmla="*/ 51 w 51"/>
                    <a:gd name="T9" fmla="*/ 11 h 21"/>
                    <a:gd name="T10" fmla="*/ 41 w 51"/>
                    <a:gd name="T11" fmla="*/ 21 h 21"/>
                    <a:gd name="T12" fmla="*/ 11 w 51"/>
                    <a:gd name="T1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21">
                      <a:moveTo>
                        <a:pt x="11" y="21"/>
                      </a:moveTo>
                      <a:cubicBezTo>
                        <a:pt x="5" y="21"/>
                        <a:pt x="0" y="16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7" y="0"/>
                        <a:pt x="51" y="5"/>
                        <a:pt x="51" y="11"/>
                      </a:cubicBezTo>
                      <a:cubicBezTo>
                        <a:pt x="51" y="16"/>
                        <a:pt x="47" y="21"/>
                        <a:pt x="41" y="21"/>
                      </a:cubicBez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1" name="í$ļidé"/>
                <p:cNvSpPr/>
                <p:nvPr/>
              </p:nvSpPr>
              <p:spPr bwMode="auto">
                <a:xfrm>
                  <a:off x="6313488" y="69850"/>
                  <a:ext cx="100013" cy="127000"/>
                </a:xfrm>
                <a:custGeom>
                  <a:avLst/>
                  <a:gdLst>
                    <a:gd name="T0" fmla="*/ 18 w 39"/>
                    <a:gd name="T1" fmla="*/ 7 h 50"/>
                    <a:gd name="T2" fmla="*/ 32 w 39"/>
                    <a:gd name="T3" fmla="*/ 3 h 50"/>
                    <a:gd name="T4" fmla="*/ 36 w 39"/>
                    <a:gd name="T5" fmla="*/ 17 h 50"/>
                    <a:gd name="T6" fmla="*/ 21 w 39"/>
                    <a:gd name="T7" fmla="*/ 43 h 50"/>
                    <a:gd name="T8" fmla="*/ 7 w 39"/>
                    <a:gd name="T9" fmla="*/ 47 h 50"/>
                    <a:gd name="T10" fmla="*/ 3 w 39"/>
                    <a:gd name="T11" fmla="*/ 33 h 50"/>
                    <a:gd name="T12" fmla="*/ 18 w 39"/>
                    <a:gd name="T13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50">
                      <a:moveTo>
                        <a:pt x="18" y="7"/>
                      </a:moveTo>
                      <a:cubicBezTo>
                        <a:pt x="21" y="2"/>
                        <a:pt x="28" y="0"/>
                        <a:pt x="32" y="3"/>
                      </a:cubicBezTo>
                      <a:cubicBezTo>
                        <a:pt x="37" y="6"/>
                        <a:pt x="39" y="12"/>
                        <a:pt x="36" y="17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18" y="48"/>
                        <a:pt x="12" y="50"/>
                        <a:pt x="7" y="47"/>
                      </a:cubicBezTo>
                      <a:cubicBezTo>
                        <a:pt x="2" y="44"/>
                        <a:pt x="0" y="38"/>
                        <a:pt x="3" y="33"/>
                      </a:cubicBez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2" name="íslíďe"/>
                <p:cNvSpPr/>
                <p:nvPr/>
              </p:nvSpPr>
              <p:spPr bwMode="auto">
                <a:xfrm>
                  <a:off x="6497638" y="820738"/>
                  <a:ext cx="128588" cy="98425"/>
                </a:xfrm>
                <a:custGeom>
                  <a:avLst/>
                  <a:gdLst>
                    <a:gd name="T0" fmla="*/ 43 w 50"/>
                    <a:gd name="T1" fmla="*/ 18 h 38"/>
                    <a:gd name="T2" fmla="*/ 47 w 50"/>
                    <a:gd name="T3" fmla="*/ 32 h 38"/>
                    <a:gd name="T4" fmla="*/ 33 w 50"/>
                    <a:gd name="T5" fmla="*/ 35 h 38"/>
                    <a:gd name="T6" fmla="*/ 7 w 50"/>
                    <a:gd name="T7" fmla="*/ 20 h 38"/>
                    <a:gd name="T8" fmla="*/ 3 w 50"/>
                    <a:gd name="T9" fmla="*/ 6 h 38"/>
                    <a:gd name="T10" fmla="*/ 17 w 50"/>
                    <a:gd name="T11" fmla="*/ 3 h 38"/>
                    <a:gd name="T12" fmla="*/ 43 w 50"/>
                    <a:gd name="T13" fmla="*/ 1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8">
                      <a:moveTo>
                        <a:pt x="43" y="18"/>
                      </a:moveTo>
                      <a:cubicBezTo>
                        <a:pt x="48" y="21"/>
                        <a:pt x="50" y="27"/>
                        <a:pt x="47" y="32"/>
                      </a:cubicBezTo>
                      <a:cubicBezTo>
                        <a:pt x="44" y="37"/>
                        <a:pt x="38" y="38"/>
                        <a:pt x="33" y="35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2" y="17"/>
                        <a:pt x="0" y="11"/>
                        <a:pt x="3" y="6"/>
                      </a:cubicBezTo>
                      <a:cubicBezTo>
                        <a:pt x="6" y="1"/>
                        <a:pt x="12" y="0"/>
                        <a:pt x="17" y="3"/>
                      </a:cubicBezTo>
                      <a:lnTo>
                        <a:pt x="43" y="18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3" name="íṥḻîďe"/>
                <p:cNvSpPr/>
                <p:nvPr/>
              </p:nvSpPr>
              <p:spPr bwMode="auto">
                <a:xfrm>
                  <a:off x="5775326" y="1004888"/>
                  <a:ext cx="101600" cy="127000"/>
                </a:xfrm>
                <a:custGeom>
                  <a:avLst/>
                  <a:gdLst>
                    <a:gd name="T0" fmla="*/ 21 w 39"/>
                    <a:gd name="T1" fmla="*/ 43 h 49"/>
                    <a:gd name="T2" fmla="*/ 7 w 39"/>
                    <a:gd name="T3" fmla="*/ 46 h 49"/>
                    <a:gd name="T4" fmla="*/ 3 w 39"/>
                    <a:gd name="T5" fmla="*/ 33 h 49"/>
                    <a:gd name="T6" fmla="*/ 18 w 39"/>
                    <a:gd name="T7" fmla="*/ 6 h 49"/>
                    <a:gd name="T8" fmla="*/ 32 w 39"/>
                    <a:gd name="T9" fmla="*/ 2 h 49"/>
                    <a:gd name="T10" fmla="*/ 36 w 39"/>
                    <a:gd name="T11" fmla="*/ 16 h 49"/>
                    <a:gd name="T12" fmla="*/ 21 w 39"/>
                    <a:gd name="T13" fmla="*/ 4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49">
                      <a:moveTo>
                        <a:pt x="21" y="43"/>
                      </a:moveTo>
                      <a:cubicBezTo>
                        <a:pt x="18" y="48"/>
                        <a:pt x="12" y="49"/>
                        <a:pt x="7" y="46"/>
                      </a:cubicBezTo>
                      <a:cubicBezTo>
                        <a:pt x="2" y="44"/>
                        <a:pt x="0" y="37"/>
                        <a:pt x="3" y="33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21" y="1"/>
                        <a:pt x="27" y="0"/>
                        <a:pt x="32" y="2"/>
                      </a:cubicBezTo>
                      <a:cubicBezTo>
                        <a:pt x="37" y="5"/>
                        <a:pt x="39" y="11"/>
                        <a:pt x="36" y="16"/>
                      </a:cubicBezTo>
                      <a:lnTo>
                        <a:pt x="21" y="43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4" name="ísḻiḓé"/>
                <p:cNvSpPr/>
                <p:nvPr/>
              </p:nvSpPr>
              <p:spPr bwMode="auto">
                <a:xfrm>
                  <a:off x="5562601" y="282575"/>
                  <a:ext cx="128588" cy="100013"/>
                </a:xfrm>
                <a:custGeom>
                  <a:avLst/>
                  <a:gdLst>
                    <a:gd name="T0" fmla="*/ 7 w 50"/>
                    <a:gd name="T1" fmla="*/ 21 h 39"/>
                    <a:gd name="T2" fmla="*/ 3 w 50"/>
                    <a:gd name="T3" fmla="*/ 7 h 39"/>
                    <a:gd name="T4" fmla="*/ 17 w 50"/>
                    <a:gd name="T5" fmla="*/ 3 h 39"/>
                    <a:gd name="T6" fmla="*/ 43 w 50"/>
                    <a:gd name="T7" fmla="*/ 18 h 39"/>
                    <a:gd name="T8" fmla="*/ 47 w 50"/>
                    <a:gd name="T9" fmla="*/ 32 h 39"/>
                    <a:gd name="T10" fmla="*/ 33 w 50"/>
                    <a:gd name="T11" fmla="*/ 36 h 39"/>
                    <a:gd name="T12" fmla="*/ 7 w 50"/>
                    <a:gd name="T13" fmla="*/ 2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9">
                      <a:moveTo>
                        <a:pt x="7" y="21"/>
                      </a:moveTo>
                      <a:cubicBezTo>
                        <a:pt x="2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7" y="3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8" y="21"/>
                        <a:pt x="50" y="27"/>
                        <a:pt x="47" y="32"/>
                      </a:cubicBezTo>
                      <a:cubicBezTo>
                        <a:pt x="44" y="37"/>
                        <a:pt x="38" y="39"/>
                        <a:pt x="33" y="36"/>
                      </a:cubicBez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5" name="iśḷiḋé"/>
                <p:cNvSpPr/>
                <p:nvPr/>
              </p:nvSpPr>
              <p:spPr bwMode="auto">
                <a:xfrm>
                  <a:off x="6497638" y="282575"/>
                  <a:ext cx="128588" cy="96838"/>
                </a:xfrm>
                <a:custGeom>
                  <a:avLst/>
                  <a:gdLst>
                    <a:gd name="T0" fmla="*/ 33 w 50"/>
                    <a:gd name="T1" fmla="*/ 2 h 38"/>
                    <a:gd name="T2" fmla="*/ 47 w 50"/>
                    <a:gd name="T3" fmla="*/ 6 h 38"/>
                    <a:gd name="T4" fmla="*/ 43 w 50"/>
                    <a:gd name="T5" fmla="*/ 20 h 38"/>
                    <a:gd name="T6" fmla="*/ 17 w 50"/>
                    <a:gd name="T7" fmla="*/ 35 h 38"/>
                    <a:gd name="T8" fmla="*/ 3 w 50"/>
                    <a:gd name="T9" fmla="*/ 32 h 38"/>
                    <a:gd name="T10" fmla="*/ 6 w 50"/>
                    <a:gd name="T11" fmla="*/ 18 h 38"/>
                    <a:gd name="T12" fmla="*/ 33 w 50"/>
                    <a:gd name="T13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8">
                      <a:moveTo>
                        <a:pt x="33" y="2"/>
                      </a:moveTo>
                      <a:cubicBezTo>
                        <a:pt x="38" y="0"/>
                        <a:pt x="44" y="1"/>
                        <a:pt x="47" y="6"/>
                      </a:cubicBezTo>
                      <a:cubicBezTo>
                        <a:pt x="50" y="11"/>
                        <a:pt x="48" y="17"/>
                        <a:pt x="43" y="20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2" y="38"/>
                        <a:pt x="6" y="37"/>
                        <a:pt x="3" y="32"/>
                      </a:cubicBezTo>
                      <a:cubicBezTo>
                        <a:pt x="0" y="27"/>
                        <a:pt x="2" y="21"/>
                        <a:pt x="6" y="18"/>
                      </a:cubicBez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6" name="îśliḋé"/>
                <p:cNvSpPr/>
                <p:nvPr/>
              </p:nvSpPr>
              <p:spPr bwMode="auto">
                <a:xfrm>
                  <a:off x="6315076" y="1003300"/>
                  <a:ext cx="101600" cy="128588"/>
                </a:xfrm>
                <a:custGeom>
                  <a:avLst/>
                  <a:gdLst>
                    <a:gd name="T0" fmla="*/ 36 w 39"/>
                    <a:gd name="T1" fmla="*/ 33 h 50"/>
                    <a:gd name="T2" fmla="*/ 32 w 39"/>
                    <a:gd name="T3" fmla="*/ 47 h 50"/>
                    <a:gd name="T4" fmla="*/ 18 w 39"/>
                    <a:gd name="T5" fmla="*/ 43 h 50"/>
                    <a:gd name="T6" fmla="*/ 3 w 39"/>
                    <a:gd name="T7" fmla="*/ 17 h 50"/>
                    <a:gd name="T8" fmla="*/ 7 w 39"/>
                    <a:gd name="T9" fmla="*/ 3 h 50"/>
                    <a:gd name="T10" fmla="*/ 21 w 39"/>
                    <a:gd name="T11" fmla="*/ 7 h 50"/>
                    <a:gd name="T12" fmla="*/ 36 w 39"/>
                    <a:gd name="T13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50">
                      <a:moveTo>
                        <a:pt x="36" y="33"/>
                      </a:moveTo>
                      <a:cubicBezTo>
                        <a:pt x="39" y="38"/>
                        <a:pt x="37" y="44"/>
                        <a:pt x="32" y="47"/>
                      </a:cubicBezTo>
                      <a:cubicBezTo>
                        <a:pt x="27" y="50"/>
                        <a:pt x="21" y="48"/>
                        <a:pt x="18" y="43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0" y="12"/>
                        <a:pt x="2" y="6"/>
                        <a:pt x="7" y="3"/>
                      </a:cubicBezTo>
                      <a:cubicBezTo>
                        <a:pt x="11" y="0"/>
                        <a:pt x="18" y="2"/>
                        <a:pt x="21" y="7"/>
                      </a:cubicBezTo>
                      <a:lnTo>
                        <a:pt x="36" y="33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7" name="iṡ1íďè"/>
                <p:cNvSpPr/>
                <p:nvPr/>
              </p:nvSpPr>
              <p:spPr bwMode="auto">
                <a:xfrm>
                  <a:off x="5562601" y="820738"/>
                  <a:ext cx="128588" cy="100013"/>
                </a:xfrm>
                <a:custGeom>
                  <a:avLst/>
                  <a:gdLst>
                    <a:gd name="T0" fmla="*/ 17 w 50"/>
                    <a:gd name="T1" fmla="*/ 36 h 39"/>
                    <a:gd name="T2" fmla="*/ 3 w 50"/>
                    <a:gd name="T3" fmla="*/ 32 h 39"/>
                    <a:gd name="T4" fmla="*/ 7 w 50"/>
                    <a:gd name="T5" fmla="*/ 18 h 39"/>
                    <a:gd name="T6" fmla="*/ 33 w 50"/>
                    <a:gd name="T7" fmla="*/ 3 h 39"/>
                    <a:gd name="T8" fmla="*/ 47 w 50"/>
                    <a:gd name="T9" fmla="*/ 7 h 39"/>
                    <a:gd name="T10" fmla="*/ 44 w 50"/>
                    <a:gd name="T11" fmla="*/ 21 h 39"/>
                    <a:gd name="T12" fmla="*/ 17 w 50"/>
                    <a:gd name="T13" fmla="*/ 3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9">
                      <a:moveTo>
                        <a:pt x="17" y="36"/>
                      </a:moveTo>
                      <a:cubicBezTo>
                        <a:pt x="12" y="39"/>
                        <a:pt x="6" y="37"/>
                        <a:pt x="3" y="32"/>
                      </a:cubicBezTo>
                      <a:cubicBezTo>
                        <a:pt x="0" y="28"/>
                        <a:pt x="2" y="21"/>
                        <a:pt x="7" y="18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8" y="0"/>
                        <a:pt x="44" y="2"/>
                        <a:pt x="47" y="7"/>
                      </a:cubicBezTo>
                      <a:cubicBezTo>
                        <a:pt x="50" y="12"/>
                        <a:pt x="48" y="18"/>
                        <a:pt x="44" y="21"/>
                      </a:cubicBez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8" name="i$lîḍe"/>
                <p:cNvSpPr/>
                <p:nvPr/>
              </p:nvSpPr>
              <p:spPr bwMode="auto">
                <a:xfrm>
                  <a:off x="5773738" y="71438"/>
                  <a:ext cx="100013" cy="125413"/>
                </a:xfrm>
                <a:custGeom>
                  <a:avLst/>
                  <a:gdLst>
                    <a:gd name="T0" fmla="*/ 3 w 39"/>
                    <a:gd name="T1" fmla="*/ 16 h 49"/>
                    <a:gd name="T2" fmla="*/ 7 w 39"/>
                    <a:gd name="T3" fmla="*/ 3 h 49"/>
                    <a:gd name="T4" fmla="*/ 21 w 39"/>
                    <a:gd name="T5" fmla="*/ 6 h 49"/>
                    <a:gd name="T6" fmla="*/ 36 w 39"/>
                    <a:gd name="T7" fmla="*/ 33 h 49"/>
                    <a:gd name="T8" fmla="*/ 32 w 39"/>
                    <a:gd name="T9" fmla="*/ 47 h 49"/>
                    <a:gd name="T10" fmla="*/ 18 w 39"/>
                    <a:gd name="T11" fmla="*/ 43 h 49"/>
                    <a:gd name="T12" fmla="*/ 3 w 39"/>
                    <a:gd name="T13" fmla="*/ 1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49">
                      <a:moveTo>
                        <a:pt x="3" y="16"/>
                      </a:moveTo>
                      <a:cubicBezTo>
                        <a:pt x="0" y="12"/>
                        <a:pt x="2" y="5"/>
                        <a:pt x="7" y="3"/>
                      </a:cubicBezTo>
                      <a:cubicBezTo>
                        <a:pt x="12" y="0"/>
                        <a:pt x="18" y="1"/>
                        <a:pt x="21" y="6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9" y="37"/>
                        <a:pt x="37" y="44"/>
                        <a:pt x="32" y="47"/>
                      </a:cubicBezTo>
                      <a:cubicBezTo>
                        <a:pt x="28" y="49"/>
                        <a:pt x="21" y="48"/>
                        <a:pt x="18" y="43"/>
                      </a:cubicBez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" name="íṩ1îḋe"/>
              <p:cNvSpPr/>
              <p:nvPr/>
            </p:nvSpPr>
            <p:spPr bwMode="auto">
              <a:xfrm>
                <a:off x="5498450" y="3899016"/>
                <a:ext cx="895540" cy="1049509"/>
              </a:xfrm>
              <a:prstGeom prst="rect">
                <a:avLst/>
              </a:prstGeom>
              <a:solidFill>
                <a:srgbClr val="69D5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ïSľidê"/>
              <p:cNvSpPr/>
              <p:nvPr/>
            </p:nvSpPr>
            <p:spPr bwMode="auto">
              <a:xfrm>
                <a:off x="4318014" y="5954043"/>
                <a:ext cx="3330777" cy="18958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ïṡḷïḑé"/>
              <p:cNvSpPr/>
              <p:nvPr/>
            </p:nvSpPr>
            <p:spPr bwMode="auto">
              <a:xfrm>
                <a:off x="4435325" y="2742671"/>
                <a:ext cx="128832" cy="91125"/>
              </a:xfrm>
              <a:custGeom>
                <a:avLst/>
                <a:gdLst>
                  <a:gd name="T0" fmla="*/ 60 w 76"/>
                  <a:gd name="T1" fmla="*/ 31 h 54"/>
                  <a:gd name="T2" fmla="*/ 72 w 76"/>
                  <a:gd name="T3" fmla="*/ 20 h 54"/>
                  <a:gd name="T4" fmla="*/ 28 w 76"/>
                  <a:gd name="T5" fmla="*/ 2 h 54"/>
                  <a:gd name="T6" fmla="*/ 1 w 76"/>
                  <a:gd name="T7" fmla="*/ 29 h 54"/>
                  <a:gd name="T8" fmla="*/ 27 w 76"/>
                  <a:gd name="T9" fmla="*/ 37 h 54"/>
                  <a:gd name="T10" fmla="*/ 32 w 76"/>
                  <a:gd name="T11" fmla="*/ 37 h 54"/>
                  <a:gd name="T12" fmla="*/ 41 w 76"/>
                  <a:gd name="T13" fmla="*/ 45 h 54"/>
                  <a:gd name="T14" fmla="*/ 63 w 76"/>
                  <a:gd name="T15" fmla="*/ 52 h 54"/>
                  <a:gd name="T16" fmla="*/ 60 w 76"/>
                  <a:gd name="T17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4">
                    <a:moveTo>
                      <a:pt x="60" y="31"/>
                    </a:moveTo>
                    <a:cubicBezTo>
                      <a:pt x="59" y="31"/>
                      <a:pt x="73" y="21"/>
                      <a:pt x="72" y="20"/>
                    </a:cubicBezTo>
                    <a:cubicBezTo>
                      <a:pt x="67" y="7"/>
                      <a:pt x="43" y="5"/>
                      <a:pt x="28" y="2"/>
                    </a:cubicBezTo>
                    <a:cubicBezTo>
                      <a:pt x="14" y="0"/>
                      <a:pt x="2" y="17"/>
                      <a:pt x="1" y="29"/>
                    </a:cubicBezTo>
                    <a:cubicBezTo>
                      <a:pt x="0" y="47"/>
                      <a:pt x="18" y="52"/>
                      <a:pt x="27" y="37"/>
                    </a:cubicBezTo>
                    <a:cubicBezTo>
                      <a:pt x="30" y="33"/>
                      <a:pt x="29" y="34"/>
                      <a:pt x="32" y="37"/>
                    </a:cubicBezTo>
                    <a:cubicBezTo>
                      <a:pt x="35" y="39"/>
                      <a:pt x="38" y="42"/>
                      <a:pt x="41" y="45"/>
                    </a:cubicBezTo>
                    <a:cubicBezTo>
                      <a:pt x="47" y="50"/>
                      <a:pt x="55" y="54"/>
                      <a:pt x="63" y="52"/>
                    </a:cubicBezTo>
                    <a:cubicBezTo>
                      <a:pt x="76" y="50"/>
                      <a:pt x="74" y="28"/>
                      <a:pt x="60" y="31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ïślíḍè"/>
              <p:cNvSpPr/>
              <p:nvPr/>
            </p:nvSpPr>
            <p:spPr bwMode="auto">
              <a:xfrm>
                <a:off x="4418566" y="2776188"/>
                <a:ext cx="128832" cy="91125"/>
              </a:xfrm>
              <a:custGeom>
                <a:avLst/>
                <a:gdLst>
                  <a:gd name="T0" fmla="*/ 60 w 76"/>
                  <a:gd name="T1" fmla="*/ 31 h 54"/>
                  <a:gd name="T2" fmla="*/ 58 w 76"/>
                  <a:gd name="T3" fmla="*/ 30 h 54"/>
                  <a:gd name="T4" fmla="*/ 28 w 76"/>
                  <a:gd name="T5" fmla="*/ 2 h 54"/>
                  <a:gd name="T6" fmla="*/ 1 w 76"/>
                  <a:gd name="T7" fmla="*/ 29 h 54"/>
                  <a:gd name="T8" fmla="*/ 27 w 76"/>
                  <a:gd name="T9" fmla="*/ 37 h 54"/>
                  <a:gd name="T10" fmla="*/ 32 w 76"/>
                  <a:gd name="T11" fmla="*/ 37 h 54"/>
                  <a:gd name="T12" fmla="*/ 42 w 76"/>
                  <a:gd name="T13" fmla="*/ 45 h 54"/>
                  <a:gd name="T14" fmla="*/ 63 w 76"/>
                  <a:gd name="T15" fmla="*/ 52 h 54"/>
                  <a:gd name="T16" fmla="*/ 60 w 76"/>
                  <a:gd name="T17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4">
                    <a:moveTo>
                      <a:pt x="60" y="31"/>
                    </a:moveTo>
                    <a:cubicBezTo>
                      <a:pt x="59" y="31"/>
                      <a:pt x="59" y="31"/>
                      <a:pt x="58" y="30"/>
                    </a:cubicBezTo>
                    <a:cubicBezTo>
                      <a:pt x="53" y="17"/>
                      <a:pt x="43" y="5"/>
                      <a:pt x="28" y="2"/>
                    </a:cubicBezTo>
                    <a:cubicBezTo>
                      <a:pt x="14" y="0"/>
                      <a:pt x="2" y="17"/>
                      <a:pt x="1" y="29"/>
                    </a:cubicBezTo>
                    <a:cubicBezTo>
                      <a:pt x="0" y="47"/>
                      <a:pt x="19" y="52"/>
                      <a:pt x="27" y="37"/>
                    </a:cubicBezTo>
                    <a:cubicBezTo>
                      <a:pt x="30" y="33"/>
                      <a:pt x="29" y="34"/>
                      <a:pt x="32" y="37"/>
                    </a:cubicBezTo>
                    <a:cubicBezTo>
                      <a:pt x="35" y="39"/>
                      <a:pt x="38" y="42"/>
                      <a:pt x="42" y="45"/>
                    </a:cubicBezTo>
                    <a:cubicBezTo>
                      <a:pt x="47" y="50"/>
                      <a:pt x="55" y="54"/>
                      <a:pt x="63" y="52"/>
                    </a:cubicBezTo>
                    <a:cubicBezTo>
                      <a:pt x="76" y="49"/>
                      <a:pt x="74" y="28"/>
                      <a:pt x="60" y="31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išlîdé"/>
              <p:cNvSpPr/>
              <p:nvPr/>
            </p:nvSpPr>
            <p:spPr bwMode="auto">
              <a:xfrm>
                <a:off x="4410187" y="2801326"/>
                <a:ext cx="128832" cy="90078"/>
              </a:xfrm>
              <a:custGeom>
                <a:avLst/>
                <a:gdLst>
                  <a:gd name="T0" fmla="*/ 60 w 76"/>
                  <a:gd name="T1" fmla="*/ 30 h 53"/>
                  <a:gd name="T2" fmla="*/ 58 w 76"/>
                  <a:gd name="T3" fmla="*/ 30 h 53"/>
                  <a:gd name="T4" fmla="*/ 28 w 76"/>
                  <a:gd name="T5" fmla="*/ 2 h 53"/>
                  <a:gd name="T6" fmla="*/ 1 w 76"/>
                  <a:gd name="T7" fmla="*/ 29 h 53"/>
                  <a:gd name="T8" fmla="*/ 27 w 76"/>
                  <a:gd name="T9" fmla="*/ 37 h 53"/>
                  <a:gd name="T10" fmla="*/ 32 w 76"/>
                  <a:gd name="T11" fmla="*/ 36 h 53"/>
                  <a:gd name="T12" fmla="*/ 42 w 76"/>
                  <a:gd name="T13" fmla="*/ 45 h 53"/>
                  <a:gd name="T14" fmla="*/ 63 w 76"/>
                  <a:gd name="T15" fmla="*/ 52 h 53"/>
                  <a:gd name="T16" fmla="*/ 60 w 76"/>
                  <a:gd name="T17" fmla="*/ 3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3">
                    <a:moveTo>
                      <a:pt x="60" y="30"/>
                    </a:moveTo>
                    <a:cubicBezTo>
                      <a:pt x="59" y="31"/>
                      <a:pt x="59" y="30"/>
                      <a:pt x="58" y="30"/>
                    </a:cubicBezTo>
                    <a:cubicBezTo>
                      <a:pt x="53" y="17"/>
                      <a:pt x="43" y="5"/>
                      <a:pt x="28" y="2"/>
                    </a:cubicBezTo>
                    <a:cubicBezTo>
                      <a:pt x="14" y="0"/>
                      <a:pt x="2" y="17"/>
                      <a:pt x="1" y="29"/>
                    </a:cubicBezTo>
                    <a:cubicBezTo>
                      <a:pt x="0" y="47"/>
                      <a:pt x="19" y="52"/>
                      <a:pt x="27" y="37"/>
                    </a:cubicBezTo>
                    <a:cubicBezTo>
                      <a:pt x="30" y="33"/>
                      <a:pt x="29" y="34"/>
                      <a:pt x="32" y="36"/>
                    </a:cubicBezTo>
                    <a:cubicBezTo>
                      <a:pt x="35" y="39"/>
                      <a:pt x="38" y="42"/>
                      <a:pt x="42" y="45"/>
                    </a:cubicBezTo>
                    <a:cubicBezTo>
                      <a:pt x="47" y="50"/>
                      <a:pt x="55" y="53"/>
                      <a:pt x="63" y="52"/>
                    </a:cubicBezTo>
                    <a:cubicBezTo>
                      <a:pt x="76" y="49"/>
                      <a:pt x="74" y="28"/>
                      <a:pt x="60" y="30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iṩḷîḓê"/>
              <p:cNvSpPr/>
              <p:nvPr/>
            </p:nvSpPr>
            <p:spPr bwMode="auto">
              <a:xfrm>
                <a:off x="7279054" y="2572989"/>
                <a:ext cx="155017" cy="148733"/>
              </a:xfrm>
              <a:custGeom>
                <a:avLst/>
                <a:gdLst>
                  <a:gd name="T0" fmla="*/ 65 w 91"/>
                  <a:gd name="T1" fmla="*/ 15 h 88"/>
                  <a:gd name="T2" fmla="*/ 5 w 91"/>
                  <a:gd name="T3" fmla="*/ 16 h 88"/>
                  <a:gd name="T4" fmla="*/ 10 w 91"/>
                  <a:gd name="T5" fmla="*/ 18 h 88"/>
                  <a:gd name="T6" fmla="*/ 13 w 91"/>
                  <a:gd name="T7" fmla="*/ 32 h 88"/>
                  <a:gd name="T8" fmla="*/ 33 w 91"/>
                  <a:gd name="T9" fmla="*/ 35 h 88"/>
                  <a:gd name="T10" fmla="*/ 47 w 91"/>
                  <a:gd name="T11" fmla="*/ 56 h 88"/>
                  <a:gd name="T12" fmla="*/ 75 w 91"/>
                  <a:gd name="T13" fmla="*/ 88 h 88"/>
                  <a:gd name="T14" fmla="*/ 84 w 91"/>
                  <a:gd name="T15" fmla="*/ 79 h 88"/>
                  <a:gd name="T16" fmla="*/ 82 w 91"/>
                  <a:gd name="T17" fmla="*/ 71 h 88"/>
                  <a:gd name="T18" fmla="*/ 65 w 91"/>
                  <a:gd name="T19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88">
                    <a:moveTo>
                      <a:pt x="65" y="15"/>
                    </a:moveTo>
                    <a:cubicBezTo>
                      <a:pt x="50" y="0"/>
                      <a:pt x="0" y="14"/>
                      <a:pt x="5" y="16"/>
                    </a:cubicBezTo>
                    <a:cubicBezTo>
                      <a:pt x="5" y="17"/>
                      <a:pt x="9" y="18"/>
                      <a:pt x="10" y="18"/>
                    </a:cubicBezTo>
                    <a:cubicBezTo>
                      <a:pt x="4" y="22"/>
                      <a:pt x="5" y="31"/>
                      <a:pt x="13" y="32"/>
                    </a:cubicBezTo>
                    <a:cubicBezTo>
                      <a:pt x="20" y="33"/>
                      <a:pt x="27" y="33"/>
                      <a:pt x="33" y="35"/>
                    </a:cubicBezTo>
                    <a:cubicBezTo>
                      <a:pt x="43" y="37"/>
                      <a:pt x="44" y="48"/>
                      <a:pt x="47" y="56"/>
                    </a:cubicBezTo>
                    <a:cubicBezTo>
                      <a:pt x="52" y="68"/>
                      <a:pt x="60" y="88"/>
                      <a:pt x="75" y="88"/>
                    </a:cubicBezTo>
                    <a:cubicBezTo>
                      <a:pt x="80" y="88"/>
                      <a:pt x="84" y="84"/>
                      <a:pt x="84" y="79"/>
                    </a:cubicBezTo>
                    <a:cubicBezTo>
                      <a:pt x="84" y="76"/>
                      <a:pt x="83" y="73"/>
                      <a:pt x="82" y="71"/>
                    </a:cubicBezTo>
                    <a:cubicBezTo>
                      <a:pt x="85" y="66"/>
                      <a:pt x="91" y="40"/>
                      <a:pt x="65" y="15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îS1iḋe"/>
              <p:cNvSpPr/>
              <p:nvPr/>
            </p:nvSpPr>
            <p:spPr bwMode="auto">
              <a:xfrm>
                <a:off x="7664503" y="3962908"/>
                <a:ext cx="125690" cy="145591"/>
              </a:xfrm>
              <a:custGeom>
                <a:avLst/>
                <a:gdLst>
                  <a:gd name="T0" fmla="*/ 73 w 74"/>
                  <a:gd name="T1" fmla="*/ 13 h 86"/>
                  <a:gd name="T2" fmla="*/ 31 w 74"/>
                  <a:gd name="T3" fmla="*/ 14 h 86"/>
                  <a:gd name="T4" fmla="*/ 18 w 74"/>
                  <a:gd name="T5" fmla="*/ 33 h 86"/>
                  <a:gd name="T6" fmla="*/ 13 w 74"/>
                  <a:gd name="T7" fmla="*/ 57 h 86"/>
                  <a:gd name="T8" fmla="*/ 25 w 74"/>
                  <a:gd name="T9" fmla="*/ 77 h 86"/>
                  <a:gd name="T10" fmla="*/ 40 w 74"/>
                  <a:gd name="T11" fmla="*/ 42 h 86"/>
                  <a:gd name="T12" fmla="*/ 73 w 74"/>
                  <a:gd name="T13" fmla="*/ 19 h 86"/>
                  <a:gd name="T14" fmla="*/ 73 w 74"/>
                  <a:gd name="T15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6">
                    <a:moveTo>
                      <a:pt x="73" y="13"/>
                    </a:moveTo>
                    <a:cubicBezTo>
                      <a:pt x="64" y="0"/>
                      <a:pt x="42" y="6"/>
                      <a:pt x="31" y="14"/>
                    </a:cubicBezTo>
                    <a:cubicBezTo>
                      <a:pt x="25" y="19"/>
                      <a:pt x="21" y="26"/>
                      <a:pt x="18" y="33"/>
                    </a:cubicBezTo>
                    <a:cubicBezTo>
                      <a:pt x="16" y="39"/>
                      <a:pt x="19" y="53"/>
                      <a:pt x="13" y="57"/>
                    </a:cubicBezTo>
                    <a:cubicBezTo>
                      <a:pt x="0" y="65"/>
                      <a:pt x="12" y="86"/>
                      <a:pt x="25" y="77"/>
                    </a:cubicBezTo>
                    <a:cubicBezTo>
                      <a:pt x="38" y="68"/>
                      <a:pt x="38" y="57"/>
                      <a:pt x="40" y="42"/>
                    </a:cubicBezTo>
                    <a:cubicBezTo>
                      <a:pt x="43" y="23"/>
                      <a:pt x="61" y="28"/>
                      <a:pt x="73" y="19"/>
                    </a:cubicBezTo>
                    <a:cubicBezTo>
                      <a:pt x="74" y="17"/>
                      <a:pt x="74" y="15"/>
                      <a:pt x="73" y="13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iSľiḑé"/>
              <p:cNvSpPr/>
              <p:nvPr/>
            </p:nvSpPr>
            <p:spPr bwMode="auto">
              <a:xfrm>
                <a:off x="5577006" y="2767808"/>
                <a:ext cx="816983" cy="1263182"/>
              </a:xfrm>
              <a:custGeom>
                <a:avLst/>
                <a:gdLst>
                  <a:gd name="T0" fmla="*/ 19 w 482"/>
                  <a:gd name="T1" fmla="*/ 218 h 746"/>
                  <a:gd name="T2" fmla="*/ 46 w 482"/>
                  <a:gd name="T3" fmla="*/ 483 h 746"/>
                  <a:gd name="T4" fmla="*/ 436 w 482"/>
                  <a:gd name="T5" fmla="*/ 373 h 746"/>
                  <a:gd name="T6" fmla="*/ 19 w 482"/>
                  <a:gd name="T7" fmla="*/ 218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2" h="746">
                    <a:moveTo>
                      <a:pt x="19" y="218"/>
                    </a:moveTo>
                    <a:cubicBezTo>
                      <a:pt x="19" y="218"/>
                      <a:pt x="0" y="430"/>
                      <a:pt x="46" y="483"/>
                    </a:cubicBezTo>
                    <a:cubicBezTo>
                      <a:pt x="92" y="535"/>
                      <a:pt x="390" y="746"/>
                      <a:pt x="436" y="373"/>
                    </a:cubicBezTo>
                    <a:cubicBezTo>
                      <a:pt x="482" y="0"/>
                      <a:pt x="53" y="214"/>
                      <a:pt x="19" y="218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íśļîḓe"/>
              <p:cNvSpPr/>
              <p:nvPr/>
            </p:nvSpPr>
            <p:spPr bwMode="auto">
              <a:xfrm>
                <a:off x="5368571" y="2721722"/>
                <a:ext cx="1014945" cy="752043"/>
              </a:xfrm>
              <a:custGeom>
                <a:avLst/>
                <a:gdLst>
                  <a:gd name="T0" fmla="*/ 584 w 599"/>
                  <a:gd name="T1" fmla="*/ 221 h 444"/>
                  <a:gd name="T2" fmla="*/ 566 w 599"/>
                  <a:gd name="T3" fmla="*/ 189 h 444"/>
                  <a:gd name="T4" fmla="*/ 588 w 599"/>
                  <a:gd name="T5" fmla="*/ 174 h 444"/>
                  <a:gd name="T6" fmla="*/ 586 w 599"/>
                  <a:gd name="T7" fmla="*/ 168 h 444"/>
                  <a:gd name="T8" fmla="*/ 561 w 599"/>
                  <a:gd name="T9" fmla="*/ 185 h 444"/>
                  <a:gd name="T10" fmla="*/ 560 w 599"/>
                  <a:gd name="T11" fmla="*/ 184 h 444"/>
                  <a:gd name="T12" fmla="*/ 561 w 599"/>
                  <a:gd name="T13" fmla="*/ 157 h 444"/>
                  <a:gd name="T14" fmla="*/ 553 w 599"/>
                  <a:gd name="T15" fmla="*/ 157 h 444"/>
                  <a:gd name="T16" fmla="*/ 553 w 599"/>
                  <a:gd name="T17" fmla="*/ 178 h 444"/>
                  <a:gd name="T18" fmla="*/ 462 w 599"/>
                  <a:gd name="T19" fmla="*/ 156 h 444"/>
                  <a:gd name="T20" fmla="*/ 299 w 599"/>
                  <a:gd name="T21" fmla="*/ 99 h 444"/>
                  <a:gd name="T22" fmla="*/ 138 w 599"/>
                  <a:gd name="T23" fmla="*/ 14 h 444"/>
                  <a:gd name="T24" fmla="*/ 19 w 599"/>
                  <a:gd name="T25" fmla="*/ 84 h 444"/>
                  <a:gd name="T26" fmla="*/ 138 w 599"/>
                  <a:gd name="T27" fmla="*/ 258 h 444"/>
                  <a:gd name="T28" fmla="*/ 492 w 599"/>
                  <a:gd name="T29" fmla="*/ 267 h 444"/>
                  <a:gd name="T30" fmla="*/ 508 w 599"/>
                  <a:gd name="T31" fmla="*/ 432 h 444"/>
                  <a:gd name="T32" fmla="*/ 572 w 599"/>
                  <a:gd name="T33" fmla="*/ 444 h 444"/>
                  <a:gd name="T34" fmla="*/ 584 w 599"/>
                  <a:gd name="T35" fmla="*/ 221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9" h="444">
                    <a:moveTo>
                      <a:pt x="584" y="221"/>
                    </a:moveTo>
                    <a:cubicBezTo>
                      <a:pt x="581" y="209"/>
                      <a:pt x="574" y="198"/>
                      <a:pt x="566" y="189"/>
                    </a:cubicBezTo>
                    <a:cubicBezTo>
                      <a:pt x="572" y="183"/>
                      <a:pt x="579" y="177"/>
                      <a:pt x="588" y="174"/>
                    </a:cubicBezTo>
                    <a:cubicBezTo>
                      <a:pt x="592" y="173"/>
                      <a:pt x="590" y="167"/>
                      <a:pt x="586" y="168"/>
                    </a:cubicBezTo>
                    <a:cubicBezTo>
                      <a:pt x="576" y="171"/>
                      <a:pt x="568" y="177"/>
                      <a:pt x="561" y="185"/>
                    </a:cubicBezTo>
                    <a:cubicBezTo>
                      <a:pt x="560" y="185"/>
                      <a:pt x="560" y="184"/>
                      <a:pt x="560" y="184"/>
                    </a:cubicBezTo>
                    <a:cubicBezTo>
                      <a:pt x="561" y="175"/>
                      <a:pt x="561" y="166"/>
                      <a:pt x="561" y="157"/>
                    </a:cubicBezTo>
                    <a:cubicBezTo>
                      <a:pt x="560" y="153"/>
                      <a:pt x="553" y="153"/>
                      <a:pt x="553" y="157"/>
                    </a:cubicBezTo>
                    <a:cubicBezTo>
                      <a:pt x="553" y="164"/>
                      <a:pt x="553" y="171"/>
                      <a:pt x="553" y="178"/>
                    </a:cubicBezTo>
                    <a:cubicBezTo>
                      <a:pt x="527" y="160"/>
                      <a:pt x="493" y="153"/>
                      <a:pt x="462" y="156"/>
                    </a:cubicBezTo>
                    <a:cubicBezTo>
                      <a:pt x="414" y="160"/>
                      <a:pt x="355" y="127"/>
                      <a:pt x="299" y="99"/>
                    </a:cubicBezTo>
                    <a:cubicBezTo>
                      <a:pt x="242" y="72"/>
                      <a:pt x="189" y="29"/>
                      <a:pt x="138" y="14"/>
                    </a:cubicBezTo>
                    <a:cubicBezTo>
                      <a:pt x="87" y="0"/>
                      <a:pt x="38" y="4"/>
                      <a:pt x="19" y="84"/>
                    </a:cubicBezTo>
                    <a:cubicBezTo>
                      <a:pt x="0" y="164"/>
                      <a:pt x="85" y="241"/>
                      <a:pt x="138" y="258"/>
                    </a:cubicBezTo>
                    <a:cubicBezTo>
                      <a:pt x="323" y="319"/>
                      <a:pt x="483" y="250"/>
                      <a:pt x="492" y="267"/>
                    </a:cubicBezTo>
                    <a:cubicBezTo>
                      <a:pt x="500" y="284"/>
                      <a:pt x="508" y="432"/>
                      <a:pt x="508" y="432"/>
                    </a:cubicBezTo>
                    <a:cubicBezTo>
                      <a:pt x="572" y="444"/>
                      <a:pt x="572" y="444"/>
                      <a:pt x="572" y="444"/>
                    </a:cubicBezTo>
                    <a:cubicBezTo>
                      <a:pt x="595" y="419"/>
                      <a:pt x="599" y="269"/>
                      <a:pt x="584" y="221"/>
                    </a:cubicBezTo>
                    <a:close/>
                  </a:path>
                </a:pathLst>
              </a:custGeom>
              <a:solidFill>
                <a:srgbClr val="694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ïSḻîḑè"/>
              <p:cNvSpPr/>
              <p:nvPr/>
            </p:nvSpPr>
            <p:spPr bwMode="auto">
              <a:xfrm>
                <a:off x="5777062" y="3341791"/>
                <a:ext cx="36660" cy="12045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ï$ḻïďé"/>
              <p:cNvSpPr/>
              <p:nvPr/>
            </p:nvSpPr>
            <p:spPr bwMode="auto">
              <a:xfrm>
                <a:off x="6031584" y="3341791"/>
                <a:ext cx="38755" cy="12045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iṡḷïḋé"/>
              <p:cNvSpPr/>
              <p:nvPr/>
            </p:nvSpPr>
            <p:spPr bwMode="auto">
              <a:xfrm>
                <a:off x="5670226" y="3224481"/>
                <a:ext cx="76462" cy="52371"/>
              </a:xfrm>
              <a:custGeom>
                <a:avLst/>
                <a:gdLst>
                  <a:gd name="T0" fmla="*/ 41 w 45"/>
                  <a:gd name="T1" fmla="*/ 2 h 31"/>
                  <a:gd name="T2" fmla="*/ 2 w 45"/>
                  <a:gd name="T3" fmla="*/ 26 h 31"/>
                  <a:gd name="T4" fmla="*/ 6 w 45"/>
                  <a:gd name="T5" fmla="*/ 28 h 31"/>
                  <a:gd name="T6" fmla="*/ 41 w 45"/>
                  <a:gd name="T7" fmla="*/ 7 h 31"/>
                  <a:gd name="T8" fmla="*/ 41 w 45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41" y="2"/>
                    </a:moveTo>
                    <a:cubicBezTo>
                      <a:pt x="24" y="0"/>
                      <a:pt x="8" y="10"/>
                      <a:pt x="2" y="26"/>
                    </a:cubicBezTo>
                    <a:cubicBezTo>
                      <a:pt x="0" y="28"/>
                      <a:pt x="4" y="31"/>
                      <a:pt x="6" y="28"/>
                    </a:cubicBezTo>
                    <a:cubicBezTo>
                      <a:pt x="13" y="14"/>
                      <a:pt x="26" y="9"/>
                      <a:pt x="41" y="7"/>
                    </a:cubicBezTo>
                    <a:cubicBezTo>
                      <a:pt x="45" y="7"/>
                      <a:pt x="45" y="2"/>
                      <a:pt x="41" y="2"/>
                    </a:cubicBezTo>
                    <a:close/>
                  </a:path>
                </a:pathLst>
              </a:custGeom>
              <a:solidFill>
                <a:srgbClr val="694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íṧ1iḋè"/>
              <p:cNvSpPr/>
              <p:nvPr/>
            </p:nvSpPr>
            <p:spPr bwMode="auto">
              <a:xfrm>
                <a:off x="6068243" y="3223433"/>
                <a:ext cx="76462" cy="52371"/>
              </a:xfrm>
              <a:custGeom>
                <a:avLst/>
                <a:gdLst>
                  <a:gd name="T0" fmla="*/ 4 w 45"/>
                  <a:gd name="T1" fmla="*/ 2 h 31"/>
                  <a:gd name="T2" fmla="*/ 44 w 45"/>
                  <a:gd name="T3" fmla="*/ 26 h 31"/>
                  <a:gd name="T4" fmla="*/ 40 w 45"/>
                  <a:gd name="T5" fmla="*/ 28 h 31"/>
                  <a:gd name="T6" fmla="*/ 4 w 45"/>
                  <a:gd name="T7" fmla="*/ 7 h 31"/>
                  <a:gd name="T8" fmla="*/ 4 w 45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4" y="2"/>
                    </a:moveTo>
                    <a:cubicBezTo>
                      <a:pt x="21" y="0"/>
                      <a:pt x="37" y="10"/>
                      <a:pt x="44" y="26"/>
                    </a:cubicBezTo>
                    <a:cubicBezTo>
                      <a:pt x="45" y="28"/>
                      <a:pt x="41" y="31"/>
                      <a:pt x="40" y="28"/>
                    </a:cubicBezTo>
                    <a:cubicBezTo>
                      <a:pt x="32" y="14"/>
                      <a:pt x="19" y="9"/>
                      <a:pt x="4" y="7"/>
                    </a:cubicBezTo>
                    <a:cubicBezTo>
                      <a:pt x="1" y="7"/>
                      <a:pt x="0" y="2"/>
                      <a:pt x="4" y="2"/>
                    </a:cubicBezTo>
                    <a:close/>
                  </a:path>
                </a:pathLst>
              </a:custGeom>
              <a:solidFill>
                <a:srgbClr val="694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išlîḋê"/>
              <p:cNvSpPr/>
              <p:nvPr/>
            </p:nvSpPr>
            <p:spPr bwMode="auto">
              <a:xfrm>
                <a:off x="4408092" y="2748955"/>
                <a:ext cx="1150061" cy="1019134"/>
              </a:xfrm>
              <a:custGeom>
                <a:avLst/>
                <a:gdLst>
                  <a:gd name="T0" fmla="*/ 656 w 678"/>
                  <a:gd name="T1" fmla="*/ 561 h 602"/>
                  <a:gd name="T2" fmla="*/ 560 w 678"/>
                  <a:gd name="T3" fmla="*/ 495 h 602"/>
                  <a:gd name="T4" fmla="*/ 482 w 678"/>
                  <a:gd name="T5" fmla="*/ 425 h 602"/>
                  <a:gd name="T6" fmla="*/ 355 w 678"/>
                  <a:gd name="T7" fmla="*/ 257 h 602"/>
                  <a:gd name="T8" fmla="*/ 241 w 678"/>
                  <a:gd name="T9" fmla="*/ 80 h 602"/>
                  <a:gd name="T10" fmla="*/ 153 w 678"/>
                  <a:gd name="T11" fmla="*/ 27 h 602"/>
                  <a:gd name="T12" fmla="*/ 41 w 678"/>
                  <a:gd name="T13" fmla="*/ 11 h 602"/>
                  <a:gd name="T14" fmla="*/ 51 w 678"/>
                  <a:gd name="T15" fmla="*/ 88 h 602"/>
                  <a:gd name="T16" fmla="*/ 214 w 678"/>
                  <a:gd name="T17" fmla="*/ 171 h 602"/>
                  <a:gd name="T18" fmla="*/ 323 w 678"/>
                  <a:gd name="T19" fmla="*/ 354 h 602"/>
                  <a:gd name="T20" fmla="*/ 465 w 678"/>
                  <a:gd name="T21" fmla="*/ 509 h 602"/>
                  <a:gd name="T22" fmla="*/ 557 w 678"/>
                  <a:gd name="T23" fmla="*/ 566 h 602"/>
                  <a:gd name="T24" fmla="*/ 651 w 678"/>
                  <a:gd name="T25" fmla="*/ 601 h 602"/>
                  <a:gd name="T26" fmla="*/ 656 w 678"/>
                  <a:gd name="T27" fmla="*/ 561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8" h="602">
                    <a:moveTo>
                      <a:pt x="656" y="561"/>
                    </a:moveTo>
                    <a:cubicBezTo>
                      <a:pt x="622" y="551"/>
                      <a:pt x="588" y="517"/>
                      <a:pt x="560" y="495"/>
                    </a:cubicBezTo>
                    <a:cubicBezTo>
                      <a:pt x="532" y="473"/>
                      <a:pt x="506" y="451"/>
                      <a:pt x="482" y="425"/>
                    </a:cubicBezTo>
                    <a:cubicBezTo>
                      <a:pt x="434" y="375"/>
                      <a:pt x="389" y="317"/>
                      <a:pt x="355" y="257"/>
                    </a:cubicBezTo>
                    <a:cubicBezTo>
                      <a:pt x="320" y="195"/>
                      <a:pt x="291" y="130"/>
                      <a:pt x="241" y="80"/>
                    </a:cubicBezTo>
                    <a:cubicBezTo>
                      <a:pt x="216" y="55"/>
                      <a:pt x="186" y="37"/>
                      <a:pt x="153" y="27"/>
                    </a:cubicBezTo>
                    <a:cubicBezTo>
                      <a:pt x="122" y="18"/>
                      <a:pt x="72" y="0"/>
                      <a:pt x="41" y="11"/>
                    </a:cubicBezTo>
                    <a:cubicBezTo>
                      <a:pt x="0" y="26"/>
                      <a:pt x="5" y="88"/>
                      <a:pt x="51" y="88"/>
                    </a:cubicBezTo>
                    <a:cubicBezTo>
                      <a:pt x="117" y="89"/>
                      <a:pt x="175" y="117"/>
                      <a:pt x="214" y="171"/>
                    </a:cubicBezTo>
                    <a:cubicBezTo>
                      <a:pt x="256" y="228"/>
                      <a:pt x="281" y="296"/>
                      <a:pt x="323" y="354"/>
                    </a:cubicBezTo>
                    <a:cubicBezTo>
                      <a:pt x="363" y="409"/>
                      <a:pt x="412" y="465"/>
                      <a:pt x="465" y="509"/>
                    </a:cubicBezTo>
                    <a:cubicBezTo>
                      <a:pt x="493" y="532"/>
                      <a:pt x="526" y="549"/>
                      <a:pt x="557" y="566"/>
                    </a:cubicBezTo>
                    <a:cubicBezTo>
                      <a:pt x="587" y="582"/>
                      <a:pt x="617" y="599"/>
                      <a:pt x="651" y="601"/>
                    </a:cubicBezTo>
                    <a:cubicBezTo>
                      <a:pt x="674" y="602"/>
                      <a:pt x="678" y="567"/>
                      <a:pt x="656" y="561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iṥļîḓé"/>
              <p:cNvSpPr/>
              <p:nvPr/>
            </p:nvSpPr>
            <p:spPr bwMode="auto">
              <a:xfrm>
                <a:off x="4386096" y="3534516"/>
                <a:ext cx="1125971" cy="431535"/>
              </a:xfrm>
              <a:custGeom>
                <a:avLst/>
                <a:gdLst>
                  <a:gd name="T0" fmla="*/ 640 w 664"/>
                  <a:gd name="T1" fmla="*/ 216 h 255"/>
                  <a:gd name="T2" fmla="*/ 614 w 664"/>
                  <a:gd name="T3" fmla="*/ 201 h 255"/>
                  <a:gd name="T4" fmla="*/ 580 w 664"/>
                  <a:gd name="T5" fmla="*/ 183 h 255"/>
                  <a:gd name="T6" fmla="*/ 492 w 664"/>
                  <a:gd name="T7" fmla="*/ 145 h 255"/>
                  <a:gd name="T8" fmla="*/ 322 w 664"/>
                  <a:gd name="T9" fmla="*/ 72 h 255"/>
                  <a:gd name="T10" fmla="*/ 148 w 664"/>
                  <a:gd name="T11" fmla="*/ 12 h 255"/>
                  <a:gd name="T12" fmla="*/ 59 w 664"/>
                  <a:gd name="T13" fmla="*/ 14 h 255"/>
                  <a:gd name="T14" fmla="*/ 48 w 664"/>
                  <a:gd name="T15" fmla="*/ 98 h 255"/>
                  <a:gd name="T16" fmla="*/ 136 w 664"/>
                  <a:gd name="T17" fmla="*/ 92 h 255"/>
                  <a:gd name="T18" fmla="*/ 313 w 664"/>
                  <a:gd name="T19" fmla="*/ 145 h 255"/>
                  <a:gd name="T20" fmla="*/ 487 w 664"/>
                  <a:gd name="T21" fmla="*/ 211 h 255"/>
                  <a:gd name="T22" fmla="*/ 581 w 664"/>
                  <a:gd name="T23" fmla="*/ 236 h 255"/>
                  <a:gd name="T24" fmla="*/ 645 w 664"/>
                  <a:gd name="T25" fmla="*/ 249 h 255"/>
                  <a:gd name="T26" fmla="*/ 640 w 664"/>
                  <a:gd name="T27" fmla="*/ 21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4" h="255">
                    <a:moveTo>
                      <a:pt x="640" y="216"/>
                    </a:moveTo>
                    <a:cubicBezTo>
                      <a:pt x="632" y="215"/>
                      <a:pt x="621" y="205"/>
                      <a:pt x="614" y="201"/>
                    </a:cubicBezTo>
                    <a:cubicBezTo>
                      <a:pt x="604" y="193"/>
                      <a:pt x="592" y="188"/>
                      <a:pt x="580" y="183"/>
                    </a:cubicBezTo>
                    <a:cubicBezTo>
                      <a:pt x="551" y="169"/>
                      <a:pt x="521" y="159"/>
                      <a:pt x="492" y="145"/>
                    </a:cubicBezTo>
                    <a:cubicBezTo>
                      <a:pt x="436" y="119"/>
                      <a:pt x="381" y="92"/>
                      <a:pt x="322" y="72"/>
                    </a:cubicBezTo>
                    <a:cubicBezTo>
                      <a:pt x="264" y="51"/>
                      <a:pt x="208" y="24"/>
                      <a:pt x="148" y="12"/>
                    </a:cubicBezTo>
                    <a:cubicBezTo>
                      <a:pt x="89" y="0"/>
                      <a:pt x="119" y="17"/>
                      <a:pt x="59" y="14"/>
                    </a:cubicBezTo>
                    <a:cubicBezTo>
                      <a:pt x="11" y="11"/>
                      <a:pt x="0" y="91"/>
                      <a:pt x="48" y="98"/>
                    </a:cubicBezTo>
                    <a:cubicBezTo>
                      <a:pt x="107" y="107"/>
                      <a:pt x="77" y="83"/>
                      <a:pt x="136" y="92"/>
                    </a:cubicBezTo>
                    <a:cubicBezTo>
                      <a:pt x="197" y="102"/>
                      <a:pt x="254" y="128"/>
                      <a:pt x="313" y="145"/>
                    </a:cubicBezTo>
                    <a:cubicBezTo>
                      <a:pt x="373" y="163"/>
                      <a:pt x="428" y="190"/>
                      <a:pt x="487" y="211"/>
                    </a:cubicBezTo>
                    <a:cubicBezTo>
                      <a:pt x="518" y="222"/>
                      <a:pt x="550" y="227"/>
                      <a:pt x="581" y="236"/>
                    </a:cubicBezTo>
                    <a:cubicBezTo>
                      <a:pt x="603" y="242"/>
                      <a:pt x="621" y="255"/>
                      <a:pt x="645" y="249"/>
                    </a:cubicBezTo>
                    <a:cubicBezTo>
                      <a:pt x="664" y="244"/>
                      <a:pt x="658" y="218"/>
                      <a:pt x="640" y="216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ïşļïde"/>
              <p:cNvSpPr/>
              <p:nvPr/>
            </p:nvSpPr>
            <p:spPr bwMode="auto">
              <a:xfrm>
                <a:off x="4813441" y="3954528"/>
                <a:ext cx="810699" cy="402207"/>
              </a:xfrm>
              <a:custGeom>
                <a:avLst/>
                <a:gdLst>
                  <a:gd name="T0" fmla="*/ 451 w 478"/>
                  <a:gd name="T1" fmla="*/ 1 h 238"/>
                  <a:gd name="T2" fmla="*/ 343 w 478"/>
                  <a:gd name="T3" fmla="*/ 17 h 238"/>
                  <a:gd name="T4" fmla="*/ 246 w 478"/>
                  <a:gd name="T5" fmla="*/ 86 h 238"/>
                  <a:gd name="T6" fmla="*/ 146 w 478"/>
                  <a:gd name="T7" fmla="*/ 144 h 238"/>
                  <a:gd name="T8" fmla="*/ 19 w 478"/>
                  <a:gd name="T9" fmla="*/ 158 h 238"/>
                  <a:gd name="T10" fmla="*/ 12 w 478"/>
                  <a:gd name="T11" fmla="*/ 207 h 238"/>
                  <a:gd name="T12" fmla="*/ 137 w 478"/>
                  <a:gd name="T13" fmla="*/ 226 h 238"/>
                  <a:gd name="T14" fmla="*/ 253 w 478"/>
                  <a:gd name="T15" fmla="*/ 175 h 238"/>
                  <a:gd name="T16" fmla="*/ 343 w 478"/>
                  <a:gd name="T17" fmla="*/ 90 h 238"/>
                  <a:gd name="T18" fmla="*/ 457 w 478"/>
                  <a:gd name="T19" fmla="*/ 40 h 238"/>
                  <a:gd name="T20" fmla="*/ 451 w 478"/>
                  <a:gd name="T21" fmla="*/ 1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8" h="238">
                    <a:moveTo>
                      <a:pt x="451" y="1"/>
                    </a:moveTo>
                    <a:cubicBezTo>
                      <a:pt x="414" y="3"/>
                      <a:pt x="379" y="1"/>
                      <a:pt x="343" y="17"/>
                    </a:cubicBezTo>
                    <a:cubicBezTo>
                      <a:pt x="306" y="34"/>
                      <a:pt x="277" y="60"/>
                      <a:pt x="246" y="86"/>
                    </a:cubicBezTo>
                    <a:cubicBezTo>
                      <a:pt x="217" y="111"/>
                      <a:pt x="183" y="133"/>
                      <a:pt x="146" y="144"/>
                    </a:cubicBezTo>
                    <a:cubicBezTo>
                      <a:pt x="104" y="156"/>
                      <a:pt x="57" y="139"/>
                      <a:pt x="19" y="158"/>
                    </a:cubicBezTo>
                    <a:cubicBezTo>
                      <a:pt x="0" y="167"/>
                      <a:pt x="0" y="193"/>
                      <a:pt x="12" y="207"/>
                    </a:cubicBezTo>
                    <a:cubicBezTo>
                      <a:pt x="41" y="238"/>
                      <a:pt x="98" y="233"/>
                      <a:pt x="137" y="226"/>
                    </a:cubicBezTo>
                    <a:cubicBezTo>
                      <a:pt x="180" y="219"/>
                      <a:pt x="219" y="203"/>
                      <a:pt x="253" y="175"/>
                    </a:cubicBezTo>
                    <a:cubicBezTo>
                      <a:pt x="286" y="150"/>
                      <a:pt x="313" y="119"/>
                      <a:pt x="343" y="90"/>
                    </a:cubicBezTo>
                    <a:cubicBezTo>
                      <a:pt x="376" y="58"/>
                      <a:pt x="414" y="52"/>
                      <a:pt x="457" y="40"/>
                    </a:cubicBezTo>
                    <a:cubicBezTo>
                      <a:pt x="478" y="34"/>
                      <a:pt x="474" y="0"/>
                      <a:pt x="451" y="1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íślïde"/>
              <p:cNvSpPr/>
              <p:nvPr/>
            </p:nvSpPr>
            <p:spPr bwMode="auto">
              <a:xfrm>
                <a:off x="6579382" y="2605459"/>
                <a:ext cx="816983" cy="1264229"/>
              </a:xfrm>
              <a:custGeom>
                <a:avLst/>
                <a:gdLst>
                  <a:gd name="T0" fmla="*/ 427 w 482"/>
                  <a:gd name="T1" fmla="*/ 1 h 747"/>
                  <a:gd name="T2" fmla="*/ 362 w 482"/>
                  <a:gd name="T3" fmla="*/ 33 h 747"/>
                  <a:gd name="T4" fmla="*/ 270 w 482"/>
                  <a:gd name="T5" fmla="*/ 101 h 747"/>
                  <a:gd name="T6" fmla="*/ 171 w 482"/>
                  <a:gd name="T7" fmla="*/ 281 h 747"/>
                  <a:gd name="T8" fmla="*/ 146 w 482"/>
                  <a:gd name="T9" fmla="*/ 513 h 747"/>
                  <a:gd name="T10" fmla="*/ 111 w 482"/>
                  <a:gd name="T11" fmla="*/ 622 h 747"/>
                  <a:gd name="T12" fmla="*/ 24 w 482"/>
                  <a:gd name="T13" fmla="*/ 700 h 747"/>
                  <a:gd name="T14" fmla="*/ 34 w 482"/>
                  <a:gd name="T15" fmla="*/ 738 h 747"/>
                  <a:gd name="T16" fmla="*/ 102 w 482"/>
                  <a:gd name="T17" fmla="*/ 694 h 747"/>
                  <a:gd name="T18" fmla="*/ 165 w 482"/>
                  <a:gd name="T19" fmla="*/ 621 h 747"/>
                  <a:gd name="T20" fmla="*/ 216 w 482"/>
                  <a:gd name="T21" fmla="*/ 402 h 747"/>
                  <a:gd name="T22" fmla="*/ 276 w 482"/>
                  <a:gd name="T23" fmla="*/ 190 h 747"/>
                  <a:gd name="T24" fmla="*/ 362 w 482"/>
                  <a:gd name="T25" fmla="*/ 116 h 747"/>
                  <a:gd name="T26" fmla="*/ 408 w 482"/>
                  <a:gd name="T27" fmla="*/ 89 h 747"/>
                  <a:gd name="T28" fmla="*/ 422 w 482"/>
                  <a:gd name="T29" fmla="*/ 81 h 747"/>
                  <a:gd name="T30" fmla="*/ 417 w 482"/>
                  <a:gd name="T31" fmla="*/ 75 h 747"/>
                  <a:gd name="T32" fmla="*/ 427 w 482"/>
                  <a:gd name="T33" fmla="*/ 1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2" h="747">
                    <a:moveTo>
                      <a:pt x="427" y="1"/>
                    </a:moveTo>
                    <a:cubicBezTo>
                      <a:pt x="403" y="0"/>
                      <a:pt x="381" y="20"/>
                      <a:pt x="362" y="33"/>
                    </a:cubicBezTo>
                    <a:cubicBezTo>
                      <a:pt x="331" y="54"/>
                      <a:pt x="300" y="77"/>
                      <a:pt x="270" y="101"/>
                    </a:cubicBezTo>
                    <a:cubicBezTo>
                      <a:pt x="216" y="147"/>
                      <a:pt x="182" y="212"/>
                      <a:pt x="171" y="281"/>
                    </a:cubicBezTo>
                    <a:cubicBezTo>
                      <a:pt x="159" y="358"/>
                      <a:pt x="157" y="436"/>
                      <a:pt x="146" y="513"/>
                    </a:cubicBezTo>
                    <a:cubicBezTo>
                      <a:pt x="141" y="550"/>
                      <a:pt x="132" y="589"/>
                      <a:pt x="111" y="622"/>
                    </a:cubicBezTo>
                    <a:cubicBezTo>
                      <a:pt x="93" y="650"/>
                      <a:pt x="56" y="688"/>
                      <a:pt x="24" y="700"/>
                    </a:cubicBezTo>
                    <a:cubicBezTo>
                      <a:pt x="0" y="708"/>
                      <a:pt x="10" y="747"/>
                      <a:pt x="34" y="738"/>
                    </a:cubicBezTo>
                    <a:cubicBezTo>
                      <a:pt x="59" y="730"/>
                      <a:pt x="82" y="711"/>
                      <a:pt x="102" y="694"/>
                    </a:cubicBezTo>
                    <a:cubicBezTo>
                      <a:pt x="127" y="673"/>
                      <a:pt x="149" y="650"/>
                      <a:pt x="165" y="621"/>
                    </a:cubicBezTo>
                    <a:cubicBezTo>
                      <a:pt x="202" y="555"/>
                      <a:pt x="206" y="475"/>
                      <a:pt x="216" y="402"/>
                    </a:cubicBezTo>
                    <a:cubicBezTo>
                      <a:pt x="227" y="328"/>
                      <a:pt x="228" y="251"/>
                      <a:pt x="276" y="190"/>
                    </a:cubicBezTo>
                    <a:cubicBezTo>
                      <a:pt x="300" y="160"/>
                      <a:pt x="330" y="137"/>
                      <a:pt x="362" y="116"/>
                    </a:cubicBezTo>
                    <a:cubicBezTo>
                      <a:pt x="377" y="106"/>
                      <a:pt x="392" y="97"/>
                      <a:pt x="408" y="89"/>
                    </a:cubicBezTo>
                    <a:cubicBezTo>
                      <a:pt x="412" y="86"/>
                      <a:pt x="417" y="83"/>
                      <a:pt x="422" y="81"/>
                    </a:cubicBezTo>
                    <a:cubicBezTo>
                      <a:pt x="434" y="74"/>
                      <a:pt x="432" y="78"/>
                      <a:pt x="417" y="75"/>
                    </a:cubicBezTo>
                    <a:cubicBezTo>
                      <a:pt x="472" y="86"/>
                      <a:pt x="482" y="3"/>
                      <a:pt x="427" y="1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ïṩ1ïḋe"/>
              <p:cNvSpPr/>
              <p:nvPr/>
            </p:nvSpPr>
            <p:spPr bwMode="auto">
              <a:xfrm>
                <a:off x="6511300" y="3317701"/>
                <a:ext cx="1173104" cy="758328"/>
              </a:xfrm>
              <a:custGeom>
                <a:avLst/>
                <a:gdLst>
                  <a:gd name="T0" fmla="*/ 599 w 692"/>
                  <a:gd name="T1" fmla="*/ 42 h 448"/>
                  <a:gd name="T2" fmla="*/ 554 w 692"/>
                  <a:gd name="T3" fmla="*/ 109 h 448"/>
                  <a:gd name="T4" fmla="*/ 499 w 692"/>
                  <a:gd name="T5" fmla="*/ 188 h 448"/>
                  <a:gd name="T6" fmla="*/ 367 w 692"/>
                  <a:gd name="T7" fmla="*/ 297 h 448"/>
                  <a:gd name="T8" fmla="*/ 287 w 692"/>
                  <a:gd name="T9" fmla="*/ 334 h 448"/>
                  <a:gd name="T10" fmla="*/ 200 w 692"/>
                  <a:gd name="T11" fmla="*/ 363 h 448"/>
                  <a:gd name="T12" fmla="*/ 36 w 692"/>
                  <a:gd name="T13" fmla="*/ 397 h 448"/>
                  <a:gd name="T14" fmla="*/ 26 w 692"/>
                  <a:gd name="T15" fmla="*/ 436 h 448"/>
                  <a:gd name="T16" fmla="*/ 197 w 692"/>
                  <a:gd name="T17" fmla="*/ 428 h 448"/>
                  <a:gd name="T18" fmla="*/ 398 w 692"/>
                  <a:gd name="T19" fmla="*/ 369 h 448"/>
                  <a:gd name="T20" fmla="*/ 551 w 692"/>
                  <a:gd name="T21" fmla="*/ 253 h 448"/>
                  <a:gd name="T22" fmla="*/ 614 w 692"/>
                  <a:gd name="T23" fmla="*/ 170 h 448"/>
                  <a:gd name="T24" fmla="*/ 676 w 692"/>
                  <a:gd name="T25" fmla="*/ 75 h 448"/>
                  <a:gd name="T26" fmla="*/ 599 w 692"/>
                  <a:gd name="T27" fmla="*/ 4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2" h="448">
                    <a:moveTo>
                      <a:pt x="599" y="42"/>
                    </a:moveTo>
                    <a:cubicBezTo>
                      <a:pt x="587" y="66"/>
                      <a:pt x="569" y="87"/>
                      <a:pt x="554" y="109"/>
                    </a:cubicBezTo>
                    <a:cubicBezTo>
                      <a:pt x="536" y="135"/>
                      <a:pt x="520" y="163"/>
                      <a:pt x="499" y="188"/>
                    </a:cubicBezTo>
                    <a:cubicBezTo>
                      <a:pt x="463" y="233"/>
                      <a:pt x="416" y="266"/>
                      <a:pt x="367" y="297"/>
                    </a:cubicBezTo>
                    <a:cubicBezTo>
                      <a:pt x="341" y="313"/>
                      <a:pt x="316" y="327"/>
                      <a:pt x="287" y="334"/>
                    </a:cubicBezTo>
                    <a:cubicBezTo>
                      <a:pt x="257" y="342"/>
                      <a:pt x="229" y="352"/>
                      <a:pt x="200" y="363"/>
                    </a:cubicBezTo>
                    <a:cubicBezTo>
                      <a:pt x="150" y="383"/>
                      <a:pt x="91" y="404"/>
                      <a:pt x="36" y="397"/>
                    </a:cubicBezTo>
                    <a:cubicBezTo>
                      <a:pt x="11" y="393"/>
                      <a:pt x="0" y="430"/>
                      <a:pt x="26" y="436"/>
                    </a:cubicBezTo>
                    <a:cubicBezTo>
                      <a:pt x="82" y="448"/>
                      <a:pt x="142" y="439"/>
                      <a:pt x="197" y="428"/>
                    </a:cubicBezTo>
                    <a:cubicBezTo>
                      <a:pt x="265" y="414"/>
                      <a:pt x="336" y="400"/>
                      <a:pt x="398" y="369"/>
                    </a:cubicBezTo>
                    <a:cubicBezTo>
                      <a:pt x="455" y="341"/>
                      <a:pt x="508" y="299"/>
                      <a:pt x="551" y="253"/>
                    </a:cubicBezTo>
                    <a:cubicBezTo>
                      <a:pt x="575" y="228"/>
                      <a:pt x="594" y="198"/>
                      <a:pt x="614" y="170"/>
                    </a:cubicBezTo>
                    <a:cubicBezTo>
                      <a:pt x="635" y="140"/>
                      <a:pt x="664" y="110"/>
                      <a:pt x="676" y="75"/>
                    </a:cubicBezTo>
                    <a:cubicBezTo>
                      <a:pt x="692" y="29"/>
                      <a:pt x="621" y="0"/>
                      <a:pt x="599" y="42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iṧḷîḍé"/>
              <p:cNvSpPr/>
              <p:nvPr/>
            </p:nvSpPr>
            <p:spPr bwMode="auto">
              <a:xfrm>
                <a:off x="6539580" y="3979666"/>
                <a:ext cx="1330216" cy="442009"/>
              </a:xfrm>
              <a:custGeom>
                <a:avLst/>
                <a:gdLst>
                  <a:gd name="T0" fmla="*/ 681 w 784"/>
                  <a:gd name="T1" fmla="*/ 38 h 261"/>
                  <a:gd name="T2" fmla="*/ 559 w 784"/>
                  <a:gd name="T3" fmla="*/ 126 h 261"/>
                  <a:gd name="T4" fmla="*/ 392 w 784"/>
                  <a:gd name="T5" fmla="*/ 181 h 261"/>
                  <a:gd name="T6" fmla="*/ 223 w 784"/>
                  <a:gd name="T7" fmla="*/ 174 h 261"/>
                  <a:gd name="T8" fmla="*/ 142 w 784"/>
                  <a:gd name="T9" fmla="*/ 151 h 261"/>
                  <a:gd name="T10" fmla="*/ 42 w 784"/>
                  <a:gd name="T11" fmla="*/ 128 h 261"/>
                  <a:gd name="T12" fmla="*/ 30 w 784"/>
                  <a:gd name="T13" fmla="*/ 174 h 261"/>
                  <a:gd name="T14" fmla="*/ 127 w 784"/>
                  <a:gd name="T15" fmla="*/ 204 h 261"/>
                  <a:gd name="T16" fmla="*/ 214 w 784"/>
                  <a:gd name="T17" fmla="*/ 240 h 261"/>
                  <a:gd name="T18" fmla="*/ 402 w 784"/>
                  <a:gd name="T19" fmla="*/ 256 h 261"/>
                  <a:gd name="T20" fmla="*/ 592 w 784"/>
                  <a:gd name="T21" fmla="*/ 203 h 261"/>
                  <a:gd name="T22" fmla="*/ 668 w 784"/>
                  <a:gd name="T23" fmla="*/ 154 h 261"/>
                  <a:gd name="T24" fmla="*/ 742 w 784"/>
                  <a:gd name="T25" fmla="*/ 100 h 261"/>
                  <a:gd name="T26" fmla="*/ 681 w 784"/>
                  <a:gd name="T27" fmla="*/ 3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4" h="261">
                    <a:moveTo>
                      <a:pt x="681" y="38"/>
                    </a:moveTo>
                    <a:cubicBezTo>
                      <a:pt x="645" y="72"/>
                      <a:pt x="601" y="102"/>
                      <a:pt x="559" y="126"/>
                    </a:cubicBezTo>
                    <a:cubicBezTo>
                      <a:pt x="509" y="156"/>
                      <a:pt x="450" y="173"/>
                      <a:pt x="392" y="181"/>
                    </a:cubicBezTo>
                    <a:cubicBezTo>
                      <a:pt x="335" y="189"/>
                      <a:pt x="279" y="186"/>
                      <a:pt x="223" y="174"/>
                    </a:cubicBezTo>
                    <a:cubicBezTo>
                      <a:pt x="195" y="168"/>
                      <a:pt x="169" y="158"/>
                      <a:pt x="142" y="151"/>
                    </a:cubicBezTo>
                    <a:cubicBezTo>
                      <a:pt x="109" y="143"/>
                      <a:pt x="75" y="137"/>
                      <a:pt x="42" y="128"/>
                    </a:cubicBezTo>
                    <a:cubicBezTo>
                      <a:pt x="13" y="120"/>
                      <a:pt x="0" y="165"/>
                      <a:pt x="30" y="174"/>
                    </a:cubicBezTo>
                    <a:cubicBezTo>
                      <a:pt x="63" y="184"/>
                      <a:pt x="95" y="193"/>
                      <a:pt x="127" y="204"/>
                    </a:cubicBezTo>
                    <a:cubicBezTo>
                      <a:pt x="157" y="215"/>
                      <a:pt x="185" y="229"/>
                      <a:pt x="214" y="240"/>
                    </a:cubicBezTo>
                    <a:cubicBezTo>
                      <a:pt x="274" y="261"/>
                      <a:pt x="340" y="261"/>
                      <a:pt x="402" y="256"/>
                    </a:cubicBezTo>
                    <a:cubicBezTo>
                      <a:pt x="469" y="250"/>
                      <a:pt x="532" y="232"/>
                      <a:pt x="592" y="203"/>
                    </a:cubicBezTo>
                    <a:cubicBezTo>
                      <a:pt x="619" y="189"/>
                      <a:pt x="643" y="172"/>
                      <a:pt x="668" y="154"/>
                    </a:cubicBezTo>
                    <a:cubicBezTo>
                      <a:pt x="693" y="137"/>
                      <a:pt x="719" y="120"/>
                      <a:pt x="742" y="100"/>
                    </a:cubicBezTo>
                    <a:cubicBezTo>
                      <a:pt x="784" y="63"/>
                      <a:pt x="722" y="0"/>
                      <a:pt x="681" y="38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iś1iḓè"/>
              <p:cNvSpPr/>
              <p:nvPr/>
            </p:nvSpPr>
            <p:spPr bwMode="auto">
              <a:xfrm>
                <a:off x="4379812" y="4555744"/>
                <a:ext cx="3112915" cy="135117"/>
              </a:xfrm>
              <a:prstGeom prst="rect">
                <a:avLst/>
              </a:prstGeom>
              <a:solidFill>
                <a:srgbClr val="4B4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ïṩḷidè"/>
              <p:cNvSpPr/>
              <p:nvPr/>
            </p:nvSpPr>
            <p:spPr bwMode="auto">
              <a:xfrm>
                <a:off x="4596627" y="4690861"/>
                <a:ext cx="2686618" cy="1340690"/>
              </a:xfrm>
              <a:prstGeom prst="rect">
                <a:avLst/>
              </a:prstGeom>
              <a:solidFill>
                <a:srgbClr val="4B4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iŝḷïḓê"/>
              <p:cNvSpPr/>
              <p:nvPr/>
            </p:nvSpPr>
            <p:spPr bwMode="auto">
              <a:xfrm>
                <a:off x="4588247" y="4690861"/>
                <a:ext cx="2694997" cy="140354"/>
              </a:xfrm>
              <a:custGeom>
                <a:avLst/>
                <a:gdLst>
                  <a:gd name="T0" fmla="*/ 2573 w 2573"/>
                  <a:gd name="T1" fmla="*/ 134 h 134"/>
                  <a:gd name="T2" fmla="*/ 0 w 2573"/>
                  <a:gd name="T3" fmla="*/ 0 h 134"/>
                  <a:gd name="T4" fmla="*/ 2573 w 2573"/>
                  <a:gd name="T5" fmla="*/ 0 h 134"/>
                  <a:gd name="T6" fmla="*/ 2573 w 2573"/>
                  <a:gd name="T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3" h="134">
                    <a:moveTo>
                      <a:pt x="2573" y="134"/>
                    </a:moveTo>
                    <a:lnTo>
                      <a:pt x="0" y="0"/>
                    </a:lnTo>
                    <a:lnTo>
                      <a:pt x="2573" y="0"/>
                    </a:lnTo>
                    <a:lnTo>
                      <a:pt x="2573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iśḷiďê"/>
              <p:cNvSpPr/>
              <p:nvPr/>
            </p:nvSpPr>
            <p:spPr bwMode="auto">
              <a:xfrm>
                <a:off x="5180036" y="3430821"/>
                <a:ext cx="1519798" cy="961526"/>
              </a:xfrm>
              <a:custGeom>
                <a:avLst/>
                <a:gdLst>
                  <a:gd name="T0" fmla="*/ 896 w 896"/>
                  <a:gd name="T1" fmla="*/ 507 h 568"/>
                  <a:gd name="T2" fmla="*/ 832 w 896"/>
                  <a:gd name="T3" fmla="*/ 568 h 568"/>
                  <a:gd name="T4" fmla="*/ 57 w 896"/>
                  <a:gd name="T5" fmla="*/ 568 h 568"/>
                  <a:gd name="T6" fmla="*/ 0 w 896"/>
                  <a:gd name="T7" fmla="*/ 507 h 568"/>
                  <a:gd name="T8" fmla="*/ 0 w 896"/>
                  <a:gd name="T9" fmla="*/ 59 h 568"/>
                  <a:gd name="T10" fmla="*/ 57 w 896"/>
                  <a:gd name="T11" fmla="*/ 0 h 568"/>
                  <a:gd name="T12" fmla="*/ 832 w 896"/>
                  <a:gd name="T13" fmla="*/ 0 h 568"/>
                  <a:gd name="T14" fmla="*/ 896 w 896"/>
                  <a:gd name="T15" fmla="*/ 59 h 568"/>
                  <a:gd name="T16" fmla="*/ 896 w 896"/>
                  <a:gd name="T17" fmla="*/ 50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6" h="568">
                    <a:moveTo>
                      <a:pt x="896" y="507"/>
                    </a:moveTo>
                    <a:cubicBezTo>
                      <a:pt x="896" y="539"/>
                      <a:pt x="864" y="568"/>
                      <a:pt x="832" y="568"/>
                    </a:cubicBezTo>
                    <a:cubicBezTo>
                      <a:pt x="57" y="568"/>
                      <a:pt x="57" y="568"/>
                      <a:pt x="57" y="568"/>
                    </a:cubicBezTo>
                    <a:cubicBezTo>
                      <a:pt x="24" y="568"/>
                      <a:pt x="0" y="539"/>
                      <a:pt x="0" y="507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6"/>
                      <a:pt x="24" y="0"/>
                      <a:pt x="57" y="0"/>
                    </a:cubicBezTo>
                    <a:cubicBezTo>
                      <a:pt x="832" y="0"/>
                      <a:pt x="832" y="0"/>
                      <a:pt x="832" y="0"/>
                    </a:cubicBezTo>
                    <a:cubicBezTo>
                      <a:pt x="864" y="0"/>
                      <a:pt x="896" y="26"/>
                      <a:pt x="896" y="59"/>
                    </a:cubicBezTo>
                    <a:lnTo>
                      <a:pt x="896" y="507"/>
                    </a:lnTo>
                    <a:close/>
                  </a:path>
                </a:pathLst>
              </a:custGeom>
              <a:solidFill>
                <a:srgbClr val="4B4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ïslîḍê"/>
              <p:cNvSpPr/>
              <p:nvPr/>
            </p:nvSpPr>
            <p:spPr bwMode="auto">
              <a:xfrm>
                <a:off x="5668131" y="4278180"/>
                <a:ext cx="542561" cy="297466"/>
              </a:xfrm>
              <a:prstGeom prst="rect">
                <a:avLst/>
              </a:prstGeom>
              <a:solidFill>
                <a:srgbClr val="4B4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ïśļïḓê"/>
              <p:cNvSpPr/>
              <p:nvPr/>
            </p:nvSpPr>
            <p:spPr bwMode="auto">
              <a:xfrm>
                <a:off x="5533015" y="4480330"/>
                <a:ext cx="800224" cy="95315"/>
              </a:xfrm>
              <a:prstGeom prst="rect">
                <a:avLst/>
              </a:prstGeom>
              <a:solidFill>
                <a:srgbClr val="4B4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isľïďé"/>
              <p:cNvSpPr/>
              <p:nvPr/>
            </p:nvSpPr>
            <p:spPr bwMode="auto">
              <a:xfrm>
                <a:off x="4410187" y="4220572"/>
                <a:ext cx="669298" cy="140354"/>
              </a:xfrm>
              <a:custGeom>
                <a:avLst/>
                <a:gdLst>
                  <a:gd name="T0" fmla="*/ 395 w 395"/>
                  <a:gd name="T1" fmla="*/ 0 h 83"/>
                  <a:gd name="T2" fmla="*/ 41 w 395"/>
                  <a:gd name="T3" fmla="*/ 0 h 83"/>
                  <a:gd name="T4" fmla="*/ 0 w 395"/>
                  <a:gd name="T5" fmla="*/ 41 h 83"/>
                  <a:gd name="T6" fmla="*/ 0 w 395"/>
                  <a:gd name="T7" fmla="*/ 41 h 83"/>
                  <a:gd name="T8" fmla="*/ 41 w 395"/>
                  <a:gd name="T9" fmla="*/ 83 h 83"/>
                  <a:gd name="T10" fmla="*/ 395 w 395"/>
                  <a:gd name="T1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83">
                    <a:moveTo>
                      <a:pt x="39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64"/>
                      <a:pt x="19" y="83"/>
                      <a:pt x="41" y="83"/>
                    </a:cubicBezTo>
                    <a:cubicBezTo>
                      <a:pt x="395" y="83"/>
                      <a:pt x="395" y="83"/>
                      <a:pt x="395" y="83"/>
                    </a:cubicBezTo>
                  </a:path>
                </a:pathLst>
              </a:custGeom>
              <a:solidFill>
                <a:srgbClr val="FFF9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" name="íŝlîďé"/>
              <p:cNvSpPr/>
              <p:nvPr/>
            </p:nvSpPr>
            <p:spPr bwMode="auto">
              <a:xfrm>
                <a:off x="4393428" y="4202766"/>
                <a:ext cx="686057" cy="174919"/>
              </a:xfrm>
              <a:custGeom>
                <a:avLst/>
                <a:gdLst>
                  <a:gd name="T0" fmla="*/ 405 w 405"/>
                  <a:gd name="T1" fmla="*/ 0 h 103"/>
                  <a:gd name="T2" fmla="*/ 51 w 405"/>
                  <a:gd name="T3" fmla="*/ 0 h 103"/>
                  <a:gd name="T4" fmla="*/ 15 w 405"/>
                  <a:gd name="T5" fmla="*/ 15 h 103"/>
                  <a:gd name="T6" fmla="*/ 0 w 405"/>
                  <a:gd name="T7" fmla="*/ 51 h 103"/>
                  <a:gd name="T8" fmla="*/ 0 w 405"/>
                  <a:gd name="T9" fmla="*/ 51 h 103"/>
                  <a:gd name="T10" fmla="*/ 15 w 405"/>
                  <a:gd name="T11" fmla="*/ 88 h 103"/>
                  <a:gd name="T12" fmla="*/ 51 w 405"/>
                  <a:gd name="T13" fmla="*/ 103 h 103"/>
                  <a:gd name="T14" fmla="*/ 405 w 405"/>
                  <a:gd name="T15" fmla="*/ 103 h 103"/>
                  <a:gd name="T16" fmla="*/ 405 w 405"/>
                  <a:gd name="T17" fmla="*/ 83 h 103"/>
                  <a:gd name="T18" fmla="*/ 51 w 405"/>
                  <a:gd name="T19" fmla="*/ 83 h 103"/>
                  <a:gd name="T20" fmla="*/ 29 w 405"/>
                  <a:gd name="T21" fmla="*/ 74 h 103"/>
                  <a:gd name="T22" fmla="*/ 20 w 405"/>
                  <a:gd name="T23" fmla="*/ 51 h 103"/>
                  <a:gd name="T24" fmla="*/ 20 w 405"/>
                  <a:gd name="T25" fmla="*/ 51 h 103"/>
                  <a:gd name="T26" fmla="*/ 29 w 405"/>
                  <a:gd name="T27" fmla="*/ 29 h 103"/>
                  <a:gd name="T28" fmla="*/ 51 w 405"/>
                  <a:gd name="T29" fmla="*/ 20 h 103"/>
                  <a:gd name="T30" fmla="*/ 405 w 405"/>
                  <a:gd name="T31" fmla="*/ 20 h 103"/>
                  <a:gd name="T32" fmla="*/ 405 w 405"/>
                  <a:gd name="T3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5" h="103">
                    <a:moveTo>
                      <a:pt x="405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37" y="0"/>
                      <a:pt x="24" y="6"/>
                      <a:pt x="15" y="15"/>
                    </a:cubicBezTo>
                    <a:cubicBezTo>
                      <a:pt x="6" y="24"/>
                      <a:pt x="0" y="37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6"/>
                      <a:pt x="6" y="78"/>
                      <a:pt x="15" y="88"/>
                    </a:cubicBezTo>
                    <a:cubicBezTo>
                      <a:pt x="24" y="97"/>
                      <a:pt x="37" y="103"/>
                      <a:pt x="51" y="103"/>
                    </a:cubicBezTo>
                    <a:cubicBezTo>
                      <a:pt x="405" y="103"/>
                      <a:pt x="405" y="103"/>
                      <a:pt x="405" y="103"/>
                    </a:cubicBezTo>
                    <a:cubicBezTo>
                      <a:pt x="405" y="83"/>
                      <a:pt x="405" y="83"/>
                      <a:pt x="405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3" y="83"/>
                      <a:pt x="35" y="79"/>
                      <a:pt x="29" y="74"/>
                    </a:cubicBezTo>
                    <a:cubicBezTo>
                      <a:pt x="24" y="68"/>
                      <a:pt x="20" y="60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42"/>
                      <a:pt x="24" y="35"/>
                      <a:pt x="29" y="29"/>
                    </a:cubicBezTo>
                    <a:cubicBezTo>
                      <a:pt x="35" y="23"/>
                      <a:pt x="43" y="20"/>
                      <a:pt x="51" y="20"/>
                    </a:cubicBezTo>
                    <a:cubicBezTo>
                      <a:pt x="405" y="20"/>
                      <a:pt x="405" y="20"/>
                      <a:pt x="405" y="20"/>
                    </a:cubicBezTo>
                    <a:cubicBezTo>
                      <a:pt x="405" y="0"/>
                      <a:pt x="405" y="0"/>
                      <a:pt x="405" y="0"/>
                    </a:cubicBezTo>
                    <a:close/>
                  </a:path>
                </a:pathLst>
              </a:custGeom>
              <a:solidFill>
                <a:srgbClr val="FD7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íś1ïḍe"/>
              <p:cNvSpPr/>
              <p:nvPr/>
            </p:nvSpPr>
            <p:spPr bwMode="auto">
              <a:xfrm>
                <a:off x="4420661" y="3899016"/>
                <a:ext cx="669298" cy="140354"/>
              </a:xfrm>
              <a:custGeom>
                <a:avLst/>
                <a:gdLst>
                  <a:gd name="T0" fmla="*/ 395 w 395"/>
                  <a:gd name="T1" fmla="*/ 0 h 83"/>
                  <a:gd name="T2" fmla="*/ 42 w 395"/>
                  <a:gd name="T3" fmla="*/ 0 h 83"/>
                  <a:gd name="T4" fmla="*/ 0 w 395"/>
                  <a:gd name="T5" fmla="*/ 41 h 83"/>
                  <a:gd name="T6" fmla="*/ 0 w 395"/>
                  <a:gd name="T7" fmla="*/ 42 h 83"/>
                  <a:gd name="T8" fmla="*/ 42 w 395"/>
                  <a:gd name="T9" fmla="*/ 83 h 83"/>
                  <a:gd name="T10" fmla="*/ 395 w 395"/>
                  <a:gd name="T1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83">
                    <a:moveTo>
                      <a:pt x="39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4"/>
                      <a:pt x="19" y="83"/>
                      <a:pt x="42" y="83"/>
                    </a:cubicBezTo>
                    <a:cubicBezTo>
                      <a:pt x="395" y="83"/>
                      <a:pt x="395" y="83"/>
                      <a:pt x="395" y="83"/>
                    </a:cubicBezTo>
                  </a:path>
                </a:pathLst>
              </a:custGeom>
              <a:solidFill>
                <a:srgbClr val="FFF9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ïšľiḍé"/>
              <p:cNvSpPr/>
              <p:nvPr/>
            </p:nvSpPr>
            <p:spPr bwMode="auto">
              <a:xfrm>
                <a:off x="4402855" y="3881209"/>
                <a:ext cx="687104" cy="174919"/>
              </a:xfrm>
              <a:custGeom>
                <a:avLst/>
                <a:gdLst>
                  <a:gd name="T0" fmla="*/ 405 w 405"/>
                  <a:gd name="T1" fmla="*/ 0 h 103"/>
                  <a:gd name="T2" fmla="*/ 52 w 405"/>
                  <a:gd name="T3" fmla="*/ 0 h 103"/>
                  <a:gd name="T4" fmla="*/ 15 w 405"/>
                  <a:gd name="T5" fmla="*/ 15 h 103"/>
                  <a:gd name="T6" fmla="*/ 0 w 405"/>
                  <a:gd name="T7" fmla="*/ 51 h 103"/>
                  <a:gd name="T8" fmla="*/ 0 w 405"/>
                  <a:gd name="T9" fmla="*/ 52 h 103"/>
                  <a:gd name="T10" fmla="*/ 15 w 405"/>
                  <a:gd name="T11" fmla="*/ 88 h 103"/>
                  <a:gd name="T12" fmla="*/ 52 w 405"/>
                  <a:gd name="T13" fmla="*/ 103 h 103"/>
                  <a:gd name="T14" fmla="*/ 405 w 405"/>
                  <a:gd name="T15" fmla="*/ 103 h 103"/>
                  <a:gd name="T16" fmla="*/ 405 w 405"/>
                  <a:gd name="T17" fmla="*/ 83 h 103"/>
                  <a:gd name="T18" fmla="*/ 52 w 405"/>
                  <a:gd name="T19" fmla="*/ 83 h 103"/>
                  <a:gd name="T20" fmla="*/ 30 w 405"/>
                  <a:gd name="T21" fmla="*/ 74 h 103"/>
                  <a:gd name="T22" fmla="*/ 20 w 405"/>
                  <a:gd name="T23" fmla="*/ 52 h 103"/>
                  <a:gd name="T24" fmla="*/ 20 w 405"/>
                  <a:gd name="T25" fmla="*/ 51 h 103"/>
                  <a:gd name="T26" fmla="*/ 30 w 405"/>
                  <a:gd name="T27" fmla="*/ 29 h 103"/>
                  <a:gd name="T28" fmla="*/ 52 w 405"/>
                  <a:gd name="T29" fmla="*/ 20 h 103"/>
                  <a:gd name="T30" fmla="*/ 405 w 405"/>
                  <a:gd name="T31" fmla="*/ 20 h 103"/>
                  <a:gd name="T32" fmla="*/ 405 w 405"/>
                  <a:gd name="T3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5" h="103">
                    <a:moveTo>
                      <a:pt x="405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38" y="0"/>
                      <a:pt x="25" y="6"/>
                      <a:pt x="15" y="15"/>
                    </a:cubicBezTo>
                    <a:cubicBezTo>
                      <a:pt x="6" y="24"/>
                      <a:pt x="0" y="3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66"/>
                      <a:pt x="6" y="79"/>
                      <a:pt x="15" y="88"/>
                    </a:cubicBezTo>
                    <a:cubicBezTo>
                      <a:pt x="25" y="97"/>
                      <a:pt x="38" y="103"/>
                      <a:pt x="52" y="103"/>
                    </a:cubicBezTo>
                    <a:cubicBezTo>
                      <a:pt x="405" y="103"/>
                      <a:pt x="405" y="103"/>
                      <a:pt x="405" y="103"/>
                    </a:cubicBezTo>
                    <a:cubicBezTo>
                      <a:pt x="405" y="83"/>
                      <a:pt x="405" y="83"/>
                      <a:pt x="405" y="83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43" y="83"/>
                      <a:pt x="35" y="79"/>
                      <a:pt x="30" y="74"/>
                    </a:cubicBezTo>
                    <a:cubicBezTo>
                      <a:pt x="24" y="68"/>
                      <a:pt x="20" y="60"/>
                      <a:pt x="20" y="5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43"/>
                      <a:pt x="24" y="35"/>
                      <a:pt x="30" y="29"/>
                    </a:cubicBezTo>
                    <a:cubicBezTo>
                      <a:pt x="35" y="23"/>
                      <a:pt x="43" y="20"/>
                      <a:pt x="52" y="20"/>
                    </a:cubicBezTo>
                    <a:cubicBezTo>
                      <a:pt x="405" y="20"/>
                      <a:pt x="405" y="20"/>
                      <a:pt x="405" y="20"/>
                    </a:cubicBezTo>
                    <a:cubicBezTo>
                      <a:pt x="405" y="0"/>
                      <a:pt x="405" y="0"/>
                      <a:pt x="405" y="0"/>
                    </a:cubicBezTo>
                    <a:close/>
                  </a:path>
                </a:pathLst>
              </a:custGeom>
              <a:solidFill>
                <a:srgbClr val="73B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ï$1ïḋê"/>
              <p:cNvSpPr/>
              <p:nvPr/>
            </p:nvSpPr>
            <p:spPr bwMode="auto">
              <a:xfrm>
                <a:off x="4426946" y="4392348"/>
                <a:ext cx="668250" cy="141401"/>
              </a:xfrm>
              <a:custGeom>
                <a:avLst/>
                <a:gdLst>
                  <a:gd name="T0" fmla="*/ 394 w 394"/>
                  <a:gd name="T1" fmla="*/ 0 h 83"/>
                  <a:gd name="T2" fmla="*/ 41 w 394"/>
                  <a:gd name="T3" fmla="*/ 0 h 83"/>
                  <a:gd name="T4" fmla="*/ 0 w 394"/>
                  <a:gd name="T5" fmla="*/ 41 h 83"/>
                  <a:gd name="T6" fmla="*/ 0 w 394"/>
                  <a:gd name="T7" fmla="*/ 42 h 83"/>
                  <a:gd name="T8" fmla="*/ 41 w 394"/>
                  <a:gd name="T9" fmla="*/ 83 h 83"/>
                  <a:gd name="T10" fmla="*/ 394 w 394"/>
                  <a:gd name="T1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83">
                    <a:moveTo>
                      <a:pt x="39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4"/>
                      <a:pt x="18" y="83"/>
                      <a:pt x="41" y="83"/>
                    </a:cubicBezTo>
                    <a:cubicBezTo>
                      <a:pt x="394" y="83"/>
                      <a:pt x="394" y="83"/>
                      <a:pt x="394" y="83"/>
                    </a:cubicBezTo>
                  </a:path>
                </a:pathLst>
              </a:custGeom>
              <a:solidFill>
                <a:srgbClr val="FFF9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î$ḻïďé"/>
              <p:cNvSpPr/>
              <p:nvPr/>
            </p:nvSpPr>
            <p:spPr bwMode="auto">
              <a:xfrm>
                <a:off x="4410187" y="4375589"/>
                <a:ext cx="685009" cy="174919"/>
              </a:xfrm>
              <a:custGeom>
                <a:avLst/>
                <a:gdLst>
                  <a:gd name="T0" fmla="*/ 404 w 404"/>
                  <a:gd name="T1" fmla="*/ 0 h 103"/>
                  <a:gd name="T2" fmla="*/ 51 w 404"/>
                  <a:gd name="T3" fmla="*/ 0 h 103"/>
                  <a:gd name="T4" fmla="*/ 15 w 404"/>
                  <a:gd name="T5" fmla="*/ 15 h 103"/>
                  <a:gd name="T6" fmla="*/ 0 w 404"/>
                  <a:gd name="T7" fmla="*/ 51 h 103"/>
                  <a:gd name="T8" fmla="*/ 0 w 404"/>
                  <a:gd name="T9" fmla="*/ 52 h 103"/>
                  <a:gd name="T10" fmla="*/ 15 w 404"/>
                  <a:gd name="T11" fmla="*/ 88 h 103"/>
                  <a:gd name="T12" fmla="*/ 51 w 404"/>
                  <a:gd name="T13" fmla="*/ 103 h 103"/>
                  <a:gd name="T14" fmla="*/ 404 w 404"/>
                  <a:gd name="T15" fmla="*/ 103 h 103"/>
                  <a:gd name="T16" fmla="*/ 404 w 404"/>
                  <a:gd name="T17" fmla="*/ 83 h 103"/>
                  <a:gd name="T18" fmla="*/ 51 w 404"/>
                  <a:gd name="T19" fmla="*/ 83 h 103"/>
                  <a:gd name="T20" fmla="*/ 29 w 404"/>
                  <a:gd name="T21" fmla="*/ 74 h 103"/>
                  <a:gd name="T22" fmla="*/ 20 w 404"/>
                  <a:gd name="T23" fmla="*/ 52 h 103"/>
                  <a:gd name="T24" fmla="*/ 20 w 404"/>
                  <a:gd name="T25" fmla="*/ 51 h 103"/>
                  <a:gd name="T26" fmla="*/ 29 w 404"/>
                  <a:gd name="T27" fmla="*/ 29 h 103"/>
                  <a:gd name="T28" fmla="*/ 51 w 404"/>
                  <a:gd name="T29" fmla="*/ 20 h 103"/>
                  <a:gd name="T30" fmla="*/ 404 w 404"/>
                  <a:gd name="T31" fmla="*/ 20 h 103"/>
                  <a:gd name="T32" fmla="*/ 404 w 404"/>
                  <a:gd name="T3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4" h="103">
                    <a:moveTo>
                      <a:pt x="404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37" y="0"/>
                      <a:pt x="24" y="6"/>
                      <a:pt x="15" y="15"/>
                    </a:cubicBezTo>
                    <a:cubicBezTo>
                      <a:pt x="5" y="24"/>
                      <a:pt x="0" y="3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66"/>
                      <a:pt x="5" y="79"/>
                      <a:pt x="15" y="88"/>
                    </a:cubicBezTo>
                    <a:cubicBezTo>
                      <a:pt x="24" y="97"/>
                      <a:pt x="37" y="103"/>
                      <a:pt x="51" y="103"/>
                    </a:cubicBezTo>
                    <a:cubicBezTo>
                      <a:pt x="404" y="103"/>
                      <a:pt x="404" y="103"/>
                      <a:pt x="404" y="103"/>
                    </a:cubicBezTo>
                    <a:cubicBezTo>
                      <a:pt x="404" y="83"/>
                      <a:pt x="404" y="83"/>
                      <a:pt x="404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2" y="83"/>
                      <a:pt x="35" y="79"/>
                      <a:pt x="29" y="74"/>
                    </a:cubicBezTo>
                    <a:cubicBezTo>
                      <a:pt x="23" y="68"/>
                      <a:pt x="20" y="60"/>
                      <a:pt x="20" y="5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43"/>
                      <a:pt x="23" y="35"/>
                      <a:pt x="29" y="29"/>
                    </a:cubicBezTo>
                    <a:cubicBezTo>
                      <a:pt x="35" y="23"/>
                      <a:pt x="42" y="20"/>
                      <a:pt x="51" y="20"/>
                    </a:cubicBezTo>
                    <a:cubicBezTo>
                      <a:pt x="404" y="20"/>
                      <a:pt x="404" y="20"/>
                      <a:pt x="404" y="20"/>
                    </a:cubicBezTo>
                    <a:cubicBezTo>
                      <a:pt x="404" y="0"/>
                      <a:pt x="404" y="0"/>
                      <a:pt x="404" y="0"/>
                    </a:cubicBezTo>
                    <a:close/>
                  </a:path>
                </a:pathLst>
              </a:custGeom>
              <a:solidFill>
                <a:srgbClr val="4B4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íśľiḓe"/>
              <p:cNvSpPr/>
              <p:nvPr/>
            </p:nvSpPr>
            <p:spPr bwMode="auto">
              <a:xfrm>
                <a:off x="4372480" y="4066602"/>
                <a:ext cx="668250" cy="140354"/>
              </a:xfrm>
              <a:custGeom>
                <a:avLst/>
                <a:gdLst>
                  <a:gd name="T0" fmla="*/ 394 w 394"/>
                  <a:gd name="T1" fmla="*/ 0 h 83"/>
                  <a:gd name="T2" fmla="*/ 41 w 394"/>
                  <a:gd name="T3" fmla="*/ 0 h 83"/>
                  <a:gd name="T4" fmla="*/ 0 w 394"/>
                  <a:gd name="T5" fmla="*/ 41 h 83"/>
                  <a:gd name="T6" fmla="*/ 0 w 394"/>
                  <a:gd name="T7" fmla="*/ 41 h 83"/>
                  <a:gd name="T8" fmla="*/ 41 w 394"/>
                  <a:gd name="T9" fmla="*/ 83 h 83"/>
                  <a:gd name="T10" fmla="*/ 394 w 394"/>
                  <a:gd name="T1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83">
                    <a:moveTo>
                      <a:pt x="39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64"/>
                      <a:pt x="18" y="83"/>
                      <a:pt x="41" y="83"/>
                    </a:cubicBezTo>
                    <a:cubicBezTo>
                      <a:pt x="394" y="83"/>
                      <a:pt x="394" y="83"/>
                      <a:pt x="394" y="83"/>
                    </a:cubicBezTo>
                  </a:path>
                </a:pathLst>
              </a:custGeom>
              <a:solidFill>
                <a:srgbClr val="FFF9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íslïḍe"/>
              <p:cNvSpPr/>
              <p:nvPr/>
            </p:nvSpPr>
            <p:spPr bwMode="auto">
              <a:xfrm>
                <a:off x="4355721" y="4048796"/>
                <a:ext cx="685009" cy="174919"/>
              </a:xfrm>
              <a:custGeom>
                <a:avLst/>
                <a:gdLst>
                  <a:gd name="T0" fmla="*/ 404 w 404"/>
                  <a:gd name="T1" fmla="*/ 0 h 103"/>
                  <a:gd name="T2" fmla="*/ 51 w 404"/>
                  <a:gd name="T3" fmla="*/ 0 h 103"/>
                  <a:gd name="T4" fmla="*/ 15 w 404"/>
                  <a:gd name="T5" fmla="*/ 15 h 103"/>
                  <a:gd name="T6" fmla="*/ 0 w 404"/>
                  <a:gd name="T7" fmla="*/ 51 h 103"/>
                  <a:gd name="T8" fmla="*/ 0 w 404"/>
                  <a:gd name="T9" fmla="*/ 51 h 103"/>
                  <a:gd name="T10" fmla="*/ 15 w 404"/>
                  <a:gd name="T11" fmla="*/ 88 h 103"/>
                  <a:gd name="T12" fmla="*/ 51 w 404"/>
                  <a:gd name="T13" fmla="*/ 103 h 103"/>
                  <a:gd name="T14" fmla="*/ 404 w 404"/>
                  <a:gd name="T15" fmla="*/ 103 h 103"/>
                  <a:gd name="T16" fmla="*/ 404 w 404"/>
                  <a:gd name="T17" fmla="*/ 83 h 103"/>
                  <a:gd name="T18" fmla="*/ 51 w 404"/>
                  <a:gd name="T19" fmla="*/ 83 h 103"/>
                  <a:gd name="T20" fmla="*/ 29 w 404"/>
                  <a:gd name="T21" fmla="*/ 74 h 103"/>
                  <a:gd name="T22" fmla="*/ 20 w 404"/>
                  <a:gd name="T23" fmla="*/ 51 h 103"/>
                  <a:gd name="T24" fmla="*/ 20 w 404"/>
                  <a:gd name="T25" fmla="*/ 51 h 103"/>
                  <a:gd name="T26" fmla="*/ 29 w 404"/>
                  <a:gd name="T27" fmla="*/ 29 h 103"/>
                  <a:gd name="T28" fmla="*/ 51 w 404"/>
                  <a:gd name="T29" fmla="*/ 20 h 103"/>
                  <a:gd name="T30" fmla="*/ 404 w 404"/>
                  <a:gd name="T31" fmla="*/ 20 h 103"/>
                  <a:gd name="T32" fmla="*/ 404 w 404"/>
                  <a:gd name="T3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4" h="103">
                    <a:moveTo>
                      <a:pt x="404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37" y="0"/>
                      <a:pt x="24" y="6"/>
                      <a:pt x="15" y="15"/>
                    </a:cubicBezTo>
                    <a:cubicBezTo>
                      <a:pt x="6" y="24"/>
                      <a:pt x="0" y="37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6"/>
                      <a:pt x="6" y="78"/>
                      <a:pt x="15" y="88"/>
                    </a:cubicBezTo>
                    <a:cubicBezTo>
                      <a:pt x="24" y="97"/>
                      <a:pt x="37" y="103"/>
                      <a:pt x="51" y="103"/>
                    </a:cubicBezTo>
                    <a:cubicBezTo>
                      <a:pt x="404" y="103"/>
                      <a:pt x="404" y="103"/>
                      <a:pt x="404" y="103"/>
                    </a:cubicBezTo>
                    <a:cubicBezTo>
                      <a:pt x="404" y="83"/>
                      <a:pt x="404" y="83"/>
                      <a:pt x="404" y="83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42" y="83"/>
                      <a:pt x="35" y="79"/>
                      <a:pt x="29" y="74"/>
                    </a:cubicBezTo>
                    <a:cubicBezTo>
                      <a:pt x="23" y="68"/>
                      <a:pt x="20" y="60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43"/>
                      <a:pt x="23" y="35"/>
                      <a:pt x="29" y="29"/>
                    </a:cubicBezTo>
                    <a:cubicBezTo>
                      <a:pt x="35" y="23"/>
                      <a:pt x="42" y="20"/>
                      <a:pt x="51" y="20"/>
                    </a:cubicBezTo>
                    <a:cubicBezTo>
                      <a:pt x="404" y="20"/>
                      <a:pt x="404" y="20"/>
                      <a:pt x="404" y="20"/>
                    </a:cubicBezTo>
                    <a:cubicBezTo>
                      <a:pt x="404" y="0"/>
                      <a:pt x="404" y="0"/>
                      <a:pt x="404" y="0"/>
                    </a:cubicBezTo>
                    <a:close/>
                  </a:path>
                </a:pathLst>
              </a:custGeom>
              <a:solidFill>
                <a:srgbClr val="E15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ïşḻîdê"/>
              <p:cNvSpPr/>
              <p:nvPr/>
            </p:nvSpPr>
            <p:spPr bwMode="auto">
              <a:xfrm>
                <a:off x="4495027" y="3844550"/>
                <a:ext cx="488095" cy="6284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íṧḷïďê"/>
              <p:cNvSpPr/>
              <p:nvPr/>
            </p:nvSpPr>
            <p:spPr bwMode="auto">
              <a:xfrm>
                <a:off x="4514928" y="3830934"/>
                <a:ext cx="475526" cy="13617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5" name="îṣļíďé"/>
              <p:cNvSpPr/>
              <p:nvPr/>
            </p:nvSpPr>
            <p:spPr bwMode="auto">
              <a:xfrm>
                <a:off x="4487696" y="3803701"/>
                <a:ext cx="481811" cy="27233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îśľîḍe"/>
              <p:cNvSpPr/>
              <p:nvPr/>
            </p:nvSpPr>
            <p:spPr bwMode="auto">
              <a:xfrm>
                <a:off x="4514928" y="3797416"/>
                <a:ext cx="475526" cy="6284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îṣ1iḓe"/>
              <p:cNvSpPr/>
              <p:nvPr/>
            </p:nvSpPr>
            <p:spPr bwMode="auto">
              <a:xfrm>
                <a:off x="4514928" y="3783800"/>
                <a:ext cx="475526" cy="13617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í$ḻïdè"/>
              <p:cNvSpPr/>
              <p:nvPr/>
            </p:nvSpPr>
            <p:spPr bwMode="auto">
              <a:xfrm>
                <a:off x="4528544" y="3756568"/>
                <a:ext cx="481811" cy="27233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ï$liḑe"/>
              <p:cNvSpPr/>
              <p:nvPr/>
            </p:nvSpPr>
            <p:spPr bwMode="auto">
              <a:xfrm>
                <a:off x="4514928" y="3735619"/>
                <a:ext cx="475526" cy="20948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ïŝľîḓe"/>
              <p:cNvSpPr/>
              <p:nvPr/>
            </p:nvSpPr>
            <p:spPr bwMode="auto">
              <a:xfrm>
                <a:off x="4495027" y="3722003"/>
                <a:ext cx="488095" cy="13617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" name="îS1îḋe"/>
              <p:cNvSpPr/>
              <p:nvPr/>
            </p:nvSpPr>
            <p:spPr bwMode="auto">
              <a:xfrm>
                <a:off x="4514928" y="3702102"/>
                <a:ext cx="475526" cy="19901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2" name="ï$ľïḓè"/>
              <p:cNvSpPr/>
              <p:nvPr/>
            </p:nvSpPr>
            <p:spPr bwMode="auto">
              <a:xfrm>
                <a:off x="4514928" y="3688485"/>
                <a:ext cx="475526" cy="13617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ïs1îḋê"/>
              <p:cNvSpPr/>
              <p:nvPr/>
            </p:nvSpPr>
            <p:spPr bwMode="auto">
              <a:xfrm>
                <a:off x="4495027" y="3668585"/>
                <a:ext cx="488095" cy="19901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4" name="ïṥļíḍê"/>
              <p:cNvSpPr/>
              <p:nvPr/>
            </p:nvSpPr>
            <p:spPr bwMode="auto">
              <a:xfrm>
                <a:off x="4495027" y="3634020"/>
                <a:ext cx="488095" cy="20948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íṥḷíḓê"/>
              <p:cNvSpPr/>
              <p:nvPr/>
            </p:nvSpPr>
            <p:spPr bwMode="auto">
              <a:xfrm>
                <a:off x="4514928" y="3654968"/>
                <a:ext cx="475526" cy="13617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ïsḻïḑé"/>
              <p:cNvSpPr/>
              <p:nvPr/>
            </p:nvSpPr>
            <p:spPr bwMode="auto">
              <a:xfrm>
                <a:off x="4514928" y="3607835"/>
                <a:ext cx="475526" cy="26186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7" name="iṧḻïḋê"/>
              <p:cNvSpPr/>
              <p:nvPr/>
            </p:nvSpPr>
            <p:spPr bwMode="auto">
              <a:xfrm>
                <a:off x="4514928" y="3594218"/>
                <a:ext cx="475526" cy="13617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8" name="ïsľîḋè"/>
              <p:cNvSpPr/>
              <p:nvPr/>
            </p:nvSpPr>
            <p:spPr bwMode="auto">
              <a:xfrm>
                <a:off x="4495027" y="3573270"/>
                <a:ext cx="488095" cy="20948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9" name="ï$ľîḑe"/>
              <p:cNvSpPr/>
              <p:nvPr/>
            </p:nvSpPr>
            <p:spPr bwMode="auto">
              <a:xfrm>
                <a:off x="4495027" y="3546037"/>
                <a:ext cx="488095" cy="20948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0" name="îṡļíḋé"/>
              <p:cNvSpPr/>
              <p:nvPr/>
            </p:nvSpPr>
            <p:spPr bwMode="auto">
              <a:xfrm>
                <a:off x="4514928" y="3566985"/>
                <a:ext cx="475526" cy="6284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1" name="íṩľîdé"/>
              <p:cNvSpPr/>
              <p:nvPr/>
            </p:nvSpPr>
            <p:spPr bwMode="auto">
              <a:xfrm>
                <a:off x="4514928" y="3519852"/>
                <a:ext cx="475526" cy="26186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2" name="îṧļíḑè"/>
              <p:cNvSpPr/>
              <p:nvPr/>
            </p:nvSpPr>
            <p:spPr bwMode="auto">
              <a:xfrm>
                <a:off x="4514928" y="3512520"/>
                <a:ext cx="475526" cy="7332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3" name="ïsľîḍè"/>
              <p:cNvSpPr/>
              <p:nvPr/>
            </p:nvSpPr>
            <p:spPr bwMode="auto">
              <a:xfrm>
                <a:off x="4495027" y="3498904"/>
                <a:ext cx="488095" cy="13617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4" name="íŝlíḍé"/>
              <p:cNvSpPr/>
              <p:nvPr/>
            </p:nvSpPr>
            <p:spPr bwMode="auto">
              <a:xfrm>
                <a:off x="4495027" y="3458054"/>
                <a:ext cx="488095" cy="7332"/>
              </a:xfrm>
              <a:prstGeom prst="rect">
                <a:avLst/>
              </a:pr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5" name="í$ļîḋe"/>
              <p:cNvSpPr/>
              <p:nvPr/>
            </p:nvSpPr>
            <p:spPr bwMode="auto">
              <a:xfrm>
                <a:off x="4514928" y="3465386"/>
                <a:ext cx="475526" cy="33517"/>
              </a:xfrm>
              <a:prstGeom prst="rect">
                <a:avLst/>
              </a:prstGeom>
              <a:solidFill>
                <a:srgbClr val="ACA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6" name="iŝļiḍé"/>
              <p:cNvSpPr/>
              <p:nvPr/>
            </p:nvSpPr>
            <p:spPr bwMode="auto">
              <a:xfrm>
                <a:off x="6415985" y="4414344"/>
                <a:ext cx="394876" cy="83793"/>
              </a:xfrm>
              <a:custGeom>
                <a:avLst/>
                <a:gdLst>
                  <a:gd name="T0" fmla="*/ 12 w 377"/>
                  <a:gd name="T1" fmla="*/ 80 h 80"/>
                  <a:gd name="T2" fmla="*/ 12 w 377"/>
                  <a:gd name="T3" fmla="*/ 62 h 80"/>
                  <a:gd name="T4" fmla="*/ 0 w 377"/>
                  <a:gd name="T5" fmla="*/ 70 h 80"/>
                  <a:gd name="T6" fmla="*/ 7 w 377"/>
                  <a:gd name="T7" fmla="*/ 70 h 80"/>
                  <a:gd name="T8" fmla="*/ 24 w 377"/>
                  <a:gd name="T9" fmla="*/ 47 h 80"/>
                  <a:gd name="T10" fmla="*/ 24 w 377"/>
                  <a:gd name="T11" fmla="*/ 38 h 80"/>
                  <a:gd name="T12" fmla="*/ 364 w 377"/>
                  <a:gd name="T13" fmla="*/ 0 h 80"/>
                  <a:gd name="T14" fmla="*/ 377 w 377"/>
                  <a:gd name="T15" fmla="*/ 57 h 80"/>
                  <a:gd name="T16" fmla="*/ 12 w 377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7" h="80">
                    <a:moveTo>
                      <a:pt x="12" y="80"/>
                    </a:moveTo>
                    <a:lnTo>
                      <a:pt x="12" y="62"/>
                    </a:lnTo>
                    <a:lnTo>
                      <a:pt x="0" y="70"/>
                    </a:lnTo>
                    <a:lnTo>
                      <a:pt x="7" y="70"/>
                    </a:lnTo>
                    <a:lnTo>
                      <a:pt x="24" y="47"/>
                    </a:lnTo>
                    <a:lnTo>
                      <a:pt x="24" y="38"/>
                    </a:lnTo>
                    <a:lnTo>
                      <a:pt x="364" y="0"/>
                    </a:lnTo>
                    <a:lnTo>
                      <a:pt x="377" y="57"/>
                    </a:lnTo>
                    <a:lnTo>
                      <a:pt x="12" y="80"/>
                    </a:lnTo>
                    <a:close/>
                  </a:path>
                </a:pathLst>
              </a:custGeom>
              <a:solidFill>
                <a:srgbClr val="B13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7" name="ís1îdè"/>
              <p:cNvSpPr/>
              <p:nvPr/>
            </p:nvSpPr>
            <p:spPr bwMode="auto">
              <a:xfrm>
                <a:off x="6410748" y="4476141"/>
                <a:ext cx="363453" cy="57608"/>
              </a:xfrm>
              <a:custGeom>
                <a:avLst/>
                <a:gdLst>
                  <a:gd name="T0" fmla="*/ 0 w 214"/>
                  <a:gd name="T1" fmla="*/ 16 h 34"/>
                  <a:gd name="T2" fmla="*/ 4 w 214"/>
                  <a:gd name="T3" fmla="*/ 23 h 34"/>
                  <a:gd name="T4" fmla="*/ 18 w 214"/>
                  <a:gd name="T5" fmla="*/ 23 h 34"/>
                  <a:gd name="T6" fmla="*/ 20 w 214"/>
                  <a:gd name="T7" fmla="*/ 34 h 34"/>
                  <a:gd name="T8" fmla="*/ 88 w 214"/>
                  <a:gd name="T9" fmla="*/ 32 h 34"/>
                  <a:gd name="T10" fmla="*/ 86 w 214"/>
                  <a:gd name="T11" fmla="*/ 21 h 34"/>
                  <a:gd name="T12" fmla="*/ 214 w 214"/>
                  <a:gd name="T13" fmla="*/ 13 h 34"/>
                  <a:gd name="T14" fmla="*/ 214 w 214"/>
                  <a:gd name="T15" fmla="*/ 0 h 34"/>
                  <a:gd name="T16" fmla="*/ 0 w 214"/>
                  <a:gd name="T17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34">
                    <a:moveTo>
                      <a:pt x="0" y="16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87" y="33"/>
                      <a:pt x="88" y="32"/>
                    </a:cubicBezTo>
                    <a:cubicBezTo>
                      <a:pt x="88" y="32"/>
                      <a:pt x="86" y="21"/>
                      <a:pt x="86" y="21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4" y="0"/>
                      <a:pt x="214" y="0"/>
                      <a:pt x="2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ABA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8" name="ïṣḷïḓé"/>
              <p:cNvSpPr/>
              <p:nvPr/>
            </p:nvSpPr>
            <p:spPr bwMode="auto">
              <a:xfrm>
                <a:off x="6743826" y="4482425"/>
                <a:ext cx="23043" cy="11522"/>
              </a:xfrm>
              <a:custGeom>
                <a:avLst/>
                <a:gdLst>
                  <a:gd name="T0" fmla="*/ 0 w 22"/>
                  <a:gd name="T1" fmla="*/ 11 h 11"/>
                  <a:gd name="T2" fmla="*/ 3 w 22"/>
                  <a:gd name="T3" fmla="*/ 0 h 11"/>
                  <a:gd name="T4" fmla="*/ 3 w 22"/>
                  <a:gd name="T5" fmla="*/ 0 h 11"/>
                  <a:gd name="T6" fmla="*/ 0 w 22"/>
                  <a:gd name="T7" fmla="*/ 5 h 11"/>
                  <a:gd name="T8" fmla="*/ 22 w 22"/>
                  <a:gd name="T9" fmla="*/ 5 h 11"/>
                  <a:gd name="T10" fmla="*/ 22 w 22"/>
                  <a:gd name="T11" fmla="*/ 0 h 11"/>
                  <a:gd name="T12" fmla="*/ 22 w 22"/>
                  <a:gd name="T13" fmla="*/ 0 h 11"/>
                  <a:gd name="T14" fmla="*/ 22 w 22"/>
                  <a:gd name="T15" fmla="*/ 11 h 11"/>
                  <a:gd name="T16" fmla="*/ 0 w 22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1">
                    <a:moveTo>
                      <a:pt x="0" y="1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D1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9" name="ïşḻiďè"/>
              <p:cNvSpPr/>
              <p:nvPr/>
            </p:nvSpPr>
            <p:spPr bwMode="auto">
              <a:xfrm>
                <a:off x="6774201" y="4480330"/>
                <a:ext cx="8379" cy="12569"/>
              </a:xfrm>
              <a:custGeom>
                <a:avLst/>
                <a:gdLst>
                  <a:gd name="T0" fmla="*/ 8 w 8"/>
                  <a:gd name="T1" fmla="*/ 12 h 12"/>
                  <a:gd name="T2" fmla="*/ 8 w 8"/>
                  <a:gd name="T3" fmla="*/ 12 h 12"/>
                  <a:gd name="T4" fmla="*/ 0 w 8"/>
                  <a:gd name="T5" fmla="*/ 12 h 12"/>
                  <a:gd name="T6" fmla="*/ 0 w 8"/>
                  <a:gd name="T7" fmla="*/ 0 h 12"/>
                  <a:gd name="T8" fmla="*/ 8 w 8"/>
                  <a:gd name="T9" fmla="*/ 0 h 12"/>
                  <a:gd name="T10" fmla="*/ 8 w 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8" y="12"/>
                    </a:moveTo>
                    <a:lnTo>
                      <a:pt x="8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D1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0" name="îş1ïḋê"/>
              <p:cNvSpPr/>
              <p:nvPr/>
            </p:nvSpPr>
            <p:spPr bwMode="auto">
              <a:xfrm>
                <a:off x="6418080" y="4477189"/>
                <a:ext cx="13617" cy="15712"/>
              </a:xfrm>
              <a:prstGeom prst="ellipse">
                <a:avLst/>
              </a:prstGeom>
              <a:solidFill>
                <a:srgbClr val="2D18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1" name="išļíḋê"/>
              <p:cNvSpPr/>
              <p:nvPr/>
            </p:nvSpPr>
            <p:spPr bwMode="auto">
              <a:xfrm>
                <a:off x="6421222" y="4528512"/>
                <a:ext cx="386496" cy="27233"/>
              </a:xfrm>
              <a:prstGeom prst="rect">
                <a:avLst/>
              </a:prstGeom>
              <a:solidFill>
                <a:srgbClr val="B13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" name="ïṣļîḋè"/>
              <p:cNvSpPr/>
              <p:nvPr/>
            </p:nvSpPr>
            <p:spPr bwMode="auto">
              <a:xfrm>
                <a:off x="7086330" y="2410640"/>
                <a:ext cx="408492" cy="409539"/>
              </a:xfrm>
              <a:custGeom>
                <a:avLst/>
                <a:gdLst>
                  <a:gd name="T0" fmla="*/ 330 w 390"/>
                  <a:gd name="T1" fmla="*/ 359 h 391"/>
                  <a:gd name="T2" fmla="*/ 0 w 390"/>
                  <a:gd name="T3" fmla="*/ 29 h 391"/>
                  <a:gd name="T4" fmla="*/ 27 w 390"/>
                  <a:gd name="T5" fmla="*/ 0 h 391"/>
                  <a:gd name="T6" fmla="*/ 358 w 390"/>
                  <a:gd name="T7" fmla="*/ 330 h 391"/>
                  <a:gd name="T8" fmla="*/ 390 w 390"/>
                  <a:gd name="T9" fmla="*/ 391 h 391"/>
                  <a:gd name="T10" fmla="*/ 330 w 390"/>
                  <a:gd name="T11" fmla="*/ 35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0" h="391">
                    <a:moveTo>
                      <a:pt x="330" y="359"/>
                    </a:moveTo>
                    <a:lnTo>
                      <a:pt x="0" y="29"/>
                    </a:lnTo>
                    <a:lnTo>
                      <a:pt x="27" y="0"/>
                    </a:lnTo>
                    <a:lnTo>
                      <a:pt x="358" y="330"/>
                    </a:lnTo>
                    <a:lnTo>
                      <a:pt x="390" y="391"/>
                    </a:lnTo>
                    <a:lnTo>
                      <a:pt x="330" y="359"/>
                    </a:lnTo>
                    <a:close/>
                  </a:path>
                </a:pathLst>
              </a:custGeom>
              <a:solidFill>
                <a:srgbClr val="FCB7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3" name="íṧļîḍé"/>
              <p:cNvSpPr/>
              <p:nvPr/>
            </p:nvSpPr>
            <p:spPr bwMode="auto">
              <a:xfrm>
                <a:off x="7086330" y="2410640"/>
                <a:ext cx="361358" cy="362405"/>
              </a:xfrm>
              <a:custGeom>
                <a:avLst/>
                <a:gdLst>
                  <a:gd name="T0" fmla="*/ 317 w 345"/>
                  <a:gd name="T1" fmla="*/ 346 h 346"/>
                  <a:gd name="T2" fmla="*/ 0 w 345"/>
                  <a:gd name="T3" fmla="*/ 29 h 346"/>
                  <a:gd name="T4" fmla="*/ 27 w 345"/>
                  <a:gd name="T5" fmla="*/ 0 h 346"/>
                  <a:gd name="T6" fmla="*/ 345 w 345"/>
                  <a:gd name="T7" fmla="*/ 317 h 346"/>
                  <a:gd name="T8" fmla="*/ 317 w 345"/>
                  <a:gd name="T9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346">
                    <a:moveTo>
                      <a:pt x="317" y="346"/>
                    </a:moveTo>
                    <a:lnTo>
                      <a:pt x="0" y="29"/>
                    </a:lnTo>
                    <a:lnTo>
                      <a:pt x="27" y="0"/>
                    </a:lnTo>
                    <a:lnTo>
                      <a:pt x="345" y="317"/>
                    </a:lnTo>
                    <a:lnTo>
                      <a:pt x="317" y="3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4" name="ïṩľïďè"/>
              <p:cNvSpPr/>
              <p:nvPr/>
            </p:nvSpPr>
            <p:spPr bwMode="auto">
              <a:xfrm>
                <a:off x="7086330" y="2410640"/>
                <a:ext cx="43991" cy="43991"/>
              </a:xfrm>
              <a:custGeom>
                <a:avLst/>
                <a:gdLst>
                  <a:gd name="T0" fmla="*/ 13 w 42"/>
                  <a:gd name="T1" fmla="*/ 42 h 42"/>
                  <a:gd name="T2" fmla="*/ 0 w 42"/>
                  <a:gd name="T3" fmla="*/ 29 h 42"/>
                  <a:gd name="T4" fmla="*/ 27 w 42"/>
                  <a:gd name="T5" fmla="*/ 0 h 42"/>
                  <a:gd name="T6" fmla="*/ 42 w 42"/>
                  <a:gd name="T7" fmla="*/ 14 h 42"/>
                  <a:gd name="T8" fmla="*/ 13 w 4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13" y="42"/>
                    </a:moveTo>
                    <a:lnTo>
                      <a:pt x="0" y="29"/>
                    </a:lnTo>
                    <a:lnTo>
                      <a:pt x="27" y="0"/>
                    </a:lnTo>
                    <a:lnTo>
                      <a:pt x="42" y="14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5" name="íşḷiḓé"/>
              <p:cNvSpPr/>
              <p:nvPr/>
            </p:nvSpPr>
            <p:spPr bwMode="auto">
              <a:xfrm>
                <a:off x="7220399" y="2896640"/>
                <a:ext cx="819078" cy="917535"/>
              </a:xfrm>
              <a:custGeom>
                <a:avLst/>
                <a:gdLst>
                  <a:gd name="T0" fmla="*/ 782 w 782"/>
                  <a:gd name="T1" fmla="*/ 649 h 876"/>
                  <a:gd name="T2" fmla="*/ 314 w 782"/>
                  <a:gd name="T3" fmla="*/ 876 h 876"/>
                  <a:gd name="T4" fmla="*/ 0 w 782"/>
                  <a:gd name="T5" fmla="*/ 226 h 876"/>
                  <a:gd name="T6" fmla="*/ 468 w 782"/>
                  <a:gd name="T7" fmla="*/ 0 h 876"/>
                  <a:gd name="T8" fmla="*/ 782 w 782"/>
                  <a:gd name="T9" fmla="*/ 649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2" h="876">
                    <a:moveTo>
                      <a:pt x="782" y="649"/>
                    </a:moveTo>
                    <a:lnTo>
                      <a:pt x="314" y="876"/>
                    </a:lnTo>
                    <a:lnTo>
                      <a:pt x="0" y="226"/>
                    </a:lnTo>
                    <a:lnTo>
                      <a:pt x="468" y="0"/>
                    </a:lnTo>
                    <a:lnTo>
                      <a:pt x="782" y="649"/>
                    </a:lnTo>
                    <a:close/>
                  </a:path>
                </a:pathLst>
              </a:custGeom>
              <a:solidFill>
                <a:srgbClr val="E5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6" name="îṥḷiḍè"/>
              <p:cNvSpPr/>
              <p:nvPr/>
            </p:nvSpPr>
            <p:spPr bwMode="auto">
              <a:xfrm>
                <a:off x="7281149" y="4234188"/>
                <a:ext cx="500664" cy="358216"/>
              </a:xfrm>
              <a:custGeom>
                <a:avLst/>
                <a:gdLst>
                  <a:gd name="T0" fmla="*/ 277 w 295"/>
                  <a:gd name="T1" fmla="*/ 105 h 212"/>
                  <a:gd name="T2" fmla="*/ 267 w 295"/>
                  <a:gd name="T3" fmla="*/ 56 h 212"/>
                  <a:gd name="T4" fmla="*/ 286 w 295"/>
                  <a:gd name="T5" fmla="*/ 4 h 212"/>
                  <a:gd name="T6" fmla="*/ 283 w 295"/>
                  <a:gd name="T7" fmla="*/ 2 h 212"/>
                  <a:gd name="T8" fmla="*/ 264 w 295"/>
                  <a:gd name="T9" fmla="*/ 77 h 212"/>
                  <a:gd name="T10" fmla="*/ 284 w 295"/>
                  <a:gd name="T11" fmla="*/ 160 h 212"/>
                  <a:gd name="T12" fmla="*/ 220 w 295"/>
                  <a:gd name="T13" fmla="*/ 200 h 212"/>
                  <a:gd name="T14" fmla="*/ 206 w 295"/>
                  <a:gd name="T15" fmla="*/ 188 h 212"/>
                  <a:gd name="T16" fmla="*/ 228 w 295"/>
                  <a:gd name="T17" fmla="*/ 179 h 212"/>
                  <a:gd name="T18" fmla="*/ 227 w 295"/>
                  <a:gd name="T19" fmla="*/ 128 h 212"/>
                  <a:gd name="T20" fmla="*/ 195 w 295"/>
                  <a:gd name="T21" fmla="*/ 160 h 212"/>
                  <a:gd name="T22" fmla="*/ 200 w 295"/>
                  <a:gd name="T23" fmla="*/ 185 h 212"/>
                  <a:gd name="T24" fmla="*/ 183 w 295"/>
                  <a:gd name="T25" fmla="*/ 180 h 212"/>
                  <a:gd name="T26" fmla="*/ 111 w 295"/>
                  <a:gd name="T27" fmla="*/ 123 h 212"/>
                  <a:gd name="T28" fmla="*/ 1 w 295"/>
                  <a:gd name="T29" fmla="*/ 168 h 212"/>
                  <a:gd name="T30" fmla="*/ 3 w 295"/>
                  <a:gd name="T31" fmla="*/ 168 h 212"/>
                  <a:gd name="T32" fmla="*/ 88 w 295"/>
                  <a:gd name="T33" fmla="*/ 115 h 212"/>
                  <a:gd name="T34" fmla="*/ 131 w 295"/>
                  <a:gd name="T35" fmla="*/ 144 h 212"/>
                  <a:gd name="T36" fmla="*/ 170 w 295"/>
                  <a:gd name="T37" fmla="*/ 177 h 212"/>
                  <a:gd name="T38" fmla="*/ 202 w 295"/>
                  <a:gd name="T39" fmla="*/ 188 h 212"/>
                  <a:gd name="T40" fmla="*/ 229 w 295"/>
                  <a:gd name="T41" fmla="*/ 207 h 212"/>
                  <a:gd name="T42" fmla="*/ 283 w 295"/>
                  <a:gd name="T43" fmla="*/ 179 h 212"/>
                  <a:gd name="T44" fmla="*/ 277 w 295"/>
                  <a:gd name="T45" fmla="*/ 105 h 212"/>
                  <a:gd name="T46" fmla="*/ 230 w 295"/>
                  <a:gd name="T47" fmla="*/ 136 h 212"/>
                  <a:gd name="T48" fmla="*/ 223 w 295"/>
                  <a:gd name="T49" fmla="*/ 178 h 212"/>
                  <a:gd name="T50" fmla="*/ 205 w 295"/>
                  <a:gd name="T51" fmla="*/ 185 h 212"/>
                  <a:gd name="T52" fmla="*/ 199 w 295"/>
                  <a:gd name="T53" fmla="*/ 163 h 212"/>
                  <a:gd name="T54" fmla="*/ 230 w 295"/>
                  <a:gd name="T55" fmla="*/ 13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5" h="212">
                    <a:moveTo>
                      <a:pt x="277" y="105"/>
                    </a:moveTo>
                    <a:cubicBezTo>
                      <a:pt x="271" y="89"/>
                      <a:pt x="267" y="73"/>
                      <a:pt x="267" y="56"/>
                    </a:cubicBezTo>
                    <a:cubicBezTo>
                      <a:pt x="267" y="37"/>
                      <a:pt x="276" y="19"/>
                      <a:pt x="286" y="4"/>
                    </a:cubicBezTo>
                    <a:cubicBezTo>
                      <a:pt x="288" y="2"/>
                      <a:pt x="284" y="0"/>
                      <a:pt x="283" y="2"/>
                    </a:cubicBezTo>
                    <a:cubicBezTo>
                      <a:pt x="266" y="24"/>
                      <a:pt x="259" y="50"/>
                      <a:pt x="264" y="77"/>
                    </a:cubicBezTo>
                    <a:cubicBezTo>
                      <a:pt x="269" y="106"/>
                      <a:pt x="286" y="131"/>
                      <a:pt x="284" y="160"/>
                    </a:cubicBezTo>
                    <a:cubicBezTo>
                      <a:pt x="282" y="191"/>
                      <a:pt x="248" y="212"/>
                      <a:pt x="220" y="200"/>
                    </a:cubicBezTo>
                    <a:cubicBezTo>
                      <a:pt x="214" y="197"/>
                      <a:pt x="210" y="193"/>
                      <a:pt x="206" y="188"/>
                    </a:cubicBezTo>
                    <a:cubicBezTo>
                      <a:pt x="214" y="188"/>
                      <a:pt x="221" y="185"/>
                      <a:pt x="228" y="179"/>
                    </a:cubicBezTo>
                    <a:cubicBezTo>
                      <a:pt x="240" y="167"/>
                      <a:pt x="243" y="139"/>
                      <a:pt x="227" y="128"/>
                    </a:cubicBezTo>
                    <a:cubicBezTo>
                      <a:pt x="207" y="114"/>
                      <a:pt x="196" y="145"/>
                      <a:pt x="195" y="160"/>
                    </a:cubicBezTo>
                    <a:cubicBezTo>
                      <a:pt x="194" y="169"/>
                      <a:pt x="196" y="178"/>
                      <a:pt x="200" y="185"/>
                    </a:cubicBezTo>
                    <a:cubicBezTo>
                      <a:pt x="194" y="185"/>
                      <a:pt x="188" y="183"/>
                      <a:pt x="183" y="180"/>
                    </a:cubicBezTo>
                    <a:cubicBezTo>
                      <a:pt x="155" y="167"/>
                      <a:pt x="136" y="142"/>
                      <a:pt x="111" y="123"/>
                    </a:cubicBezTo>
                    <a:cubicBezTo>
                      <a:pt x="71" y="94"/>
                      <a:pt x="15" y="125"/>
                      <a:pt x="1" y="168"/>
                    </a:cubicBezTo>
                    <a:cubicBezTo>
                      <a:pt x="0" y="169"/>
                      <a:pt x="3" y="170"/>
                      <a:pt x="3" y="168"/>
                    </a:cubicBezTo>
                    <a:cubicBezTo>
                      <a:pt x="13" y="135"/>
                      <a:pt x="53" y="107"/>
                      <a:pt x="88" y="115"/>
                    </a:cubicBezTo>
                    <a:cubicBezTo>
                      <a:pt x="105" y="119"/>
                      <a:pt x="118" y="133"/>
                      <a:pt x="131" y="144"/>
                    </a:cubicBezTo>
                    <a:cubicBezTo>
                      <a:pt x="143" y="156"/>
                      <a:pt x="156" y="167"/>
                      <a:pt x="170" y="177"/>
                    </a:cubicBezTo>
                    <a:cubicBezTo>
                      <a:pt x="180" y="184"/>
                      <a:pt x="191" y="188"/>
                      <a:pt x="202" y="188"/>
                    </a:cubicBezTo>
                    <a:cubicBezTo>
                      <a:pt x="208" y="198"/>
                      <a:pt x="217" y="204"/>
                      <a:pt x="229" y="207"/>
                    </a:cubicBezTo>
                    <a:cubicBezTo>
                      <a:pt x="251" y="211"/>
                      <a:pt x="274" y="198"/>
                      <a:pt x="283" y="179"/>
                    </a:cubicBezTo>
                    <a:cubicBezTo>
                      <a:pt x="295" y="155"/>
                      <a:pt x="285" y="127"/>
                      <a:pt x="277" y="105"/>
                    </a:cubicBezTo>
                    <a:close/>
                    <a:moveTo>
                      <a:pt x="230" y="136"/>
                    </a:moveTo>
                    <a:cubicBezTo>
                      <a:pt x="239" y="150"/>
                      <a:pt x="234" y="168"/>
                      <a:pt x="223" y="178"/>
                    </a:cubicBezTo>
                    <a:cubicBezTo>
                      <a:pt x="218" y="183"/>
                      <a:pt x="211" y="185"/>
                      <a:pt x="205" y="185"/>
                    </a:cubicBezTo>
                    <a:cubicBezTo>
                      <a:pt x="201" y="179"/>
                      <a:pt x="199" y="171"/>
                      <a:pt x="199" y="163"/>
                    </a:cubicBezTo>
                    <a:cubicBezTo>
                      <a:pt x="198" y="148"/>
                      <a:pt x="214" y="112"/>
                      <a:pt x="230" y="136"/>
                    </a:cubicBez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7" name="ïṥľïde"/>
              <p:cNvSpPr/>
              <p:nvPr/>
            </p:nvSpPr>
            <p:spPr bwMode="auto">
              <a:xfrm>
                <a:off x="7321999" y="3033852"/>
                <a:ext cx="394876" cy="189582"/>
              </a:xfrm>
              <a:custGeom>
                <a:avLst/>
                <a:gdLst>
                  <a:gd name="T0" fmla="*/ 0 w 377"/>
                  <a:gd name="T1" fmla="*/ 181 h 181"/>
                  <a:gd name="T2" fmla="*/ 377 w 377"/>
                  <a:gd name="T3" fmla="*/ 0 h 181"/>
                  <a:gd name="T4" fmla="*/ 0 w 377"/>
                  <a:gd name="T5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" h="181">
                    <a:moveTo>
                      <a:pt x="0" y="181"/>
                    </a:moveTo>
                    <a:lnTo>
                      <a:pt x="377" y="0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8" name="ïsļîďe"/>
              <p:cNvSpPr/>
              <p:nvPr/>
            </p:nvSpPr>
            <p:spPr bwMode="auto">
              <a:xfrm flipV="1">
                <a:off x="7321999" y="3033852"/>
                <a:ext cx="394876" cy="18958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9" name="ïṧļíďê"/>
              <p:cNvSpPr/>
              <p:nvPr/>
            </p:nvSpPr>
            <p:spPr bwMode="auto">
              <a:xfrm>
                <a:off x="7321999" y="3029662"/>
                <a:ext cx="396970" cy="196914"/>
              </a:xfrm>
              <a:custGeom>
                <a:avLst/>
                <a:gdLst>
                  <a:gd name="T0" fmla="*/ 1 w 379"/>
                  <a:gd name="T1" fmla="*/ 188 h 188"/>
                  <a:gd name="T2" fmla="*/ 379 w 379"/>
                  <a:gd name="T3" fmla="*/ 7 h 188"/>
                  <a:gd name="T4" fmla="*/ 375 w 379"/>
                  <a:gd name="T5" fmla="*/ 0 h 188"/>
                  <a:gd name="T6" fmla="*/ 0 w 379"/>
                  <a:gd name="T7" fmla="*/ 183 h 188"/>
                  <a:gd name="T8" fmla="*/ 1 w 379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88">
                    <a:moveTo>
                      <a:pt x="1" y="188"/>
                    </a:moveTo>
                    <a:lnTo>
                      <a:pt x="379" y="7"/>
                    </a:lnTo>
                    <a:lnTo>
                      <a:pt x="375" y="0"/>
                    </a:lnTo>
                    <a:lnTo>
                      <a:pt x="0" y="183"/>
                    </a:lnTo>
                    <a:lnTo>
                      <a:pt x="1" y="188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0" name="í$ḻiďe"/>
              <p:cNvSpPr/>
              <p:nvPr/>
            </p:nvSpPr>
            <p:spPr bwMode="auto">
              <a:xfrm>
                <a:off x="7321999" y="3029662"/>
                <a:ext cx="396970" cy="196914"/>
              </a:xfrm>
              <a:custGeom>
                <a:avLst/>
                <a:gdLst>
                  <a:gd name="T0" fmla="*/ 1 w 379"/>
                  <a:gd name="T1" fmla="*/ 188 h 188"/>
                  <a:gd name="T2" fmla="*/ 379 w 379"/>
                  <a:gd name="T3" fmla="*/ 7 h 188"/>
                  <a:gd name="T4" fmla="*/ 375 w 379"/>
                  <a:gd name="T5" fmla="*/ 0 h 188"/>
                  <a:gd name="T6" fmla="*/ 0 w 379"/>
                  <a:gd name="T7" fmla="*/ 1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" h="188">
                    <a:moveTo>
                      <a:pt x="1" y="188"/>
                    </a:moveTo>
                    <a:lnTo>
                      <a:pt x="379" y="7"/>
                    </a:lnTo>
                    <a:lnTo>
                      <a:pt x="375" y="0"/>
                    </a:lnTo>
                    <a:lnTo>
                      <a:pt x="0" y="1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1" name="iŝḻiďê"/>
              <p:cNvSpPr/>
              <p:nvPr/>
            </p:nvSpPr>
            <p:spPr bwMode="auto">
              <a:xfrm>
                <a:off x="7352373" y="3092507"/>
                <a:ext cx="393828" cy="191677"/>
              </a:xfrm>
              <a:custGeom>
                <a:avLst/>
                <a:gdLst>
                  <a:gd name="T0" fmla="*/ 0 w 376"/>
                  <a:gd name="T1" fmla="*/ 183 h 183"/>
                  <a:gd name="T2" fmla="*/ 376 w 376"/>
                  <a:gd name="T3" fmla="*/ 0 h 183"/>
                  <a:gd name="T4" fmla="*/ 0 w 376"/>
                  <a:gd name="T5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6" h="183">
                    <a:moveTo>
                      <a:pt x="0" y="183"/>
                    </a:moveTo>
                    <a:lnTo>
                      <a:pt x="376" y="0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" name="îSlíḓê"/>
              <p:cNvSpPr/>
              <p:nvPr/>
            </p:nvSpPr>
            <p:spPr bwMode="auto">
              <a:xfrm flipV="1">
                <a:off x="7352373" y="3092507"/>
                <a:ext cx="393828" cy="19167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3" name="iSlidê"/>
              <p:cNvSpPr/>
              <p:nvPr/>
            </p:nvSpPr>
            <p:spPr bwMode="auto">
              <a:xfrm>
                <a:off x="7350278" y="3089364"/>
                <a:ext cx="396970" cy="195867"/>
              </a:xfrm>
              <a:custGeom>
                <a:avLst/>
                <a:gdLst>
                  <a:gd name="T0" fmla="*/ 2 w 379"/>
                  <a:gd name="T1" fmla="*/ 187 h 187"/>
                  <a:gd name="T2" fmla="*/ 379 w 379"/>
                  <a:gd name="T3" fmla="*/ 6 h 187"/>
                  <a:gd name="T4" fmla="*/ 376 w 379"/>
                  <a:gd name="T5" fmla="*/ 0 h 187"/>
                  <a:gd name="T6" fmla="*/ 0 w 379"/>
                  <a:gd name="T7" fmla="*/ 183 h 187"/>
                  <a:gd name="T8" fmla="*/ 2 w 379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87">
                    <a:moveTo>
                      <a:pt x="2" y="187"/>
                    </a:moveTo>
                    <a:lnTo>
                      <a:pt x="379" y="6"/>
                    </a:lnTo>
                    <a:lnTo>
                      <a:pt x="376" y="0"/>
                    </a:lnTo>
                    <a:lnTo>
                      <a:pt x="0" y="183"/>
                    </a:lnTo>
                    <a:lnTo>
                      <a:pt x="2" y="1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4" name="îš1îḋê"/>
              <p:cNvSpPr/>
              <p:nvPr/>
            </p:nvSpPr>
            <p:spPr bwMode="auto">
              <a:xfrm>
                <a:off x="7350278" y="3089364"/>
                <a:ext cx="396970" cy="195867"/>
              </a:xfrm>
              <a:custGeom>
                <a:avLst/>
                <a:gdLst>
                  <a:gd name="T0" fmla="*/ 2 w 379"/>
                  <a:gd name="T1" fmla="*/ 187 h 187"/>
                  <a:gd name="T2" fmla="*/ 379 w 379"/>
                  <a:gd name="T3" fmla="*/ 6 h 187"/>
                  <a:gd name="T4" fmla="*/ 376 w 379"/>
                  <a:gd name="T5" fmla="*/ 0 h 187"/>
                  <a:gd name="T6" fmla="*/ 0 w 379"/>
                  <a:gd name="T7" fmla="*/ 1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" h="187">
                    <a:moveTo>
                      <a:pt x="2" y="187"/>
                    </a:moveTo>
                    <a:lnTo>
                      <a:pt x="379" y="6"/>
                    </a:lnTo>
                    <a:lnTo>
                      <a:pt x="376" y="0"/>
                    </a:lnTo>
                    <a:lnTo>
                      <a:pt x="0" y="1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5" name="ïśļïḓè"/>
              <p:cNvSpPr/>
              <p:nvPr/>
            </p:nvSpPr>
            <p:spPr bwMode="auto">
              <a:xfrm>
                <a:off x="7380654" y="3152209"/>
                <a:ext cx="393828" cy="190629"/>
              </a:xfrm>
              <a:custGeom>
                <a:avLst/>
                <a:gdLst>
                  <a:gd name="T0" fmla="*/ 0 w 376"/>
                  <a:gd name="T1" fmla="*/ 182 h 182"/>
                  <a:gd name="T2" fmla="*/ 376 w 376"/>
                  <a:gd name="T3" fmla="*/ 0 h 182"/>
                  <a:gd name="T4" fmla="*/ 0 w 376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6" h="182">
                    <a:moveTo>
                      <a:pt x="0" y="182"/>
                    </a:moveTo>
                    <a:lnTo>
                      <a:pt x="376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6" name="íṧļíḓè"/>
              <p:cNvSpPr/>
              <p:nvPr/>
            </p:nvSpPr>
            <p:spPr bwMode="auto">
              <a:xfrm flipV="1">
                <a:off x="7380654" y="3152209"/>
                <a:ext cx="393828" cy="19062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7" name="íṧ1ïďê"/>
              <p:cNvSpPr/>
              <p:nvPr/>
            </p:nvSpPr>
            <p:spPr bwMode="auto">
              <a:xfrm>
                <a:off x="7379606" y="3150114"/>
                <a:ext cx="396970" cy="196914"/>
              </a:xfrm>
              <a:custGeom>
                <a:avLst/>
                <a:gdLst>
                  <a:gd name="T0" fmla="*/ 1 w 379"/>
                  <a:gd name="T1" fmla="*/ 188 h 188"/>
                  <a:gd name="T2" fmla="*/ 379 w 379"/>
                  <a:gd name="T3" fmla="*/ 5 h 188"/>
                  <a:gd name="T4" fmla="*/ 375 w 379"/>
                  <a:gd name="T5" fmla="*/ 0 h 188"/>
                  <a:gd name="T6" fmla="*/ 0 w 379"/>
                  <a:gd name="T7" fmla="*/ 181 h 188"/>
                  <a:gd name="T8" fmla="*/ 1 w 379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88">
                    <a:moveTo>
                      <a:pt x="1" y="188"/>
                    </a:moveTo>
                    <a:lnTo>
                      <a:pt x="379" y="5"/>
                    </a:lnTo>
                    <a:lnTo>
                      <a:pt x="375" y="0"/>
                    </a:lnTo>
                    <a:lnTo>
                      <a:pt x="0" y="181"/>
                    </a:lnTo>
                    <a:lnTo>
                      <a:pt x="1" y="188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8" name="ïṥḻîḋê"/>
              <p:cNvSpPr/>
              <p:nvPr/>
            </p:nvSpPr>
            <p:spPr bwMode="auto">
              <a:xfrm>
                <a:off x="7379606" y="3150114"/>
                <a:ext cx="396970" cy="196914"/>
              </a:xfrm>
              <a:custGeom>
                <a:avLst/>
                <a:gdLst>
                  <a:gd name="T0" fmla="*/ 1 w 379"/>
                  <a:gd name="T1" fmla="*/ 188 h 188"/>
                  <a:gd name="T2" fmla="*/ 379 w 379"/>
                  <a:gd name="T3" fmla="*/ 5 h 188"/>
                  <a:gd name="T4" fmla="*/ 375 w 379"/>
                  <a:gd name="T5" fmla="*/ 0 h 188"/>
                  <a:gd name="T6" fmla="*/ 0 w 379"/>
                  <a:gd name="T7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" h="188">
                    <a:moveTo>
                      <a:pt x="1" y="188"/>
                    </a:moveTo>
                    <a:lnTo>
                      <a:pt x="379" y="5"/>
                    </a:lnTo>
                    <a:lnTo>
                      <a:pt x="375" y="0"/>
                    </a:lnTo>
                    <a:lnTo>
                      <a:pt x="0" y="1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9" name="î$1iḑe"/>
              <p:cNvSpPr/>
              <p:nvPr/>
            </p:nvSpPr>
            <p:spPr bwMode="auto">
              <a:xfrm>
                <a:off x="7409981" y="3212959"/>
                <a:ext cx="393828" cy="189582"/>
              </a:xfrm>
              <a:custGeom>
                <a:avLst/>
                <a:gdLst>
                  <a:gd name="T0" fmla="*/ 0 w 376"/>
                  <a:gd name="T1" fmla="*/ 181 h 181"/>
                  <a:gd name="T2" fmla="*/ 376 w 376"/>
                  <a:gd name="T3" fmla="*/ 0 h 181"/>
                  <a:gd name="T4" fmla="*/ 0 w 376"/>
                  <a:gd name="T5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6" h="181">
                    <a:moveTo>
                      <a:pt x="0" y="181"/>
                    </a:moveTo>
                    <a:lnTo>
                      <a:pt x="376" y="0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0" name="iṩľïḋé"/>
              <p:cNvSpPr/>
              <p:nvPr/>
            </p:nvSpPr>
            <p:spPr bwMode="auto">
              <a:xfrm flipV="1">
                <a:off x="7409981" y="3212959"/>
                <a:ext cx="393828" cy="18958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1" name="iŝlïďe"/>
              <p:cNvSpPr/>
              <p:nvPr/>
            </p:nvSpPr>
            <p:spPr bwMode="auto">
              <a:xfrm>
                <a:off x="7407887" y="3209817"/>
                <a:ext cx="396970" cy="195867"/>
              </a:xfrm>
              <a:custGeom>
                <a:avLst/>
                <a:gdLst>
                  <a:gd name="T0" fmla="*/ 4 w 379"/>
                  <a:gd name="T1" fmla="*/ 187 h 187"/>
                  <a:gd name="T2" fmla="*/ 379 w 379"/>
                  <a:gd name="T3" fmla="*/ 5 h 187"/>
                  <a:gd name="T4" fmla="*/ 376 w 379"/>
                  <a:gd name="T5" fmla="*/ 0 h 187"/>
                  <a:gd name="T6" fmla="*/ 0 w 379"/>
                  <a:gd name="T7" fmla="*/ 181 h 187"/>
                  <a:gd name="T8" fmla="*/ 4 w 379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87">
                    <a:moveTo>
                      <a:pt x="4" y="187"/>
                    </a:moveTo>
                    <a:lnTo>
                      <a:pt x="379" y="5"/>
                    </a:lnTo>
                    <a:lnTo>
                      <a:pt x="376" y="0"/>
                    </a:lnTo>
                    <a:lnTo>
                      <a:pt x="0" y="181"/>
                    </a:lnTo>
                    <a:lnTo>
                      <a:pt x="4" y="1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" name="işlïďè"/>
              <p:cNvSpPr/>
              <p:nvPr/>
            </p:nvSpPr>
            <p:spPr bwMode="auto">
              <a:xfrm>
                <a:off x="7407887" y="3209817"/>
                <a:ext cx="396970" cy="195867"/>
              </a:xfrm>
              <a:custGeom>
                <a:avLst/>
                <a:gdLst>
                  <a:gd name="T0" fmla="*/ 4 w 379"/>
                  <a:gd name="T1" fmla="*/ 187 h 187"/>
                  <a:gd name="T2" fmla="*/ 379 w 379"/>
                  <a:gd name="T3" fmla="*/ 5 h 187"/>
                  <a:gd name="T4" fmla="*/ 376 w 379"/>
                  <a:gd name="T5" fmla="*/ 0 h 187"/>
                  <a:gd name="T6" fmla="*/ 0 w 379"/>
                  <a:gd name="T7" fmla="*/ 18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" h="187">
                    <a:moveTo>
                      <a:pt x="4" y="187"/>
                    </a:moveTo>
                    <a:lnTo>
                      <a:pt x="379" y="5"/>
                    </a:lnTo>
                    <a:lnTo>
                      <a:pt x="376" y="0"/>
                    </a:lnTo>
                    <a:lnTo>
                      <a:pt x="0" y="1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3" name="îṧḻiḓé"/>
              <p:cNvSpPr/>
              <p:nvPr/>
            </p:nvSpPr>
            <p:spPr bwMode="auto">
              <a:xfrm>
                <a:off x="7438261" y="3272662"/>
                <a:ext cx="393828" cy="189582"/>
              </a:xfrm>
              <a:custGeom>
                <a:avLst/>
                <a:gdLst>
                  <a:gd name="T0" fmla="*/ 0 w 376"/>
                  <a:gd name="T1" fmla="*/ 181 h 181"/>
                  <a:gd name="T2" fmla="*/ 376 w 376"/>
                  <a:gd name="T3" fmla="*/ 0 h 181"/>
                  <a:gd name="T4" fmla="*/ 0 w 376"/>
                  <a:gd name="T5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6" h="181">
                    <a:moveTo>
                      <a:pt x="0" y="181"/>
                    </a:moveTo>
                    <a:lnTo>
                      <a:pt x="376" y="0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4" name="ï$1ïḋé"/>
              <p:cNvSpPr/>
              <p:nvPr/>
            </p:nvSpPr>
            <p:spPr bwMode="auto">
              <a:xfrm flipV="1">
                <a:off x="7438261" y="3272662"/>
                <a:ext cx="393828" cy="18958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5" name="iślídè"/>
              <p:cNvSpPr/>
              <p:nvPr/>
            </p:nvSpPr>
            <p:spPr bwMode="auto">
              <a:xfrm>
                <a:off x="7437214" y="3268472"/>
                <a:ext cx="396970" cy="196914"/>
              </a:xfrm>
              <a:custGeom>
                <a:avLst/>
                <a:gdLst>
                  <a:gd name="T0" fmla="*/ 3 w 379"/>
                  <a:gd name="T1" fmla="*/ 188 h 188"/>
                  <a:gd name="T2" fmla="*/ 379 w 379"/>
                  <a:gd name="T3" fmla="*/ 7 h 188"/>
                  <a:gd name="T4" fmla="*/ 375 w 379"/>
                  <a:gd name="T5" fmla="*/ 0 h 188"/>
                  <a:gd name="T6" fmla="*/ 0 w 379"/>
                  <a:gd name="T7" fmla="*/ 183 h 188"/>
                  <a:gd name="T8" fmla="*/ 3 w 379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88">
                    <a:moveTo>
                      <a:pt x="3" y="188"/>
                    </a:moveTo>
                    <a:lnTo>
                      <a:pt x="379" y="7"/>
                    </a:lnTo>
                    <a:lnTo>
                      <a:pt x="375" y="0"/>
                    </a:lnTo>
                    <a:lnTo>
                      <a:pt x="0" y="183"/>
                    </a:lnTo>
                    <a:lnTo>
                      <a:pt x="3" y="188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6" name="iśļíḓe"/>
              <p:cNvSpPr/>
              <p:nvPr/>
            </p:nvSpPr>
            <p:spPr bwMode="auto">
              <a:xfrm>
                <a:off x="7437214" y="3268472"/>
                <a:ext cx="396970" cy="196914"/>
              </a:xfrm>
              <a:custGeom>
                <a:avLst/>
                <a:gdLst>
                  <a:gd name="T0" fmla="*/ 3 w 379"/>
                  <a:gd name="T1" fmla="*/ 188 h 188"/>
                  <a:gd name="T2" fmla="*/ 379 w 379"/>
                  <a:gd name="T3" fmla="*/ 7 h 188"/>
                  <a:gd name="T4" fmla="*/ 375 w 379"/>
                  <a:gd name="T5" fmla="*/ 0 h 188"/>
                  <a:gd name="T6" fmla="*/ 0 w 379"/>
                  <a:gd name="T7" fmla="*/ 18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" h="188">
                    <a:moveTo>
                      <a:pt x="3" y="188"/>
                    </a:moveTo>
                    <a:lnTo>
                      <a:pt x="379" y="7"/>
                    </a:lnTo>
                    <a:lnTo>
                      <a:pt x="375" y="0"/>
                    </a:lnTo>
                    <a:lnTo>
                      <a:pt x="0" y="1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7" name="îšļïḍè"/>
              <p:cNvSpPr/>
              <p:nvPr/>
            </p:nvSpPr>
            <p:spPr bwMode="auto">
              <a:xfrm>
                <a:off x="7467589" y="3331317"/>
                <a:ext cx="393828" cy="191677"/>
              </a:xfrm>
              <a:custGeom>
                <a:avLst/>
                <a:gdLst>
                  <a:gd name="T0" fmla="*/ 0 w 376"/>
                  <a:gd name="T1" fmla="*/ 183 h 183"/>
                  <a:gd name="T2" fmla="*/ 376 w 376"/>
                  <a:gd name="T3" fmla="*/ 0 h 183"/>
                  <a:gd name="T4" fmla="*/ 0 w 376"/>
                  <a:gd name="T5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6" h="183">
                    <a:moveTo>
                      <a:pt x="0" y="183"/>
                    </a:moveTo>
                    <a:lnTo>
                      <a:pt x="376" y="0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8" name="îŝlîḋé"/>
              <p:cNvSpPr/>
              <p:nvPr/>
            </p:nvSpPr>
            <p:spPr bwMode="auto">
              <a:xfrm flipV="1">
                <a:off x="7467589" y="3331317"/>
                <a:ext cx="393828" cy="19167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9" name="isḷîdê"/>
              <p:cNvSpPr/>
              <p:nvPr/>
            </p:nvSpPr>
            <p:spPr bwMode="auto">
              <a:xfrm>
                <a:off x="7465494" y="3328175"/>
                <a:ext cx="396970" cy="195867"/>
              </a:xfrm>
              <a:custGeom>
                <a:avLst/>
                <a:gdLst>
                  <a:gd name="T0" fmla="*/ 4 w 379"/>
                  <a:gd name="T1" fmla="*/ 187 h 187"/>
                  <a:gd name="T2" fmla="*/ 379 w 379"/>
                  <a:gd name="T3" fmla="*/ 6 h 187"/>
                  <a:gd name="T4" fmla="*/ 376 w 379"/>
                  <a:gd name="T5" fmla="*/ 0 h 187"/>
                  <a:gd name="T6" fmla="*/ 0 w 379"/>
                  <a:gd name="T7" fmla="*/ 183 h 187"/>
                  <a:gd name="T8" fmla="*/ 4 w 379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87">
                    <a:moveTo>
                      <a:pt x="4" y="187"/>
                    </a:moveTo>
                    <a:lnTo>
                      <a:pt x="379" y="6"/>
                    </a:lnTo>
                    <a:lnTo>
                      <a:pt x="376" y="0"/>
                    </a:lnTo>
                    <a:lnTo>
                      <a:pt x="0" y="183"/>
                    </a:lnTo>
                    <a:lnTo>
                      <a:pt x="4" y="1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0" name="îśľîḓé"/>
              <p:cNvSpPr/>
              <p:nvPr/>
            </p:nvSpPr>
            <p:spPr bwMode="auto">
              <a:xfrm>
                <a:off x="7465494" y="3328175"/>
                <a:ext cx="396970" cy="195867"/>
              </a:xfrm>
              <a:custGeom>
                <a:avLst/>
                <a:gdLst>
                  <a:gd name="T0" fmla="*/ 4 w 379"/>
                  <a:gd name="T1" fmla="*/ 187 h 187"/>
                  <a:gd name="T2" fmla="*/ 379 w 379"/>
                  <a:gd name="T3" fmla="*/ 6 h 187"/>
                  <a:gd name="T4" fmla="*/ 376 w 379"/>
                  <a:gd name="T5" fmla="*/ 0 h 187"/>
                  <a:gd name="T6" fmla="*/ 0 w 379"/>
                  <a:gd name="T7" fmla="*/ 18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" h="187">
                    <a:moveTo>
                      <a:pt x="4" y="187"/>
                    </a:moveTo>
                    <a:lnTo>
                      <a:pt x="379" y="6"/>
                    </a:lnTo>
                    <a:lnTo>
                      <a:pt x="376" y="0"/>
                    </a:lnTo>
                    <a:lnTo>
                      <a:pt x="0" y="1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1" name="ïṧḻïďé"/>
              <p:cNvSpPr/>
              <p:nvPr/>
            </p:nvSpPr>
            <p:spPr bwMode="auto">
              <a:xfrm>
                <a:off x="7496916" y="3391020"/>
                <a:ext cx="392781" cy="190629"/>
              </a:xfrm>
              <a:custGeom>
                <a:avLst/>
                <a:gdLst>
                  <a:gd name="T0" fmla="*/ 0 w 375"/>
                  <a:gd name="T1" fmla="*/ 182 h 182"/>
                  <a:gd name="T2" fmla="*/ 375 w 375"/>
                  <a:gd name="T3" fmla="*/ 0 h 182"/>
                  <a:gd name="T4" fmla="*/ 0 w 375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5" h="182">
                    <a:moveTo>
                      <a:pt x="0" y="182"/>
                    </a:moveTo>
                    <a:lnTo>
                      <a:pt x="375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" name="î$ḻïḍê"/>
              <p:cNvSpPr/>
              <p:nvPr/>
            </p:nvSpPr>
            <p:spPr bwMode="auto">
              <a:xfrm flipV="1">
                <a:off x="7496916" y="3391020"/>
                <a:ext cx="392781" cy="19062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3" name="işḷïḋé"/>
              <p:cNvSpPr/>
              <p:nvPr/>
            </p:nvSpPr>
            <p:spPr bwMode="auto">
              <a:xfrm>
                <a:off x="7494822" y="3386830"/>
                <a:ext cx="396970" cy="199009"/>
              </a:xfrm>
              <a:custGeom>
                <a:avLst/>
                <a:gdLst>
                  <a:gd name="T0" fmla="*/ 3 w 379"/>
                  <a:gd name="T1" fmla="*/ 190 h 190"/>
                  <a:gd name="T2" fmla="*/ 379 w 379"/>
                  <a:gd name="T3" fmla="*/ 7 h 190"/>
                  <a:gd name="T4" fmla="*/ 376 w 379"/>
                  <a:gd name="T5" fmla="*/ 0 h 190"/>
                  <a:gd name="T6" fmla="*/ 0 w 379"/>
                  <a:gd name="T7" fmla="*/ 183 h 190"/>
                  <a:gd name="T8" fmla="*/ 3 w 379"/>
                  <a:gd name="T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90">
                    <a:moveTo>
                      <a:pt x="3" y="190"/>
                    </a:moveTo>
                    <a:lnTo>
                      <a:pt x="379" y="7"/>
                    </a:lnTo>
                    <a:lnTo>
                      <a:pt x="376" y="0"/>
                    </a:lnTo>
                    <a:lnTo>
                      <a:pt x="0" y="183"/>
                    </a:lnTo>
                    <a:lnTo>
                      <a:pt x="3" y="19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4" name="íṩḻîḋê"/>
              <p:cNvSpPr/>
              <p:nvPr/>
            </p:nvSpPr>
            <p:spPr bwMode="auto">
              <a:xfrm>
                <a:off x="7494822" y="3386830"/>
                <a:ext cx="396970" cy="199009"/>
              </a:xfrm>
              <a:custGeom>
                <a:avLst/>
                <a:gdLst>
                  <a:gd name="T0" fmla="*/ 3 w 379"/>
                  <a:gd name="T1" fmla="*/ 190 h 190"/>
                  <a:gd name="T2" fmla="*/ 379 w 379"/>
                  <a:gd name="T3" fmla="*/ 7 h 190"/>
                  <a:gd name="T4" fmla="*/ 376 w 379"/>
                  <a:gd name="T5" fmla="*/ 0 h 190"/>
                  <a:gd name="T6" fmla="*/ 0 w 379"/>
                  <a:gd name="T7" fmla="*/ 18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" h="190">
                    <a:moveTo>
                      <a:pt x="3" y="190"/>
                    </a:moveTo>
                    <a:lnTo>
                      <a:pt x="379" y="7"/>
                    </a:lnTo>
                    <a:lnTo>
                      <a:pt x="376" y="0"/>
                    </a:lnTo>
                    <a:lnTo>
                      <a:pt x="0" y="1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5" name="îślîďè"/>
              <p:cNvSpPr/>
              <p:nvPr/>
            </p:nvSpPr>
            <p:spPr bwMode="auto">
              <a:xfrm>
                <a:off x="7525197" y="3449675"/>
                <a:ext cx="393828" cy="191677"/>
              </a:xfrm>
              <a:custGeom>
                <a:avLst/>
                <a:gdLst>
                  <a:gd name="T0" fmla="*/ 0 w 376"/>
                  <a:gd name="T1" fmla="*/ 183 h 183"/>
                  <a:gd name="T2" fmla="*/ 376 w 376"/>
                  <a:gd name="T3" fmla="*/ 0 h 183"/>
                  <a:gd name="T4" fmla="*/ 0 w 376"/>
                  <a:gd name="T5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6" h="183">
                    <a:moveTo>
                      <a:pt x="0" y="183"/>
                    </a:moveTo>
                    <a:lnTo>
                      <a:pt x="376" y="0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6" name="ïş1ïdé"/>
              <p:cNvSpPr/>
              <p:nvPr/>
            </p:nvSpPr>
            <p:spPr bwMode="auto">
              <a:xfrm flipV="1">
                <a:off x="7525197" y="3449675"/>
                <a:ext cx="393828" cy="19167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7" name="íṣḷîďe"/>
              <p:cNvSpPr/>
              <p:nvPr/>
            </p:nvSpPr>
            <p:spPr bwMode="auto">
              <a:xfrm>
                <a:off x="7523102" y="3448628"/>
                <a:ext cx="396970" cy="195867"/>
              </a:xfrm>
              <a:custGeom>
                <a:avLst/>
                <a:gdLst>
                  <a:gd name="T0" fmla="*/ 4 w 379"/>
                  <a:gd name="T1" fmla="*/ 187 h 187"/>
                  <a:gd name="T2" fmla="*/ 379 w 379"/>
                  <a:gd name="T3" fmla="*/ 4 h 187"/>
                  <a:gd name="T4" fmla="*/ 376 w 379"/>
                  <a:gd name="T5" fmla="*/ 0 h 187"/>
                  <a:gd name="T6" fmla="*/ 0 w 379"/>
                  <a:gd name="T7" fmla="*/ 181 h 187"/>
                  <a:gd name="T8" fmla="*/ 4 w 379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87">
                    <a:moveTo>
                      <a:pt x="4" y="187"/>
                    </a:moveTo>
                    <a:lnTo>
                      <a:pt x="379" y="4"/>
                    </a:lnTo>
                    <a:lnTo>
                      <a:pt x="376" y="0"/>
                    </a:lnTo>
                    <a:lnTo>
                      <a:pt x="0" y="181"/>
                    </a:lnTo>
                    <a:lnTo>
                      <a:pt x="4" y="1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8" name="ïṩḷïḑe"/>
              <p:cNvSpPr/>
              <p:nvPr/>
            </p:nvSpPr>
            <p:spPr bwMode="auto">
              <a:xfrm>
                <a:off x="7523102" y="3448628"/>
                <a:ext cx="396970" cy="195867"/>
              </a:xfrm>
              <a:custGeom>
                <a:avLst/>
                <a:gdLst>
                  <a:gd name="T0" fmla="*/ 4 w 379"/>
                  <a:gd name="T1" fmla="*/ 187 h 187"/>
                  <a:gd name="T2" fmla="*/ 379 w 379"/>
                  <a:gd name="T3" fmla="*/ 4 h 187"/>
                  <a:gd name="T4" fmla="*/ 376 w 379"/>
                  <a:gd name="T5" fmla="*/ 0 h 187"/>
                  <a:gd name="T6" fmla="*/ 0 w 379"/>
                  <a:gd name="T7" fmla="*/ 18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" h="187">
                    <a:moveTo>
                      <a:pt x="4" y="187"/>
                    </a:moveTo>
                    <a:lnTo>
                      <a:pt x="379" y="4"/>
                    </a:lnTo>
                    <a:lnTo>
                      <a:pt x="376" y="0"/>
                    </a:lnTo>
                    <a:lnTo>
                      <a:pt x="0" y="1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9" name="iṣ1ïḍè"/>
              <p:cNvSpPr/>
              <p:nvPr/>
            </p:nvSpPr>
            <p:spPr bwMode="auto">
              <a:xfrm>
                <a:off x="7554525" y="3510425"/>
                <a:ext cx="392781" cy="189582"/>
              </a:xfrm>
              <a:custGeom>
                <a:avLst/>
                <a:gdLst>
                  <a:gd name="T0" fmla="*/ 0 w 375"/>
                  <a:gd name="T1" fmla="*/ 181 h 181"/>
                  <a:gd name="T2" fmla="*/ 375 w 375"/>
                  <a:gd name="T3" fmla="*/ 0 h 181"/>
                  <a:gd name="T4" fmla="*/ 0 w 375"/>
                  <a:gd name="T5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5" h="181">
                    <a:moveTo>
                      <a:pt x="0" y="181"/>
                    </a:moveTo>
                    <a:lnTo>
                      <a:pt x="375" y="0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0" name="îśľïḍé"/>
              <p:cNvSpPr/>
              <p:nvPr/>
            </p:nvSpPr>
            <p:spPr bwMode="auto">
              <a:xfrm flipV="1">
                <a:off x="7554525" y="3510425"/>
                <a:ext cx="392781" cy="18958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1" name="íslíďè"/>
              <p:cNvSpPr/>
              <p:nvPr/>
            </p:nvSpPr>
            <p:spPr bwMode="auto">
              <a:xfrm>
                <a:off x="7552430" y="3507283"/>
                <a:ext cx="396970" cy="196914"/>
              </a:xfrm>
              <a:custGeom>
                <a:avLst/>
                <a:gdLst>
                  <a:gd name="T0" fmla="*/ 3 w 379"/>
                  <a:gd name="T1" fmla="*/ 188 h 188"/>
                  <a:gd name="T2" fmla="*/ 379 w 379"/>
                  <a:gd name="T3" fmla="*/ 5 h 188"/>
                  <a:gd name="T4" fmla="*/ 376 w 379"/>
                  <a:gd name="T5" fmla="*/ 0 h 188"/>
                  <a:gd name="T6" fmla="*/ 0 w 379"/>
                  <a:gd name="T7" fmla="*/ 181 h 188"/>
                  <a:gd name="T8" fmla="*/ 3 w 379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88">
                    <a:moveTo>
                      <a:pt x="3" y="188"/>
                    </a:moveTo>
                    <a:lnTo>
                      <a:pt x="379" y="5"/>
                    </a:lnTo>
                    <a:lnTo>
                      <a:pt x="376" y="0"/>
                    </a:lnTo>
                    <a:lnTo>
                      <a:pt x="0" y="181"/>
                    </a:lnTo>
                    <a:lnTo>
                      <a:pt x="3" y="188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2" name="îśḷiḍé"/>
              <p:cNvSpPr/>
              <p:nvPr/>
            </p:nvSpPr>
            <p:spPr bwMode="auto">
              <a:xfrm>
                <a:off x="7552430" y="3507283"/>
                <a:ext cx="396970" cy="196914"/>
              </a:xfrm>
              <a:custGeom>
                <a:avLst/>
                <a:gdLst>
                  <a:gd name="T0" fmla="*/ 3 w 379"/>
                  <a:gd name="T1" fmla="*/ 188 h 188"/>
                  <a:gd name="T2" fmla="*/ 379 w 379"/>
                  <a:gd name="T3" fmla="*/ 5 h 188"/>
                  <a:gd name="T4" fmla="*/ 376 w 379"/>
                  <a:gd name="T5" fmla="*/ 0 h 188"/>
                  <a:gd name="T6" fmla="*/ 0 w 379"/>
                  <a:gd name="T7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9" h="188">
                    <a:moveTo>
                      <a:pt x="3" y="188"/>
                    </a:moveTo>
                    <a:lnTo>
                      <a:pt x="379" y="5"/>
                    </a:lnTo>
                    <a:lnTo>
                      <a:pt x="376" y="0"/>
                    </a:lnTo>
                    <a:lnTo>
                      <a:pt x="0" y="1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3" name="ïŝļïḓê"/>
              <p:cNvSpPr/>
              <p:nvPr/>
            </p:nvSpPr>
            <p:spPr bwMode="auto">
              <a:xfrm>
                <a:off x="6899890" y="4352546"/>
                <a:ext cx="472384" cy="209483"/>
              </a:xfrm>
              <a:custGeom>
                <a:avLst/>
                <a:gdLst>
                  <a:gd name="T0" fmla="*/ 12 w 279"/>
                  <a:gd name="T1" fmla="*/ 124 h 124"/>
                  <a:gd name="T2" fmla="*/ 4 w 279"/>
                  <a:gd name="T3" fmla="*/ 109 h 124"/>
                  <a:gd name="T4" fmla="*/ 60 w 279"/>
                  <a:gd name="T5" fmla="*/ 13 h 124"/>
                  <a:gd name="T6" fmla="*/ 84 w 279"/>
                  <a:gd name="T7" fmla="*/ 0 h 124"/>
                  <a:gd name="T8" fmla="*/ 195 w 279"/>
                  <a:gd name="T9" fmla="*/ 0 h 124"/>
                  <a:gd name="T10" fmla="*/ 219 w 279"/>
                  <a:gd name="T11" fmla="*/ 13 h 124"/>
                  <a:gd name="T12" fmla="*/ 275 w 279"/>
                  <a:gd name="T13" fmla="*/ 110 h 124"/>
                  <a:gd name="T14" fmla="*/ 267 w 279"/>
                  <a:gd name="T15" fmla="*/ 124 h 124"/>
                  <a:gd name="T16" fmla="*/ 12 w 279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124">
                    <a:moveTo>
                      <a:pt x="12" y="124"/>
                    </a:moveTo>
                    <a:cubicBezTo>
                      <a:pt x="3" y="124"/>
                      <a:pt x="0" y="117"/>
                      <a:pt x="4" y="109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4" y="5"/>
                      <a:pt x="75" y="0"/>
                      <a:pt x="8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204" y="0"/>
                      <a:pt x="215" y="5"/>
                      <a:pt x="219" y="13"/>
                    </a:cubicBezTo>
                    <a:cubicBezTo>
                      <a:pt x="275" y="110"/>
                      <a:pt x="275" y="110"/>
                      <a:pt x="275" y="110"/>
                    </a:cubicBezTo>
                    <a:cubicBezTo>
                      <a:pt x="279" y="117"/>
                      <a:pt x="275" y="124"/>
                      <a:pt x="267" y="124"/>
                    </a:cubicBezTo>
                    <a:lnTo>
                      <a:pt x="12" y="124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4" name="iŝḷiḍè"/>
              <p:cNvSpPr/>
              <p:nvPr/>
            </p:nvSpPr>
            <p:spPr bwMode="auto">
              <a:xfrm>
                <a:off x="7558714" y="3877020"/>
                <a:ext cx="308988" cy="449341"/>
              </a:xfrm>
              <a:custGeom>
                <a:avLst/>
                <a:gdLst>
                  <a:gd name="T0" fmla="*/ 5 w 182"/>
                  <a:gd name="T1" fmla="*/ 33 h 266"/>
                  <a:gd name="T2" fmla="*/ 57 w 182"/>
                  <a:gd name="T3" fmla="*/ 5 h 266"/>
                  <a:gd name="T4" fmla="*/ 97 w 182"/>
                  <a:gd name="T5" fmla="*/ 35 h 266"/>
                  <a:gd name="T6" fmla="*/ 174 w 182"/>
                  <a:gd name="T7" fmla="*/ 186 h 266"/>
                  <a:gd name="T8" fmla="*/ 180 w 182"/>
                  <a:gd name="T9" fmla="*/ 227 h 266"/>
                  <a:gd name="T10" fmla="*/ 129 w 182"/>
                  <a:gd name="T11" fmla="*/ 261 h 266"/>
                  <a:gd name="T12" fmla="*/ 106 w 182"/>
                  <a:gd name="T13" fmla="*/ 190 h 266"/>
                  <a:gd name="T14" fmla="*/ 135 w 182"/>
                  <a:gd name="T15" fmla="*/ 182 h 266"/>
                  <a:gd name="T16" fmla="*/ 101 w 182"/>
                  <a:gd name="T17" fmla="*/ 88 h 266"/>
                  <a:gd name="T18" fmla="*/ 76 w 182"/>
                  <a:gd name="T19" fmla="*/ 65 h 266"/>
                  <a:gd name="T20" fmla="*/ 40 w 182"/>
                  <a:gd name="T21" fmla="*/ 78 h 266"/>
                  <a:gd name="T22" fmla="*/ 5 w 182"/>
                  <a:gd name="T23" fmla="*/ 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266">
                    <a:moveTo>
                      <a:pt x="5" y="33"/>
                    </a:moveTo>
                    <a:cubicBezTo>
                      <a:pt x="5" y="33"/>
                      <a:pt x="46" y="0"/>
                      <a:pt x="57" y="5"/>
                    </a:cubicBezTo>
                    <a:cubicBezTo>
                      <a:pt x="57" y="5"/>
                      <a:pt x="88" y="29"/>
                      <a:pt x="97" y="35"/>
                    </a:cubicBezTo>
                    <a:cubicBezTo>
                      <a:pt x="106" y="40"/>
                      <a:pt x="164" y="97"/>
                      <a:pt x="174" y="186"/>
                    </a:cubicBezTo>
                    <a:cubicBezTo>
                      <a:pt x="174" y="186"/>
                      <a:pt x="179" y="220"/>
                      <a:pt x="180" y="227"/>
                    </a:cubicBezTo>
                    <a:cubicBezTo>
                      <a:pt x="182" y="234"/>
                      <a:pt x="136" y="266"/>
                      <a:pt x="129" y="261"/>
                    </a:cubicBezTo>
                    <a:cubicBezTo>
                      <a:pt x="121" y="256"/>
                      <a:pt x="92" y="201"/>
                      <a:pt x="106" y="190"/>
                    </a:cubicBezTo>
                    <a:cubicBezTo>
                      <a:pt x="119" y="180"/>
                      <a:pt x="130" y="184"/>
                      <a:pt x="135" y="182"/>
                    </a:cubicBezTo>
                    <a:cubicBezTo>
                      <a:pt x="141" y="179"/>
                      <a:pt x="146" y="170"/>
                      <a:pt x="101" y="88"/>
                    </a:cubicBezTo>
                    <a:cubicBezTo>
                      <a:pt x="101" y="88"/>
                      <a:pt x="89" y="55"/>
                      <a:pt x="76" y="65"/>
                    </a:cubicBezTo>
                    <a:cubicBezTo>
                      <a:pt x="62" y="76"/>
                      <a:pt x="54" y="89"/>
                      <a:pt x="40" y="78"/>
                    </a:cubicBezTo>
                    <a:cubicBezTo>
                      <a:pt x="26" y="66"/>
                      <a:pt x="0" y="42"/>
                      <a:pt x="5" y="33"/>
                    </a:cubicBezTo>
                    <a:close/>
                  </a:path>
                </a:pathLst>
              </a:custGeom>
              <a:solidFill>
                <a:srgbClr val="B13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5" name="íşļïdê"/>
              <p:cNvSpPr/>
              <p:nvPr/>
            </p:nvSpPr>
            <p:spPr bwMode="auto">
              <a:xfrm>
                <a:off x="7803809" y="3141735"/>
                <a:ext cx="126737" cy="205293"/>
              </a:xfrm>
              <a:custGeom>
                <a:avLst/>
                <a:gdLst>
                  <a:gd name="T0" fmla="*/ 71 w 75"/>
                  <a:gd name="T1" fmla="*/ 68 h 121"/>
                  <a:gd name="T2" fmla="*/ 70 w 75"/>
                  <a:gd name="T3" fmla="*/ 61 h 121"/>
                  <a:gd name="T4" fmla="*/ 53 w 75"/>
                  <a:gd name="T5" fmla="*/ 27 h 121"/>
                  <a:gd name="T6" fmla="*/ 50 w 75"/>
                  <a:gd name="T7" fmla="*/ 26 h 121"/>
                  <a:gd name="T8" fmla="*/ 43 w 75"/>
                  <a:gd name="T9" fmla="*/ 13 h 121"/>
                  <a:gd name="T10" fmla="*/ 36 w 75"/>
                  <a:gd name="T11" fmla="*/ 13 h 121"/>
                  <a:gd name="T12" fmla="*/ 20 w 75"/>
                  <a:gd name="T13" fmla="*/ 5 h 121"/>
                  <a:gd name="T14" fmla="*/ 20 w 75"/>
                  <a:gd name="T15" fmla="*/ 14 h 121"/>
                  <a:gd name="T16" fmla="*/ 9 w 75"/>
                  <a:gd name="T17" fmla="*/ 34 h 121"/>
                  <a:gd name="T18" fmla="*/ 1 w 75"/>
                  <a:gd name="T19" fmla="*/ 62 h 121"/>
                  <a:gd name="T20" fmla="*/ 15 w 75"/>
                  <a:gd name="T21" fmla="*/ 70 h 121"/>
                  <a:gd name="T22" fmla="*/ 25 w 75"/>
                  <a:gd name="T23" fmla="*/ 61 h 121"/>
                  <a:gd name="T24" fmla="*/ 25 w 75"/>
                  <a:gd name="T25" fmla="*/ 82 h 121"/>
                  <a:gd name="T26" fmla="*/ 37 w 75"/>
                  <a:gd name="T27" fmla="*/ 89 h 121"/>
                  <a:gd name="T28" fmla="*/ 40 w 75"/>
                  <a:gd name="T29" fmla="*/ 88 h 121"/>
                  <a:gd name="T30" fmla="*/ 39 w 75"/>
                  <a:gd name="T31" fmla="*/ 101 h 121"/>
                  <a:gd name="T32" fmla="*/ 63 w 75"/>
                  <a:gd name="T33" fmla="*/ 111 h 121"/>
                  <a:gd name="T34" fmla="*/ 71 w 75"/>
                  <a:gd name="T35" fmla="*/ 6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121">
                    <a:moveTo>
                      <a:pt x="71" y="68"/>
                    </a:moveTo>
                    <a:cubicBezTo>
                      <a:pt x="72" y="65"/>
                      <a:pt x="71" y="63"/>
                      <a:pt x="70" y="61"/>
                    </a:cubicBezTo>
                    <a:cubicBezTo>
                      <a:pt x="66" y="48"/>
                      <a:pt x="59" y="35"/>
                      <a:pt x="53" y="27"/>
                    </a:cubicBezTo>
                    <a:cubicBezTo>
                      <a:pt x="52" y="26"/>
                      <a:pt x="51" y="26"/>
                      <a:pt x="50" y="26"/>
                    </a:cubicBezTo>
                    <a:cubicBezTo>
                      <a:pt x="48" y="20"/>
                      <a:pt x="45" y="16"/>
                      <a:pt x="43" y="13"/>
                    </a:cubicBezTo>
                    <a:cubicBezTo>
                      <a:pt x="40" y="11"/>
                      <a:pt x="38" y="11"/>
                      <a:pt x="36" y="13"/>
                    </a:cubicBezTo>
                    <a:cubicBezTo>
                      <a:pt x="34" y="5"/>
                      <a:pt x="29" y="0"/>
                      <a:pt x="20" y="5"/>
                    </a:cubicBezTo>
                    <a:cubicBezTo>
                      <a:pt x="16" y="8"/>
                      <a:pt x="17" y="13"/>
                      <a:pt x="20" y="14"/>
                    </a:cubicBezTo>
                    <a:cubicBezTo>
                      <a:pt x="15" y="19"/>
                      <a:pt x="11" y="28"/>
                      <a:pt x="9" y="34"/>
                    </a:cubicBezTo>
                    <a:cubicBezTo>
                      <a:pt x="5" y="42"/>
                      <a:pt x="0" y="53"/>
                      <a:pt x="1" y="62"/>
                    </a:cubicBezTo>
                    <a:cubicBezTo>
                      <a:pt x="1" y="68"/>
                      <a:pt x="9" y="74"/>
                      <a:pt x="15" y="70"/>
                    </a:cubicBezTo>
                    <a:cubicBezTo>
                      <a:pt x="19" y="67"/>
                      <a:pt x="22" y="64"/>
                      <a:pt x="25" y="61"/>
                    </a:cubicBezTo>
                    <a:cubicBezTo>
                      <a:pt x="23" y="68"/>
                      <a:pt x="23" y="76"/>
                      <a:pt x="25" y="82"/>
                    </a:cubicBezTo>
                    <a:cubicBezTo>
                      <a:pt x="27" y="88"/>
                      <a:pt x="32" y="90"/>
                      <a:pt x="37" y="89"/>
                    </a:cubicBezTo>
                    <a:cubicBezTo>
                      <a:pt x="38" y="89"/>
                      <a:pt x="39" y="89"/>
                      <a:pt x="40" y="88"/>
                    </a:cubicBezTo>
                    <a:cubicBezTo>
                      <a:pt x="39" y="93"/>
                      <a:pt x="38" y="97"/>
                      <a:pt x="39" y="101"/>
                    </a:cubicBezTo>
                    <a:cubicBezTo>
                      <a:pt x="42" y="113"/>
                      <a:pt x="53" y="121"/>
                      <a:pt x="63" y="111"/>
                    </a:cubicBezTo>
                    <a:cubicBezTo>
                      <a:pt x="74" y="101"/>
                      <a:pt x="75" y="84"/>
                      <a:pt x="71" y="68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6" name="iṩlíḋê"/>
              <p:cNvSpPr/>
              <p:nvPr/>
            </p:nvSpPr>
            <p:spPr bwMode="auto">
              <a:xfrm>
                <a:off x="7744106" y="3979666"/>
                <a:ext cx="115216" cy="189582"/>
              </a:xfrm>
              <a:custGeom>
                <a:avLst/>
                <a:gdLst>
                  <a:gd name="T0" fmla="*/ 35 w 68"/>
                  <a:gd name="T1" fmla="*/ 7 h 112"/>
                  <a:gd name="T2" fmla="*/ 24 w 68"/>
                  <a:gd name="T3" fmla="*/ 1 h 112"/>
                  <a:gd name="T4" fmla="*/ 20 w 68"/>
                  <a:gd name="T5" fmla="*/ 17 h 112"/>
                  <a:gd name="T6" fmla="*/ 20 w 68"/>
                  <a:gd name="T7" fmla="*/ 17 h 112"/>
                  <a:gd name="T8" fmla="*/ 19 w 68"/>
                  <a:gd name="T9" fmla="*/ 21 h 112"/>
                  <a:gd name="T10" fmla="*/ 13 w 68"/>
                  <a:gd name="T11" fmla="*/ 32 h 112"/>
                  <a:gd name="T12" fmla="*/ 3 w 68"/>
                  <a:gd name="T13" fmla="*/ 45 h 112"/>
                  <a:gd name="T14" fmla="*/ 23 w 68"/>
                  <a:gd name="T15" fmla="*/ 58 h 112"/>
                  <a:gd name="T16" fmla="*/ 21 w 68"/>
                  <a:gd name="T17" fmla="*/ 66 h 112"/>
                  <a:gd name="T18" fmla="*/ 34 w 68"/>
                  <a:gd name="T19" fmla="*/ 82 h 112"/>
                  <a:gd name="T20" fmla="*/ 32 w 68"/>
                  <a:gd name="T21" fmla="*/ 92 h 112"/>
                  <a:gd name="T22" fmla="*/ 49 w 68"/>
                  <a:gd name="T23" fmla="*/ 105 h 112"/>
                  <a:gd name="T24" fmla="*/ 65 w 68"/>
                  <a:gd name="T25" fmla="*/ 74 h 112"/>
                  <a:gd name="T26" fmla="*/ 35 w 68"/>
                  <a:gd name="T27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12">
                    <a:moveTo>
                      <a:pt x="35" y="7"/>
                    </a:moveTo>
                    <a:cubicBezTo>
                      <a:pt x="34" y="3"/>
                      <a:pt x="30" y="0"/>
                      <a:pt x="24" y="1"/>
                    </a:cubicBezTo>
                    <a:cubicBezTo>
                      <a:pt x="15" y="2"/>
                      <a:pt x="13" y="13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9"/>
                      <a:pt x="19" y="20"/>
                      <a:pt x="19" y="21"/>
                    </a:cubicBezTo>
                    <a:cubicBezTo>
                      <a:pt x="18" y="25"/>
                      <a:pt x="16" y="28"/>
                      <a:pt x="13" y="32"/>
                    </a:cubicBezTo>
                    <a:cubicBezTo>
                      <a:pt x="11" y="36"/>
                      <a:pt x="4" y="40"/>
                      <a:pt x="3" y="45"/>
                    </a:cubicBezTo>
                    <a:cubicBezTo>
                      <a:pt x="0" y="58"/>
                      <a:pt x="13" y="64"/>
                      <a:pt x="23" y="58"/>
                    </a:cubicBezTo>
                    <a:cubicBezTo>
                      <a:pt x="23" y="61"/>
                      <a:pt x="22" y="63"/>
                      <a:pt x="21" y="66"/>
                    </a:cubicBezTo>
                    <a:cubicBezTo>
                      <a:pt x="20" y="74"/>
                      <a:pt x="25" y="83"/>
                      <a:pt x="34" y="82"/>
                    </a:cubicBezTo>
                    <a:cubicBezTo>
                      <a:pt x="32" y="86"/>
                      <a:pt x="32" y="89"/>
                      <a:pt x="32" y="92"/>
                    </a:cubicBezTo>
                    <a:cubicBezTo>
                      <a:pt x="32" y="102"/>
                      <a:pt x="39" y="112"/>
                      <a:pt x="49" y="105"/>
                    </a:cubicBezTo>
                    <a:cubicBezTo>
                      <a:pt x="59" y="99"/>
                      <a:pt x="64" y="84"/>
                      <a:pt x="65" y="74"/>
                    </a:cubicBezTo>
                    <a:cubicBezTo>
                      <a:pt x="68" y="56"/>
                      <a:pt x="38" y="6"/>
                      <a:pt x="35" y="7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7" name="ïśľíde"/>
              <p:cNvSpPr/>
              <p:nvPr/>
            </p:nvSpPr>
            <p:spPr bwMode="auto">
              <a:xfrm>
                <a:off x="4465700" y="3566985"/>
                <a:ext cx="128832" cy="184345"/>
              </a:xfrm>
              <a:custGeom>
                <a:avLst/>
                <a:gdLst>
                  <a:gd name="T0" fmla="*/ 73 w 76"/>
                  <a:gd name="T1" fmla="*/ 42 h 109"/>
                  <a:gd name="T2" fmla="*/ 56 w 76"/>
                  <a:gd name="T3" fmla="*/ 20 h 109"/>
                  <a:gd name="T4" fmla="*/ 36 w 76"/>
                  <a:gd name="T5" fmla="*/ 12 h 109"/>
                  <a:gd name="T6" fmla="*/ 10 w 76"/>
                  <a:gd name="T7" fmla="*/ 1 h 109"/>
                  <a:gd name="T8" fmla="*/ 6 w 76"/>
                  <a:gd name="T9" fmla="*/ 5 h 109"/>
                  <a:gd name="T10" fmla="*/ 6 w 76"/>
                  <a:gd name="T11" fmla="*/ 6 h 109"/>
                  <a:gd name="T12" fmla="*/ 7 w 76"/>
                  <a:gd name="T13" fmla="*/ 18 h 109"/>
                  <a:gd name="T14" fmla="*/ 9 w 76"/>
                  <a:gd name="T15" fmla="*/ 19 h 109"/>
                  <a:gd name="T16" fmla="*/ 13 w 76"/>
                  <a:gd name="T17" fmla="*/ 25 h 109"/>
                  <a:gd name="T18" fmla="*/ 8 w 76"/>
                  <a:gd name="T19" fmla="*/ 32 h 109"/>
                  <a:gd name="T20" fmla="*/ 9 w 76"/>
                  <a:gd name="T21" fmla="*/ 39 h 109"/>
                  <a:gd name="T22" fmla="*/ 4 w 76"/>
                  <a:gd name="T23" fmla="*/ 45 h 109"/>
                  <a:gd name="T24" fmla="*/ 5 w 76"/>
                  <a:gd name="T25" fmla="*/ 53 h 109"/>
                  <a:gd name="T26" fmla="*/ 1 w 76"/>
                  <a:gd name="T27" fmla="*/ 59 h 109"/>
                  <a:gd name="T28" fmla="*/ 4 w 76"/>
                  <a:gd name="T29" fmla="*/ 71 h 109"/>
                  <a:gd name="T30" fmla="*/ 9 w 76"/>
                  <a:gd name="T31" fmla="*/ 77 h 109"/>
                  <a:gd name="T32" fmla="*/ 62 w 76"/>
                  <a:gd name="T33" fmla="*/ 98 h 109"/>
                  <a:gd name="T34" fmla="*/ 65 w 76"/>
                  <a:gd name="T35" fmla="*/ 86 h 109"/>
                  <a:gd name="T36" fmla="*/ 65 w 76"/>
                  <a:gd name="T37" fmla="*/ 85 h 109"/>
                  <a:gd name="T38" fmla="*/ 65 w 76"/>
                  <a:gd name="T39" fmla="*/ 76 h 109"/>
                  <a:gd name="T40" fmla="*/ 68 w 76"/>
                  <a:gd name="T41" fmla="*/ 65 h 109"/>
                  <a:gd name="T42" fmla="*/ 67 w 76"/>
                  <a:gd name="T43" fmla="*/ 64 h 109"/>
                  <a:gd name="T44" fmla="*/ 72 w 76"/>
                  <a:gd name="T45" fmla="*/ 58 h 109"/>
                  <a:gd name="T46" fmla="*/ 69 w 76"/>
                  <a:gd name="T47" fmla="*/ 48 h 109"/>
                  <a:gd name="T48" fmla="*/ 73 w 76"/>
                  <a:gd name="T49" fmla="*/ 4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109">
                    <a:moveTo>
                      <a:pt x="73" y="42"/>
                    </a:moveTo>
                    <a:cubicBezTo>
                      <a:pt x="76" y="32"/>
                      <a:pt x="64" y="24"/>
                      <a:pt x="56" y="20"/>
                    </a:cubicBezTo>
                    <a:cubicBezTo>
                      <a:pt x="50" y="17"/>
                      <a:pt x="43" y="14"/>
                      <a:pt x="36" y="12"/>
                    </a:cubicBezTo>
                    <a:cubicBezTo>
                      <a:pt x="27" y="9"/>
                      <a:pt x="18" y="4"/>
                      <a:pt x="10" y="1"/>
                    </a:cubicBezTo>
                    <a:cubicBezTo>
                      <a:pt x="7" y="0"/>
                      <a:pt x="5" y="3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3" y="9"/>
                      <a:pt x="2" y="15"/>
                      <a:pt x="7" y="18"/>
                    </a:cubicBezTo>
                    <a:cubicBezTo>
                      <a:pt x="8" y="18"/>
                      <a:pt x="8" y="19"/>
                      <a:pt x="9" y="19"/>
                    </a:cubicBezTo>
                    <a:cubicBezTo>
                      <a:pt x="10" y="21"/>
                      <a:pt x="11" y="23"/>
                      <a:pt x="13" y="25"/>
                    </a:cubicBezTo>
                    <a:cubicBezTo>
                      <a:pt x="10" y="26"/>
                      <a:pt x="8" y="29"/>
                      <a:pt x="8" y="32"/>
                    </a:cubicBezTo>
                    <a:cubicBezTo>
                      <a:pt x="8" y="35"/>
                      <a:pt x="8" y="37"/>
                      <a:pt x="9" y="39"/>
                    </a:cubicBezTo>
                    <a:cubicBezTo>
                      <a:pt x="7" y="40"/>
                      <a:pt x="5" y="42"/>
                      <a:pt x="4" y="45"/>
                    </a:cubicBezTo>
                    <a:cubicBezTo>
                      <a:pt x="3" y="48"/>
                      <a:pt x="4" y="50"/>
                      <a:pt x="5" y="53"/>
                    </a:cubicBezTo>
                    <a:cubicBezTo>
                      <a:pt x="3" y="54"/>
                      <a:pt x="2" y="56"/>
                      <a:pt x="1" y="59"/>
                    </a:cubicBezTo>
                    <a:cubicBezTo>
                      <a:pt x="0" y="64"/>
                      <a:pt x="1" y="68"/>
                      <a:pt x="4" y="71"/>
                    </a:cubicBezTo>
                    <a:cubicBezTo>
                      <a:pt x="5" y="73"/>
                      <a:pt x="6" y="76"/>
                      <a:pt x="9" y="77"/>
                    </a:cubicBezTo>
                    <a:cubicBezTo>
                      <a:pt x="28" y="86"/>
                      <a:pt x="38" y="109"/>
                      <a:pt x="62" y="98"/>
                    </a:cubicBezTo>
                    <a:cubicBezTo>
                      <a:pt x="66" y="96"/>
                      <a:pt x="68" y="89"/>
                      <a:pt x="65" y="86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3"/>
                      <a:pt x="66" y="79"/>
                      <a:pt x="65" y="76"/>
                    </a:cubicBezTo>
                    <a:cubicBezTo>
                      <a:pt x="68" y="74"/>
                      <a:pt x="71" y="69"/>
                      <a:pt x="68" y="65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9" y="63"/>
                      <a:pt x="70" y="61"/>
                      <a:pt x="72" y="58"/>
                    </a:cubicBezTo>
                    <a:cubicBezTo>
                      <a:pt x="73" y="54"/>
                      <a:pt x="72" y="51"/>
                      <a:pt x="69" y="48"/>
                    </a:cubicBezTo>
                    <a:cubicBezTo>
                      <a:pt x="71" y="47"/>
                      <a:pt x="73" y="45"/>
                      <a:pt x="73" y="42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8" name="ís1íďé"/>
              <p:cNvSpPr/>
              <p:nvPr/>
            </p:nvSpPr>
            <p:spPr bwMode="auto">
              <a:xfrm>
                <a:off x="7245537" y="2622218"/>
                <a:ext cx="164444" cy="84841"/>
              </a:xfrm>
              <a:custGeom>
                <a:avLst/>
                <a:gdLst>
                  <a:gd name="T0" fmla="*/ 90 w 97"/>
                  <a:gd name="T1" fmla="*/ 26 h 50"/>
                  <a:gd name="T2" fmla="*/ 46 w 97"/>
                  <a:gd name="T3" fmla="*/ 13 h 50"/>
                  <a:gd name="T4" fmla="*/ 7 w 97"/>
                  <a:gd name="T5" fmla="*/ 3 h 50"/>
                  <a:gd name="T6" fmla="*/ 3 w 97"/>
                  <a:gd name="T7" fmla="*/ 15 h 50"/>
                  <a:gd name="T8" fmla="*/ 39 w 97"/>
                  <a:gd name="T9" fmla="*/ 40 h 50"/>
                  <a:gd name="T10" fmla="*/ 84 w 97"/>
                  <a:gd name="T11" fmla="*/ 47 h 50"/>
                  <a:gd name="T12" fmla="*/ 90 w 97"/>
                  <a:gd name="T13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50">
                    <a:moveTo>
                      <a:pt x="90" y="26"/>
                    </a:moveTo>
                    <a:cubicBezTo>
                      <a:pt x="78" y="15"/>
                      <a:pt x="61" y="17"/>
                      <a:pt x="46" y="13"/>
                    </a:cubicBezTo>
                    <a:cubicBezTo>
                      <a:pt x="32" y="10"/>
                      <a:pt x="22" y="0"/>
                      <a:pt x="7" y="3"/>
                    </a:cubicBezTo>
                    <a:cubicBezTo>
                      <a:pt x="1" y="4"/>
                      <a:pt x="0" y="11"/>
                      <a:pt x="3" y="15"/>
                    </a:cubicBezTo>
                    <a:cubicBezTo>
                      <a:pt x="13" y="26"/>
                      <a:pt x="26" y="35"/>
                      <a:pt x="39" y="40"/>
                    </a:cubicBezTo>
                    <a:cubicBezTo>
                      <a:pt x="52" y="45"/>
                      <a:pt x="71" y="50"/>
                      <a:pt x="84" y="47"/>
                    </a:cubicBezTo>
                    <a:cubicBezTo>
                      <a:pt x="93" y="45"/>
                      <a:pt x="97" y="32"/>
                      <a:pt x="90" y="26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9" name="ïṧļîḓé"/>
              <p:cNvSpPr/>
              <p:nvPr/>
            </p:nvSpPr>
            <p:spPr bwMode="auto">
              <a:xfrm>
                <a:off x="4318014" y="2699726"/>
                <a:ext cx="204246" cy="222052"/>
              </a:xfrm>
              <a:custGeom>
                <a:avLst/>
                <a:gdLst>
                  <a:gd name="T0" fmla="*/ 88 w 120"/>
                  <a:gd name="T1" fmla="*/ 4 h 131"/>
                  <a:gd name="T2" fmla="*/ 65 w 120"/>
                  <a:gd name="T3" fmla="*/ 0 h 131"/>
                  <a:gd name="T4" fmla="*/ 55 w 120"/>
                  <a:gd name="T5" fmla="*/ 16 h 131"/>
                  <a:gd name="T6" fmla="*/ 80 w 120"/>
                  <a:gd name="T7" fmla="*/ 19 h 131"/>
                  <a:gd name="T8" fmla="*/ 102 w 120"/>
                  <a:gd name="T9" fmla="*/ 57 h 131"/>
                  <a:gd name="T10" fmla="*/ 98 w 120"/>
                  <a:gd name="T11" fmla="*/ 81 h 131"/>
                  <a:gd name="T12" fmla="*/ 67 w 120"/>
                  <a:gd name="T13" fmla="*/ 111 h 131"/>
                  <a:gd name="T14" fmla="*/ 35 w 120"/>
                  <a:gd name="T15" fmla="*/ 106 h 131"/>
                  <a:gd name="T16" fmla="*/ 13 w 120"/>
                  <a:gd name="T17" fmla="*/ 80 h 131"/>
                  <a:gd name="T18" fmla="*/ 0 w 120"/>
                  <a:gd name="T19" fmla="*/ 99 h 131"/>
                  <a:gd name="T20" fmla="*/ 26 w 120"/>
                  <a:gd name="T21" fmla="*/ 122 h 131"/>
                  <a:gd name="T22" fmla="*/ 70 w 120"/>
                  <a:gd name="T23" fmla="*/ 128 h 131"/>
                  <a:gd name="T24" fmla="*/ 112 w 120"/>
                  <a:gd name="T25" fmla="*/ 87 h 131"/>
                  <a:gd name="T26" fmla="*/ 116 w 120"/>
                  <a:gd name="T27" fmla="*/ 54 h 131"/>
                  <a:gd name="T28" fmla="*/ 88 w 120"/>
                  <a:gd name="T29" fmla="*/ 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31">
                    <a:moveTo>
                      <a:pt x="88" y="4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2" y="5"/>
                      <a:pt x="58" y="11"/>
                      <a:pt x="55" y="16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95" y="21"/>
                      <a:pt x="104" y="38"/>
                      <a:pt x="102" y="57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6" y="99"/>
                      <a:pt x="82" y="113"/>
                      <a:pt x="67" y="111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23" y="104"/>
                      <a:pt x="15" y="94"/>
                      <a:pt x="13" y="80"/>
                    </a:cubicBezTo>
                    <a:cubicBezTo>
                      <a:pt x="9" y="86"/>
                      <a:pt x="5" y="93"/>
                      <a:pt x="0" y="99"/>
                    </a:cubicBezTo>
                    <a:cubicBezTo>
                      <a:pt x="5" y="111"/>
                      <a:pt x="14" y="120"/>
                      <a:pt x="26" y="122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89" y="131"/>
                      <a:pt x="108" y="113"/>
                      <a:pt x="112" y="87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20" y="29"/>
                      <a:pt x="107" y="6"/>
                      <a:pt x="88" y="4"/>
                    </a:cubicBezTo>
                    <a:close/>
                  </a:path>
                </a:pathLst>
              </a:custGeom>
              <a:solidFill>
                <a:srgbClr val="FCB7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0" name="ïśḷïdê"/>
              <p:cNvSpPr/>
              <p:nvPr/>
            </p:nvSpPr>
            <p:spPr bwMode="auto">
              <a:xfrm>
                <a:off x="4152523" y="2602317"/>
                <a:ext cx="335173" cy="368690"/>
              </a:xfrm>
              <a:custGeom>
                <a:avLst/>
                <a:gdLst>
                  <a:gd name="T0" fmla="*/ 134 w 198"/>
                  <a:gd name="T1" fmla="*/ 208 h 218"/>
                  <a:gd name="T2" fmla="*/ 118 w 198"/>
                  <a:gd name="T3" fmla="*/ 217 h 218"/>
                  <a:gd name="T4" fmla="*/ 26 w 198"/>
                  <a:gd name="T5" fmla="*/ 204 h 218"/>
                  <a:gd name="T6" fmla="*/ 13 w 198"/>
                  <a:gd name="T7" fmla="*/ 190 h 218"/>
                  <a:gd name="T8" fmla="*/ 1 w 198"/>
                  <a:gd name="T9" fmla="*/ 12 h 218"/>
                  <a:gd name="T10" fmla="*/ 12 w 198"/>
                  <a:gd name="T11" fmla="*/ 1 h 218"/>
                  <a:gd name="T12" fmla="*/ 188 w 198"/>
                  <a:gd name="T13" fmla="*/ 27 h 218"/>
                  <a:gd name="T14" fmla="*/ 196 w 198"/>
                  <a:gd name="T15" fmla="*/ 40 h 218"/>
                  <a:gd name="T16" fmla="*/ 134 w 198"/>
                  <a:gd name="T17" fmla="*/ 20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18">
                    <a:moveTo>
                      <a:pt x="134" y="208"/>
                    </a:moveTo>
                    <a:cubicBezTo>
                      <a:pt x="132" y="214"/>
                      <a:pt x="124" y="218"/>
                      <a:pt x="118" y="217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19" y="203"/>
                      <a:pt x="14" y="197"/>
                      <a:pt x="13" y="19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5"/>
                      <a:pt x="5" y="0"/>
                      <a:pt x="12" y="1"/>
                    </a:cubicBezTo>
                    <a:cubicBezTo>
                      <a:pt x="188" y="27"/>
                      <a:pt x="188" y="27"/>
                      <a:pt x="188" y="27"/>
                    </a:cubicBezTo>
                    <a:cubicBezTo>
                      <a:pt x="195" y="28"/>
                      <a:pt x="198" y="33"/>
                      <a:pt x="196" y="40"/>
                    </a:cubicBezTo>
                    <a:lnTo>
                      <a:pt x="134" y="208"/>
                    </a:lnTo>
                    <a:close/>
                  </a:path>
                </a:pathLst>
              </a:custGeom>
              <a:solidFill>
                <a:srgbClr val="FCB7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1" name="ïš1ïďe"/>
              <p:cNvSpPr/>
              <p:nvPr/>
            </p:nvSpPr>
            <p:spPr bwMode="auto">
              <a:xfrm>
                <a:off x="4435325" y="2767808"/>
                <a:ext cx="159207" cy="84841"/>
              </a:xfrm>
              <a:custGeom>
                <a:avLst/>
                <a:gdLst>
                  <a:gd name="T0" fmla="*/ 92 w 94"/>
                  <a:gd name="T1" fmla="*/ 39 h 50"/>
                  <a:gd name="T2" fmla="*/ 51 w 94"/>
                  <a:gd name="T3" fmla="*/ 13 h 50"/>
                  <a:gd name="T4" fmla="*/ 16 w 94"/>
                  <a:gd name="T5" fmla="*/ 8 h 50"/>
                  <a:gd name="T6" fmla="*/ 7 w 94"/>
                  <a:gd name="T7" fmla="*/ 39 h 50"/>
                  <a:gd name="T8" fmla="*/ 40 w 94"/>
                  <a:gd name="T9" fmla="*/ 49 h 50"/>
                  <a:gd name="T10" fmla="*/ 52 w 94"/>
                  <a:gd name="T11" fmla="*/ 39 h 50"/>
                  <a:gd name="T12" fmla="*/ 89 w 94"/>
                  <a:gd name="T13" fmla="*/ 47 h 50"/>
                  <a:gd name="T14" fmla="*/ 92 w 94"/>
                  <a:gd name="T15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50">
                    <a:moveTo>
                      <a:pt x="92" y="39"/>
                    </a:moveTo>
                    <a:cubicBezTo>
                      <a:pt x="79" y="29"/>
                      <a:pt x="64" y="23"/>
                      <a:pt x="51" y="13"/>
                    </a:cubicBezTo>
                    <a:cubicBezTo>
                      <a:pt x="41" y="4"/>
                      <a:pt x="27" y="0"/>
                      <a:pt x="16" y="8"/>
                    </a:cubicBezTo>
                    <a:cubicBezTo>
                      <a:pt x="5" y="16"/>
                      <a:pt x="0" y="27"/>
                      <a:pt x="7" y="39"/>
                    </a:cubicBezTo>
                    <a:cubicBezTo>
                      <a:pt x="13" y="50"/>
                      <a:pt x="30" y="50"/>
                      <a:pt x="40" y="49"/>
                    </a:cubicBezTo>
                    <a:cubicBezTo>
                      <a:pt x="46" y="49"/>
                      <a:pt x="50" y="44"/>
                      <a:pt x="52" y="39"/>
                    </a:cubicBezTo>
                    <a:cubicBezTo>
                      <a:pt x="64" y="44"/>
                      <a:pt x="77" y="47"/>
                      <a:pt x="89" y="47"/>
                    </a:cubicBezTo>
                    <a:cubicBezTo>
                      <a:pt x="93" y="47"/>
                      <a:pt x="94" y="42"/>
                      <a:pt x="92" y="39"/>
                    </a:cubicBezTo>
                    <a:close/>
                  </a:path>
                </a:pathLst>
              </a:custGeom>
              <a:solidFill>
                <a:srgbClr val="FBCC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2" name="íṥļîdé"/>
              <p:cNvSpPr/>
              <p:nvPr/>
            </p:nvSpPr>
            <p:spPr bwMode="auto">
              <a:xfrm>
                <a:off x="5668131" y="4392348"/>
                <a:ext cx="542561" cy="87983"/>
              </a:xfrm>
              <a:custGeom>
                <a:avLst/>
                <a:gdLst>
                  <a:gd name="T0" fmla="*/ 518 w 518"/>
                  <a:gd name="T1" fmla="*/ 84 h 84"/>
                  <a:gd name="T2" fmla="*/ 0 w 518"/>
                  <a:gd name="T3" fmla="*/ 7 h 84"/>
                  <a:gd name="T4" fmla="*/ 0 w 518"/>
                  <a:gd name="T5" fmla="*/ 0 h 84"/>
                  <a:gd name="T6" fmla="*/ 518 w 518"/>
                  <a:gd name="T7" fmla="*/ 0 h 84"/>
                  <a:gd name="T8" fmla="*/ 518 w 518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8" h="84">
                    <a:moveTo>
                      <a:pt x="518" y="8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518" y="0"/>
                    </a:lnTo>
                    <a:lnTo>
                      <a:pt x="518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ïSlîḓê"/>
            <p:cNvGrpSpPr/>
            <p:nvPr/>
          </p:nvGrpSpPr>
          <p:grpSpPr>
            <a:xfrm>
              <a:off x="9386160" y="4290870"/>
              <a:ext cx="1504903" cy="248056"/>
              <a:chOff x="775743" y="2373287"/>
              <a:chExt cx="3396207" cy="559804"/>
            </a:xfrm>
          </p:grpSpPr>
          <p:sp>
            <p:nvSpPr>
              <p:cNvPr id="16" name="íşļîḓè"/>
              <p:cNvSpPr txBox="1"/>
              <p:nvPr/>
            </p:nvSpPr>
            <p:spPr>
              <a:xfrm>
                <a:off x="775743" y="2373287"/>
                <a:ext cx="1206643" cy="29389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Year-end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is1ïdè"/>
              <p:cNvSpPr txBox="1"/>
              <p:nvPr/>
            </p:nvSpPr>
            <p:spPr>
              <a:xfrm>
                <a:off x="776220" y="2711207"/>
                <a:ext cx="1201122" cy="21140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SUMMARY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íṥḷîḍê"/>
              <p:cNvSpPr txBox="1"/>
              <p:nvPr/>
            </p:nvSpPr>
            <p:spPr>
              <a:xfrm>
                <a:off x="2124952" y="2373287"/>
                <a:ext cx="2046998" cy="55980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2017-2018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0" name="组合 159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161" name="矩形 160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2" name="组合 161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163" name="矩形 162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2628018" y="1590024"/>
            <a:ext cx="3927242" cy="2322507"/>
            <a:chOff x="2628018" y="1590024"/>
            <a:chExt cx="3927242" cy="2322507"/>
          </a:xfrm>
        </p:grpSpPr>
        <p:grpSp>
          <p:nvGrpSpPr>
            <p:cNvPr id="11" name="íṣḻíḑe"/>
            <p:cNvGrpSpPr/>
            <p:nvPr/>
          </p:nvGrpSpPr>
          <p:grpSpPr>
            <a:xfrm>
              <a:off x="5630227" y="1590024"/>
              <a:ext cx="925033" cy="228600"/>
              <a:chOff x="5257800" y="1733550"/>
              <a:chExt cx="925033" cy="228600"/>
            </a:xfrm>
          </p:grpSpPr>
          <p:cxnSp>
            <p:nvCxnSpPr>
              <p:cNvPr id="30" name="Straight Connector 90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91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iŝlide"/>
            <p:cNvGrpSpPr/>
            <p:nvPr/>
          </p:nvGrpSpPr>
          <p:grpSpPr>
            <a:xfrm>
              <a:off x="5630226" y="3664593"/>
              <a:ext cx="914400" cy="230188"/>
              <a:chOff x="5181600" y="3638550"/>
              <a:chExt cx="914400" cy="230188"/>
            </a:xfrm>
          </p:grpSpPr>
          <p:cxnSp>
            <p:nvCxnSpPr>
              <p:cNvPr id="28" name="Straight Connector 93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94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ïṥlïḑè"/>
            <p:cNvGrpSpPr/>
            <p:nvPr/>
          </p:nvGrpSpPr>
          <p:grpSpPr>
            <a:xfrm>
              <a:off x="2628018" y="1644319"/>
              <a:ext cx="1016896" cy="232466"/>
              <a:chOff x="3408325" y="2192425"/>
              <a:chExt cx="1355861" cy="309955"/>
            </a:xfrm>
          </p:grpSpPr>
          <p:cxnSp>
            <p:nvCxnSpPr>
              <p:cNvPr id="26" name="Straight Connector 97"/>
              <p:cNvCxnSpPr/>
              <p:nvPr/>
            </p:nvCxnSpPr>
            <p:spPr>
              <a:xfrm rot="5400000" flipH="1">
                <a:off x="4459386" y="2197580"/>
                <a:ext cx="3048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98"/>
              <p:cNvCxnSpPr/>
              <p:nvPr/>
            </p:nvCxnSpPr>
            <p:spPr>
              <a:xfrm flipH="1">
                <a:off x="3408325" y="2192425"/>
                <a:ext cx="1056544" cy="419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îṣ1iḑé"/>
            <p:cNvGrpSpPr/>
            <p:nvPr/>
          </p:nvGrpSpPr>
          <p:grpSpPr>
            <a:xfrm>
              <a:off x="2628018" y="3668205"/>
              <a:ext cx="1173409" cy="244326"/>
              <a:chOff x="3408325" y="4890939"/>
              <a:chExt cx="1564545" cy="325768"/>
            </a:xfrm>
          </p:grpSpPr>
          <p:cxnSp>
            <p:nvCxnSpPr>
              <p:cNvPr id="24" name="Straight Connector 101"/>
              <p:cNvCxnSpPr/>
              <p:nvPr/>
            </p:nvCxnSpPr>
            <p:spPr>
              <a:xfrm rot="10800000" flipV="1">
                <a:off x="4566470" y="4890939"/>
                <a:ext cx="406400" cy="304800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02"/>
              <p:cNvCxnSpPr/>
              <p:nvPr/>
            </p:nvCxnSpPr>
            <p:spPr>
              <a:xfrm flipH="1">
                <a:off x="3408325" y="5195740"/>
                <a:ext cx="1143968" cy="20967"/>
              </a:xfrm>
              <a:prstGeom prst="line">
                <a:avLst/>
              </a:prstGeom>
              <a:ln>
                <a:solidFill>
                  <a:schemeClr val="accent5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组合 77"/>
          <p:cNvGrpSpPr/>
          <p:nvPr/>
        </p:nvGrpSpPr>
        <p:grpSpPr>
          <a:xfrm>
            <a:off x="3420427" y="1437624"/>
            <a:ext cx="2595563" cy="2595564"/>
            <a:chOff x="3420427" y="1437624"/>
            <a:chExt cx="2595563" cy="2595564"/>
          </a:xfrm>
        </p:grpSpPr>
        <p:sp>
          <p:nvSpPr>
            <p:cNvPr id="4" name="îṡlïḍè"/>
            <p:cNvSpPr/>
            <p:nvPr/>
          </p:nvSpPr>
          <p:spPr bwMode="auto">
            <a:xfrm>
              <a:off x="3420427" y="1437624"/>
              <a:ext cx="1296988" cy="1298576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íṧ1íḍè"/>
            <p:cNvSpPr/>
            <p:nvPr/>
          </p:nvSpPr>
          <p:spPr bwMode="auto">
            <a:xfrm>
              <a:off x="3420427" y="2736200"/>
              <a:ext cx="1296988" cy="1296988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íśḻiḓe"/>
            <p:cNvSpPr/>
            <p:nvPr/>
          </p:nvSpPr>
          <p:spPr bwMode="auto">
            <a:xfrm>
              <a:off x="4717415" y="1437624"/>
              <a:ext cx="1298575" cy="1298576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íṥḷíḓè"/>
            <p:cNvSpPr/>
            <p:nvPr/>
          </p:nvSpPr>
          <p:spPr bwMode="auto">
            <a:xfrm>
              <a:off x="4717415" y="2736200"/>
              <a:ext cx="1298575" cy="1296988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8" name="íśľïďè"/>
            <p:cNvGrpSpPr/>
            <p:nvPr/>
          </p:nvGrpSpPr>
          <p:grpSpPr>
            <a:xfrm>
              <a:off x="4107800" y="2028174"/>
              <a:ext cx="412750" cy="400050"/>
              <a:chOff x="4113213" y="2125663"/>
              <a:chExt cx="412751" cy="400050"/>
            </a:xfrm>
            <a:solidFill>
              <a:schemeClr val="bg1"/>
            </a:solidFill>
          </p:grpSpPr>
          <p:sp>
            <p:nvSpPr>
              <p:cNvPr id="67" name="íšḷiḍê"/>
              <p:cNvSpPr/>
              <p:nvPr/>
            </p:nvSpPr>
            <p:spPr bwMode="auto">
              <a:xfrm>
                <a:off x="4264026" y="2239963"/>
                <a:ext cx="93663" cy="285750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54" y="165"/>
                  </a:cxn>
                  <a:cxn ang="0">
                    <a:pos x="54" y="3"/>
                  </a:cxn>
                  <a:cxn ang="0">
                    <a:pos x="46" y="0"/>
                  </a:cxn>
                  <a:cxn ang="0">
                    <a:pos x="0" y="165"/>
                  </a:cxn>
                </a:cxnLst>
                <a:rect l="0" t="0" r="r" b="b"/>
                <a:pathLst>
                  <a:path w="54" h="165">
                    <a:moveTo>
                      <a:pt x="0" y="165"/>
                    </a:moveTo>
                    <a:cubicBezTo>
                      <a:pt x="54" y="165"/>
                      <a:pt x="54" y="165"/>
                      <a:pt x="54" y="165"/>
                    </a:cubicBezTo>
                    <a:cubicBezTo>
                      <a:pt x="54" y="165"/>
                      <a:pt x="26" y="91"/>
                      <a:pt x="54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8" y="68"/>
                      <a:pt x="0" y="16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8" name="ïṩlïde"/>
              <p:cNvSpPr/>
              <p:nvPr/>
            </p:nvSpPr>
            <p:spPr bwMode="auto">
              <a:xfrm>
                <a:off x="4232276" y="2263776"/>
                <a:ext cx="84138" cy="103188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46" y="59"/>
                  </a:cxn>
                  <a:cxn ang="0">
                    <a:pos x="49" y="41"/>
                  </a:cxn>
                </a:cxnLst>
                <a:rect l="0" t="0" r="r" b="b"/>
                <a:pathLst>
                  <a:path w="49" h="59">
                    <a:moveTo>
                      <a:pt x="49" y="41"/>
                    </a:moveTo>
                    <a:cubicBezTo>
                      <a:pt x="49" y="41"/>
                      <a:pt x="18" y="26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4" y="41"/>
                      <a:pt x="46" y="59"/>
                    </a:cubicBezTo>
                    <a:cubicBezTo>
                      <a:pt x="49" y="41"/>
                      <a:pt x="49" y="41"/>
                      <a:pt x="49" y="4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9" name="iṡľîḋé"/>
              <p:cNvSpPr/>
              <p:nvPr/>
            </p:nvSpPr>
            <p:spPr bwMode="auto">
              <a:xfrm>
                <a:off x="4297363" y="2144713"/>
                <a:ext cx="52388" cy="95250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13" y="0"/>
                  </a:cxn>
                  <a:cxn ang="0">
                    <a:pos x="29" y="27"/>
                  </a:cxn>
                  <a:cxn ang="0">
                    <a:pos x="17" y="55"/>
                  </a:cxn>
                  <a:cxn ang="0">
                    <a:pos x="1" y="29"/>
                  </a:cxn>
                </a:cxnLst>
                <a:rect l="0" t="0" r="r" b="b"/>
                <a:pathLst>
                  <a:path w="30" h="55">
                    <a:moveTo>
                      <a:pt x="1" y="29"/>
                    </a:moveTo>
                    <a:cubicBezTo>
                      <a:pt x="0" y="14"/>
                      <a:pt x="13" y="0"/>
                      <a:pt x="13" y="0"/>
                    </a:cubicBezTo>
                    <a:cubicBezTo>
                      <a:pt x="13" y="0"/>
                      <a:pt x="28" y="12"/>
                      <a:pt x="29" y="27"/>
                    </a:cubicBezTo>
                    <a:cubicBezTo>
                      <a:pt x="30" y="42"/>
                      <a:pt x="17" y="55"/>
                      <a:pt x="17" y="55"/>
                    </a:cubicBezTo>
                    <a:cubicBezTo>
                      <a:pt x="17" y="55"/>
                      <a:pt x="2" y="44"/>
                      <a:pt x="1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0" name="iSľïḓe"/>
              <p:cNvSpPr/>
              <p:nvPr/>
            </p:nvSpPr>
            <p:spPr bwMode="auto">
              <a:xfrm>
                <a:off x="4359276" y="2351088"/>
                <a:ext cx="57150" cy="55563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4" y="8"/>
                  </a:cxn>
                  <a:cxn ang="0">
                    <a:pos x="33" y="30"/>
                  </a:cxn>
                  <a:cxn ang="0">
                    <a:pos x="9" y="24"/>
                  </a:cxn>
                </a:cxnLst>
                <a:rect l="0" t="0" r="r" b="b"/>
                <a:pathLst>
                  <a:path w="33" h="32">
                    <a:moveTo>
                      <a:pt x="9" y="24"/>
                    </a:moveTo>
                    <a:cubicBezTo>
                      <a:pt x="1" y="17"/>
                      <a:pt x="0" y="2"/>
                      <a:pt x="0" y="2"/>
                    </a:cubicBezTo>
                    <a:cubicBezTo>
                      <a:pt x="0" y="2"/>
                      <a:pt x="15" y="0"/>
                      <a:pt x="24" y="8"/>
                    </a:cubicBezTo>
                    <a:cubicBezTo>
                      <a:pt x="32" y="16"/>
                      <a:pt x="33" y="30"/>
                      <a:pt x="33" y="30"/>
                    </a:cubicBezTo>
                    <a:cubicBezTo>
                      <a:pt x="33" y="30"/>
                      <a:pt x="18" y="32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1" name="îšlide"/>
              <p:cNvSpPr/>
              <p:nvPr/>
            </p:nvSpPr>
            <p:spPr bwMode="auto">
              <a:xfrm>
                <a:off x="4143376" y="2193926"/>
                <a:ext cx="55563" cy="53975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2"/>
                  </a:cxn>
                  <a:cxn ang="0">
                    <a:pos x="23" y="7"/>
                  </a:cxn>
                  <a:cxn ang="0">
                    <a:pos x="32" y="29"/>
                  </a:cxn>
                  <a:cxn ang="0">
                    <a:pos x="9" y="24"/>
                  </a:cxn>
                </a:cxnLst>
                <a:rect l="0" t="0" r="r" b="b"/>
                <a:pathLst>
                  <a:path w="32" h="31">
                    <a:moveTo>
                      <a:pt x="9" y="24"/>
                    </a:moveTo>
                    <a:cubicBezTo>
                      <a:pt x="0" y="16"/>
                      <a:pt x="0" y="2"/>
                      <a:pt x="0" y="2"/>
                    </a:cubicBezTo>
                    <a:cubicBezTo>
                      <a:pt x="0" y="2"/>
                      <a:pt x="14" y="0"/>
                      <a:pt x="23" y="7"/>
                    </a:cubicBezTo>
                    <a:cubicBezTo>
                      <a:pt x="32" y="15"/>
                      <a:pt x="32" y="29"/>
                      <a:pt x="32" y="29"/>
                    </a:cubicBezTo>
                    <a:cubicBezTo>
                      <a:pt x="32" y="29"/>
                      <a:pt x="18" y="31"/>
                      <a:pt x="9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2" name="isḷïḑé"/>
              <p:cNvSpPr/>
              <p:nvPr/>
            </p:nvSpPr>
            <p:spPr bwMode="auto">
              <a:xfrm>
                <a:off x="4352926" y="2154238"/>
                <a:ext cx="52388" cy="66675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6" y="38"/>
                  </a:cxn>
                  <a:cxn ang="0">
                    <a:pos x="5" y="14"/>
                  </a:cxn>
                  <a:cxn ang="0">
                    <a:pos x="25" y="0"/>
                  </a:cxn>
                  <a:cxn ang="0">
                    <a:pos x="25" y="24"/>
                  </a:cxn>
                </a:cxnLst>
                <a:rect l="0" t="0" r="r" b="b"/>
                <a:pathLst>
                  <a:path w="30" h="38">
                    <a:moveTo>
                      <a:pt x="25" y="24"/>
                    </a:moveTo>
                    <a:cubicBezTo>
                      <a:pt x="20" y="34"/>
                      <a:pt x="6" y="38"/>
                      <a:pt x="6" y="38"/>
                    </a:cubicBezTo>
                    <a:cubicBezTo>
                      <a:pt x="6" y="38"/>
                      <a:pt x="0" y="24"/>
                      <a:pt x="5" y="14"/>
                    </a:cubicBezTo>
                    <a:cubicBezTo>
                      <a:pt x="11" y="3"/>
                      <a:pt x="25" y="0"/>
                      <a:pt x="25" y="0"/>
                    </a:cubicBezTo>
                    <a:cubicBezTo>
                      <a:pt x="25" y="0"/>
                      <a:pt x="30" y="13"/>
                      <a:pt x="25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3" name="î$líḑê"/>
              <p:cNvSpPr/>
              <p:nvPr/>
            </p:nvSpPr>
            <p:spPr bwMode="auto">
              <a:xfrm>
                <a:off x="4359276" y="2270126"/>
                <a:ext cx="166688" cy="96838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0" y="32"/>
                  </a:cxn>
                  <a:cxn ang="0">
                    <a:pos x="51" y="52"/>
                  </a:cxn>
                  <a:cxn ang="0">
                    <a:pos x="96" y="23"/>
                  </a:cxn>
                  <a:cxn ang="0">
                    <a:pos x="46" y="3"/>
                  </a:cxn>
                  <a:cxn ang="0">
                    <a:pos x="44" y="32"/>
                  </a:cxn>
                  <a:cxn ang="0">
                    <a:pos x="45" y="37"/>
                  </a:cxn>
                  <a:cxn ang="0">
                    <a:pos x="41" y="38"/>
                  </a:cxn>
                  <a:cxn ang="0">
                    <a:pos x="40" y="32"/>
                  </a:cxn>
                  <a:cxn ang="0">
                    <a:pos x="38" y="32"/>
                  </a:cxn>
                  <a:cxn ang="0">
                    <a:pos x="39" y="38"/>
                  </a:cxn>
                  <a:cxn ang="0">
                    <a:pos x="35" y="39"/>
                  </a:cxn>
                  <a:cxn ang="0">
                    <a:pos x="34" y="33"/>
                  </a:cxn>
                  <a:cxn ang="0">
                    <a:pos x="31" y="33"/>
                  </a:cxn>
                  <a:cxn ang="0">
                    <a:pos x="30" y="26"/>
                  </a:cxn>
                  <a:cxn ang="0">
                    <a:pos x="33" y="26"/>
                  </a:cxn>
                  <a:cxn ang="0">
                    <a:pos x="32" y="20"/>
                  </a:cxn>
                  <a:cxn ang="0">
                    <a:pos x="37" y="20"/>
                  </a:cxn>
                  <a:cxn ang="0">
                    <a:pos x="37" y="25"/>
                  </a:cxn>
                  <a:cxn ang="0">
                    <a:pos x="39" y="25"/>
                  </a:cxn>
                  <a:cxn ang="0">
                    <a:pos x="38" y="20"/>
                  </a:cxn>
                  <a:cxn ang="0">
                    <a:pos x="43" y="19"/>
                  </a:cxn>
                  <a:cxn ang="0">
                    <a:pos x="43" y="24"/>
                  </a:cxn>
                  <a:cxn ang="0">
                    <a:pos x="60" y="12"/>
                  </a:cxn>
                  <a:cxn ang="0">
                    <a:pos x="61" y="20"/>
                  </a:cxn>
                  <a:cxn ang="0">
                    <a:pos x="54" y="24"/>
                  </a:cxn>
                  <a:cxn ang="0">
                    <a:pos x="49" y="28"/>
                  </a:cxn>
                  <a:cxn ang="0">
                    <a:pos x="49" y="28"/>
                  </a:cxn>
                  <a:cxn ang="0">
                    <a:pos x="55" y="29"/>
                  </a:cxn>
                  <a:cxn ang="0">
                    <a:pos x="63" y="32"/>
                  </a:cxn>
                  <a:cxn ang="0">
                    <a:pos x="64" y="40"/>
                  </a:cxn>
                  <a:cxn ang="0">
                    <a:pos x="44" y="32"/>
                  </a:cxn>
                </a:cxnLst>
                <a:rect l="0" t="0" r="r" b="b"/>
                <a:pathLst>
                  <a:path w="96" h="55">
                    <a:moveTo>
                      <a:pt x="46" y="3"/>
                    </a:moveTo>
                    <a:cubicBezTo>
                      <a:pt x="19" y="6"/>
                      <a:pt x="0" y="32"/>
                      <a:pt x="0" y="32"/>
                    </a:cubicBezTo>
                    <a:cubicBezTo>
                      <a:pt x="0" y="32"/>
                      <a:pt x="24" y="55"/>
                      <a:pt x="51" y="52"/>
                    </a:cubicBezTo>
                    <a:cubicBezTo>
                      <a:pt x="77" y="49"/>
                      <a:pt x="96" y="23"/>
                      <a:pt x="96" y="23"/>
                    </a:cubicBezTo>
                    <a:cubicBezTo>
                      <a:pt x="96" y="23"/>
                      <a:pt x="72" y="0"/>
                      <a:pt x="46" y="3"/>
                    </a:cubicBezTo>
                    <a:moveTo>
                      <a:pt x="44" y="32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2" y="26"/>
                      <a:pt x="51" y="27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1" y="28"/>
                      <a:pt x="53" y="29"/>
                      <a:pt x="55" y="29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44" y="32"/>
                      <a:pt x="44" y="32"/>
                      <a:pt x="44" y="3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4" name="íṣ1îdè"/>
              <p:cNvSpPr/>
              <p:nvPr/>
            </p:nvSpPr>
            <p:spPr bwMode="auto">
              <a:xfrm>
                <a:off x="4113213" y="2247901"/>
                <a:ext cx="114300" cy="74613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0" y="13"/>
                  </a:cxn>
                  <a:cxn ang="0">
                    <a:pos x="29" y="39"/>
                  </a:cxn>
                  <a:cxn ang="0">
                    <a:pos x="66" y="30"/>
                  </a:cxn>
                  <a:cxn ang="0">
                    <a:pos x="37" y="5"/>
                  </a:cxn>
                  <a:cxn ang="0">
                    <a:pos x="46" y="20"/>
                  </a:cxn>
                  <a:cxn ang="0">
                    <a:pos x="36" y="27"/>
                  </a:cxn>
                  <a:cxn ang="0">
                    <a:pos x="36" y="30"/>
                  </a:cxn>
                  <a:cxn ang="0">
                    <a:pos x="33" y="30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2" y="27"/>
                  </a:cxn>
                  <a:cxn ang="0">
                    <a:pos x="31" y="29"/>
                  </a:cxn>
                  <a:cxn ang="0">
                    <a:pos x="29" y="29"/>
                  </a:cxn>
                  <a:cxn ang="0">
                    <a:pos x="29" y="26"/>
                  </a:cxn>
                  <a:cxn ang="0">
                    <a:pos x="23" y="15"/>
                  </a:cxn>
                  <a:cxn ang="0">
                    <a:pos x="24" y="12"/>
                  </a:cxn>
                  <a:cxn ang="0">
                    <a:pos x="28" y="13"/>
                  </a:cxn>
                  <a:cxn ang="0">
                    <a:pos x="27" y="15"/>
                  </a:cxn>
                  <a:cxn ang="0">
                    <a:pos x="30" y="21"/>
                  </a:cxn>
                  <a:cxn ang="0">
                    <a:pos x="32" y="13"/>
                  </a:cxn>
                  <a:cxn ang="0">
                    <a:pos x="34" y="14"/>
                  </a:cxn>
                  <a:cxn ang="0">
                    <a:pos x="33" y="22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6" y="14"/>
                  </a:cxn>
                  <a:cxn ang="0">
                    <a:pos x="39" y="15"/>
                  </a:cxn>
                  <a:cxn ang="0">
                    <a:pos x="37" y="23"/>
                  </a:cxn>
                  <a:cxn ang="0">
                    <a:pos x="42" y="18"/>
                  </a:cxn>
                  <a:cxn ang="0">
                    <a:pos x="42" y="16"/>
                  </a:cxn>
                  <a:cxn ang="0">
                    <a:pos x="47" y="16"/>
                  </a:cxn>
                  <a:cxn ang="0">
                    <a:pos x="46" y="20"/>
                  </a:cxn>
                </a:cxnLst>
                <a:rect l="0" t="0" r="r" b="b"/>
                <a:pathLst>
                  <a:path w="66" h="43">
                    <a:moveTo>
                      <a:pt x="37" y="5"/>
                    </a:moveTo>
                    <a:cubicBezTo>
                      <a:pt x="19" y="0"/>
                      <a:pt x="0" y="13"/>
                      <a:pt x="0" y="13"/>
                    </a:cubicBezTo>
                    <a:cubicBezTo>
                      <a:pt x="0" y="13"/>
                      <a:pt x="11" y="34"/>
                      <a:pt x="29" y="39"/>
                    </a:cubicBezTo>
                    <a:cubicBezTo>
                      <a:pt x="47" y="43"/>
                      <a:pt x="66" y="30"/>
                      <a:pt x="66" y="30"/>
                    </a:cubicBezTo>
                    <a:cubicBezTo>
                      <a:pt x="66" y="30"/>
                      <a:pt x="56" y="9"/>
                      <a:pt x="37" y="5"/>
                    </a:cubicBezTo>
                    <a:moveTo>
                      <a:pt x="46" y="20"/>
                    </a:moveTo>
                    <a:cubicBezTo>
                      <a:pt x="45" y="25"/>
                      <a:pt x="41" y="27"/>
                      <a:pt x="36" y="27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2" y="27"/>
                      <a:pt x="32" y="27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4" y="23"/>
                      <a:pt x="22" y="19"/>
                      <a:pt x="23" y="15"/>
                    </a:cubicBezTo>
                    <a:cubicBezTo>
                      <a:pt x="23" y="13"/>
                      <a:pt x="23" y="13"/>
                      <a:pt x="24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7" y="14"/>
                      <a:pt x="27" y="15"/>
                    </a:cubicBezTo>
                    <a:cubicBezTo>
                      <a:pt x="27" y="18"/>
                      <a:pt x="28" y="20"/>
                      <a:pt x="30" y="2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40" y="22"/>
                      <a:pt x="42" y="21"/>
                      <a:pt x="42" y="18"/>
                    </a:cubicBezTo>
                    <a:cubicBezTo>
                      <a:pt x="42" y="17"/>
                      <a:pt x="42" y="16"/>
                      <a:pt x="42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7"/>
                      <a:pt x="47" y="18"/>
                      <a:pt x="46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5" name="îŝliḋé"/>
              <p:cNvSpPr/>
              <p:nvPr/>
            </p:nvSpPr>
            <p:spPr bwMode="auto">
              <a:xfrm>
                <a:off x="4183063" y="2125663"/>
                <a:ext cx="123825" cy="136525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8" y="0"/>
                  </a:cxn>
                  <a:cxn ang="0">
                    <a:pos x="15" y="54"/>
                  </a:cxn>
                  <a:cxn ang="0">
                    <a:pos x="62" y="79"/>
                  </a:cxn>
                  <a:cxn ang="0">
                    <a:pos x="56" y="26"/>
                  </a:cxn>
                  <a:cxn ang="0">
                    <a:pos x="50" y="54"/>
                  </a:cxn>
                  <a:cxn ang="0">
                    <a:pos x="46" y="57"/>
                  </a:cxn>
                  <a:cxn ang="0">
                    <a:pos x="43" y="53"/>
                  </a:cxn>
                  <a:cxn ang="0">
                    <a:pos x="35" y="56"/>
                  </a:cxn>
                  <a:cxn ang="0">
                    <a:pos x="33" y="50"/>
                  </a:cxn>
                  <a:cxn ang="0">
                    <a:pos x="41" y="47"/>
                  </a:cxn>
                  <a:cxn ang="0">
                    <a:pos x="43" y="42"/>
                  </a:cxn>
                  <a:cxn ang="0">
                    <a:pos x="36" y="41"/>
                  </a:cxn>
                  <a:cxn ang="0">
                    <a:pos x="23" y="39"/>
                  </a:cxn>
                  <a:cxn ang="0">
                    <a:pos x="25" y="26"/>
                  </a:cxn>
                  <a:cxn ang="0">
                    <a:pos x="22" y="22"/>
                  </a:cxn>
                  <a:cxn ang="0">
                    <a:pos x="26" y="20"/>
                  </a:cxn>
                  <a:cxn ang="0">
                    <a:pos x="29" y="23"/>
                  </a:cxn>
                  <a:cxn ang="0">
                    <a:pos x="36" y="20"/>
                  </a:cxn>
                  <a:cxn ang="0">
                    <a:pos x="38" y="26"/>
                  </a:cxn>
                  <a:cxn ang="0">
                    <a:pos x="31" y="29"/>
                  </a:cxn>
                  <a:cxn ang="0">
                    <a:pos x="29" y="34"/>
                  </a:cxn>
                  <a:cxn ang="0">
                    <a:pos x="37" y="34"/>
                  </a:cxn>
                  <a:cxn ang="0">
                    <a:pos x="49" y="37"/>
                  </a:cxn>
                  <a:cxn ang="0">
                    <a:pos x="47" y="50"/>
                  </a:cxn>
                  <a:cxn ang="0">
                    <a:pos x="50" y="54"/>
                  </a:cxn>
                </a:cxnLst>
                <a:rect l="0" t="0" r="r" b="b"/>
                <a:pathLst>
                  <a:path w="71" h="79">
                    <a:moveTo>
                      <a:pt x="56" y="26"/>
                    </a:moveTo>
                    <a:cubicBezTo>
                      <a:pt x="41" y="4"/>
                      <a:pt x="8" y="0"/>
                      <a:pt x="8" y="0"/>
                    </a:cubicBezTo>
                    <a:cubicBezTo>
                      <a:pt x="8" y="0"/>
                      <a:pt x="0" y="32"/>
                      <a:pt x="15" y="54"/>
                    </a:cubicBezTo>
                    <a:cubicBezTo>
                      <a:pt x="30" y="76"/>
                      <a:pt x="62" y="79"/>
                      <a:pt x="62" y="79"/>
                    </a:cubicBezTo>
                    <a:cubicBezTo>
                      <a:pt x="62" y="79"/>
                      <a:pt x="71" y="48"/>
                      <a:pt x="56" y="26"/>
                    </a:cubicBezTo>
                    <a:moveTo>
                      <a:pt x="50" y="54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0" y="54"/>
                      <a:pt x="37" y="56"/>
                      <a:pt x="35" y="56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50"/>
                      <a:pt x="38" y="49"/>
                      <a:pt x="41" y="47"/>
                    </a:cubicBezTo>
                    <a:cubicBezTo>
                      <a:pt x="43" y="45"/>
                      <a:pt x="44" y="43"/>
                      <a:pt x="43" y="42"/>
                    </a:cubicBezTo>
                    <a:cubicBezTo>
                      <a:pt x="42" y="40"/>
                      <a:pt x="40" y="40"/>
                      <a:pt x="36" y="41"/>
                    </a:cubicBezTo>
                    <a:cubicBezTo>
                      <a:pt x="31" y="43"/>
                      <a:pt x="26" y="43"/>
                      <a:pt x="23" y="39"/>
                    </a:cubicBezTo>
                    <a:cubicBezTo>
                      <a:pt x="21" y="35"/>
                      <a:pt x="21" y="30"/>
                      <a:pt x="25" y="26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4" y="21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7" y="26"/>
                      <a:pt x="34" y="27"/>
                      <a:pt x="31" y="29"/>
                    </a:cubicBezTo>
                    <a:cubicBezTo>
                      <a:pt x="28" y="31"/>
                      <a:pt x="28" y="32"/>
                      <a:pt x="29" y="34"/>
                    </a:cubicBezTo>
                    <a:cubicBezTo>
                      <a:pt x="30" y="35"/>
                      <a:pt x="32" y="35"/>
                      <a:pt x="37" y="34"/>
                    </a:cubicBezTo>
                    <a:cubicBezTo>
                      <a:pt x="43" y="32"/>
                      <a:pt x="46" y="33"/>
                      <a:pt x="49" y="37"/>
                    </a:cubicBezTo>
                    <a:cubicBezTo>
                      <a:pt x="52" y="40"/>
                      <a:pt x="51" y="45"/>
                      <a:pt x="47" y="50"/>
                    </a:cubicBezTo>
                    <a:cubicBezTo>
                      <a:pt x="50" y="54"/>
                      <a:pt x="50" y="54"/>
                      <a:pt x="50" y="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6" name="ïś1îḑé"/>
              <p:cNvSpPr/>
              <p:nvPr/>
            </p:nvSpPr>
            <p:spPr bwMode="auto">
              <a:xfrm>
                <a:off x="4371976" y="2193926"/>
                <a:ext cx="95250" cy="90488"/>
              </a:xfrm>
              <a:custGeom>
                <a:avLst/>
                <a:gdLst/>
                <a:ahLst/>
                <a:cxnLst>
                  <a:cxn ang="0">
                    <a:pos x="17" y="11"/>
                  </a:cxn>
                  <a:cxn ang="0">
                    <a:pos x="0" y="47"/>
                  </a:cxn>
                  <a:cxn ang="0">
                    <a:pos x="38" y="40"/>
                  </a:cxn>
                  <a:cxn ang="0">
                    <a:pos x="55" y="5"/>
                  </a:cxn>
                  <a:cxn ang="0">
                    <a:pos x="17" y="11"/>
                  </a:cxn>
                  <a:cxn ang="0">
                    <a:pos x="36" y="26"/>
                  </a:cxn>
                  <a:cxn ang="0">
                    <a:pos x="33" y="21"/>
                  </a:cxn>
                  <a:cxn ang="0">
                    <a:pos x="30" y="20"/>
                  </a:cxn>
                  <a:cxn ang="0">
                    <a:pos x="31" y="26"/>
                  </a:cxn>
                  <a:cxn ang="0">
                    <a:pos x="30" y="35"/>
                  </a:cxn>
                  <a:cxn ang="0">
                    <a:pos x="21" y="35"/>
                  </a:cxn>
                  <a:cxn ang="0">
                    <a:pos x="18" y="38"/>
                  </a:cxn>
                  <a:cxn ang="0">
                    <a:pos x="15" y="36"/>
                  </a:cxn>
                  <a:cxn ang="0">
                    <a:pos x="18" y="33"/>
                  </a:cxn>
                  <a:cxn ang="0">
                    <a:pos x="14" y="28"/>
                  </a:cxn>
                  <a:cxn ang="0">
                    <a:pos x="18" y="25"/>
                  </a:cxn>
                  <a:cxn ang="0">
                    <a:pos x="22" y="31"/>
                  </a:cxn>
                  <a:cxn ang="0">
                    <a:pos x="26" y="32"/>
                  </a:cxn>
                  <a:cxn ang="0">
                    <a:pos x="25" y="26"/>
                  </a:cxn>
                  <a:cxn ang="0">
                    <a:pos x="25" y="17"/>
                  </a:cxn>
                  <a:cxn ang="0">
                    <a:pos x="34" y="17"/>
                  </a:cxn>
                  <a:cxn ang="0">
                    <a:pos x="37" y="14"/>
                  </a:cxn>
                  <a:cxn ang="0">
                    <a:pos x="39" y="17"/>
                  </a:cxn>
                  <a:cxn ang="0">
                    <a:pos x="37" y="19"/>
                  </a:cxn>
                  <a:cxn ang="0">
                    <a:pos x="40" y="24"/>
                  </a:cxn>
                  <a:cxn ang="0">
                    <a:pos x="36" y="26"/>
                  </a:cxn>
                </a:cxnLst>
                <a:rect l="0" t="0" r="r" b="b"/>
                <a:pathLst>
                  <a:path w="55" h="52">
                    <a:moveTo>
                      <a:pt x="17" y="11"/>
                    </a:moveTo>
                    <a:cubicBezTo>
                      <a:pt x="2" y="23"/>
                      <a:pt x="0" y="47"/>
                      <a:pt x="0" y="47"/>
                    </a:cubicBezTo>
                    <a:cubicBezTo>
                      <a:pt x="0" y="47"/>
                      <a:pt x="23" y="52"/>
                      <a:pt x="38" y="40"/>
                    </a:cubicBezTo>
                    <a:cubicBezTo>
                      <a:pt x="54" y="28"/>
                      <a:pt x="55" y="5"/>
                      <a:pt x="55" y="5"/>
                    </a:cubicBezTo>
                    <a:cubicBezTo>
                      <a:pt x="55" y="5"/>
                      <a:pt x="32" y="0"/>
                      <a:pt x="17" y="11"/>
                    </a:cubicBezTo>
                    <a:moveTo>
                      <a:pt x="36" y="26"/>
                    </a:moveTo>
                    <a:cubicBezTo>
                      <a:pt x="36" y="25"/>
                      <a:pt x="35" y="23"/>
                      <a:pt x="33" y="21"/>
                    </a:cubicBezTo>
                    <a:cubicBezTo>
                      <a:pt x="32" y="20"/>
                      <a:pt x="30" y="20"/>
                      <a:pt x="30" y="20"/>
                    </a:cubicBezTo>
                    <a:cubicBezTo>
                      <a:pt x="29" y="21"/>
                      <a:pt x="29" y="23"/>
                      <a:pt x="31" y="26"/>
                    </a:cubicBezTo>
                    <a:cubicBezTo>
                      <a:pt x="33" y="30"/>
                      <a:pt x="32" y="33"/>
                      <a:pt x="30" y="35"/>
                    </a:cubicBezTo>
                    <a:cubicBezTo>
                      <a:pt x="28" y="38"/>
                      <a:pt x="24" y="38"/>
                      <a:pt x="21" y="35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1"/>
                      <a:pt x="15" y="29"/>
                      <a:pt x="14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7"/>
                      <a:pt x="20" y="29"/>
                      <a:pt x="22" y="31"/>
                    </a:cubicBezTo>
                    <a:cubicBezTo>
                      <a:pt x="23" y="32"/>
                      <a:pt x="25" y="33"/>
                      <a:pt x="26" y="32"/>
                    </a:cubicBezTo>
                    <a:cubicBezTo>
                      <a:pt x="27" y="31"/>
                      <a:pt x="26" y="29"/>
                      <a:pt x="25" y="26"/>
                    </a:cubicBezTo>
                    <a:cubicBezTo>
                      <a:pt x="23" y="23"/>
                      <a:pt x="23" y="20"/>
                      <a:pt x="25" y="17"/>
                    </a:cubicBezTo>
                    <a:cubicBezTo>
                      <a:pt x="27" y="15"/>
                      <a:pt x="31" y="14"/>
                      <a:pt x="34" y="1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1"/>
                      <a:pt x="40" y="22"/>
                      <a:pt x="40" y="24"/>
                    </a:cubicBezTo>
                    <a:cubicBezTo>
                      <a:pt x="36" y="26"/>
                      <a:pt x="36" y="26"/>
                      <a:pt x="36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7" name="îṣľiḑê"/>
              <p:cNvSpPr/>
              <p:nvPr/>
            </p:nvSpPr>
            <p:spPr bwMode="auto">
              <a:xfrm>
                <a:off x="4132263" y="2324101"/>
                <a:ext cx="133350" cy="8572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33"/>
                  </a:cxn>
                  <a:cxn ang="0">
                    <a:pos x="43" y="44"/>
                  </a:cxn>
                  <a:cxn ang="0">
                    <a:pos x="77" y="16"/>
                  </a:cxn>
                  <a:cxn ang="0">
                    <a:pos x="34" y="5"/>
                  </a:cxn>
                  <a:cxn ang="0">
                    <a:pos x="52" y="30"/>
                  </a:cxn>
                  <a:cxn ang="0">
                    <a:pos x="47" y="31"/>
                  </a:cxn>
                  <a:cxn ang="0">
                    <a:pos x="46" y="23"/>
                  </a:cxn>
                  <a:cxn ang="0">
                    <a:pos x="42" y="20"/>
                  </a:cxn>
                  <a:cxn ang="0">
                    <a:pos x="40" y="26"/>
                  </a:cxn>
                  <a:cxn ang="0">
                    <a:pos x="35" y="36"/>
                  </a:cxn>
                  <a:cxn ang="0">
                    <a:pos x="25" y="32"/>
                  </a:cxn>
                  <a:cxn ang="0">
                    <a:pos x="21" y="33"/>
                  </a:cxn>
                  <a:cxn ang="0">
                    <a:pos x="19" y="29"/>
                  </a:cxn>
                  <a:cxn ang="0">
                    <a:pos x="23" y="28"/>
                  </a:cxn>
                  <a:cxn ang="0">
                    <a:pos x="22" y="21"/>
                  </a:cxn>
                  <a:cxn ang="0">
                    <a:pos x="28" y="21"/>
                  </a:cxn>
                  <a:cxn ang="0">
                    <a:pos x="28" y="27"/>
                  </a:cxn>
                  <a:cxn ang="0">
                    <a:pos x="32" y="30"/>
                  </a:cxn>
                  <a:cxn ang="0">
                    <a:pos x="34" y="24"/>
                  </a:cxn>
                  <a:cxn ang="0">
                    <a:pos x="39" y="14"/>
                  </a:cxn>
                  <a:cxn ang="0">
                    <a:pos x="50" y="18"/>
                  </a:cxn>
                  <a:cxn ang="0">
                    <a:pos x="54" y="17"/>
                  </a:cxn>
                  <a:cxn ang="0">
                    <a:pos x="56" y="21"/>
                  </a:cxn>
                  <a:cxn ang="0">
                    <a:pos x="52" y="22"/>
                  </a:cxn>
                  <a:cxn ang="0">
                    <a:pos x="52" y="30"/>
                  </a:cxn>
                </a:cxnLst>
                <a:rect l="0" t="0" r="r" b="b"/>
                <a:pathLst>
                  <a:path w="77" h="49">
                    <a:moveTo>
                      <a:pt x="34" y="5"/>
                    </a:moveTo>
                    <a:cubicBezTo>
                      <a:pt x="13" y="10"/>
                      <a:pt x="0" y="33"/>
                      <a:pt x="0" y="33"/>
                    </a:cubicBezTo>
                    <a:cubicBezTo>
                      <a:pt x="0" y="33"/>
                      <a:pt x="22" y="49"/>
                      <a:pt x="43" y="44"/>
                    </a:cubicBezTo>
                    <a:cubicBezTo>
                      <a:pt x="64" y="39"/>
                      <a:pt x="77" y="16"/>
                      <a:pt x="77" y="16"/>
                    </a:cubicBezTo>
                    <a:cubicBezTo>
                      <a:pt x="77" y="16"/>
                      <a:pt x="55" y="0"/>
                      <a:pt x="34" y="5"/>
                    </a:cubicBezTo>
                    <a:moveTo>
                      <a:pt x="52" y="30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29"/>
                      <a:pt x="47" y="26"/>
                      <a:pt x="46" y="23"/>
                    </a:cubicBezTo>
                    <a:cubicBezTo>
                      <a:pt x="45" y="21"/>
                      <a:pt x="44" y="19"/>
                      <a:pt x="42" y="20"/>
                    </a:cubicBezTo>
                    <a:cubicBezTo>
                      <a:pt x="41" y="21"/>
                      <a:pt x="40" y="22"/>
                      <a:pt x="40" y="26"/>
                    </a:cubicBezTo>
                    <a:cubicBezTo>
                      <a:pt x="40" y="31"/>
                      <a:pt x="39" y="35"/>
                      <a:pt x="35" y="36"/>
                    </a:cubicBezTo>
                    <a:cubicBezTo>
                      <a:pt x="31" y="38"/>
                      <a:pt x="28" y="36"/>
                      <a:pt x="25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5"/>
                      <a:pt x="22" y="23"/>
                      <a:pt x="22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7" y="24"/>
                      <a:pt x="28" y="27"/>
                    </a:cubicBezTo>
                    <a:cubicBezTo>
                      <a:pt x="29" y="30"/>
                      <a:pt x="31" y="30"/>
                      <a:pt x="32" y="30"/>
                    </a:cubicBezTo>
                    <a:cubicBezTo>
                      <a:pt x="33" y="29"/>
                      <a:pt x="34" y="28"/>
                      <a:pt x="34" y="24"/>
                    </a:cubicBezTo>
                    <a:cubicBezTo>
                      <a:pt x="34" y="18"/>
                      <a:pt x="35" y="15"/>
                      <a:pt x="39" y="14"/>
                    </a:cubicBezTo>
                    <a:cubicBezTo>
                      <a:pt x="43" y="12"/>
                      <a:pt x="47" y="14"/>
                      <a:pt x="50" y="18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5"/>
                      <a:pt x="53" y="28"/>
                      <a:pt x="52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9" name="işlíḓé"/>
            <p:cNvGrpSpPr/>
            <p:nvPr/>
          </p:nvGrpSpPr>
          <p:grpSpPr>
            <a:xfrm>
              <a:off x="4946045" y="2047227"/>
              <a:ext cx="388940" cy="319089"/>
              <a:chOff x="5102226" y="1265238"/>
              <a:chExt cx="388938" cy="319088"/>
            </a:xfrm>
            <a:solidFill>
              <a:schemeClr val="bg1"/>
            </a:solidFill>
          </p:grpSpPr>
          <p:sp>
            <p:nvSpPr>
              <p:cNvPr id="32" name="íSḷïḋe"/>
              <p:cNvSpPr/>
              <p:nvPr/>
            </p:nvSpPr>
            <p:spPr bwMode="auto">
              <a:xfrm>
                <a:off x="5238751" y="1381126"/>
                <a:ext cx="34925" cy="109538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10" y="32"/>
                  </a:cxn>
                  <a:cxn ang="0">
                    <a:pos x="8" y="6"/>
                  </a:cxn>
                  <a:cxn ang="0">
                    <a:pos x="13" y="0"/>
                  </a:cxn>
                  <a:cxn ang="0">
                    <a:pos x="19" y="5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2" y="59"/>
                  </a:cxn>
                  <a:cxn ang="0">
                    <a:pos x="6" y="63"/>
                  </a:cxn>
                </a:cxnLst>
                <a:rect l="0" t="0" r="r" b="b"/>
                <a:pathLst>
                  <a:path w="21" h="63">
                    <a:moveTo>
                      <a:pt x="6" y="63"/>
                    </a:moveTo>
                    <a:cubicBezTo>
                      <a:pt x="6" y="63"/>
                      <a:pt x="5" y="63"/>
                      <a:pt x="4" y="62"/>
                    </a:cubicBezTo>
                    <a:cubicBezTo>
                      <a:pt x="1" y="61"/>
                      <a:pt x="0" y="58"/>
                      <a:pt x="1" y="55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3"/>
                      <a:pt x="10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1"/>
                      <a:pt x="9" y="63"/>
                      <a:pt x="6" y="6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íšľíḓe"/>
              <p:cNvSpPr/>
              <p:nvPr/>
            </p:nvSpPr>
            <p:spPr bwMode="auto">
              <a:xfrm>
                <a:off x="5202238" y="1319213"/>
                <a:ext cx="157163" cy="698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69" y="15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46" y="25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6" y="25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3" y="11"/>
                  </a:cxn>
                  <a:cxn ang="0">
                    <a:pos x="24" y="40"/>
                  </a:cxn>
                  <a:cxn ang="0">
                    <a:pos x="51" y="40"/>
                  </a:cxn>
                  <a:cxn ang="0">
                    <a:pos x="58" y="20"/>
                  </a:cxn>
                  <a:cxn ang="0">
                    <a:pos x="62" y="25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85" y="27"/>
                  </a:cxn>
                  <a:cxn ang="0">
                    <a:pos x="91" y="21"/>
                  </a:cxn>
                  <a:cxn ang="0">
                    <a:pos x="85" y="15"/>
                  </a:cxn>
                </a:cxnLst>
                <a:rect l="0" t="0" r="r" b="b"/>
                <a:pathLst>
                  <a:path w="91" h="40">
                    <a:moveTo>
                      <a:pt x="85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8"/>
                      <a:pt x="0" y="22"/>
                      <a:pt x="3" y="24"/>
                    </a:cubicBezTo>
                    <a:cubicBezTo>
                      <a:pt x="4" y="25"/>
                      <a:pt x="5" y="25"/>
                      <a:pt x="6" y="25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6"/>
                      <a:pt x="65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8" y="27"/>
                      <a:pt x="91" y="24"/>
                      <a:pt x="91" y="21"/>
                    </a:cubicBezTo>
                    <a:cubicBezTo>
                      <a:pt x="91" y="18"/>
                      <a:pt x="88" y="15"/>
                      <a:pt x="85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iṧḻîḑè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isḻïdè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íşļïḓê"/>
              <p:cNvSpPr/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î$ḻiḋê"/>
              <p:cNvSpPr/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ïŝľiḓè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iṡļïḑê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îṧ1ïdé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iṩḻíḍe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íṥ1îďè"/>
              <p:cNvSpPr/>
              <p:nvPr/>
            </p:nvSpPr>
            <p:spPr bwMode="auto">
              <a:xfrm>
                <a:off x="5159376" y="1360488"/>
                <a:ext cx="71438" cy="5715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29" y="32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38" y="11"/>
                  </a:cxn>
                  <a:cxn ang="0">
                    <a:pos x="40" y="16"/>
                  </a:cxn>
                  <a:cxn ang="0">
                    <a:pos x="35" y="30"/>
                  </a:cxn>
                </a:cxnLst>
                <a:rect l="0" t="0" r="r" b="b"/>
                <a:pathLst>
                  <a:path w="41" h="33">
                    <a:moveTo>
                      <a:pt x="35" y="30"/>
                    </a:moveTo>
                    <a:cubicBezTo>
                      <a:pt x="34" y="32"/>
                      <a:pt x="31" y="33"/>
                      <a:pt x="29" y="3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12"/>
                      <a:pt x="41" y="14"/>
                      <a:pt x="40" y="16"/>
                    </a:cubicBezTo>
                    <a:cubicBezTo>
                      <a:pt x="35" y="30"/>
                      <a:pt x="35" y="30"/>
                      <a:pt x="3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išļïďê"/>
              <p:cNvSpPr/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ïšlîḓê"/>
              <p:cNvSpPr/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îṣľïdê"/>
              <p:cNvSpPr/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" name="ïṣlídê"/>
              <p:cNvSpPr/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iṩliḑè"/>
              <p:cNvSpPr/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iṣľiḑé"/>
              <p:cNvSpPr/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íŝḻíde"/>
              <p:cNvSpPr/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íṣḷiḑê"/>
              <p:cNvSpPr/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ïṣľiďè"/>
              <p:cNvSpPr/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íšḷîďè"/>
              <p:cNvSpPr/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îṣlïḋe"/>
              <p:cNvSpPr/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íṣ1îḑè"/>
              <p:cNvSpPr/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5" name="iṩļidè"/>
              <p:cNvSpPr/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išḷîḍe"/>
              <p:cNvSpPr/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ïSḷiḓê"/>
              <p:cNvSpPr/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ïṥḷíḓè"/>
              <p:cNvSpPr/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ïṡlîḓe"/>
              <p:cNvSpPr/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ïsḻidè"/>
              <p:cNvSpPr/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" name="ï$ḷíḓe"/>
              <p:cNvSpPr/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2" name="îSlide"/>
              <p:cNvSpPr/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ísḷiḓe"/>
              <p:cNvSpPr/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4" name="îŝḷiḋé"/>
              <p:cNvSpPr/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iṩ1ïḓè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iṧ1íḍé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" name="ïṣḻîḓé"/>
            <p:cNvSpPr/>
            <p:nvPr/>
          </p:nvSpPr>
          <p:spPr bwMode="auto">
            <a:xfrm>
              <a:off x="4031615" y="3093387"/>
              <a:ext cx="347663" cy="325438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iṣliḋé"/>
            <p:cNvSpPr/>
            <p:nvPr/>
          </p:nvSpPr>
          <p:spPr bwMode="auto">
            <a:xfrm>
              <a:off x="4988264" y="3042906"/>
              <a:ext cx="275343" cy="356870"/>
            </a:xfrm>
            <a:custGeom>
              <a:avLst/>
              <a:gdLst/>
              <a:ahLst/>
              <a:cxnLst>
                <a:cxn ang="0">
                  <a:pos x="96" y="84"/>
                </a:cxn>
                <a:cxn ang="0">
                  <a:pos x="80" y="109"/>
                </a:cxn>
                <a:cxn ang="0">
                  <a:pos x="78" y="123"/>
                </a:cxn>
                <a:cxn ang="0">
                  <a:pos x="51" y="95"/>
                </a:cxn>
                <a:cxn ang="0">
                  <a:pos x="70" y="70"/>
                </a:cxn>
                <a:cxn ang="0">
                  <a:pos x="67" y="89"/>
                </a:cxn>
                <a:cxn ang="0">
                  <a:pos x="83" y="77"/>
                </a:cxn>
                <a:cxn ang="0">
                  <a:pos x="85" y="48"/>
                </a:cxn>
                <a:cxn ang="0">
                  <a:pos x="0" y="48"/>
                </a:cxn>
                <a:cxn ang="0">
                  <a:pos x="3" y="93"/>
                </a:cxn>
                <a:cxn ang="0">
                  <a:pos x="18" y="116"/>
                </a:cxn>
                <a:cxn ang="0">
                  <a:pos x="44" y="123"/>
                </a:cxn>
                <a:cxn ang="0">
                  <a:pos x="42" y="89"/>
                </a:cxn>
                <a:cxn ang="0">
                  <a:pos x="18" y="77"/>
                </a:cxn>
                <a:cxn ang="0">
                  <a:pos x="25" y="91"/>
                </a:cxn>
                <a:cxn ang="0">
                  <a:pos x="11" y="72"/>
                </a:cxn>
                <a:cxn ang="0">
                  <a:pos x="0" y="48"/>
                </a:cxn>
                <a:cxn ang="0">
                  <a:pos x="48" y="70"/>
                </a:cxn>
                <a:cxn ang="0">
                  <a:pos x="48" y="0"/>
                </a:cxn>
                <a:cxn ang="0">
                  <a:pos x="77" y="33"/>
                </a:cxn>
                <a:cxn ang="0">
                  <a:pos x="62" y="22"/>
                </a:cxn>
                <a:cxn ang="0">
                  <a:pos x="77" y="33"/>
                </a:cxn>
                <a:cxn ang="0">
                  <a:pos x="50" y="24"/>
                </a:cxn>
                <a:cxn ang="0">
                  <a:pos x="60" y="33"/>
                </a:cxn>
                <a:cxn ang="0">
                  <a:pos x="57" y="19"/>
                </a:cxn>
                <a:cxn ang="0">
                  <a:pos x="50" y="20"/>
                </a:cxn>
                <a:cxn ang="0">
                  <a:pos x="45" y="7"/>
                </a:cxn>
                <a:cxn ang="0">
                  <a:pos x="46" y="20"/>
                </a:cxn>
                <a:cxn ang="0">
                  <a:pos x="45" y="7"/>
                </a:cxn>
                <a:cxn ang="0">
                  <a:pos x="36" y="33"/>
                </a:cxn>
                <a:cxn ang="0">
                  <a:pos x="46" y="24"/>
                </a:cxn>
                <a:cxn ang="0">
                  <a:pos x="33" y="22"/>
                </a:cxn>
                <a:cxn ang="0">
                  <a:pos x="19" y="33"/>
                </a:cxn>
                <a:cxn ang="0">
                  <a:pos x="33" y="22"/>
                </a:cxn>
                <a:cxn ang="0">
                  <a:pos x="24" y="52"/>
                </a:cxn>
                <a:cxn ang="0">
                  <a:pos x="31" y="37"/>
                </a:cxn>
                <a:cxn ang="0">
                  <a:pos x="37" y="47"/>
                </a:cxn>
                <a:cxn ang="0">
                  <a:pos x="46" y="37"/>
                </a:cxn>
                <a:cxn ang="0">
                  <a:pos x="37" y="47"/>
                </a:cxn>
                <a:cxn ang="0">
                  <a:pos x="45" y="64"/>
                </a:cxn>
                <a:cxn ang="0">
                  <a:pos x="46" y="50"/>
                </a:cxn>
                <a:cxn ang="0">
                  <a:pos x="50" y="64"/>
                </a:cxn>
                <a:cxn ang="0">
                  <a:pos x="50" y="50"/>
                </a:cxn>
                <a:cxn ang="0">
                  <a:pos x="50" y="64"/>
                </a:cxn>
                <a:cxn ang="0">
                  <a:pos x="60" y="37"/>
                </a:cxn>
                <a:cxn ang="0">
                  <a:pos x="50" y="46"/>
                </a:cxn>
                <a:cxn ang="0">
                  <a:pos x="62" y="48"/>
                </a:cxn>
                <a:cxn ang="0">
                  <a:pos x="77" y="37"/>
                </a:cxn>
                <a:cxn ang="0">
                  <a:pos x="62" y="48"/>
                </a:cxn>
                <a:cxn ang="0">
                  <a:pos x="61" y="18"/>
                </a:cxn>
                <a:cxn ang="0">
                  <a:pos x="56" y="7"/>
                </a:cxn>
                <a:cxn ang="0">
                  <a:pos x="34" y="18"/>
                </a:cxn>
                <a:cxn ang="0">
                  <a:pos x="27" y="15"/>
                </a:cxn>
                <a:cxn ang="0">
                  <a:pos x="34" y="52"/>
                </a:cxn>
                <a:cxn ang="0">
                  <a:pos x="39" y="63"/>
                </a:cxn>
                <a:cxn ang="0">
                  <a:pos x="61" y="52"/>
                </a:cxn>
                <a:cxn ang="0">
                  <a:pos x="69" y="55"/>
                </a:cxn>
              </a:cxnLst>
              <a:rect l="0" t="0" r="r" b="b"/>
              <a:pathLst>
                <a:path w="96" h="123">
                  <a:moveTo>
                    <a:pt x="96" y="48"/>
                  </a:moveTo>
                  <a:cubicBezTo>
                    <a:pt x="96" y="57"/>
                    <a:pt x="96" y="82"/>
                    <a:pt x="96" y="84"/>
                  </a:cubicBezTo>
                  <a:cubicBezTo>
                    <a:pt x="96" y="88"/>
                    <a:pt x="94" y="91"/>
                    <a:pt x="92" y="93"/>
                  </a:cubicBezTo>
                  <a:cubicBezTo>
                    <a:pt x="91" y="95"/>
                    <a:pt x="82" y="107"/>
                    <a:pt x="80" y="109"/>
                  </a:cubicBezTo>
                  <a:cubicBezTo>
                    <a:pt x="78" y="111"/>
                    <a:pt x="78" y="113"/>
                    <a:pt x="78" y="116"/>
                  </a:cubicBezTo>
                  <a:cubicBezTo>
                    <a:pt x="78" y="118"/>
                    <a:pt x="78" y="123"/>
                    <a:pt x="78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98"/>
                    <a:pt x="51" y="95"/>
                  </a:cubicBezTo>
                  <a:cubicBezTo>
                    <a:pt x="51" y="93"/>
                    <a:pt x="52" y="91"/>
                    <a:pt x="53" y="89"/>
                  </a:cubicBezTo>
                  <a:cubicBezTo>
                    <a:pt x="57" y="84"/>
                    <a:pt x="67" y="73"/>
                    <a:pt x="70" y="70"/>
                  </a:cubicBezTo>
                  <a:cubicBezTo>
                    <a:pt x="75" y="65"/>
                    <a:pt x="82" y="71"/>
                    <a:pt x="78" y="77"/>
                  </a:cubicBezTo>
                  <a:cubicBezTo>
                    <a:pt x="76" y="79"/>
                    <a:pt x="69" y="87"/>
                    <a:pt x="67" y="89"/>
                  </a:cubicBezTo>
                  <a:cubicBezTo>
                    <a:pt x="65" y="91"/>
                    <a:pt x="68" y="93"/>
                    <a:pt x="70" y="91"/>
                  </a:cubicBezTo>
                  <a:cubicBezTo>
                    <a:pt x="72" y="89"/>
                    <a:pt x="81" y="79"/>
                    <a:pt x="83" y="77"/>
                  </a:cubicBezTo>
                  <a:cubicBezTo>
                    <a:pt x="84" y="76"/>
                    <a:pt x="85" y="74"/>
                    <a:pt x="85" y="72"/>
                  </a:cubicBezTo>
                  <a:cubicBezTo>
                    <a:pt x="85" y="70"/>
                    <a:pt x="85" y="55"/>
                    <a:pt x="85" y="48"/>
                  </a:cubicBezTo>
                  <a:cubicBezTo>
                    <a:pt x="85" y="39"/>
                    <a:pt x="96" y="39"/>
                    <a:pt x="96" y="48"/>
                  </a:cubicBezTo>
                  <a:close/>
                  <a:moveTo>
                    <a:pt x="0" y="48"/>
                  </a:moveTo>
                  <a:cubicBezTo>
                    <a:pt x="0" y="57"/>
                    <a:pt x="0" y="82"/>
                    <a:pt x="0" y="84"/>
                  </a:cubicBezTo>
                  <a:cubicBezTo>
                    <a:pt x="0" y="88"/>
                    <a:pt x="1" y="91"/>
                    <a:pt x="3" y="93"/>
                  </a:cubicBezTo>
                  <a:cubicBezTo>
                    <a:pt x="5" y="95"/>
                    <a:pt x="14" y="107"/>
                    <a:pt x="16" y="109"/>
                  </a:cubicBezTo>
                  <a:cubicBezTo>
                    <a:pt x="17" y="111"/>
                    <a:pt x="18" y="113"/>
                    <a:pt x="18" y="116"/>
                  </a:cubicBezTo>
                  <a:cubicBezTo>
                    <a:pt x="18" y="118"/>
                    <a:pt x="18" y="123"/>
                    <a:pt x="18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98"/>
                    <a:pt x="44" y="95"/>
                  </a:cubicBezTo>
                  <a:cubicBezTo>
                    <a:pt x="44" y="93"/>
                    <a:pt x="43" y="91"/>
                    <a:pt x="42" y="89"/>
                  </a:cubicBezTo>
                  <a:cubicBezTo>
                    <a:pt x="38" y="84"/>
                    <a:pt x="29" y="73"/>
                    <a:pt x="26" y="70"/>
                  </a:cubicBezTo>
                  <a:cubicBezTo>
                    <a:pt x="21" y="65"/>
                    <a:pt x="13" y="71"/>
                    <a:pt x="18" y="77"/>
                  </a:cubicBezTo>
                  <a:cubicBezTo>
                    <a:pt x="20" y="79"/>
                    <a:pt x="27" y="87"/>
                    <a:pt x="28" y="89"/>
                  </a:cubicBezTo>
                  <a:cubicBezTo>
                    <a:pt x="30" y="91"/>
                    <a:pt x="28" y="93"/>
                    <a:pt x="25" y="91"/>
                  </a:cubicBezTo>
                  <a:cubicBezTo>
                    <a:pt x="24" y="89"/>
                    <a:pt x="14" y="79"/>
                    <a:pt x="13" y="77"/>
                  </a:cubicBezTo>
                  <a:cubicBezTo>
                    <a:pt x="12" y="76"/>
                    <a:pt x="11" y="74"/>
                    <a:pt x="11" y="72"/>
                  </a:cubicBezTo>
                  <a:cubicBezTo>
                    <a:pt x="11" y="70"/>
                    <a:pt x="11" y="55"/>
                    <a:pt x="11" y="48"/>
                  </a:cubicBezTo>
                  <a:cubicBezTo>
                    <a:pt x="11" y="39"/>
                    <a:pt x="0" y="39"/>
                    <a:pt x="0" y="48"/>
                  </a:cubicBezTo>
                  <a:close/>
                  <a:moveTo>
                    <a:pt x="83" y="35"/>
                  </a:moveTo>
                  <a:cubicBezTo>
                    <a:pt x="83" y="54"/>
                    <a:pt x="67" y="70"/>
                    <a:pt x="48" y="70"/>
                  </a:cubicBezTo>
                  <a:cubicBezTo>
                    <a:pt x="29" y="70"/>
                    <a:pt x="13" y="54"/>
                    <a:pt x="13" y="35"/>
                  </a:cubicBezTo>
                  <a:cubicBezTo>
                    <a:pt x="13" y="16"/>
                    <a:pt x="29" y="0"/>
                    <a:pt x="48" y="0"/>
                  </a:cubicBezTo>
                  <a:cubicBezTo>
                    <a:pt x="67" y="0"/>
                    <a:pt x="83" y="16"/>
                    <a:pt x="83" y="35"/>
                  </a:cubicBezTo>
                  <a:close/>
                  <a:moveTo>
                    <a:pt x="77" y="33"/>
                  </a:moveTo>
                  <a:cubicBezTo>
                    <a:pt x="76" y="28"/>
                    <a:pt x="74" y="23"/>
                    <a:pt x="72" y="19"/>
                  </a:cubicBezTo>
                  <a:cubicBezTo>
                    <a:pt x="69" y="20"/>
                    <a:pt x="66" y="21"/>
                    <a:pt x="62" y="22"/>
                  </a:cubicBezTo>
                  <a:cubicBezTo>
                    <a:pt x="63" y="26"/>
                    <a:pt x="64" y="29"/>
                    <a:pt x="64" y="33"/>
                  </a:cubicBezTo>
                  <a:lnTo>
                    <a:pt x="77" y="33"/>
                  </a:lnTo>
                  <a:close/>
                  <a:moveTo>
                    <a:pt x="58" y="23"/>
                  </a:moveTo>
                  <a:cubicBezTo>
                    <a:pt x="56" y="24"/>
                    <a:pt x="53" y="24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0"/>
                    <a:pt x="59" y="26"/>
                    <a:pt x="58" y="23"/>
                  </a:cubicBezTo>
                  <a:close/>
                  <a:moveTo>
                    <a:pt x="57" y="19"/>
                  </a:moveTo>
                  <a:cubicBezTo>
                    <a:pt x="55" y="14"/>
                    <a:pt x="53" y="10"/>
                    <a:pt x="50" y="6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20"/>
                    <a:pt x="55" y="20"/>
                    <a:pt x="57" y="19"/>
                  </a:cubicBezTo>
                  <a:close/>
                  <a:moveTo>
                    <a:pt x="45" y="7"/>
                  </a:moveTo>
                  <a:cubicBezTo>
                    <a:pt x="42" y="11"/>
                    <a:pt x="40" y="15"/>
                    <a:pt x="38" y="19"/>
                  </a:cubicBezTo>
                  <a:cubicBezTo>
                    <a:pt x="41" y="19"/>
                    <a:pt x="43" y="20"/>
                    <a:pt x="46" y="2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37" y="23"/>
                  </a:moveTo>
                  <a:cubicBezTo>
                    <a:pt x="36" y="26"/>
                    <a:pt x="36" y="29"/>
                    <a:pt x="3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3" y="24"/>
                    <a:pt x="40" y="24"/>
                    <a:pt x="37" y="23"/>
                  </a:cubicBezTo>
                  <a:close/>
                  <a:moveTo>
                    <a:pt x="33" y="22"/>
                  </a:moveTo>
                  <a:cubicBezTo>
                    <a:pt x="30" y="21"/>
                    <a:pt x="27" y="20"/>
                    <a:pt x="24" y="18"/>
                  </a:cubicBezTo>
                  <a:cubicBezTo>
                    <a:pt x="21" y="22"/>
                    <a:pt x="19" y="27"/>
                    <a:pt x="19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29"/>
                    <a:pt x="32" y="25"/>
                    <a:pt x="33" y="22"/>
                  </a:cubicBezTo>
                  <a:close/>
                  <a:moveTo>
                    <a:pt x="19" y="37"/>
                  </a:moveTo>
                  <a:cubicBezTo>
                    <a:pt x="19" y="43"/>
                    <a:pt x="21" y="48"/>
                    <a:pt x="24" y="52"/>
                  </a:cubicBezTo>
                  <a:cubicBezTo>
                    <a:pt x="27" y="51"/>
                    <a:pt x="30" y="49"/>
                    <a:pt x="33" y="48"/>
                  </a:cubicBezTo>
                  <a:cubicBezTo>
                    <a:pt x="32" y="45"/>
                    <a:pt x="32" y="41"/>
                    <a:pt x="31" y="37"/>
                  </a:cubicBezTo>
                  <a:lnTo>
                    <a:pt x="19" y="37"/>
                  </a:lnTo>
                  <a:close/>
                  <a:moveTo>
                    <a:pt x="37" y="47"/>
                  </a:moveTo>
                  <a:cubicBezTo>
                    <a:pt x="40" y="47"/>
                    <a:pt x="43" y="46"/>
                    <a:pt x="46" y="4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1"/>
                    <a:pt x="36" y="44"/>
                    <a:pt x="37" y="47"/>
                  </a:cubicBezTo>
                  <a:close/>
                  <a:moveTo>
                    <a:pt x="38" y="51"/>
                  </a:moveTo>
                  <a:cubicBezTo>
                    <a:pt x="40" y="56"/>
                    <a:pt x="43" y="60"/>
                    <a:pt x="45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1"/>
                    <a:pt x="41" y="51"/>
                    <a:pt x="38" y="51"/>
                  </a:cubicBezTo>
                  <a:close/>
                  <a:moveTo>
                    <a:pt x="50" y="64"/>
                  </a:moveTo>
                  <a:cubicBezTo>
                    <a:pt x="53" y="60"/>
                    <a:pt x="55" y="56"/>
                    <a:pt x="57" y="51"/>
                  </a:cubicBezTo>
                  <a:cubicBezTo>
                    <a:pt x="55" y="51"/>
                    <a:pt x="52" y="50"/>
                    <a:pt x="50" y="50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8" y="47"/>
                  </a:moveTo>
                  <a:cubicBezTo>
                    <a:pt x="59" y="44"/>
                    <a:pt x="60" y="41"/>
                    <a:pt x="6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3" y="46"/>
                    <a:pt x="56" y="47"/>
                    <a:pt x="58" y="47"/>
                  </a:cubicBezTo>
                  <a:close/>
                  <a:moveTo>
                    <a:pt x="62" y="48"/>
                  </a:moveTo>
                  <a:cubicBezTo>
                    <a:pt x="66" y="49"/>
                    <a:pt x="69" y="50"/>
                    <a:pt x="71" y="52"/>
                  </a:cubicBezTo>
                  <a:cubicBezTo>
                    <a:pt x="74" y="47"/>
                    <a:pt x="76" y="42"/>
                    <a:pt x="7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1"/>
                    <a:pt x="63" y="45"/>
                    <a:pt x="62" y="48"/>
                  </a:cubicBezTo>
                  <a:close/>
                  <a:moveTo>
                    <a:pt x="56" y="7"/>
                  </a:moveTo>
                  <a:cubicBezTo>
                    <a:pt x="58" y="11"/>
                    <a:pt x="60" y="14"/>
                    <a:pt x="61" y="18"/>
                  </a:cubicBezTo>
                  <a:cubicBezTo>
                    <a:pt x="64" y="17"/>
                    <a:pt x="66" y="16"/>
                    <a:pt x="69" y="15"/>
                  </a:cubicBezTo>
                  <a:cubicBezTo>
                    <a:pt x="65" y="12"/>
                    <a:pt x="61" y="9"/>
                    <a:pt x="56" y="7"/>
                  </a:cubicBezTo>
                  <a:close/>
                  <a:moveTo>
                    <a:pt x="27" y="15"/>
                  </a:moveTo>
                  <a:cubicBezTo>
                    <a:pt x="29" y="16"/>
                    <a:pt x="32" y="17"/>
                    <a:pt x="34" y="18"/>
                  </a:cubicBezTo>
                  <a:cubicBezTo>
                    <a:pt x="36" y="14"/>
                    <a:pt x="37" y="11"/>
                    <a:pt x="40" y="7"/>
                  </a:cubicBezTo>
                  <a:cubicBezTo>
                    <a:pt x="35" y="9"/>
                    <a:pt x="30" y="11"/>
                    <a:pt x="27" y="15"/>
                  </a:cubicBezTo>
                  <a:close/>
                  <a:moveTo>
                    <a:pt x="39" y="63"/>
                  </a:moveTo>
                  <a:cubicBezTo>
                    <a:pt x="37" y="60"/>
                    <a:pt x="36" y="56"/>
                    <a:pt x="34" y="52"/>
                  </a:cubicBezTo>
                  <a:cubicBezTo>
                    <a:pt x="32" y="53"/>
                    <a:pt x="29" y="54"/>
                    <a:pt x="27" y="55"/>
                  </a:cubicBezTo>
                  <a:cubicBezTo>
                    <a:pt x="31" y="59"/>
                    <a:pt x="35" y="61"/>
                    <a:pt x="39" y="63"/>
                  </a:cubicBezTo>
                  <a:close/>
                  <a:moveTo>
                    <a:pt x="69" y="55"/>
                  </a:moveTo>
                  <a:cubicBezTo>
                    <a:pt x="66" y="54"/>
                    <a:pt x="64" y="53"/>
                    <a:pt x="61" y="52"/>
                  </a:cubicBezTo>
                  <a:cubicBezTo>
                    <a:pt x="60" y="56"/>
                    <a:pt x="58" y="59"/>
                    <a:pt x="56" y="63"/>
                  </a:cubicBezTo>
                  <a:cubicBezTo>
                    <a:pt x="61" y="61"/>
                    <a:pt x="65" y="58"/>
                    <a:pt x="69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39180" y="1357555"/>
            <a:ext cx="8199472" cy="2953060"/>
            <a:chOff x="539180" y="1357555"/>
            <a:chExt cx="8199472" cy="2953060"/>
          </a:xfrm>
        </p:grpSpPr>
        <p:sp>
          <p:nvSpPr>
            <p:cNvPr id="16" name="iṥľïḍè"/>
            <p:cNvSpPr txBox="1"/>
            <p:nvPr/>
          </p:nvSpPr>
          <p:spPr bwMode="auto">
            <a:xfrm>
              <a:off x="6372200" y="3668137"/>
              <a:ext cx="2271137" cy="232469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 fontScale="92500" lnSpcReduction="20000"/>
            </a:bodyPr>
            <a:lstStyle/>
            <a:p>
              <a:r>
                <a:rPr lang="zh-CN" altLang="en-US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zh-CN" altLang="en-US" sz="1800" dirty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îŝḻidè"/>
            <p:cNvSpPr txBox="1"/>
            <p:nvPr/>
          </p:nvSpPr>
          <p:spPr bwMode="auto">
            <a:xfrm>
              <a:off x="6463676" y="3893481"/>
              <a:ext cx="2088186" cy="417134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5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išlïdè"/>
            <p:cNvSpPr txBox="1"/>
            <p:nvPr/>
          </p:nvSpPr>
          <p:spPr bwMode="auto">
            <a:xfrm>
              <a:off x="6372200" y="1376665"/>
              <a:ext cx="2366452" cy="232469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 fontScale="92500" lnSpcReduction="20000"/>
            </a:bodyPr>
            <a:lstStyle/>
            <a:p>
              <a:r>
                <a:rPr lang="zh-CN" altLang="en-US">
                  <a:solidFill>
                    <a:schemeClr val="accent2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zh-CN" altLang="en-US" sz="1800" dirty="0">
                <a:solidFill>
                  <a:schemeClr val="accent2">
                    <a:lumMod val="10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işḷiḋe"/>
            <p:cNvSpPr txBox="1"/>
            <p:nvPr/>
          </p:nvSpPr>
          <p:spPr bwMode="auto">
            <a:xfrm>
              <a:off x="6467515" y="1602009"/>
              <a:ext cx="2175822" cy="417134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5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iṧ1ïḓé"/>
            <p:cNvSpPr txBox="1"/>
            <p:nvPr/>
          </p:nvSpPr>
          <p:spPr bwMode="auto">
            <a:xfrm>
              <a:off x="558621" y="3660724"/>
              <a:ext cx="2364931" cy="232469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zh-CN" altLang="en-US" sz="1800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îslíḑe"/>
            <p:cNvSpPr txBox="1"/>
            <p:nvPr/>
          </p:nvSpPr>
          <p:spPr bwMode="auto">
            <a:xfrm>
              <a:off x="947979" y="3893193"/>
              <a:ext cx="1818356" cy="417134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5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ïsľîḓé"/>
            <p:cNvSpPr txBox="1"/>
            <p:nvPr/>
          </p:nvSpPr>
          <p:spPr bwMode="auto">
            <a:xfrm>
              <a:off x="539180" y="1357555"/>
              <a:ext cx="2361759" cy="232469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dirty="0">
                  <a:solidFill>
                    <a:schemeClr val="accent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 </a:t>
              </a:r>
              <a:endParaRPr lang="zh-CN" altLang="en-US" sz="1800" dirty="0">
                <a:solidFill>
                  <a:schemeClr val="accent1">
                    <a:lumMod val="10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îşļîḓê"/>
            <p:cNvSpPr txBox="1"/>
            <p:nvPr/>
          </p:nvSpPr>
          <p:spPr bwMode="auto">
            <a:xfrm>
              <a:off x="928171" y="1590024"/>
              <a:ext cx="1815918" cy="417134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zh-CN" altLang="en-US" sz="105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-660201" y="433247"/>
            <a:ext cx="1859519" cy="2864986"/>
            <a:chOff x="-167559" y="2273153"/>
            <a:chExt cx="2485090" cy="3828811"/>
          </a:xfrm>
        </p:grpSpPr>
        <p:sp>
          <p:nvSpPr>
            <p:cNvPr id="84" name="矩形 83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íṧľïďé"/>
              <p:cNvSpPr txBox="1"/>
              <p:nvPr/>
            </p:nvSpPr>
            <p:spPr>
              <a:xfrm>
                <a:off x="1573930" y="2360192"/>
                <a:ext cx="577845" cy="641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  <a:endParaRPr lang="en-US" altLang="zh-CN" sz="44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íŝļïďè"/>
          <p:cNvSpPr txBox="1"/>
          <p:nvPr/>
        </p:nvSpPr>
        <p:spPr>
          <a:xfrm>
            <a:off x="3315340" y="3075806"/>
            <a:ext cx="1324745" cy="129746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iṥḻîďè"/>
          <p:cNvSpPr txBox="1"/>
          <p:nvPr/>
        </p:nvSpPr>
        <p:spPr>
          <a:xfrm>
            <a:off x="3419872" y="3435846"/>
            <a:ext cx="2317009" cy="329716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ADD YOUR TITLE HERE</a:t>
            </a:r>
            <a:endParaRPr lang="en-US" altLang="zh-CN" sz="105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51097" y="1028931"/>
            <a:ext cx="3995630" cy="6156119"/>
            <a:chOff x="-167559" y="2273153"/>
            <a:chExt cx="2485090" cy="3828811"/>
          </a:xfrm>
        </p:grpSpPr>
        <p:sp>
          <p:nvSpPr>
            <p:cNvPr id="18" name="矩形 17"/>
            <p:cNvSpPr/>
            <p:nvPr/>
          </p:nvSpPr>
          <p:spPr>
            <a:xfrm rot="2625908">
              <a:off x="-167559" y="2273153"/>
              <a:ext cx="1334883" cy="3828811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78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335352" y="2283718"/>
              <a:ext cx="982179" cy="1003892"/>
              <a:chOff x="1335352" y="2283718"/>
              <a:chExt cx="982179" cy="100389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335352" y="2283718"/>
                <a:ext cx="982179" cy="100389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4000">
                    <a:schemeClr val="bg1">
                      <a:lumMod val="95000"/>
                    </a:schemeClr>
                  </a:gs>
                  <a:gs pos="96000">
                    <a:schemeClr val="bg1"/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357066" y="2343339"/>
                <a:ext cx="910678" cy="904357"/>
              </a:xfrm>
              <a:prstGeom prst="rect">
                <a:avLst/>
              </a:prstGeom>
              <a:noFill/>
              <a:ln w="25400">
                <a:solidFill>
                  <a:srgbClr val="5161A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íṧľïďé"/>
              <p:cNvSpPr txBox="1"/>
              <p:nvPr/>
            </p:nvSpPr>
            <p:spPr>
              <a:xfrm>
                <a:off x="1546765" y="2340087"/>
                <a:ext cx="577845" cy="6410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sz="9600" dirty="0" smtClean="0">
                    <a:solidFill>
                      <a:srgbClr val="5161A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  <a:endParaRPr lang="en-US" altLang="zh-CN" sz="9600" dirty="0">
                  <a:solidFill>
                    <a:srgbClr val="5161A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office主题">
  <a:themeElements>
    <a:clrScheme name="自定义 23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5161A0"/>
      </a:accent1>
      <a:accent2>
        <a:srgbClr val="C86EA5"/>
      </a:accent2>
      <a:accent3>
        <a:srgbClr val="5161A0"/>
      </a:accent3>
      <a:accent4>
        <a:srgbClr val="C86EA5"/>
      </a:accent4>
      <a:accent5>
        <a:srgbClr val="5161A0"/>
      </a:accent5>
      <a:accent6>
        <a:srgbClr val="C86EA5"/>
      </a:accent6>
      <a:hlink>
        <a:srgbClr val="383838"/>
      </a:hlink>
      <a:folHlink>
        <a:srgbClr val="72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3571</Words>
  <Application>WPS 演示</Application>
  <PresentationFormat>全屏显示(16:9)</PresentationFormat>
  <Paragraphs>454</Paragraphs>
  <Slides>25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Aharoni</vt:lpstr>
      <vt:lpstr>Yu Gothic UI Semibold</vt:lpstr>
      <vt:lpstr>Agency FB</vt:lpstr>
      <vt:lpstr>Trebuchet MS</vt:lpstr>
      <vt:lpstr>Calibri</vt:lpstr>
      <vt:lpstr>Arial Unicode MS</vt:lpstr>
      <vt:lpstr>Impact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一颗苹果</cp:lastModifiedBy>
  <cp:revision>398</cp:revision>
  <dcterms:created xsi:type="dcterms:W3CDTF">2015-12-11T17:46:00Z</dcterms:created>
  <dcterms:modified xsi:type="dcterms:W3CDTF">2021-09-13T06:13:53Z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CFBF2BF4609B4C91A3283E5648C599FF</vt:lpwstr>
  </property>
  <property fmtid="{D5CDD505-2E9C-101B-9397-08002B2CF9AE}" pid="3" name="KSOProductBuildVer">
    <vt:lpwstr>2052-11.1.0.10700</vt:lpwstr>
  </property>
</Properties>
</file>