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handoutMasterIdLst>
    <p:handoutMasterId r:id="rId28"/>
  </p:handoutMasterIdLst>
  <p:sldIdLst>
    <p:sldId id="256" r:id="rId3"/>
    <p:sldId id="257" r:id="rId4"/>
    <p:sldId id="258" r:id="rId5"/>
    <p:sldId id="545" r:id="rId6"/>
    <p:sldId id="12397" r:id="rId7"/>
    <p:sldId id="12454" r:id="rId8"/>
    <p:sldId id="420" r:id="rId10"/>
    <p:sldId id="12462" r:id="rId11"/>
    <p:sldId id="260" r:id="rId12"/>
    <p:sldId id="3091" r:id="rId13"/>
    <p:sldId id="12530" r:id="rId14"/>
    <p:sldId id="273" r:id="rId15"/>
    <p:sldId id="12539" r:id="rId16"/>
    <p:sldId id="12545" r:id="rId17"/>
    <p:sldId id="261" r:id="rId18"/>
    <p:sldId id="543" r:id="rId19"/>
    <p:sldId id="12554" r:id="rId20"/>
    <p:sldId id="12564" r:id="rId21"/>
    <p:sldId id="530" r:id="rId22"/>
    <p:sldId id="285" r:id="rId23"/>
    <p:sldId id="262" r:id="rId24"/>
    <p:sldId id="287" r:id="rId25"/>
    <p:sldId id="3116" r:id="rId26"/>
    <p:sldId id="259"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6842"/>
    <a:srgbClr val="678B52"/>
    <a:srgbClr val="3666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20" d="100"/>
          <a:sy n="20" d="100"/>
        </p:scale>
        <p:origin x="2384" y="28"/>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DB5253-1C78-403B-B941-5F2350A0DE6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487D21-D7A9-4DF5-A488-7FB79F44B18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CE9B86-E843-4409-8589-5BE6C64335D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苏州布衣公子信息技术有限公司</a:t>
            </a:r>
            <a:r>
              <a:rPr lang="zh-CN" altLang="en-US" baseline="0" dirty="0"/>
              <a:t> 出品</a:t>
            </a:r>
            <a:endParaRPr lang="zh-CN" altLang="en-US" dirty="0"/>
          </a:p>
        </p:txBody>
      </p:sp>
      <p:sp>
        <p:nvSpPr>
          <p:cNvPr id="4" name="灯片编号占位符 3"/>
          <p:cNvSpPr>
            <a:spLocks noGrp="1"/>
          </p:cNvSpPr>
          <p:nvPr>
            <p:ph type="sldNum" sz="quarter" idx="10"/>
          </p:nvPr>
        </p:nvSpPr>
        <p:spPr/>
        <p:txBody>
          <a:bodyPr/>
          <a:lstStyle/>
          <a:p>
            <a:fld id="{A4CB7435-BF1A-4315-8545-5359AA5D568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B9F4BA-21B3-473B-87F5-FAD6A56C8DC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4D6F74-634D-4233-BDBC-8BE3983B5CC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4D6F74-634D-4233-BDBC-8BE3983B5CC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94A2D-DD41-431C-BD09-BB8BAAEE01B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BB45433-D4CF-42E8-AEE3-6180258FCD2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1B3263-9340-44A2-A7F0-1FFB817570E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BB45433-D4CF-42E8-AEE3-6180258FCD2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1B3263-9340-44A2-A7F0-1FFB817570E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BB45433-D4CF-42E8-AEE3-6180258FCD2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1B3263-9340-44A2-A7F0-1FFB817570E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1" y="1178427"/>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charset="0"/>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CLICK TO EDITE SUBTITLE</a:t>
            </a:r>
            <a:endParaRPr lang="en-US" dirty="0"/>
          </a:p>
        </p:txBody>
      </p:sp>
      <p:sp>
        <p:nvSpPr>
          <p:cNvPr id="9" name="Title 2"/>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BB45433-D4CF-42E8-AEE3-6180258FCD2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1B3263-9340-44A2-A7F0-1FFB817570E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5BB45433-D4CF-42E8-AEE3-6180258FCD2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1B3263-9340-44A2-A7F0-1FFB817570E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BB45433-D4CF-42E8-AEE3-6180258FCD2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1B3263-9340-44A2-A7F0-1FFB817570E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BB45433-D4CF-42E8-AEE3-6180258FCD2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31B3263-9340-44A2-A7F0-1FFB817570E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BB45433-D4CF-42E8-AEE3-6180258FCD2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31B3263-9340-44A2-A7F0-1FFB817570E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B45433-D4CF-42E8-AEE3-6180258FCD2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31B3263-9340-44A2-A7F0-1FFB817570E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5BB45433-D4CF-42E8-AEE3-6180258FCD2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1B3263-9340-44A2-A7F0-1FFB817570E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5BB45433-D4CF-42E8-AEE3-6180258FCD2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1B3263-9340-44A2-A7F0-1FFB817570E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45433-D4CF-42E8-AEE3-6180258FCD2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B3263-9340-44A2-A7F0-1FFB817570E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0.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8.xml"/><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4.jpeg"/><Relationship Id="rId1" Type="http://schemas.openxmlformats.org/officeDocument/2006/relationships/image" Target="../media/image6.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5" Type="http://schemas.openxmlformats.org/officeDocument/2006/relationships/notesSlide" Target="../notesSlides/notesSlide2.xml"/><Relationship Id="rId24" Type="http://schemas.openxmlformats.org/officeDocument/2006/relationships/slideLayout" Target="../slideLayouts/slideLayout7.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l="4884" r="11384"/>
          <a:stretch>
            <a:fillRect/>
          </a:stretch>
        </p:blipFill>
        <p:spPr>
          <a:xfrm>
            <a:off x="-1" y="0"/>
            <a:ext cx="12192001" cy="6820772"/>
          </a:xfrm>
          <a:prstGeom prst="rect">
            <a:avLst/>
          </a:prstGeom>
        </p:spPr>
      </p:pic>
      <p:sp>
        <p:nvSpPr>
          <p:cNvPr id="7" name="文本框 6"/>
          <p:cNvSpPr txBox="1"/>
          <p:nvPr/>
        </p:nvSpPr>
        <p:spPr>
          <a:xfrm>
            <a:off x="1257300" y="2219920"/>
            <a:ext cx="5913798" cy="923330"/>
          </a:xfrm>
          <a:prstGeom prst="rect">
            <a:avLst/>
          </a:prstGeom>
          <a:noFill/>
        </p:spPr>
        <p:txBody>
          <a:bodyPr wrap="none" rtlCol="0">
            <a:spAutoFit/>
          </a:bodyPr>
          <a:lstStyle/>
          <a:p>
            <a:r>
              <a:rPr lang="zh-CN" altLang="en-US" sz="54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爱意满满 势不可挡</a:t>
            </a:r>
            <a:endParaRPr lang="zh-CN" altLang="en-US" sz="54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 name="矩形: 圆角 7"/>
          <p:cNvSpPr/>
          <p:nvPr/>
        </p:nvSpPr>
        <p:spPr>
          <a:xfrm>
            <a:off x="2108012" y="3301444"/>
            <a:ext cx="3922471" cy="685800"/>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9" name="文本框 8"/>
          <p:cNvSpPr txBox="1"/>
          <p:nvPr/>
        </p:nvSpPr>
        <p:spPr>
          <a:xfrm>
            <a:off x="2312009" y="3385279"/>
            <a:ext cx="3561080" cy="521970"/>
          </a:xfrm>
          <a:prstGeom prst="rect">
            <a:avLst/>
          </a:prstGeom>
          <a:noFill/>
        </p:spPr>
        <p:txBody>
          <a:bodyPr wrap="none" rtlCol="0">
            <a:spAutoFit/>
          </a:bodyPr>
          <a:lstStyle/>
          <a:p>
            <a:r>
              <a:rPr lang="en-US" altLang="zh-CN" sz="28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20XX</a:t>
            </a:r>
            <a:r>
              <a:rPr lang="zh-CN" altLang="en-US" sz="28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最新款 惊喜上市</a:t>
            </a:r>
            <a:endParaRPr lang="zh-CN" altLang="en-US" sz="28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cxnSp>
        <p:nvCxnSpPr>
          <p:cNvPr id="13" name="直接连接符 12"/>
          <p:cNvCxnSpPr/>
          <p:nvPr/>
        </p:nvCxnSpPr>
        <p:spPr>
          <a:xfrm>
            <a:off x="5507266" y="4295977"/>
            <a:ext cx="52321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611989" y="4066894"/>
            <a:ext cx="2816354" cy="400110"/>
          </a:xfrm>
          <a:prstGeom prst="rect">
            <a:avLst/>
          </a:prstGeom>
          <a:noFill/>
        </p:spPr>
        <p:txBody>
          <a:bodyPr wrap="square" rtlCol="0">
            <a:spAutoFit/>
          </a:bodyPr>
          <a:lstStyle/>
          <a:p>
            <a:pPr algn="dist"/>
            <a:r>
              <a:rPr lang="zh-CN" altLang="en-US" sz="20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女神必备</a:t>
            </a:r>
            <a:endParaRPr lang="zh-CN" altLang="en-US" sz="20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cxnSp>
        <p:nvCxnSpPr>
          <p:cNvPr id="18" name="直接连接符 17"/>
          <p:cNvCxnSpPr/>
          <p:nvPr/>
        </p:nvCxnSpPr>
        <p:spPr>
          <a:xfrm>
            <a:off x="2081310" y="4295977"/>
            <a:ext cx="52321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矩形: 圆角 18"/>
          <p:cNvSpPr/>
          <p:nvPr/>
        </p:nvSpPr>
        <p:spPr>
          <a:xfrm>
            <a:off x="3272175" y="4613747"/>
            <a:ext cx="1495981" cy="26274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0" name="文本框 19"/>
          <p:cNvSpPr txBox="1"/>
          <p:nvPr/>
        </p:nvSpPr>
        <p:spPr>
          <a:xfrm>
            <a:off x="3466167" y="4575918"/>
            <a:ext cx="1005403" cy="338554"/>
          </a:xfrm>
          <a:prstGeom prst="rect">
            <a:avLst/>
          </a:prstGeom>
          <a:noFill/>
        </p:spPr>
        <p:txBody>
          <a:bodyPr wrap="none" rtlCol="0">
            <a:spAutoFit/>
          </a:bodyPr>
          <a:lstStyle/>
          <a:p>
            <a:r>
              <a:rPr lang="zh-CN" altLang="en-US" sz="1600" dirty="0">
                <a:solidFill>
                  <a:srgbClr val="366842"/>
                </a:solidFill>
                <a:latin typeface="FZHei-B01S" panose="02010601030101010101" pitchFamily="2" charset="-122"/>
                <a:ea typeface="FZHei-B01S" panose="02010601030101010101" pitchFamily="2" charset="-122"/>
                <a:sym typeface="FZHei-B01S" panose="02010601030101010101" pitchFamily="2" charset="-122"/>
              </a:rPr>
              <a:t>立即抢购</a:t>
            </a:r>
            <a:endParaRPr lang="zh-CN" altLang="en-US" sz="1600" dirty="0">
              <a:solidFill>
                <a:srgbClr val="366842"/>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4" grpId="0"/>
      <p:bldP spid="19" grpId="0" animBg="1"/>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6"/>
          <p:cNvCxnSpPr/>
          <p:nvPr/>
        </p:nvCxnSpPr>
        <p:spPr>
          <a:xfrm>
            <a:off x="5851231" y="3881517"/>
            <a:ext cx="4091571" cy="0"/>
          </a:xfrm>
          <a:prstGeom prst="line">
            <a:avLst/>
          </a:prstGeom>
          <a:noFill/>
          <a:ln w="19050" cap="rnd">
            <a:solidFill>
              <a:schemeClr val="bg1">
                <a:lumMod val="6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6" name="直接连接符 8"/>
          <p:cNvCxnSpPr/>
          <p:nvPr/>
        </p:nvCxnSpPr>
        <p:spPr>
          <a:xfrm>
            <a:off x="7897017" y="2220558"/>
            <a:ext cx="0" cy="3321922"/>
          </a:xfrm>
          <a:prstGeom prst="line">
            <a:avLst/>
          </a:prstGeom>
          <a:noFill/>
          <a:ln w="19050" cap="rnd">
            <a:solidFill>
              <a:schemeClr val="bg1">
                <a:lumMod val="6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7" name="斜纹 47"/>
          <p:cNvSpPr/>
          <p:nvPr/>
        </p:nvSpPr>
        <p:spPr>
          <a:xfrm flipH="1">
            <a:off x="6853912" y="2742795"/>
            <a:ext cx="2134013" cy="2595373"/>
          </a:xfrm>
          <a:custGeom>
            <a:avLst/>
            <a:gdLst/>
            <a:ahLst/>
            <a:cxnLst/>
            <a:rect l="l" t="t" r="r" b="b"/>
            <a:pathLst>
              <a:path w="1991521" h="2422004">
                <a:moveTo>
                  <a:pt x="999704" y="0"/>
                </a:moveTo>
                <a:lnTo>
                  <a:pt x="999416" y="3196"/>
                </a:lnTo>
                <a:cubicBezTo>
                  <a:pt x="941315" y="20326"/>
                  <a:pt x="892227" y="324615"/>
                  <a:pt x="871921" y="750311"/>
                </a:cubicBezTo>
                <a:cubicBezTo>
                  <a:pt x="546229" y="937452"/>
                  <a:pt x="-47874" y="1110302"/>
                  <a:pt x="3077" y="1317103"/>
                </a:cubicBezTo>
                <a:lnTo>
                  <a:pt x="861802" y="1175458"/>
                </a:lnTo>
                <a:cubicBezTo>
                  <a:pt x="861599" y="1181301"/>
                  <a:pt x="861594" y="1187155"/>
                  <a:pt x="861594" y="1193019"/>
                </a:cubicBezTo>
                <a:cubicBezTo>
                  <a:pt x="861594" y="1602301"/>
                  <a:pt x="886320" y="1963404"/>
                  <a:pt x="924247" y="2177679"/>
                </a:cubicBezTo>
                <a:lnTo>
                  <a:pt x="808510" y="2293416"/>
                </a:lnTo>
                <a:lnTo>
                  <a:pt x="808510" y="2422003"/>
                </a:lnTo>
                <a:lnTo>
                  <a:pt x="947135" y="2283379"/>
                </a:lnTo>
                <a:cubicBezTo>
                  <a:pt x="963187" y="2342747"/>
                  <a:pt x="980980" y="2377776"/>
                  <a:pt x="999703" y="2382963"/>
                </a:cubicBezTo>
                <a:cubicBezTo>
                  <a:pt x="999704" y="2383278"/>
                  <a:pt x="999704" y="2383593"/>
                  <a:pt x="999704" y="2383906"/>
                </a:cubicBezTo>
                <a:lnTo>
                  <a:pt x="999704" y="2383904"/>
                </a:lnTo>
                <a:lnTo>
                  <a:pt x="1000820" y="2383434"/>
                </a:lnTo>
                <a:lnTo>
                  <a:pt x="1004469" y="2384971"/>
                </a:lnTo>
                <a:lnTo>
                  <a:pt x="1004469" y="2384973"/>
                </a:lnTo>
                <a:cubicBezTo>
                  <a:pt x="1004469" y="2383956"/>
                  <a:pt x="1004469" y="2382930"/>
                  <a:pt x="1004474" y="2381895"/>
                </a:cubicBezTo>
                <a:cubicBezTo>
                  <a:pt x="1024062" y="2376464"/>
                  <a:pt x="1042631" y="2338373"/>
                  <a:pt x="1059337" y="2273945"/>
                </a:cubicBezTo>
                <a:lnTo>
                  <a:pt x="1207395" y="2422004"/>
                </a:lnTo>
                <a:lnTo>
                  <a:pt x="1207395" y="2293417"/>
                </a:lnTo>
                <a:lnTo>
                  <a:pt x="1081619" y="2167641"/>
                </a:lnTo>
                <a:cubicBezTo>
                  <a:pt x="1118534" y="1952318"/>
                  <a:pt x="1142579" y="1595562"/>
                  <a:pt x="1142579" y="1191952"/>
                </a:cubicBezTo>
                <a:lnTo>
                  <a:pt x="1142409" y="1177552"/>
                </a:lnTo>
                <a:lnTo>
                  <a:pt x="1988444" y="1317104"/>
                </a:lnTo>
                <a:cubicBezTo>
                  <a:pt x="2038725" y="1113022"/>
                  <a:pt x="1460799" y="942003"/>
                  <a:pt x="1132557" y="757724"/>
                </a:cubicBezTo>
                <a:cubicBezTo>
                  <a:pt x="1112573" y="327045"/>
                  <a:pt x="1063124" y="18585"/>
                  <a:pt x="1004558" y="2045"/>
                </a:cubicBezTo>
                <a:lnTo>
                  <a:pt x="1004469" y="1067"/>
                </a:lnTo>
                <a:cubicBezTo>
                  <a:pt x="1004087" y="1067"/>
                  <a:pt x="1003706" y="1080"/>
                  <a:pt x="1003353" y="1537"/>
                </a:cubicBezTo>
                <a:cubicBezTo>
                  <a:pt x="1002305" y="145"/>
                  <a:pt x="1001007" y="0"/>
                  <a:pt x="9997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1058545">
              <a:lnSpc>
                <a:spcPct val="120000"/>
              </a:lnSpc>
              <a:defRPr/>
            </a:pPr>
            <a:endParaRPr lang="zh-CN" altLang="en-US" sz="760">
              <a:solidFill>
                <a:schemeClr val="bg1">
                  <a:lumMod val="6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8" name="矩形 7"/>
          <p:cNvSpPr/>
          <p:nvPr/>
        </p:nvSpPr>
        <p:spPr>
          <a:xfrm>
            <a:off x="5768851" y="2220557"/>
            <a:ext cx="569062" cy="5853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58545">
              <a:lnSpc>
                <a:spcPct val="120000"/>
              </a:lnSpc>
              <a:defRPr/>
            </a:pPr>
            <a:r>
              <a:rPr lang="en-US" altLang="zh-CN" sz="1325" b="1" dirty="0">
                <a:solidFill>
                  <a:srgbClr val="FFFFFF"/>
                </a:solidFill>
                <a:latin typeface="FZHei-B01S" panose="02010601030101010101" pitchFamily="2" charset="-122"/>
                <a:ea typeface="FZHei-B01S" panose="02010601030101010101" pitchFamily="2" charset="-122"/>
                <a:cs typeface="+mn-ea"/>
                <a:sym typeface="FZHei-B01S" panose="02010601030101010101" pitchFamily="2" charset="-122"/>
              </a:rPr>
              <a:t>01</a:t>
            </a:r>
            <a:endParaRPr lang="zh-CN" altLang="en-US" sz="1325" b="1" dirty="0">
              <a:solidFill>
                <a:srgbClr val="FFFFFF"/>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1" name="矩形 20"/>
          <p:cNvSpPr/>
          <p:nvPr/>
        </p:nvSpPr>
        <p:spPr>
          <a:xfrm>
            <a:off x="9613959" y="2220557"/>
            <a:ext cx="569062" cy="5853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58545">
              <a:lnSpc>
                <a:spcPct val="120000"/>
              </a:lnSpc>
              <a:defRPr/>
            </a:pPr>
            <a:r>
              <a:rPr lang="en-US" altLang="zh-CN" sz="1325" b="1" dirty="0">
                <a:solidFill>
                  <a:srgbClr val="FFFFFF"/>
                </a:solidFill>
                <a:latin typeface="FZHei-B01S" panose="02010601030101010101" pitchFamily="2" charset="-122"/>
                <a:ea typeface="FZHei-B01S" panose="02010601030101010101" pitchFamily="2" charset="-122"/>
                <a:cs typeface="+mn-ea"/>
                <a:sym typeface="FZHei-B01S" panose="02010601030101010101" pitchFamily="2" charset="-122"/>
              </a:rPr>
              <a:t>02</a:t>
            </a:r>
            <a:endParaRPr lang="zh-CN" altLang="en-US" sz="1325" b="1" dirty="0">
              <a:solidFill>
                <a:srgbClr val="FFFFFF"/>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2" name="矩形 21"/>
          <p:cNvSpPr/>
          <p:nvPr/>
        </p:nvSpPr>
        <p:spPr>
          <a:xfrm>
            <a:off x="5768851" y="4956128"/>
            <a:ext cx="569062" cy="5853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58545">
              <a:lnSpc>
                <a:spcPct val="120000"/>
              </a:lnSpc>
              <a:defRPr/>
            </a:pPr>
            <a:r>
              <a:rPr lang="en-US" altLang="zh-CN" sz="1325" b="1" dirty="0">
                <a:solidFill>
                  <a:srgbClr val="FFFFFF"/>
                </a:solidFill>
                <a:latin typeface="FZHei-B01S" panose="02010601030101010101" pitchFamily="2" charset="-122"/>
                <a:ea typeface="FZHei-B01S" panose="02010601030101010101" pitchFamily="2" charset="-122"/>
                <a:cs typeface="+mn-ea"/>
                <a:sym typeface="FZHei-B01S" panose="02010601030101010101" pitchFamily="2" charset="-122"/>
              </a:rPr>
              <a:t>03</a:t>
            </a:r>
            <a:endParaRPr lang="zh-CN" altLang="en-US" sz="1325" b="1" dirty="0">
              <a:solidFill>
                <a:srgbClr val="FFFFFF"/>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3" name="矩形 22"/>
          <p:cNvSpPr/>
          <p:nvPr/>
        </p:nvSpPr>
        <p:spPr>
          <a:xfrm>
            <a:off x="9613959" y="4956128"/>
            <a:ext cx="569062" cy="5853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58545">
              <a:lnSpc>
                <a:spcPct val="120000"/>
              </a:lnSpc>
              <a:defRPr/>
            </a:pPr>
            <a:r>
              <a:rPr lang="en-US" altLang="zh-CN" sz="1325" b="1" dirty="0">
                <a:solidFill>
                  <a:srgbClr val="FFFFFF"/>
                </a:solidFill>
                <a:latin typeface="FZHei-B01S" panose="02010601030101010101" pitchFamily="2" charset="-122"/>
                <a:ea typeface="FZHei-B01S" panose="02010601030101010101" pitchFamily="2" charset="-122"/>
                <a:cs typeface="+mn-ea"/>
                <a:sym typeface="FZHei-B01S" panose="02010601030101010101" pitchFamily="2" charset="-122"/>
              </a:rPr>
              <a:t>04</a:t>
            </a:r>
            <a:endParaRPr lang="zh-CN" altLang="en-US" sz="1325" b="1" dirty="0">
              <a:solidFill>
                <a:srgbClr val="FFFFFF"/>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9" name="矩形 28"/>
          <p:cNvSpPr/>
          <p:nvPr/>
        </p:nvSpPr>
        <p:spPr>
          <a:xfrm>
            <a:off x="2030919" y="1836643"/>
            <a:ext cx="3068490" cy="2566318"/>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515">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6" name="文本框 12"/>
          <p:cNvSpPr txBox="1">
            <a:spLocks noChangeArrowheads="1"/>
          </p:cNvSpPr>
          <p:nvPr/>
        </p:nvSpPr>
        <p:spPr bwMode="auto">
          <a:xfrm>
            <a:off x="0" y="493889"/>
            <a:ext cx="2394786" cy="35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70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点击添加相关标题文字</a:t>
            </a:r>
            <a:endParaRPr lang="zh-CN" altLang="en-US" sz="170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7" name="Title 13"/>
          <p:cNvSpPr txBox="1"/>
          <p:nvPr/>
        </p:nvSpPr>
        <p:spPr bwMode="auto">
          <a:xfrm>
            <a:off x="1868200" y="4779707"/>
            <a:ext cx="3068487" cy="93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20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点击请替换文字内容</a:t>
            </a:r>
            <a:endParaRPr lang="zh-CN" altLang="en-US" sz="120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a:p>
            <a:pPr>
              <a:lnSpc>
                <a:spcPct val="150000"/>
              </a:lnSpc>
            </a:pPr>
            <a:r>
              <a:rPr lang="zh-CN" altLang="en-US" sz="120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请替换文字内容，点击添加相关标题文字，修改文字内容，也可以直接复制你的内容</a:t>
            </a:r>
            <a:endParaRPr lang="zh-CN" altLang="en-US" sz="120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0" name="Title 13"/>
          <p:cNvSpPr txBox="1"/>
          <p:nvPr/>
        </p:nvSpPr>
        <p:spPr bwMode="auto">
          <a:xfrm>
            <a:off x="5752457" y="2903405"/>
            <a:ext cx="1491512" cy="93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05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请替换文字内容，点击添加相关标题文字，修改文字内容，</a:t>
            </a:r>
            <a:endParaRPr lang="zh-CN" altLang="en-US" sz="105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4" name="Title 13"/>
          <p:cNvSpPr txBox="1"/>
          <p:nvPr/>
        </p:nvSpPr>
        <p:spPr bwMode="auto">
          <a:xfrm>
            <a:off x="5708774" y="4109303"/>
            <a:ext cx="1930244" cy="93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05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请替换文字内容，点击添加相关标题文字，修改文字内容，</a:t>
            </a:r>
            <a:endParaRPr lang="zh-CN" altLang="en-US" sz="105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5" name="Title 13"/>
          <p:cNvSpPr txBox="1"/>
          <p:nvPr/>
        </p:nvSpPr>
        <p:spPr bwMode="auto">
          <a:xfrm>
            <a:off x="8666731" y="2874102"/>
            <a:ext cx="1491512" cy="93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05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请替换文字内容，点击添加相关标题文字，修改文字内容，</a:t>
            </a:r>
            <a:endParaRPr lang="zh-CN" altLang="en-US" sz="105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6" name="Title 13"/>
          <p:cNvSpPr txBox="1"/>
          <p:nvPr/>
        </p:nvSpPr>
        <p:spPr bwMode="auto">
          <a:xfrm>
            <a:off x="8607962" y="4108013"/>
            <a:ext cx="1930244" cy="93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05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请替换文字内容，点击添加相关标题文字，修改文字内容，</a:t>
            </a:r>
            <a:endParaRPr lang="zh-CN" altLang="en-US" sz="105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8" name="文本框 17"/>
          <p:cNvSpPr txBox="1"/>
          <p:nvPr/>
        </p:nvSpPr>
        <p:spPr>
          <a:xfrm>
            <a:off x="4926449" y="368300"/>
            <a:ext cx="2339102" cy="523220"/>
          </a:xfrm>
          <a:prstGeom prst="rect">
            <a:avLst/>
          </a:prstGeom>
          <a:noFill/>
        </p:spPr>
        <p:txBody>
          <a:bodyPr wrap="none" rtlCol="0">
            <a:spAutoFit/>
          </a:bodyPr>
          <a:lstStyle/>
          <a:p>
            <a:r>
              <a:rPr lang="zh-CN" altLang="en-US" sz="2800" b="1"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outHorizontal)">
                                      <p:cBhvr>
                                        <p:cTn id="13" dur="500"/>
                                        <p:tgtEl>
                                          <p:spTgt spid="6"/>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childTnLst>
                          </p:cTn>
                        </p:par>
                        <p:par>
                          <p:cTn id="42" fill="hold">
                            <p:stCondLst>
                              <p:cond delay="3500"/>
                            </p:stCondLst>
                            <p:childTnLst>
                              <p:par>
                                <p:cTn id="43" presetID="22" presetClass="entr" presetSubtype="4"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down)">
                                      <p:cBhvr>
                                        <p:cTn id="45" dur="500"/>
                                        <p:tgtEl>
                                          <p:spTgt spid="29"/>
                                        </p:tgtEl>
                                      </p:cBhvr>
                                    </p:animEffect>
                                  </p:childTnLst>
                                </p:cTn>
                              </p:par>
                            </p:childTnLst>
                          </p:cTn>
                        </p:par>
                        <p:par>
                          <p:cTn id="46" fill="hold">
                            <p:stCondLst>
                              <p:cond delay="4000"/>
                            </p:stCondLst>
                            <p:childTnLst>
                              <p:par>
                                <p:cTn id="47" presetID="22" presetClass="entr" presetSubtype="4"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par>
                          <p:cTn id="50" fill="hold">
                            <p:stCondLst>
                              <p:cond delay="4500"/>
                            </p:stCondLst>
                            <p:childTnLst>
                              <p:par>
                                <p:cTn id="51" presetID="2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down)">
                                      <p:cBhvr>
                                        <p:cTn id="53" dur="500"/>
                                        <p:tgtEl>
                                          <p:spTgt spid="20"/>
                                        </p:tgtEl>
                                      </p:cBhvr>
                                    </p:animEffect>
                                  </p:childTnLst>
                                </p:cTn>
                              </p:par>
                            </p:childTnLst>
                          </p:cTn>
                        </p:par>
                        <p:par>
                          <p:cTn id="54" fill="hold">
                            <p:stCondLst>
                              <p:cond delay="5000"/>
                            </p:stCondLst>
                            <p:childTnLst>
                              <p:par>
                                <p:cTn id="55" presetID="22" presetClass="entr" presetSubtype="4"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500"/>
                                        <p:tgtEl>
                                          <p:spTgt spid="24"/>
                                        </p:tgtEl>
                                      </p:cBhvr>
                                    </p:animEffect>
                                  </p:childTnLst>
                                </p:cTn>
                              </p:par>
                            </p:childTnLst>
                          </p:cTn>
                        </p:par>
                        <p:par>
                          <p:cTn id="58" fill="hold">
                            <p:stCondLst>
                              <p:cond delay="5500"/>
                            </p:stCondLst>
                            <p:childTnLst>
                              <p:par>
                                <p:cTn id="59" presetID="22" presetClass="entr" presetSubtype="4"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down)">
                                      <p:cBhvr>
                                        <p:cTn id="61" dur="500"/>
                                        <p:tgtEl>
                                          <p:spTgt spid="25"/>
                                        </p:tgtEl>
                                      </p:cBhvr>
                                    </p:animEffect>
                                  </p:childTnLst>
                                </p:cTn>
                              </p:par>
                            </p:childTnLst>
                          </p:cTn>
                        </p:par>
                        <p:par>
                          <p:cTn id="62" fill="hold">
                            <p:stCondLst>
                              <p:cond delay="6000"/>
                            </p:stCondLst>
                            <p:childTnLst>
                              <p:par>
                                <p:cTn id="63" presetID="22" presetClass="entr" presetSubtype="4"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1" grpId="0" animBg="1"/>
      <p:bldP spid="22" grpId="0" animBg="1"/>
      <p:bldP spid="23" grpId="0" animBg="1"/>
      <p:bldP spid="29" grpId="0" animBg="1"/>
      <p:bldP spid="17" grpId="0"/>
      <p:bldP spid="20" grpId="0"/>
      <p:bldP spid="24"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bwMode="auto">
          <a:xfrm>
            <a:off x="4077970" y="3604194"/>
            <a:ext cx="841745" cy="2239258"/>
          </a:xfrm>
          <a:custGeom>
            <a:avLst/>
            <a:gdLst>
              <a:gd name="T0" fmla="*/ 624 w 624"/>
              <a:gd name="T1" fmla="*/ 1660 h 1660"/>
              <a:gd name="T2" fmla="*/ 624 w 624"/>
              <a:gd name="T3" fmla="*/ 0 h 1660"/>
              <a:gd name="T4" fmla="*/ 0 w 624"/>
              <a:gd name="T5" fmla="*/ 0 h 1660"/>
              <a:gd name="T6" fmla="*/ 0 w 624"/>
              <a:gd name="T7" fmla="*/ 1037 h 1660"/>
              <a:gd name="T8" fmla="*/ 624 w 624"/>
              <a:gd name="T9" fmla="*/ 1660 h 1660"/>
            </a:gdLst>
            <a:ahLst/>
            <a:cxnLst>
              <a:cxn ang="0">
                <a:pos x="T0" y="T1"/>
              </a:cxn>
              <a:cxn ang="0">
                <a:pos x="T2" y="T3"/>
              </a:cxn>
              <a:cxn ang="0">
                <a:pos x="T4" y="T5"/>
              </a:cxn>
              <a:cxn ang="0">
                <a:pos x="T6" y="T7"/>
              </a:cxn>
              <a:cxn ang="0">
                <a:pos x="T8" y="T9"/>
              </a:cxn>
            </a:cxnLst>
            <a:rect l="0" t="0" r="r" b="b"/>
            <a:pathLst>
              <a:path w="624" h="1660">
                <a:moveTo>
                  <a:pt x="624" y="1660"/>
                </a:moveTo>
                <a:lnTo>
                  <a:pt x="624" y="0"/>
                </a:lnTo>
                <a:lnTo>
                  <a:pt x="0" y="0"/>
                </a:lnTo>
                <a:lnTo>
                  <a:pt x="0" y="1037"/>
                </a:lnTo>
                <a:lnTo>
                  <a:pt x="624" y="1660"/>
                </a:lnTo>
                <a:close/>
              </a:path>
            </a:pathLst>
          </a:custGeom>
          <a:solidFill>
            <a:schemeClr val="accent2"/>
          </a:solidFill>
          <a:ln>
            <a:noFill/>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grpSp>
        <p:nvGrpSpPr>
          <p:cNvPr id="4" name="Group 3"/>
          <p:cNvGrpSpPr/>
          <p:nvPr/>
        </p:nvGrpSpPr>
        <p:grpSpPr>
          <a:xfrm>
            <a:off x="3755570" y="1807392"/>
            <a:ext cx="2561658" cy="2697902"/>
            <a:chOff x="3755570" y="2093142"/>
            <a:chExt cx="2561658" cy="2697902"/>
          </a:xfrm>
        </p:grpSpPr>
        <p:sp>
          <p:nvSpPr>
            <p:cNvPr id="6" name="Freeform 6"/>
            <p:cNvSpPr/>
            <p:nvPr/>
          </p:nvSpPr>
          <p:spPr bwMode="auto">
            <a:xfrm>
              <a:off x="4072574" y="2093142"/>
              <a:ext cx="2244654" cy="841745"/>
            </a:xfrm>
            <a:custGeom>
              <a:avLst/>
              <a:gdLst>
                <a:gd name="T0" fmla="*/ 0 w 1664"/>
                <a:gd name="T1" fmla="*/ 624 h 624"/>
                <a:gd name="T2" fmla="*/ 1664 w 1664"/>
                <a:gd name="T3" fmla="*/ 624 h 624"/>
                <a:gd name="T4" fmla="*/ 1664 w 1664"/>
                <a:gd name="T5" fmla="*/ 0 h 624"/>
                <a:gd name="T6" fmla="*/ 628 w 1664"/>
                <a:gd name="T7" fmla="*/ 0 h 624"/>
                <a:gd name="T8" fmla="*/ 0 w 1664"/>
                <a:gd name="T9" fmla="*/ 624 h 624"/>
              </a:gdLst>
              <a:ahLst/>
              <a:cxnLst>
                <a:cxn ang="0">
                  <a:pos x="T0" y="T1"/>
                </a:cxn>
                <a:cxn ang="0">
                  <a:pos x="T2" y="T3"/>
                </a:cxn>
                <a:cxn ang="0">
                  <a:pos x="T4" y="T5"/>
                </a:cxn>
                <a:cxn ang="0">
                  <a:pos x="T6" y="T7"/>
                </a:cxn>
                <a:cxn ang="0">
                  <a:pos x="T8" y="T9"/>
                </a:cxn>
              </a:cxnLst>
              <a:rect l="0" t="0" r="r" b="b"/>
              <a:pathLst>
                <a:path w="1664" h="624">
                  <a:moveTo>
                    <a:pt x="0" y="624"/>
                  </a:moveTo>
                  <a:lnTo>
                    <a:pt x="1664" y="624"/>
                  </a:lnTo>
                  <a:lnTo>
                    <a:pt x="1664" y="0"/>
                  </a:lnTo>
                  <a:lnTo>
                    <a:pt x="628" y="0"/>
                  </a:lnTo>
                  <a:lnTo>
                    <a:pt x="0" y="624"/>
                  </a:lnTo>
                  <a:close/>
                </a:path>
              </a:pathLst>
            </a:custGeom>
            <a:solidFill>
              <a:schemeClr val="accent1"/>
            </a:solidFill>
            <a:ln>
              <a:noFill/>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7" name="Freeform 7"/>
            <p:cNvSpPr/>
            <p:nvPr/>
          </p:nvSpPr>
          <p:spPr bwMode="auto">
            <a:xfrm>
              <a:off x="3755570" y="2093142"/>
              <a:ext cx="1479799" cy="2697902"/>
            </a:xfrm>
            <a:custGeom>
              <a:avLst/>
              <a:gdLst>
                <a:gd name="T0" fmla="*/ 863 w 1097"/>
                <a:gd name="T1" fmla="*/ 0 h 2000"/>
                <a:gd name="T2" fmla="*/ 235 w 1097"/>
                <a:gd name="T3" fmla="*/ 624 h 2000"/>
                <a:gd name="T4" fmla="*/ 235 w 1097"/>
                <a:gd name="T5" fmla="*/ 1332 h 2000"/>
                <a:gd name="T6" fmla="*/ 0 w 1097"/>
                <a:gd name="T7" fmla="*/ 1332 h 2000"/>
                <a:gd name="T8" fmla="*/ 551 w 1097"/>
                <a:gd name="T9" fmla="*/ 2000 h 2000"/>
                <a:gd name="T10" fmla="*/ 1097 w 1097"/>
                <a:gd name="T11" fmla="*/ 1332 h 2000"/>
                <a:gd name="T12" fmla="*/ 863 w 1097"/>
                <a:gd name="T13" fmla="*/ 1332 h 2000"/>
                <a:gd name="T14" fmla="*/ 863 w 1097"/>
                <a:gd name="T15" fmla="*/ 0 h 2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7" h="2000">
                  <a:moveTo>
                    <a:pt x="863" y="0"/>
                  </a:moveTo>
                  <a:lnTo>
                    <a:pt x="235" y="624"/>
                  </a:lnTo>
                  <a:lnTo>
                    <a:pt x="235" y="1332"/>
                  </a:lnTo>
                  <a:lnTo>
                    <a:pt x="0" y="1332"/>
                  </a:lnTo>
                  <a:lnTo>
                    <a:pt x="551" y="2000"/>
                  </a:lnTo>
                  <a:lnTo>
                    <a:pt x="1097" y="1332"/>
                  </a:lnTo>
                  <a:lnTo>
                    <a:pt x="863" y="1332"/>
                  </a:lnTo>
                  <a:lnTo>
                    <a:pt x="863" y="0"/>
                  </a:lnTo>
                  <a:close/>
                </a:path>
              </a:pathLst>
            </a:custGeom>
            <a:solidFill>
              <a:schemeClr val="accent1"/>
            </a:solidFill>
            <a:ln>
              <a:noFill/>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40" name="Group 39"/>
          <p:cNvGrpSpPr/>
          <p:nvPr/>
        </p:nvGrpSpPr>
        <p:grpSpPr>
          <a:xfrm>
            <a:off x="5416129" y="1484992"/>
            <a:ext cx="2697902" cy="2561658"/>
            <a:chOff x="5416129" y="1770742"/>
            <a:chExt cx="2697902" cy="2561658"/>
          </a:xfrm>
        </p:grpSpPr>
        <p:sp>
          <p:nvSpPr>
            <p:cNvPr id="8" name="Freeform 8"/>
            <p:cNvSpPr/>
            <p:nvPr/>
          </p:nvSpPr>
          <p:spPr bwMode="auto">
            <a:xfrm>
              <a:off x="7273634" y="2093142"/>
              <a:ext cx="840397" cy="2239258"/>
            </a:xfrm>
            <a:custGeom>
              <a:avLst/>
              <a:gdLst>
                <a:gd name="T0" fmla="*/ 0 w 623"/>
                <a:gd name="T1" fmla="*/ 0 h 1660"/>
                <a:gd name="T2" fmla="*/ 0 w 623"/>
                <a:gd name="T3" fmla="*/ 1660 h 1660"/>
                <a:gd name="T4" fmla="*/ 623 w 623"/>
                <a:gd name="T5" fmla="*/ 1660 h 1660"/>
                <a:gd name="T6" fmla="*/ 623 w 623"/>
                <a:gd name="T7" fmla="*/ 624 h 1660"/>
                <a:gd name="T8" fmla="*/ 0 w 623"/>
                <a:gd name="T9" fmla="*/ 0 h 1660"/>
              </a:gdLst>
              <a:ahLst/>
              <a:cxnLst>
                <a:cxn ang="0">
                  <a:pos x="T0" y="T1"/>
                </a:cxn>
                <a:cxn ang="0">
                  <a:pos x="T2" y="T3"/>
                </a:cxn>
                <a:cxn ang="0">
                  <a:pos x="T4" y="T5"/>
                </a:cxn>
                <a:cxn ang="0">
                  <a:pos x="T6" y="T7"/>
                </a:cxn>
                <a:cxn ang="0">
                  <a:pos x="T8" y="T9"/>
                </a:cxn>
              </a:cxnLst>
              <a:rect l="0" t="0" r="r" b="b"/>
              <a:pathLst>
                <a:path w="623" h="1660">
                  <a:moveTo>
                    <a:pt x="0" y="0"/>
                  </a:moveTo>
                  <a:lnTo>
                    <a:pt x="0" y="1660"/>
                  </a:lnTo>
                  <a:lnTo>
                    <a:pt x="623" y="1660"/>
                  </a:lnTo>
                  <a:lnTo>
                    <a:pt x="623" y="624"/>
                  </a:lnTo>
                  <a:lnTo>
                    <a:pt x="0" y="0"/>
                  </a:lnTo>
                  <a:close/>
                </a:path>
              </a:pathLst>
            </a:custGeom>
            <a:solidFill>
              <a:schemeClr val="accent4"/>
            </a:solidFill>
            <a:ln>
              <a:noFill/>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9" name="Freeform 9"/>
            <p:cNvSpPr/>
            <p:nvPr/>
          </p:nvSpPr>
          <p:spPr bwMode="auto">
            <a:xfrm>
              <a:off x="5416129" y="1770742"/>
              <a:ext cx="2697902" cy="1485195"/>
            </a:xfrm>
            <a:custGeom>
              <a:avLst/>
              <a:gdLst>
                <a:gd name="T0" fmla="*/ 2000 w 2000"/>
                <a:gd name="T1" fmla="*/ 863 h 1101"/>
                <a:gd name="T2" fmla="*/ 1377 w 2000"/>
                <a:gd name="T3" fmla="*/ 239 h 1101"/>
                <a:gd name="T4" fmla="*/ 668 w 2000"/>
                <a:gd name="T5" fmla="*/ 239 h 1101"/>
                <a:gd name="T6" fmla="*/ 668 w 2000"/>
                <a:gd name="T7" fmla="*/ 0 h 1101"/>
                <a:gd name="T8" fmla="*/ 0 w 2000"/>
                <a:gd name="T9" fmla="*/ 551 h 1101"/>
                <a:gd name="T10" fmla="*/ 668 w 2000"/>
                <a:gd name="T11" fmla="*/ 1101 h 1101"/>
                <a:gd name="T12" fmla="*/ 668 w 2000"/>
                <a:gd name="T13" fmla="*/ 863 h 1101"/>
                <a:gd name="T14" fmla="*/ 2000 w 2000"/>
                <a:gd name="T15" fmla="*/ 863 h 1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 h="1101">
                  <a:moveTo>
                    <a:pt x="2000" y="863"/>
                  </a:moveTo>
                  <a:lnTo>
                    <a:pt x="1377" y="239"/>
                  </a:lnTo>
                  <a:lnTo>
                    <a:pt x="668" y="239"/>
                  </a:lnTo>
                  <a:lnTo>
                    <a:pt x="668" y="0"/>
                  </a:lnTo>
                  <a:lnTo>
                    <a:pt x="0" y="551"/>
                  </a:lnTo>
                  <a:lnTo>
                    <a:pt x="668" y="1101"/>
                  </a:lnTo>
                  <a:lnTo>
                    <a:pt x="668" y="863"/>
                  </a:lnTo>
                  <a:lnTo>
                    <a:pt x="2000" y="863"/>
                  </a:lnTo>
                  <a:close/>
                </a:path>
              </a:pathLst>
            </a:custGeom>
            <a:solidFill>
              <a:schemeClr val="accent4"/>
            </a:solidFill>
            <a:ln>
              <a:noFill/>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39" name="Group 38"/>
          <p:cNvGrpSpPr/>
          <p:nvPr/>
        </p:nvGrpSpPr>
        <p:grpSpPr>
          <a:xfrm>
            <a:off x="5874772" y="3145551"/>
            <a:ext cx="2561658" cy="2697902"/>
            <a:chOff x="5874772" y="3431301"/>
            <a:chExt cx="2561658" cy="2697902"/>
          </a:xfrm>
        </p:grpSpPr>
        <p:sp>
          <p:nvSpPr>
            <p:cNvPr id="10" name="Freeform 10"/>
            <p:cNvSpPr/>
            <p:nvPr/>
          </p:nvSpPr>
          <p:spPr bwMode="auto">
            <a:xfrm>
              <a:off x="5874772" y="5288806"/>
              <a:ext cx="2239258" cy="840397"/>
            </a:xfrm>
            <a:custGeom>
              <a:avLst/>
              <a:gdLst>
                <a:gd name="T0" fmla="*/ 1660 w 1660"/>
                <a:gd name="T1" fmla="*/ 0 h 623"/>
                <a:gd name="T2" fmla="*/ 0 w 1660"/>
                <a:gd name="T3" fmla="*/ 0 h 623"/>
                <a:gd name="T4" fmla="*/ 0 w 1660"/>
                <a:gd name="T5" fmla="*/ 623 h 623"/>
                <a:gd name="T6" fmla="*/ 1037 w 1660"/>
                <a:gd name="T7" fmla="*/ 623 h 623"/>
                <a:gd name="T8" fmla="*/ 1660 w 1660"/>
                <a:gd name="T9" fmla="*/ 0 h 623"/>
              </a:gdLst>
              <a:ahLst/>
              <a:cxnLst>
                <a:cxn ang="0">
                  <a:pos x="T0" y="T1"/>
                </a:cxn>
                <a:cxn ang="0">
                  <a:pos x="T2" y="T3"/>
                </a:cxn>
                <a:cxn ang="0">
                  <a:pos x="T4" y="T5"/>
                </a:cxn>
                <a:cxn ang="0">
                  <a:pos x="T6" y="T7"/>
                </a:cxn>
                <a:cxn ang="0">
                  <a:pos x="T8" y="T9"/>
                </a:cxn>
              </a:cxnLst>
              <a:rect l="0" t="0" r="r" b="b"/>
              <a:pathLst>
                <a:path w="1660" h="623">
                  <a:moveTo>
                    <a:pt x="1660" y="0"/>
                  </a:moveTo>
                  <a:lnTo>
                    <a:pt x="0" y="0"/>
                  </a:lnTo>
                  <a:lnTo>
                    <a:pt x="0" y="623"/>
                  </a:lnTo>
                  <a:lnTo>
                    <a:pt x="1037" y="623"/>
                  </a:lnTo>
                  <a:lnTo>
                    <a:pt x="1660" y="0"/>
                  </a:lnTo>
                  <a:close/>
                </a:path>
              </a:pathLst>
            </a:custGeom>
            <a:solidFill>
              <a:schemeClr val="accent3"/>
            </a:solidFill>
            <a:ln>
              <a:noFill/>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1" name="Freeform 11"/>
            <p:cNvSpPr/>
            <p:nvPr/>
          </p:nvSpPr>
          <p:spPr bwMode="auto">
            <a:xfrm>
              <a:off x="6951235" y="3431301"/>
              <a:ext cx="1485195" cy="2697902"/>
            </a:xfrm>
            <a:custGeom>
              <a:avLst/>
              <a:gdLst>
                <a:gd name="T0" fmla="*/ 239 w 1101"/>
                <a:gd name="T1" fmla="*/ 2000 h 2000"/>
                <a:gd name="T2" fmla="*/ 862 w 1101"/>
                <a:gd name="T3" fmla="*/ 1377 h 2000"/>
                <a:gd name="T4" fmla="*/ 862 w 1101"/>
                <a:gd name="T5" fmla="*/ 668 h 2000"/>
                <a:gd name="T6" fmla="*/ 1101 w 1101"/>
                <a:gd name="T7" fmla="*/ 668 h 2000"/>
                <a:gd name="T8" fmla="*/ 550 w 1101"/>
                <a:gd name="T9" fmla="*/ 0 h 2000"/>
                <a:gd name="T10" fmla="*/ 0 w 1101"/>
                <a:gd name="T11" fmla="*/ 668 h 2000"/>
                <a:gd name="T12" fmla="*/ 239 w 1101"/>
                <a:gd name="T13" fmla="*/ 668 h 2000"/>
                <a:gd name="T14" fmla="*/ 239 w 1101"/>
                <a:gd name="T15" fmla="*/ 2000 h 2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1" h="2000">
                  <a:moveTo>
                    <a:pt x="239" y="2000"/>
                  </a:moveTo>
                  <a:lnTo>
                    <a:pt x="862" y="1377"/>
                  </a:lnTo>
                  <a:lnTo>
                    <a:pt x="862" y="668"/>
                  </a:lnTo>
                  <a:lnTo>
                    <a:pt x="1101" y="668"/>
                  </a:lnTo>
                  <a:lnTo>
                    <a:pt x="550" y="0"/>
                  </a:lnTo>
                  <a:lnTo>
                    <a:pt x="0" y="668"/>
                  </a:lnTo>
                  <a:lnTo>
                    <a:pt x="239" y="668"/>
                  </a:lnTo>
                  <a:lnTo>
                    <a:pt x="239" y="2000"/>
                  </a:lnTo>
                  <a:close/>
                </a:path>
              </a:pathLst>
            </a:custGeom>
            <a:solidFill>
              <a:schemeClr val="accent3"/>
            </a:solidFill>
            <a:ln>
              <a:noFill/>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grpSp>
      <p:sp>
        <p:nvSpPr>
          <p:cNvPr id="12" name="Freeform 12"/>
          <p:cNvSpPr/>
          <p:nvPr/>
        </p:nvSpPr>
        <p:spPr bwMode="auto">
          <a:xfrm>
            <a:off x="4077970" y="4680657"/>
            <a:ext cx="2697902" cy="1485195"/>
          </a:xfrm>
          <a:custGeom>
            <a:avLst/>
            <a:gdLst>
              <a:gd name="T0" fmla="*/ 0 w 2000"/>
              <a:gd name="T1" fmla="*/ 239 h 1101"/>
              <a:gd name="T2" fmla="*/ 624 w 2000"/>
              <a:gd name="T3" fmla="*/ 862 h 1101"/>
              <a:gd name="T4" fmla="*/ 1332 w 2000"/>
              <a:gd name="T5" fmla="*/ 862 h 1101"/>
              <a:gd name="T6" fmla="*/ 1332 w 2000"/>
              <a:gd name="T7" fmla="*/ 1101 h 1101"/>
              <a:gd name="T8" fmla="*/ 2000 w 2000"/>
              <a:gd name="T9" fmla="*/ 550 h 1101"/>
              <a:gd name="T10" fmla="*/ 1332 w 2000"/>
              <a:gd name="T11" fmla="*/ 0 h 1101"/>
              <a:gd name="T12" fmla="*/ 1332 w 2000"/>
              <a:gd name="T13" fmla="*/ 239 h 1101"/>
              <a:gd name="T14" fmla="*/ 0 w 2000"/>
              <a:gd name="T15" fmla="*/ 239 h 1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 h="1101">
                <a:moveTo>
                  <a:pt x="0" y="239"/>
                </a:moveTo>
                <a:lnTo>
                  <a:pt x="624" y="862"/>
                </a:lnTo>
                <a:lnTo>
                  <a:pt x="1332" y="862"/>
                </a:lnTo>
                <a:lnTo>
                  <a:pt x="1332" y="1101"/>
                </a:lnTo>
                <a:lnTo>
                  <a:pt x="2000" y="550"/>
                </a:lnTo>
                <a:lnTo>
                  <a:pt x="1332" y="0"/>
                </a:lnTo>
                <a:lnTo>
                  <a:pt x="1332" y="239"/>
                </a:lnTo>
                <a:lnTo>
                  <a:pt x="0" y="239"/>
                </a:lnTo>
                <a:close/>
              </a:path>
            </a:pathLst>
          </a:custGeom>
          <a:solidFill>
            <a:schemeClr val="accent2"/>
          </a:solidFill>
          <a:ln>
            <a:noFill/>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4" name="Inhaltsplatzhalter 4"/>
          <p:cNvSpPr txBox="1"/>
          <p:nvPr/>
        </p:nvSpPr>
        <p:spPr>
          <a:xfrm>
            <a:off x="952282" y="2230375"/>
            <a:ext cx="2874183" cy="938530"/>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400"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你的内容</a:t>
            </a:r>
            <a:br>
              <a:rPr lang="en-US" sz="1400"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br>
            <a:br>
              <a:rPr lang="en-US" sz="1400"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br>
            <a:r>
              <a:rPr lang="en-US" sz="11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请点击此处输入您的内容或复制粘贴您的文本请点击此处输入您的内容或复制粘贴您的文本请点击此处输入您的内容或复制粘贴您的文本  </a:t>
            </a:r>
            <a:endParaRPr lang="en-US" sz="11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5" name="Inhaltsplatzhalter 4"/>
          <p:cNvSpPr txBox="1"/>
          <p:nvPr/>
        </p:nvSpPr>
        <p:spPr>
          <a:xfrm>
            <a:off x="8416603" y="2270366"/>
            <a:ext cx="2856273" cy="938530"/>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400"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你的内容</a:t>
            </a:r>
            <a:br>
              <a:rPr lang="en-US" sz="1400"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br>
            <a:br>
              <a:rPr lang="en-US" sz="1400"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br>
            <a:r>
              <a:rPr lang="en-US" sz="11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请点击此处输入您的内容或复制粘贴您的文本请点击此处输入您的内容或复制粘贴您的文本请点击此处输入您的内容或复制粘贴您的文本 </a:t>
            </a:r>
            <a:endParaRPr lang="en-US" sz="11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6" name="Inhaltsplatzhalter 4"/>
          <p:cNvSpPr txBox="1"/>
          <p:nvPr/>
        </p:nvSpPr>
        <p:spPr>
          <a:xfrm>
            <a:off x="8416603" y="4294088"/>
            <a:ext cx="2856274" cy="938530"/>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400"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你的内容</a:t>
            </a:r>
            <a:br>
              <a:rPr lang="en-US" sz="1400"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br>
            <a:br>
              <a:rPr lang="en-US" sz="1400"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br>
            <a:r>
              <a:rPr lang="en-US" sz="11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请点击此处输入您的内容或复制粘贴您的文本请点击此处输入您的内容或复制粘贴您的文本请点击此处输入您的内容或复制粘贴您的文本 </a:t>
            </a:r>
            <a:endParaRPr lang="en-US" sz="11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7" name="Inhaltsplatzhalter 4"/>
          <p:cNvSpPr txBox="1"/>
          <p:nvPr/>
        </p:nvSpPr>
        <p:spPr>
          <a:xfrm>
            <a:off x="952282" y="4294088"/>
            <a:ext cx="2874183" cy="938530"/>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400"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你的内容</a:t>
            </a:r>
            <a:br>
              <a:rPr lang="en-US" sz="1400"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br>
            <a:br>
              <a:rPr lang="en-US" sz="1400"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br>
            <a:r>
              <a:rPr lang="en-US" sz="11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请点击此处输入您的内容或复制粘贴您的文本请点击此处输入您的内容或复制粘贴您的文本请点击此处输入您的内容或复制粘贴您的文本 . </a:t>
            </a:r>
            <a:endParaRPr lang="en-US" sz="11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18" name="Group 17"/>
          <p:cNvGrpSpPr/>
          <p:nvPr/>
        </p:nvGrpSpPr>
        <p:grpSpPr>
          <a:xfrm>
            <a:off x="8416603" y="1519427"/>
            <a:ext cx="550863" cy="547688"/>
            <a:chOff x="3411538" y="3463925"/>
            <a:chExt cx="550863" cy="547688"/>
          </a:xfrm>
          <a:solidFill>
            <a:schemeClr val="accent4"/>
          </a:solidFill>
        </p:grpSpPr>
        <p:sp>
          <p:nvSpPr>
            <p:cNvPr id="19" name="Freeform 250"/>
            <p:cNvSpPr/>
            <p:nvPr/>
          </p:nvSpPr>
          <p:spPr bwMode="auto">
            <a:xfrm>
              <a:off x="3411538" y="3589338"/>
              <a:ext cx="422275" cy="422275"/>
            </a:xfrm>
            <a:custGeom>
              <a:avLst/>
              <a:gdLst>
                <a:gd name="T0" fmla="*/ 1095 w 2659"/>
                <a:gd name="T1" fmla="*/ 64 h 2665"/>
                <a:gd name="T2" fmla="*/ 1191 w 2659"/>
                <a:gd name="T3" fmla="*/ 326 h 2665"/>
                <a:gd name="T4" fmla="*/ 1099 w 2659"/>
                <a:gd name="T5" fmla="*/ 364 h 2665"/>
                <a:gd name="T6" fmla="*/ 982 w 2659"/>
                <a:gd name="T7" fmla="*/ 148 h 2665"/>
                <a:gd name="T8" fmla="*/ 757 w 2659"/>
                <a:gd name="T9" fmla="*/ 220 h 2665"/>
                <a:gd name="T10" fmla="*/ 810 w 2659"/>
                <a:gd name="T11" fmla="*/ 429 h 2665"/>
                <a:gd name="T12" fmla="*/ 732 w 2659"/>
                <a:gd name="T13" fmla="*/ 552 h 2665"/>
                <a:gd name="T14" fmla="*/ 501 w 2659"/>
                <a:gd name="T15" fmla="*/ 799 h 2665"/>
                <a:gd name="T16" fmla="*/ 256 w 2659"/>
                <a:gd name="T17" fmla="*/ 741 h 2665"/>
                <a:gd name="T18" fmla="*/ 140 w 2659"/>
                <a:gd name="T19" fmla="*/ 955 h 2665"/>
                <a:gd name="T20" fmla="*/ 342 w 2659"/>
                <a:gd name="T21" fmla="*/ 1072 h 2665"/>
                <a:gd name="T22" fmla="*/ 349 w 2659"/>
                <a:gd name="T23" fmla="*/ 1294 h 2665"/>
                <a:gd name="T24" fmla="*/ 354 w 2659"/>
                <a:gd name="T25" fmla="*/ 1578 h 2665"/>
                <a:gd name="T26" fmla="*/ 142 w 2659"/>
                <a:gd name="T27" fmla="*/ 1690 h 2665"/>
                <a:gd name="T28" fmla="*/ 228 w 2659"/>
                <a:gd name="T29" fmla="*/ 1913 h 2665"/>
                <a:gd name="T30" fmla="*/ 466 w 2659"/>
                <a:gd name="T31" fmla="*/ 1849 h 2665"/>
                <a:gd name="T32" fmla="*/ 635 w 2659"/>
                <a:gd name="T33" fmla="*/ 2028 h 2665"/>
                <a:gd name="T34" fmla="*/ 813 w 2659"/>
                <a:gd name="T35" fmla="*/ 2196 h 2665"/>
                <a:gd name="T36" fmla="*/ 742 w 2659"/>
                <a:gd name="T37" fmla="*/ 2427 h 2665"/>
                <a:gd name="T38" fmla="*/ 965 w 2659"/>
                <a:gd name="T39" fmla="*/ 2523 h 2665"/>
                <a:gd name="T40" fmla="*/ 1083 w 2659"/>
                <a:gd name="T41" fmla="*/ 2309 h 2665"/>
                <a:gd name="T42" fmla="*/ 1367 w 2659"/>
                <a:gd name="T43" fmla="*/ 2316 h 2665"/>
                <a:gd name="T44" fmla="*/ 1588 w 2659"/>
                <a:gd name="T45" fmla="*/ 2322 h 2665"/>
                <a:gd name="T46" fmla="*/ 1697 w 2659"/>
                <a:gd name="T47" fmla="*/ 2524 h 2665"/>
                <a:gd name="T48" fmla="*/ 1916 w 2659"/>
                <a:gd name="T49" fmla="*/ 2420 h 2665"/>
                <a:gd name="T50" fmla="*/ 1850 w 2659"/>
                <a:gd name="T51" fmla="*/ 2179 h 2665"/>
                <a:gd name="T52" fmla="*/ 2067 w 2659"/>
                <a:gd name="T53" fmla="*/ 1982 h 2665"/>
                <a:gd name="T54" fmla="*/ 2210 w 2659"/>
                <a:gd name="T55" fmla="*/ 1850 h 2665"/>
                <a:gd name="T56" fmla="*/ 2431 w 2659"/>
                <a:gd name="T57" fmla="*/ 1914 h 2665"/>
                <a:gd name="T58" fmla="*/ 2513 w 2659"/>
                <a:gd name="T59" fmla="*/ 1686 h 2665"/>
                <a:gd name="T60" fmla="*/ 2296 w 2659"/>
                <a:gd name="T61" fmla="*/ 1565 h 2665"/>
                <a:gd name="T62" fmla="*/ 2334 w 2659"/>
                <a:gd name="T63" fmla="*/ 1472 h 2665"/>
                <a:gd name="T64" fmla="*/ 2596 w 2659"/>
                <a:gd name="T65" fmla="*/ 1570 h 2665"/>
                <a:gd name="T66" fmla="*/ 2659 w 2659"/>
                <a:gd name="T67" fmla="*/ 1720 h 2665"/>
                <a:gd name="T68" fmla="*/ 2522 w 2659"/>
                <a:gd name="T69" fmla="*/ 2020 h 2665"/>
                <a:gd name="T70" fmla="*/ 2362 w 2659"/>
                <a:gd name="T71" fmla="*/ 2058 h 2665"/>
                <a:gd name="T72" fmla="*/ 2050 w 2659"/>
                <a:gd name="T73" fmla="*/ 2193 h 2665"/>
                <a:gd name="T74" fmla="*/ 2052 w 2659"/>
                <a:gd name="T75" fmla="*/ 2454 h 2665"/>
                <a:gd name="T76" fmla="*/ 1946 w 2659"/>
                <a:gd name="T77" fmla="*/ 2579 h 2665"/>
                <a:gd name="T78" fmla="*/ 1633 w 2659"/>
                <a:gd name="T79" fmla="*/ 2651 h 2665"/>
                <a:gd name="T80" fmla="*/ 1490 w 2659"/>
                <a:gd name="T81" fmla="*/ 2444 h 2665"/>
                <a:gd name="T82" fmla="*/ 1109 w 2659"/>
                <a:gd name="T83" fmla="*/ 2579 h 2665"/>
                <a:gd name="T84" fmla="*/ 971 w 2659"/>
                <a:gd name="T85" fmla="*/ 2663 h 2665"/>
                <a:gd name="T86" fmla="*/ 663 w 2659"/>
                <a:gd name="T87" fmla="*/ 2548 h 2665"/>
                <a:gd name="T88" fmla="*/ 600 w 2659"/>
                <a:gd name="T89" fmla="*/ 2396 h 2665"/>
                <a:gd name="T90" fmla="*/ 514 w 2659"/>
                <a:gd name="T91" fmla="*/ 2103 h 2665"/>
                <a:gd name="T92" fmla="*/ 239 w 2659"/>
                <a:gd name="T93" fmla="*/ 2062 h 2665"/>
                <a:gd name="T94" fmla="*/ 98 w 2659"/>
                <a:gd name="T95" fmla="*/ 1976 h 2665"/>
                <a:gd name="T96" fmla="*/ 5 w 2659"/>
                <a:gd name="T97" fmla="*/ 1665 h 2665"/>
                <a:gd name="T98" fmla="*/ 112 w 2659"/>
                <a:gd name="T99" fmla="*/ 1538 h 2665"/>
                <a:gd name="T100" fmla="*/ 112 w 2659"/>
                <a:gd name="T101" fmla="*/ 1126 h 2665"/>
                <a:gd name="T102" fmla="*/ 5 w 2659"/>
                <a:gd name="T103" fmla="*/ 1001 h 2665"/>
                <a:gd name="T104" fmla="*/ 100 w 2659"/>
                <a:gd name="T105" fmla="*/ 687 h 2665"/>
                <a:gd name="T106" fmla="*/ 239 w 2659"/>
                <a:gd name="T107" fmla="*/ 603 h 2665"/>
                <a:gd name="T108" fmla="*/ 515 w 2659"/>
                <a:gd name="T109" fmla="*/ 560 h 2665"/>
                <a:gd name="T110" fmla="*/ 602 w 2659"/>
                <a:gd name="T111" fmla="*/ 268 h 2665"/>
                <a:gd name="T112" fmla="*/ 665 w 2659"/>
                <a:gd name="T113" fmla="*/ 116 h 2665"/>
                <a:gd name="T114" fmla="*/ 956 w 2659"/>
                <a:gd name="T115" fmla="*/ 0 h 2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59" h="2665">
                  <a:moveTo>
                    <a:pt x="956" y="0"/>
                  </a:moveTo>
                  <a:lnTo>
                    <a:pt x="991" y="3"/>
                  </a:lnTo>
                  <a:lnTo>
                    <a:pt x="1026" y="14"/>
                  </a:lnTo>
                  <a:lnTo>
                    <a:pt x="1051" y="27"/>
                  </a:lnTo>
                  <a:lnTo>
                    <a:pt x="1075" y="44"/>
                  </a:lnTo>
                  <a:lnTo>
                    <a:pt x="1095" y="64"/>
                  </a:lnTo>
                  <a:lnTo>
                    <a:pt x="1111" y="87"/>
                  </a:lnTo>
                  <a:lnTo>
                    <a:pt x="1124" y="112"/>
                  </a:lnTo>
                  <a:lnTo>
                    <a:pt x="1191" y="273"/>
                  </a:lnTo>
                  <a:lnTo>
                    <a:pt x="1195" y="291"/>
                  </a:lnTo>
                  <a:lnTo>
                    <a:pt x="1195" y="309"/>
                  </a:lnTo>
                  <a:lnTo>
                    <a:pt x="1191" y="326"/>
                  </a:lnTo>
                  <a:lnTo>
                    <a:pt x="1181" y="342"/>
                  </a:lnTo>
                  <a:lnTo>
                    <a:pt x="1168" y="354"/>
                  </a:lnTo>
                  <a:lnTo>
                    <a:pt x="1153" y="364"/>
                  </a:lnTo>
                  <a:lnTo>
                    <a:pt x="1135" y="369"/>
                  </a:lnTo>
                  <a:lnTo>
                    <a:pt x="1116" y="369"/>
                  </a:lnTo>
                  <a:lnTo>
                    <a:pt x="1099" y="364"/>
                  </a:lnTo>
                  <a:lnTo>
                    <a:pt x="1083" y="355"/>
                  </a:lnTo>
                  <a:lnTo>
                    <a:pt x="1070" y="342"/>
                  </a:lnTo>
                  <a:lnTo>
                    <a:pt x="1061" y="326"/>
                  </a:lnTo>
                  <a:lnTo>
                    <a:pt x="994" y="166"/>
                  </a:lnTo>
                  <a:lnTo>
                    <a:pt x="989" y="157"/>
                  </a:lnTo>
                  <a:lnTo>
                    <a:pt x="982" y="148"/>
                  </a:lnTo>
                  <a:lnTo>
                    <a:pt x="972" y="143"/>
                  </a:lnTo>
                  <a:lnTo>
                    <a:pt x="962" y="141"/>
                  </a:lnTo>
                  <a:lnTo>
                    <a:pt x="951" y="141"/>
                  </a:lnTo>
                  <a:lnTo>
                    <a:pt x="941" y="143"/>
                  </a:lnTo>
                  <a:lnTo>
                    <a:pt x="767" y="215"/>
                  </a:lnTo>
                  <a:lnTo>
                    <a:pt x="757" y="220"/>
                  </a:lnTo>
                  <a:lnTo>
                    <a:pt x="750" y="229"/>
                  </a:lnTo>
                  <a:lnTo>
                    <a:pt x="745" y="238"/>
                  </a:lnTo>
                  <a:lnTo>
                    <a:pt x="741" y="249"/>
                  </a:lnTo>
                  <a:lnTo>
                    <a:pt x="741" y="259"/>
                  </a:lnTo>
                  <a:lnTo>
                    <a:pt x="745" y="270"/>
                  </a:lnTo>
                  <a:lnTo>
                    <a:pt x="810" y="429"/>
                  </a:lnTo>
                  <a:lnTo>
                    <a:pt x="815" y="448"/>
                  </a:lnTo>
                  <a:lnTo>
                    <a:pt x="814" y="467"/>
                  </a:lnTo>
                  <a:lnTo>
                    <a:pt x="809" y="485"/>
                  </a:lnTo>
                  <a:lnTo>
                    <a:pt x="798" y="501"/>
                  </a:lnTo>
                  <a:lnTo>
                    <a:pt x="784" y="515"/>
                  </a:lnTo>
                  <a:lnTo>
                    <a:pt x="732" y="552"/>
                  </a:lnTo>
                  <a:lnTo>
                    <a:pt x="682" y="592"/>
                  </a:lnTo>
                  <a:lnTo>
                    <a:pt x="635" y="637"/>
                  </a:lnTo>
                  <a:lnTo>
                    <a:pt x="592" y="683"/>
                  </a:lnTo>
                  <a:lnTo>
                    <a:pt x="552" y="733"/>
                  </a:lnTo>
                  <a:lnTo>
                    <a:pt x="514" y="786"/>
                  </a:lnTo>
                  <a:lnTo>
                    <a:pt x="501" y="799"/>
                  </a:lnTo>
                  <a:lnTo>
                    <a:pt x="485" y="810"/>
                  </a:lnTo>
                  <a:lnTo>
                    <a:pt x="467" y="815"/>
                  </a:lnTo>
                  <a:lnTo>
                    <a:pt x="448" y="815"/>
                  </a:lnTo>
                  <a:lnTo>
                    <a:pt x="429" y="811"/>
                  </a:lnTo>
                  <a:lnTo>
                    <a:pt x="270" y="744"/>
                  </a:lnTo>
                  <a:lnTo>
                    <a:pt x="256" y="741"/>
                  </a:lnTo>
                  <a:lnTo>
                    <a:pt x="244" y="743"/>
                  </a:lnTo>
                  <a:lnTo>
                    <a:pt x="232" y="747"/>
                  </a:lnTo>
                  <a:lnTo>
                    <a:pt x="221" y="756"/>
                  </a:lnTo>
                  <a:lnTo>
                    <a:pt x="215" y="768"/>
                  </a:lnTo>
                  <a:lnTo>
                    <a:pt x="142" y="941"/>
                  </a:lnTo>
                  <a:lnTo>
                    <a:pt x="140" y="955"/>
                  </a:lnTo>
                  <a:lnTo>
                    <a:pt x="141" y="967"/>
                  </a:lnTo>
                  <a:lnTo>
                    <a:pt x="146" y="979"/>
                  </a:lnTo>
                  <a:lnTo>
                    <a:pt x="154" y="989"/>
                  </a:lnTo>
                  <a:lnTo>
                    <a:pt x="166" y="996"/>
                  </a:lnTo>
                  <a:lnTo>
                    <a:pt x="325" y="1062"/>
                  </a:lnTo>
                  <a:lnTo>
                    <a:pt x="342" y="1072"/>
                  </a:lnTo>
                  <a:lnTo>
                    <a:pt x="354" y="1086"/>
                  </a:lnTo>
                  <a:lnTo>
                    <a:pt x="364" y="1103"/>
                  </a:lnTo>
                  <a:lnTo>
                    <a:pt x="368" y="1122"/>
                  </a:lnTo>
                  <a:lnTo>
                    <a:pt x="367" y="1141"/>
                  </a:lnTo>
                  <a:lnTo>
                    <a:pt x="354" y="1217"/>
                  </a:lnTo>
                  <a:lnTo>
                    <a:pt x="349" y="1294"/>
                  </a:lnTo>
                  <a:lnTo>
                    <a:pt x="348" y="1370"/>
                  </a:lnTo>
                  <a:lnTo>
                    <a:pt x="354" y="1446"/>
                  </a:lnTo>
                  <a:lnTo>
                    <a:pt x="367" y="1523"/>
                  </a:lnTo>
                  <a:lnTo>
                    <a:pt x="368" y="1542"/>
                  </a:lnTo>
                  <a:lnTo>
                    <a:pt x="364" y="1561"/>
                  </a:lnTo>
                  <a:lnTo>
                    <a:pt x="354" y="1578"/>
                  </a:lnTo>
                  <a:lnTo>
                    <a:pt x="342" y="1592"/>
                  </a:lnTo>
                  <a:lnTo>
                    <a:pt x="325" y="1601"/>
                  </a:lnTo>
                  <a:lnTo>
                    <a:pt x="166" y="1668"/>
                  </a:lnTo>
                  <a:lnTo>
                    <a:pt x="156" y="1673"/>
                  </a:lnTo>
                  <a:lnTo>
                    <a:pt x="148" y="1681"/>
                  </a:lnTo>
                  <a:lnTo>
                    <a:pt x="142" y="1690"/>
                  </a:lnTo>
                  <a:lnTo>
                    <a:pt x="140" y="1701"/>
                  </a:lnTo>
                  <a:lnTo>
                    <a:pt x="140" y="1711"/>
                  </a:lnTo>
                  <a:lnTo>
                    <a:pt x="142" y="1722"/>
                  </a:lnTo>
                  <a:lnTo>
                    <a:pt x="214" y="1896"/>
                  </a:lnTo>
                  <a:lnTo>
                    <a:pt x="219" y="1906"/>
                  </a:lnTo>
                  <a:lnTo>
                    <a:pt x="228" y="1913"/>
                  </a:lnTo>
                  <a:lnTo>
                    <a:pt x="237" y="1918"/>
                  </a:lnTo>
                  <a:lnTo>
                    <a:pt x="253" y="1922"/>
                  </a:lnTo>
                  <a:lnTo>
                    <a:pt x="269" y="1918"/>
                  </a:lnTo>
                  <a:lnTo>
                    <a:pt x="428" y="1853"/>
                  </a:lnTo>
                  <a:lnTo>
                    <a:pt x="447" y="1848"/>
                  </a:lnTo>
                  <a:lnTo>
                    <a:pt x="466" y="1849"/>
                  </a:lnTo>
                  <a:lnTo>
                    <a:pt x="484" y="1854"/>
                  </a:lnTo>
                  <a:lnTo>
                    <a:pt x="500" y="1865"/>
                  </a:lnTo>
                  <a:lnTo>
                    <a:pt x="514" y="1879"/>
                  </a:lnTo>
                  <a:lnTo>
                    <a:pt x="550" y="1931"/>
                  </a:lnTo>
                  <a:lnTo>
                    <a:pt x="592" y="1981"/>
                  </a:lnTo>
                  <a:lnTo>
                    <a:pt x="635" y="2028"/>
                  </a:lnTo>
                  <a:lnTo>
                    <a:pt x="681" y="2072"/>
                  </a:lnTo>
                  <a:lnTo>
                    <a:pt x="731" y="2112"/>
                  </a:lnTo>
                  <a:lnTo>
                    <a:pt x="784" y="2150"/>
                  </a:lnTo>
                  <a:lnTo>
                    <a:pt x="797" y="2163"/>
                  </a:lnTo>
                  <a:lnTo>
                    <a:pt x="808" y="2178"/>
                  </a:lnTo>
                  <a:lnTo>
                    <a:pt x="813" y="2196"/>
                  </a:lnTo>
                  <a:lnTo>
                    <a:pt x="813" y="2215"/>
                  </a:lnTo>
                  <a:lnTo>
                    <a:pt x="809" y="2234"/>
                  </a:lnTo>
                  <a:lnTo>
                    <a:pt x="742" y="2394"/>
                  </a:lnTo>
                  <a:lnTo>
                    <a:pt x="740" y="2406"/>
                  </a:lnTo>
                  <a:lnTo>
                    <a:pt x="740" y="2416"/>
                  </a:lnTo>
                  <a:lnTo>
                    <a:pt x="742" y="2427"/>
                  </a:lnTo>
                  <a:lnTo>
                    <a:pt x="749" y="2436"/>
                  </a:lnTo>
                  <a:lnTo>
                    <a:pt x="756" y="2444"/>
                  </a:lnTo>
                  <a:lnTo>
                    <a:pt x="766" y="2449"/>
                  </a:lnTo>
                  <a:lnTo>
                    <a:pt x="939" y="2522"/>
                  </a:lnTo>
                  <a:lnTo>
                    <a:pt x="952" y="2524"/>
                  </a:lnTo>
                  <a:lnTo>
                    <a:pt x="965" y="2523"/>
                  </a:lnTo>
                  <a:lnTo>
                    <a:pt x="977" y="2519"/>
                  </a:lnTo>
                  <a:lnTo>
                    <a:pt x="987" y="2510"/>
                  </a:lnTo>
                  <a:lnTo>
                    <a:pt x="993" y="2499"/>
                  </a:lnTo>
                  <a:lnTo>
                    <a:pt x="1060" y="2339"/>
                  </a:lnTo>
                  <a:lnTo>
                    <a:pt x="1069" y="2322"/>
                  </a:lnTo>
                  <a:lnTo>
                    <a:pt x="1083" y="2309"/>
                  </a:lnTo>
                  <a:lnTo>
                    <a:pt x="1100" y="2300"/>
                  </a:lnTo>
                  <a:lnTo>
                    <a:pt x="1119" y="2296"/>
                  </a:lnTo>
                  <a:lnTo>
                    <a:pt x="1138" y="2297"/>
                  </a:lnTo>
                  <a:lnTo>
                    <a:pt x="1214" y="2309"/>
                  </a:lnTo>
                  <a:lnTo>
                    <a:pt x="1291" y="2315"/>
                  </a:lnTo>
                  <a:lnTo>
                    <a:pt x="1367" y="2316"/>
                  </a:lnTo>
                  <a:lnTo>
                    <a:pt x="1444" y="2309"/>
                  </a:lnTo>
                  <a:lnTo>
                    <a:pt x="1520" y="2297"/>
                  </a:lnTo>
                  <a:lnTo>
                    <a:pt x="1539" y="2296"/>
                  </a:lnTo>
                  <a:lnTo>
                    <a:pt x="1558" y="2300"/>
                  </a:lnTo>
                  <a:lnTo>
                    <a:pt x="1574" y="2308"/>
                  </a:lnTo>
                  <a:lnTo>
                    <a:pt x="1588" y="2322"/>
                  </a:lnTo>
                  <a:lnTo>
                    <a:pt x="1598" y="2339"/>
                  </a:lnTo>
                  <a:lnTo>
                    <a:pt x="1664" y="2499"/>
                  </a:lnTo>
                  <a:lnTo>
                    <a:pt x="1669" y="2508"/>
                  </a:lnTo>
                  <a:lnTo>
                    <a:pt x="1677" y="2517"/>
                  </a:lnTo>
                  <a:lnTo>
                    <a:pt x="1686" y="2522"/>
                  </a:lnTo>
                  <a:lnTo>
                    <a:pt x="1697" y="2524"/>
                  </a:lnTo>
                  <a:lnTo>
                    <a:pt x="1708" y="2524"/>
                  </a:lnTo>
                  <a:lnTo>
                    <a:pt x="1718" y="2522"/>
                  </a:lnTo>
                  <a:lnTo>
                    <a:pt x="1892" y="2450"/>
                  </a:lnTo>
                  <a:lnTo>
                    <a:pt x="1903" y="2443"/>
                  </a:lnTo>
                  <a:lnTo>
                    <a:pt x="1912" y="2433"/>
                  </a:lnTo>
                  <a:lnTo>
                    <a:pt x="1916" y="2420"/>
                  </a:lnTo>
                  <a:lnTo>
                    <a:pt x="1917" y="2408"/>
                  </a:lnTo>
                  <a:lnTo>
                    <a:pt x="1914" y="2395"/>
                  </a:lnTo>
                  <a:lnTo>
                    <a:pt x="1849" y="2235"/>
                  </a:lnTo>
                  <a:lnTo>
                    <a:pt x="1843" y="2216"/>
                  </a:lnTo>
                  <a:lnTo>
                    <a:pt x="1844" y="2197"/>
                  </a:lnTo>
                  <a:lnTo>
                    <a:pt x="1850" y="2179"/>
                  </a:lnTo>
                  <a:lnTo>
                    <a:pt x="1860" y="2164"/>
                  </a:lnTo>
                  <a:lnTo>
                    <a:pt x="1875" y="2150"/>
                  </a:lnTo>
                  <a:lnTo>
                    <a:pt x="1927" y="2113"/>
                  </a:lnTo>
                  <a:lnTo>
                    <a:pt x="1976" y="2072"/>
                  </a:lnTo>
                  <a:lnTo>
                    <a:pt x="2024" y="2028"/>
                  </a:lnTo>
                  <a:lnTo>
                    <a:pt x="2067" y="1982"/>
                  </a:lnTo>
                  <a:lnTo>
                    <a:pt x="2107" y="1932"/>
                  </a:lnTo>
                  <a:lnTo>
                    <a:pt x="2145" y="1879"/>
                  </a:lnTo>
                  <a:lnTo>
                    <a:pt x="2158" y="1866"/>
                  </a:lnTo>
                  <a:lnTo>
                    <a:pt x="2173" y="1855"/>
                  </a:lnTo>
                  <a:lnTo>
                    <a:pt x="2191" y="1850"/>
                  </a:lnTo>
                  <a:lnTo>
                    <a:pt x="2210" y="1850"/>
                  </a:lnTo>
                  <a:lnTo>
                    <a:pt x="2229" y="1854"/>
                  </a:lnTo>
                  <a:lnTo>
                    <a:pt x="2390" y="1921"/>
                  </a:lnTo>
                  <a:lnTo>
                    <a:pt x="2400" y="1923"/>
                  </a:lnTo>
                  <a:lnTo>
                    <a:pt x="2411" y="1923"/>
                  </a:lnTo>
                  <a:lnTo>
                    <a:pt x="2421" y="1921"/>
                  </a:lnTo>
                  <a:lnTo>
                    <a:pt x="2431" y="1914"/>
                  </a:lnTo>
                  <a:lnTo>
                    <a:pt x="2438" y="1907"/>
                  </a:lnTo>
                  <a:lnTo>
                    <a:pt x="2443" y="1897"/>
                  </a:lnTo>
                  <a:lnTo>
                    <a:pt x="2516" y="1724"/>
                  </a:lnTo>
                  <a:lnTo>
                    <a:pt x="2519" y="1710"/>
                  </a:lnTo>
                  <a:lnTo>
                    <a:pt x="2517" y="1698"/>
                  </a:lnTo>
                  <a:lnTo>
                    <a:pt x="2513" y="1686"/>
                  </a:lnTo>
                  <a:lnTo>
                    <a:pt x="2505" y="1675"/>
                  </a:lnTo>
                  <a:lnTo>
                    <a:pt x="2493" y="1669"/>
                  </a:lnTo>
                  <a:lnTo>
                    <a:pt x="2334" y="1602"/>
                  </a:lnTo>
                  <a:lnTo>
                    <a:pt x="2318" y="1593"/>
                  </a:lnTo>
                  <a:lnTo>
                    <a:pt x="2304" y="1580"/>
                  </a:lnTo>
                  <a:lnTo>
                    <a:pt x="2296" y="1565"/>
                  </a:lnTo>
                  <a:lnTo>
                    <a:pt x="2290" y="1547"/>
                  </a:lnTo>
                  <a:lnTo>
                    <a:pt x="2290" y="1530"/>
                  </a:lnTo>
                  <a:lnTo>
                    <a:pt x="2296" y="1512"/>
                  </a:lnTo>
                  <a:lnTo>
                    <a:pt x="2305" y="1495"/>
                  </a:lnTo>
                  <a:lnTo>
                    <a:pt x="2318" y="1482"/>
                  </a:lnTo>
                  <a:lnTo>
                    <a:pt x="2334" y="1472"/>
                  </a:lnTo>
                  <a:lnTo>
                    <a:pt x="2351" y="1468"/>
                  </a:lnTo>
                  <a:lnTo>
                    <a:pt x="2369" y="1468"/>
                  </a:lnTo>
                  <a:lnTo>
                    <a:pt x="2386" y="1472"/>
                  </a:lnTo>
                  <a:lnTo>
                    <a:pt x="2547" y="1539"/>
                  </a:lnTo>
                  <a:lnTo>
                    <a:pt x="2573" y="1553"/>
                  </a:lnTo>
                  <a:lnTo>
                    <a:pt x="2596" y="1570"/>
                  </a:lnTo>
                  <a:lnTo>
                    <a:pt x="2615" y="1590"/>
                  </a:lnTo>
                  <a:lnTo>
                    <a:pt x="2632" y="1612"/>
                  </a:lnTo>
                  <a:lnTo>
                    <a:pt x="2645" y="1637"/>
                  </a:lnTo>
                  <a:lnTo>
                    <a:pt x="2653" y="1664"/>
                  </a:lnTo>
                  <a:lnTo>
                    <a:pt x="2657" y="1691"/>
                  </a:lnTo>
                  <a:lnTo>
                    <a:pt x="2659" y="1720"/>
                  </a:lnTo>
                  <a:lnTo>
                    <a:pt x="2654" y="1748"/>
                  </a:lnTo>
                  <a:lnTo>
                    <a:pt x="2645" y="1777"/>
                  </a:lnTo>
                  <a:lnTo>
                    <a:pt x="2572" y="1951"/>
                  </a:lnTo>
                  <a:lnTo>
                    <a:pt x="2559" y="1977"/>
                  </a:lnTo>
                  <a:lnTo>
                    <a:pt x="2543" y="2000"/>
                  </a:lnTo>
                  <a:lnTo>
                    <a:pt x="2522" y="2020"/>
                  </a:lnTo>
                  <a:lnTo>
                    <a:pt x="2499" y="2037"/>
                  </a:lnTo>
                  <a:lnTo>
                    <a:pt x="2474" y="2049"/>
                  </a:lnTo>
                  <a:lnTo>
                    <a:pt x="2447" y="2058"/>
                  </a:lnTo>
                  <a:lnTo>
                    <a:pt x="2419" y="2063"/>
                  </a:lnTo>
                  <a:lnTo>
                    <a:pt x="2391" y="2063"/>
                  </a:lnTo>
                  <a:lnTo>
                    <a:pt x="2362" y="2058"/>
                  </a:lnTo>
                  <a:lnTo>
                    <a:pt x="2335" y="2049"/>
                  </a:lnTo>
                  <a:lnTo>
                    <a:pt x="2227" y="2005"/>
                  </a:lnTo>
                  <a:lnTo>
                    <a:pt x="2187" y="2056"/>
                  </a:lnTo>
                  <a:lnTo>
                    <a:pt x="2144" y="2104"/>
                  </a:lnTo>
                  <a:lnTo>
                    <a:pt x="2099" y="2150"/>
                  </a:lnTo>
                  <a:lnTo>
                    <a:pt x="2050" y="2193"/>
                  </a:lnTo>
                  <a:lnTo>
                    <a:pt x="1999" y="2233"/>
                  </a:lnTo>
                  <a:lnTo>
                    <a:pt x="2044" y="2341"/>
                  </a:lnTo>
                  <a:lnTo>
                    <a:pt x="2053" y="2370"/>
                  </a:lnTo>
                  <a:lnTo>
                    <a:pt x="2057" y="2397"/>
                  </a:lnTo>
                  <a:lnTo>
                    <a:pt x="2057" y="2426"/>
                  </a:lnTo>
                  <a:lnTo>
                    <a:pt x="2052" y="2454"/>
                  </a:lnTo>
                  <a:lnTo>
                    <a:pt x="2044" y="2481"/>
                  </a:lnTo>
                  <a:lnTo>
                    <a:pt x="2031" y="2505"/>
                  </a:lnTo>
                  <a:lnTo>
                    <a:pt x="2015" y="2528"/>
                  </a:lnTo>
                  <a:lnTo>
                    <a:pt x="1995" y="2548"/>
                  </a:lnTo>
                  <a:lnTo>
                    <a:pt x="1972" y="2565"/>
                  </a:lnTo>
                  <a:lnTo>
                    <a:pt x="1946" y="2579"/>
                  </a:lnTo>
                  <a:lnTo>
                    <a:pt x="1772" y="2651"/>
                  </a:lnTo>
                  <a:lnTo>
                    <a:pt x="1745" y="2659"/>
                  </a:lnTo>
                  <a:lnTo>
                    <a:pt x="1717" y="2663"/>
                  </a:lnTo>
                  <a:lnTo>
                    <a:pt x="1688" y="2663"/>
                  </a:lnTo>
                  <a:lnTo>
                    <a:pt x="1661" y="2659"/>
                  </a:lnTo>
                  <a:lnTo>
                    <a:pt x="1633" y="2651"/>
                  </a:lnTo>
                  <a:lnTo>
                    <a:pt x="1607" y="2638"/>
                  </a:lnTo>
                  <a:lnTo>
                    <a:pt x="1585" y="2621"/>
                  </a:lnTo>
                  <a:lnTo>
                    <a:pt x="1565" y="2601"/>
                  </a:lnTo>
                  <a:lnTo>
                    <a:pt x="1548" y="2578"/>
                  </a:lnTo>
                  <a:lnTo>
                    <a:pt x="1534" y="2553"/>
                  </a:lnTo>
                  <a:lnTo>
                    <a:pt x="1490" y="2444"/>
                  </a:lnTo>
                  <a:lnTo>
                    <a:pt x="1410" y="2453"/>
                  </a:lnTo>
                  <a:lnTo>
                    <a:pt x="1329" y="2456"/>
                  </a:lnTo>
                  <a:lnTo>
                    <a:pt x="1249" y="2453"/>
                  </a:lnTo>
                  <a:lnTo>
                    <a:pt x="1167" y="2444"/>
                  </a:lnTo>
                  <a:lnTo>
                    <a:pt x="1123" y="2553"/>
                  </a:lnTo>
                  <a:lnTo>
                    <a:pt x="1109" y="2579"/>
                  </a:lnTo>
                  <a:lnTo>
                    <a:pt x="1093" y="2602"/>
                  </a:lnTo>
                  <a:lnTo>
                    <a:pt x="1072" y="2621"/>
                  </a:lnTo>
                  <a:lnTo>
                    <a:pt x="1050" y="2638"/>
                  </a:lnTo>
                  <a:lnTo>
                    <a:pt x="1025" y="2651"/>
                  </a:lnTo>
                  <a:lnTo>
                    <a:pt x="999" y="2659"/>
                  </a:lnTo>
                  <a:lnTo>
                    <a:pt x="971" y="2663"/>
                  </a:lnTo>
                  <a:lnTo>
                    <a:pt x="943" y="2665"/>
                  </a:lnTo>
                  <a:lnTo>
                    <a:pt x="914" y="2659"/>
                  </a:lnTo>
                  <a:lnTo>
                    <a:pt x="886" y="2651"/>
                  </a:lnTo>
                  <a:lnTo>
                    <a:pt x="712" y="2578"/>
                  </a:lnTo>
                  <a:lnTo>
                    <a:pt x="687" y="2565"/>
                  </a:lnTo>
                  <a:lnTo>
                    <a:pt x="663" y="2548"/>
                  </a:lnTo>
                  <a:lnTo>
                    <a:pt x="643" y="2528"/>
                  </a:lnTo>
                  <a:lnTo>
                    <a:pt x="626" y="2505"/>
                  </a:lnTo>
                  <a:lnTo>
                    <a:pt x="614" y="2480"/>
                  </a:lnTo>
                  <a:lnTo>
                    <a:pt x="605" y="2452"/>
                  </a:lnTo>
                  <a:lnTo>
                    <a:pt x="600" y="2425"/>
                  </a:lnTo>
                  <a:lnTo>
                    <a:pt x="600" y="2396"/>
                  </a:lnTo>
                  <a:lnTo>
                    <a:pt x="605" y="2368"/>
                  </a:lnTo>
                  <a:lnTo>
                    <a:pt x="614" y="2340"/>
                  </a:lnTo>
                  <a:lnTo>
                    <a:pt x="658" y="2232"/>
                  </a:lnTo>
                  <a:lnTo>
                    <a:pt x="607" y="2192"/>
                  </a:lnTo>
                  <a:lnTo>
                    <a:pt x="559" y="2149"/>
                  </a:lnTo>
                  <a:lnTo>
                    <a:pt x="514" y="2103"/>
                  </a:lnTo>
                  <a:lnTo>
                    <a:pt x="470" y="2055"/>
                  </a:lnTo>
                  <a:lnTo>
                    <a:pt x="430" y="2004"/>
                  </a:lnTo>
                  <a:lnTo>
                    <a:pt x="323" y="2048"/>
                  </a:lnTo>
                  <a:lnTo>
                    <a:pt x="295" y="2058"/>
                  </a:lnTo>
                  <a:lnTo>
                    <a:pt x="268" y="2062"/>
                  </a:lnTo>
                  <a:lnTo>
                    <a:pt x="239" y="2062"/>
                  </a:lnTo>
                  <a:lnTo>
                    <a:pt x="211" y="2058"/>
                  </a:lnTo>
                  <a:lnTo>
                    <a:pt x="183" y="2048"/>
                  </a:lnTo>
                  <a:lnTo>
                    <a:pt x="158" y="2036"/>
                  </a:lnTo>
                  <a:lnTo>
                    <a:pt x="135" y="2019"/>
                  </a:lnTo>
                  <a:lnTo>
                    <a:pt x="115" y="1999"/>
                  </a:lnTo>
                  <a:lnTo>
                    <a:pt x="98" y="1976"/>
                  </a:lnTo>
                  <a:lnTo>
                    <a:pt x="85" y="1950"/>
                  </a:lnTo>
                  <a:lnTo>
                    <a:pt x="14" y="1776"/>
                  </a:lnTo>
                  <a:lnTo>
                    <a:pt x="5" y="1748"/>
                  </a:lnTo>
                  <a:lnTo>
                    <a:pt x="1" y="1721"/>
                  </a:lnTo>
                  <a:lnTo>
                    <a:pt x="1" y="1692"/>
                  </a:lnTo>
                  <a:lnTo>
                    <a:pt x="5" y="1665"/>
                  </a:lnTo>
                  <a:lnTo>
                    <a:pt x="14" y="1637"/>
                  </a:lnTo>
                  <a:lnTo>
                    <a:pt x="26" y="1611"/>
                  </a:lnTo>
                  <a:lnTo>
                    <a:pt x="43" y="1589"/>
                  </a:lnTo>
                  <a:lnTo>
                    <a:pt x="63" y="1569"/>
                  </a:lnTo>
                  <a:lnTo>
                    <a:pt x="86" y="1552"/>
                  </a:lnTo>
                  <a:lnTo>
                    <a:pt x="112" y="1538"/>
                  </a:lnTo>
                  <a:lnTo>
                    <a:pt x="220" y="1494"/>
                  </a:lnTo>
                  <a:lnTo>
                    <a:pt x="211" y="1413"/>
                  </a:lnTo>
                  <a:lnTo>
                    <a:pt x="208" y="1332"/>
                  </a:lnTo>
                  <a:lnTo>
                    <a:pt x="211" y="1252"/>
                  </a:lnTo>
                  <a:lnTo>
                    <a:pt x="220" y="1170"/>
                  </a:lnTo>
                  <a:lnTo>
                    <a:pt x="112" y="1126"/>
                  </a:lnTo>
                  <a:lnTo>
                    <a:pt x="85" y="1112"/>
                  </a:lnTo>
                  <a:lnTo>
                    <a:pt x="62" y="1095"/>
                  </a:lnTo>
                  <a:lnTo>
                    <a:pt x="43" y="1075"/>
                  </a:lnTo>
                  <a:lnTo>
                    <a:pt x="26" y="1052"/>
                  </a:lnTo>
                  <a:lnTo>
                    <a:pt x="14" y="1028"/>
                  </a:lnTo>
                  <a:lnTo>
                    <a:pt x="5" y="1001"/>
                  </a:lnTo>
                  <a:lnTo>
                    <a:pt x="1" y="973"/>
                  </a:lnTo>
                  <a:lnTo>
                    <a:pt x="0" y="945"/>
                  </a:lnTo>
                  <a:lnTo>
                    <a:pt x="5" y="917"/>
                  </a:lnTo>
                  <a:lnTo>
                    <a:pt x="14" y="888"/>
                  </a:lnTo>
                  <a:lnTo>
                    <a:pt x="86" y="714"/>
                  </a:lnTo>
                  <a:lnTo>
                    <a:pt x="100" y="687"/>
                  </a:lnTo>
                  <a:lnTo>
                    <a:pt x="117" y="664"/>
                  </a:lnTo>
                  <a:lnTo>
                    <a:pt x="137" y="645"/>
                  </a:lnTo>
                  <a:lnTo>
                    <a:pt x="160" y="628"/>
                  </a:lnTo>
                  <a:lnTo>
                    <a:pt x="185" y="615"/>
                  </a:lnTo>
                  <a:lnTo>
                    <a:pt x="212" y="607"/>
                  </a:lnTo>
                  <a:lnTo>
                    <a:pt x="239" y="603"/>
                  </a:lnTo>
                  <a:lnTo>
                    <a:pt x="268" y="602"/>
                  </a:lnTo>
                  <a:lnTo>
                    <a:pt x="296" y="606"/>
                  </a:lnTo>
                  <a:lnTo>
                    <a:pt x="324" y="615"/>
                  </a:lnTo>
                  <a:lnTo>
                    <a:pt x="431" y="660"/>
                  </a:lnTo>
                  <a:lnTo>
                    <a:pt x="472" y="609"/>
                  </a:lnTo>
                  <a:lnTo>
                    <a:pt x="515" y="560"/>
                  </a:lnTo>
                  <a:lnTo>
                    <a:pt x="561" y="515"/>
                  </a:lnTo>
                  <a:lnTo>
                    <a:pt x="608" y="472"/>
                  </a:lnTo>
                  <a:lnTo>
                    <a:pt x="660" y="432"/>
                  </a:lnTo>
                  <a:lnTo>
                    <a:pt x="615" y="324"/>
                  </a:lnTo>
                  <a:lnTo>
                    <a:pt x="606" y="296"/>
                  </a:lnTo>
                  <a:lnTo>
                    <a:pt x="602" y="268"/>
                  </a:lnTo>
                  <a:lnTo>
                    <a:pt x="602" y="240"/>
                  </a:lnTo>
                  <a:lnTo>
                    <a:pt x="606" y="212"/>
                  </a:lnTo>
                  <a:lnTo>
                    <a:pt x="615" y="184"/>
                  </a:lnTo>
                  <a:lnTo>
                    <a:pt x="629" y="159"/>
                  </a:lnTo>
                  <a:lnTo>
                    <a:pt x="645" y="136"/>
                  </a:lnTo>
                  <a:lnTo>
                    <a:pt x="665" y="116"/>
                  </a:lnTo>
                  <a:lnTo>
                    <a:pt x="689" y="99"/>
                  </a:lnTo>
                  <a:lnTo>
                    <a:pt x="714" y="86"/>
                  </a:lnTo>
                  <a:lnTo>
                    <a:pt x="887" y="14"/>
                  </a:lnTo>
                  <a:lnTo>
                    <a:pt x="910" y="7"/>
                  </a:lnTo>
                  <a:lnTo>
                    <a:pt x="933" y="1"/>
                  </a:lnTo>
                  <a:lnTo>
                    <a:pt x="956"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0" name="Freeform 251"/>
            <p:cNvSpPr/>
            <p:nvPr/>
          </p:nvSpPr>
          <p:spPr bwMode="auto">
            <a:xfrm>
              <a:off x="3532188" y="3709988"/>
              <a:ext cx="180975" cy="180975"/>
            </a:xfrm>
            <a:custGeom>
              <a:avLst/>
              <a:gdLst>
                <a:gd name="T0" fmla="*/ 568 w 1141"/>
                <a:gd name="T1" fmla="*/ 0 h 1143"/>
                <a:gd name="T2" fmla="*/ 602 w 1141"/>
                <a:gd name="T3" fmla="*/ 10 h 1143"/>
                <a:gd name="T4" fmla="*/ 628 w 1141"/>
                <a:gd name="T5" fmla="*/ 34 h 1143"/>
                <a:gd name="T6" fmla="*/ 637 w 1141"/>
                <a:gd name="T7" fmla="*/ 70 h 1143"/>
                <a:gd name="T8" fmla="*/ 629 w 1141"/>
                <a:gd name="T9" fmla="*/ 105 h 1143"/>
                <a:gd name="T10" fmla="*/ 603 w 1141"/>
                <a:gd name="T11" fmla="*/ 131 h 1143"/>
                <a:gd name="T12" fmla="*/ 569 w 1141"/>
                <a:gd name="T13" fmla="*/ 141 h 1143"/>
                <a:gd name="T14" fmla="*/ 470 w 1141"/>
                <a:gd name="T15" fmla="*/ 152 h 1143"/>
                <a:gd name="T16" fmla="*/ 380 w 1141"/>
                <a:gd name="T17" fmla="*/ 186 h 1143"/>
                <a:gd name="T18" fmla="*/ 300 w 1141"/>
                <a:gd name="T19" fmla="*/ 238 h 1143"/>
                <a:gd name="T20" fmla="*/ 233 w 1141"/>
                <a:gd name="T21" fmla="*/ 305 h 1143"/>
                <a:gd name="T22" fmla="*/ 184 w 1141"/>
                <a:gd name="T23" fmla="*/ 385 h 1143"/>
                <a:gd name="T24" fmla="*/ 152 w 1141"/>
                <a:gd name="T25" fmla="*/ 476 h 1143"/>
                <a:gd name="T26" fmla="*/ 141 w 1141"/>
                <a:gd name="T27" fmla="*/ 575 h 1143"/>
                <a:gd name="T28" fmla="*/ 154 w 1141"/>
                <a:gd name="T29" fmla="*/ 681 h 1143"/>
                <a:gd name="T30" fmla="*/ 192 w 1141"/>
                <a:gd name="T31" fmla="*/ 776 h 1143"/>
                <a:gd name="T32" fmla="*/ 250 w 1141"/>
                <a:gd name="T33" fmla="*/ 859 h 1143"/>
                <a:gd name="T34" fmla="*/ 326 w 1141"/>
                <a:gd name="T35" fmla="*/ 926 h 1143"/>
                <a:gd name="T36" fmla="*/ 417 w 1141"/>
                <a:gd name="T37" fmla="*/ 975 h 1143"/>
                <a:gd name="T38" fmla="*/ 517 w 1141"/>
                <a:gd name="T39" fmla="*/ 1000 h 1143"/>
                <a:gd name="T40" fmla="*/ 574 w 1141"/>
                <a:gd name="T41" fmla="*/ 1003 h 1143"/>
                <a:gd name="T42" fmla="*/ 670 w 1141"/>
                <a:gd name="T43" fmla="*/ 992 h 1143"/>
                <a:gd name="T44" fmla="*/ 760 w 1141"/>
                <a:gd name="T45" fmla="*/ 960 h 1143"/>
                <a:gd name="T46" fmla="*/ 841 w 1141"/>
                <a:gd name="T47" fmla="*/ 908 h 1143"/>
                <a:gd name="T48" fmla="*/ 909 w 1141"/>
                <a:gd name="T49" fmla="*/ 837 h 1143"/>
                <a:gd name="T50" fmla="*/ 960 w 1141"/>
                <a:gd name="T51" fmla="*/ 756 h 1143"/>
                <a:gd name="T52" fmla="*/ 990 w 1141"/>
                <a:gd name="T53" fmla="*/ 665 h 1143"/>
                <a:gd name="T54" fmla="*/ 1001 w 1141"/>
                <a:gd name="T55" fmla="*/ 569 h 1143"/>
                <a:gd name="T56" fmla="*/ 1011 w 1141"/>
                <a:gd name="T57" fmla="*/ 533 h 1143"/>
                <a:gd name="T58" fmla="*/ 1035 w 1141"/>
                <a:gd name="T59" fmla="*/ 507 h 1143"/>
                <a:gd name="T60" fmla="*/ 1071 w 1141"/>
                <a:gd name="T61" fmla="*/ 498 h 1143"/>
                <a:gd name="T62" fmla="*/ 1090 w 1141"/>
                <a:gd name="T63" fmla="*/ 500 h 1143"/>
                <a:gd name="T64" fmla="*/ 1120 w 1141"/>
                <a:gd name="T65" fmla="*/ 518 h 1143"/>
                <a:gd name="T66" fmla="*/ 1139 w 1141"/>
                <a:gd name="T67" fmla="*/ 549 h 1143"/>
                <a:gd name="T68" fmla="*/ 1139 w 1141"/>
                <a:gd name="T69" fmla="*/ 624 h 1143"/>
                <a:gd name="T70" fmla="*/ 1118 w 1141"/>
                <a:gd name="T71" fmla="*/ 734 h 1143"/>
                <a:gd name="T72" fmla="*/ 1076 w 1141"/>
                <a:gd name="T73" fmla="*/ 837 h 1143"/>
                <a:gd name="T74" fmla="*/ 1015 w 1141"/>
                <a:gd name="T75" fmla="*/ 930 h 1143"/>
                <a:gd name="T76" fmla="*/ 936 w 1141"/>
                <a:gd name="T77" fmla="*/ 1011 h 1143"/>
                <a:gd name="T78" fmla="*/ 843 w 1141"/>
                <a:gd name="T79" fmla="*/ 1074 h 1143"/>
                <a:gd name="T80" fmla="*/ 741 w 1141"/>
                <a:gd name="T81" fmla="*/ 1117 h 1143"/>
                <a:gd name="T82" fmla="*/ 631 w 1141"/>
                <a:gd name="T83" fmla="*/ 1139 h 1143"/>
                <a:gd name="T84" fmla="*/ 571 w 1141"/>
                <a:gd name="T85" fmla="*/ 1143 h 1143"/>
                <a:gd name="T86" fmla="*/ 448 w 1141"/>
                <a:gd name="T87" fmla="*/ 1130 h 1143"/>
                <a:gd name="T88" fmla="*/ 337 w 1141"/>
                <a:gd name="T89" fmla="*/ 1093 h 1143"/>
                <a:gd name="T90" fmla="*/ 235 w 1141"/>
                <a:gd name="T91" fmla="*/ 1034 h 1143"/>
                <a:gd name="T92" fmla="*/ 149 w 1141"/>
                <a:gd name="T93" fmla="*/ 956 h 1143"/>
                <a:gd name="T94" fmla="*/ 79 w 1141"/>
                <a:gd name="T95" fmla="*/ 863 h 1143"/>
                <a:gd name="T96" fmla="*/ 30 w 1141"/>
                <a:gd name="T97" fmla="*/ 755 h 1143"/>
                <a:gd name="T98" fmla="*/ 3 w 1141"/>
                <a:gd name="T99" fmla="*/ 637 h 1143"/>
                <a:gd name="T100" fmla="*/ 2 w 1141"/>
                <a:gd name="T101" fmla="*/ 517 h 1143"/>
                <a:gd name="T102" fmla="*/ 25 w 1141"/>
                <a:gd name="T103" fmla="*/ 406 h 1143"/>
                <a:gd name="T104" fmla="*/ 67 w 1141"/>
                <a:gd name="T105" fmla="*/ 302 h 1143"/>
                <a:gd name="T106" fmla="*/ 128 w 1141"/>
                <a:gd name="T107" fmla="*/ 212 h 1143"/>
                <a:gd name="T108" fmla="*/ 205 w 1141"/>
                <a:gd name="T109" fmla="*/ 133 h 1143"/>
                <a:gd name="T110" fmla="*/ 296 w 1141"/>
                <a:gd name="T111" fmla="*/ 71 h 1143"/>
                <a:gd name="T112" fmla="*/ 397 w 1141"/>
                <a:gd name="T113" fmla="*/ 27 h 1143"/>
                <a:gd name="T114" fmla="*/ 509 w 1141"/>
                <a:gd name="T115" fmla="*/ 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41" h="1143">
                  <a:moveTo>
                    <a:pt x="567" y="0"/>
                  </a:moveTo>
                  <a:lnTo>
                    <a:pt x="568" y="0"/>
                  </a:lnTo>
                  <a:lnTo>
                    <a:pt x="586" y="2"/>
                  </a:lnTo>
                  <a:lnTo>
                    <a:pt x="602" y="10"/>
                  </a:lnTo>
                  <a:lnTo>
                    <a:pt x="617" y="20"/>
                  </a:lnTo>
                  <a:lnTo>
                    <a:pt x="628" y="34"/>
                  </a:lnTo>
                  <a:lnTo>
                    <a:pt x="635" y="51"/>
                  </a:lnTo>
                  <a:lnTo>
                    <a:pt x="637" y="70"/>
                  </a:lnTo>
                  <a:lnTo>
                    <a:pt x="635" y="88"/>
                  </a:lnTo>
                  <a:lnTo>
                    <a:pt x="629" y="105"/>
                  </a:lnTo>
                  <a:lnTo>
                    <a:pt x="618" y="120"/>
                  </a:lnTo>
                  <a:lnTo>
                    <a:pt x="603" y="131"/>
                  </a:lnTo>
                  <a:lnTo>
                    <a:pt x="587" y="138"/>
                  </a:lnTo>
                  <a:lnTo>
                    <a:pt x="569" y="141"/>
                  </a:lnTo>
                  <a:lnTo>
                    <a:pt x="518" y="144"/>
                  </a:lnTo>
                  <a:lnTo>
                    <a:pt x="470" y="152"/>
                  </a:lnTo>
                  <a:lnTo>
                    <a:pt x="423" y="167"/>
                  </a:lnTo>
                  <a:lnTo>
                    <a:pt x="380" y="186"/>
                  </a:lnTo>
                  <a:lnTo>
                    <a:pt x="338" y="209"/>
                  </a:lnTo>
                  <a:lnTo>
                    <a:pt x="300" y="238"/>
                  </a:lnTo>
                  <a:lnTo>
                    <a:pt x="265" y="270"/>
                  </a:lnTo>
                  <a:lnTo>
                    <a:pt x="233" y="305"/>
                  </a:lnTo>
                  <a:lnTo>
                    <a:pt x="207" y="344"/>
                  </a:lnTo>
                  <a:lnTo>
                    <a:pt x="184" y="385"/>
                  </a:lnTo>
                  <a:lnTo>
                    <a:pt x="165" y="429"/>
                  </a:lnTo>
                  <a:lnTo>
                    <a:pt x="152" y="476"/>
                  </a:lnTo>
                  <a:lnTo>
                    <a:pt x="144" y="524"/>
                  </a:lnTo>
                  <a:lnTo>
                    <a:pt x="141" y="575"/>
                  </a:lnTo>
                  <a:lnTo>
                    <a:pt x="145" y="629"/>
                  </a:lnTo>
                  <a:lnTo>
                    <a:pt x="154" y="681"/>
                  </a:lnTo>
                  <a:lnTo>
                    <a:pt x="171" y="729"/>
                  </a:lnTo>
                  <a:lnTo>
                    <a:pt x="192" y="776"/>
                  </a:lnTo>
                  <a:lnTo>
                    <a:pt x="220" y="819"/>
                  </a:lnTo>
                  <a:lnTo>
                    <a:pt x="250" y="859"/>
                  </a:lnTo>
                  <a:lnTo>
                    <a:pt x="286" y="895"/>
                  </a:lnTo>
                  <a:lnTo>
                    <a:pt x="326" y="926"/>
                  </a:lnTo>
                  <a:lnTo>
                    <a:pt x="369" y="952"/>
                  </a:lnTo>
                  <a:lnTo>
                    <a:pt x="417" y="975"/>
                  </a:lnTo>
                  <a:lnTo>
                    <a:pt x="465" y="990"/>
                  </a:lnTo>
                  <a:lnTo>
                    <a:pt x="517" y="1000"/>
                  </a:lnTo>
                  <a:lnTo>
                    <a:pt x="571" y="1003"/>
                  </a:lnTo>
                  <a:lnTo>
                    <a:pt x="574" y="1003"/>
                  </a:lnTo>
                  <a:lnTo>
                    <a:pt x="622" y="1000"/>
                  </a:lnTo>
                  <a:lnTo>
                    <a:pt x="670" y="992"/>
                  </a:lnTo>
                  <a:lnTo>
                    <a:pt x="716" y="978"/>
                  </a:lnTo>
                  <a:lnTo>
                    <a:pt x="760" y="960"/>
                  </a:lnTo>
                  <a:lnTo>
                    <a:pt x="802" y="936"/>
                  </a:lnTo>
                  <a:lnTo>
                    <a:pt x="841" y="908"/>
                  </a:lnTo>
                  <a:lnTo>
                    <a:pt x="877" y="874"/>
                  </a:lnTo>
                  <a:lnTo>
                    <a:pt x="909" y="837"/>
                  </a:lnTo>
                  <a:lnTo>
                    <a:pt x="937" y="798"/>
                  </a:lnTo>
                  <a:lnTo>
                    <a:pt x="960" y="756"/>
                  </a:lnTo>
                  <a:lnTo>
                    <a:pt x="978" y="711"/>
                  </a:lnTo>
                  <a:lnTo>
                    <a:pt x="990" y="665"/>
                  </a:lnTo>
                  <a:lnTo>
                    <a:pt x="999" y="617"/>
                  </a:lnTo>
                  <a:lnTo>
                    <a:pt x="1001" y="569"/>
                  </a:lnTo>
                  <a:lnTo>
                    <a:pt x="1003" y="550"/>
                  </a:lnTo>
                  <a:lnTo>
                    <a:pt x="1011" y="533"/>
                  </a:lnTo>
                  <a:lnTo>
                    <a:pt x="1021" y="518"/>
                  </a:lnTo>
                  <a:lnTo>
                    <a:pt x="1035" y="507"/>
                  </a:lnTo>
                  <a:lnTo>
                    <a:pt x="1052" y="500"/>
                  </a:lnTo>
                  <a:lnTo>
                    <a:pt x="1071" y="498"/>
                  </a:lnTo>
                  <a:lnTo>
                    <a:pt x="1071" y="498"/>
                  </a:lnTo>
                  <a:lnTo>
                    <a:pt x="1090" y="500"/>
                  </a:lnTo>
                  <a:lnTo>
                    <a:pt x="1106" y="507"/>
                  </a:lnTo>
                  <a:lnTo>
                    <a:pt x="1120" y="518"/>
                  </a:lnTo>
                  <a:lnTo>
                    <a:pt x="1132" y="532"/>
                  </a:lnTo>
                  <a:lnTo>
                    <a:pt x="1139" y="549"/>
                  </a:lnTo>
                  <a:lnTo>
                    <a:pt x="1141" y="567"/>
                  </a:lnTo>
                  <a:lnTo>
                    <a:pt x="1139" y="624"/>
                  </a:lnTo>
                  <a:lnTo>
                    <a:pt x="1131" y="680"/>
                  </a:lnTo>
                  <a:lnTo>
                    <a:pt x="1118" y="734"/>
                  </a:lnTo>
                  <a:lnTo>
                    <a:pt x="1099" y="786"/>
                  </a:lnTo>
                  <a:lnTo>
                    <a:pt x="1076" y="837"/>
                  </a:lnTo>
                  <a:lnTo>
                    <a:pt x="1047" y="885"/>
                  </a:lnTo>
                  <a:lnTo>
                    <a:pt x="1015" y="930"/>
                  </a:lnTo>
                  <a:lnTo>
                    <a:pt x="977" y="972"/>
                  </a:lnTo>
                  <a:lnTo>
                    <a:pt x="936" y="1011"/>
                  </a:lnTo>
                  <a:lnTo>
                    <a:pt x="890" y="1044"/>
                  </a:lnTo>
                  <a:lnTo>
                    <a:pt x="843" y="1074"/>
                  </a:lnTo>
                  <a:lnTo>
                    <a:pt x="792" y="1098"/>
                  </a:lnTo>
                  <a:lnTo>
                    <a:pt x="741" y="1117"/>
                  </a:lnTo>
                  <a:lnTo>
                    <a:pt x="687" y="1131"/>
                  </a:lnTo>
                  <a:lnTo>
                    <a:pt x="631" y="1139"/>
                  </a:lnTo>
                  <a:lnTo>
                    <a:pt x="575" y="1143"/>
                  </a:lnTo>
                  <a:lnTo>
                    <a:pt x="571" y="1143"/>
                  </a:lnTo>
                  <a:lnTo>
                    <a:pt x="509" y="1139"/>
                  </a:lnTo>
                  <a:lnTo>
                    <a:pt x="448" y="1130"/>
                  </a:lnTo>
                  <a:lnTo>
                    <a:pt x="392" y="1114"/>
                  </a:lnTo>
                  <a:lnTo>
                    <a:pt x="337" y="1093"/>
                  </a:lnTo>
                  <a:lnTo>
                    <a:pt x="284" y="1065"/>
                  </a:lnTo>
                  <a:lnTo>
                    <a:pt x="235" y="1034"/>
                  </a:lnTo>
                  <a:lnTo>
                    <a:pt x="190" y="997"/>
                  </a:lnTo>
                  <a:lnTo>
                    <a:pt x="149" y="956"/>
                  </a:lnTo>
                  <a:lnTo>
                    <a:pt x="112" y="911"/>
                  </a:lnTo>
                  <a:lnTo>
                    <a:pt x="79" y="863"/>
                  </a:lnTo>
                  <a:lnTo>
                    <a:pt x="52" y="810"/>
                  </a:lnTo>
                  <a:lnTo>
                    <a:pt x="30" y="755"/>
                  </a:lnTo>
                  <a:lnTo>
                    <a:pt x="14" y="698"/>
                  </a:lnTo>
                  <a:lnTo>
                    <a:pt x="3" y="637"/>
                  </a:lnTo>
                  <a:lnTo>
                    <a:pt x="0" y="575"/>
                  </a:lnTo>
                  <a:lnTo>
                    <a:pt x="2" y="517"/>
                  </a:lnTo>
                  <a:lnTo>
                    <a:pt x="11" y="461"/>
                  </a:lnTo>
                  <a:lnTo>
                    <a:pt x="25" y="406"/>
                  </a:lnTo>
                  <a:lnTo>
                    <a:pt x="44" y="353"/>
                  </a:lnTo>
                  <a:lnTo>
                    <a:pt x="67" y="302"/>
                  </a:lnTo>
                  <a:lnTo>
                    <a:pt x="95" y="256"/>
                  </a:lnTo>
                  <a:lnTo>
                    <a:pt x="128" y="212"/>
                  </a:lnTo>
                  <a:lnTo>
                    <a:pt x="165" y="170"/>
                  </a:lnTo>
                  <a:lnTo>
                    <a:pt x="205" y="133"/>
                  </a:lnTo>
                  <a:lnTo>
                    <a:pt x="248" y="100"/>
                  </a:lnTo>
                  <a:lnTo>
                    <a:pt x="296" y="71"/>
                  </a:lnTo>
                  <a:lnTo>
                    <a:pt x="345" y="47"/>
                  </a:lnTo>
                  <a:lnTo>
                    <a:pt x="397" y="27"/>
                  </a:lnTo>
                  <a:lnTo>
                    <a:pt x="452" y="12"/>
                  </a:lnTo>
                  <a:lnTo>
                    <a:pt x="509" y="3"/>
                  </a:lnTo>
                  <a:lnTo>
                    <a:pt x="567"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1" name="Freeform 252"/>
            <p:cNvSpPr>
              <a:spLocks noEditPoints="1"/>
            </p:cNvSpPr>
            <p:nvPr/>
          </p:nvSpPr>
          <p:spPr bwMode="auto">
            <a:xfrm>
              <a:off x="3636963" y="3463925"/>
              <a:ext cx="325438" cy="327025"/>
            </a:xfrm>
            <a:custGeom>
              <a:avLst/>
              <a:gdLst>
                <a:gd name="T0" fmla="*/ 946 w 2054"/>
                <a:gd name="T1" fmla="*/ 277 h 2059"/>
                <a:gd name="T2" fmla="*/ 785 w 2054"/>
                <a:gd name="T3" fmla="*/ 375 h 2059"/>
                <a:gd name="T4" fmla="*/ 568 w 2054"/>
                <a:gd name="T5" fmla="*/ 453 h 2059"/>
                <a:gd name="T6" fmla="*/ 451 w 2054"/>
                <a:gd name="T7" fmla="*/ 350 h 2059"/>
                <a:gd name="T8" fmla="*/ 349 w 2054"/>
                <a:gd name="T9" fmla="*/ 461 h 2059"/>
                <a:gd name="T10" fmla="*/ 449 w 2054"/>
                <a:gd name="T11" fmla="*/ 642 h 2059"/>
                <a:gd name="T12" fmla="*/ 327 w 2054"/>
                <a:gd name="T13" fmla="*/ 926 h 2059"/>
                <a:gd name="T14" fmla="*/ 142 w 2054"/>
                <a:gd name="T15" fmla="*/ 952 h 2059"/>
                <a:gd name="T16" fmla="*/ 147 w 2054"/>
                <a:gd name="T17" fmla="*/ 1108 h 2059"/>
                <a:gd name="T18" fmla="*/ 345 w 2054"/>
                <a:gd name="T19" fmla="*/ 1165 h 2059"/>
                <a:gd name="T20" fmla="*/ 460 w 2054"/>
                <a:gd name="T21" fmla="*/ 1451 h 2059"/>
                <a:gd name="T22" fmla="*/ 347 w 2054"/>
                <a:gd name="T23" fmla="*/ 1600 h 2059"/>
                <a:gd name="T24" fmla="*/ 455 w 2054"/>
                <a:gd name="T25" fmla="*/ 1708 h 2059"/>
                <a:gd name="T26" fmla="*/ 604 w 2054"/>
                <a:gd name="T27" fmla="*/ 1595 h 2059"/>
                <a:gd name="T28" fmla="*/ 889 w 2054"/>
                <a:gd name="T29" fmla="*/ 1711 h 2059"/>
                <a:gd name="T30" fmla="*/ 947 w 2054"/>
                <a:gd name="T31" fmla="*/ 1909 h 2059"/>
                <a:gd name="T32" fmla="*/ 1101 w 2054"/>
                <a:gd name="T33" fmla="*/ 1914 h 2059"/>
                <a:gd name="T34" fmla="*/ 1129 w 2054"/>
                <a:gd name="T35" fmla="*/ 1728 h 2059"/>
                <a:gd name="T36" fmla="*/ 1411 w 2054"/>
                <a:gd name="T37" fmla="*/ 1607 h 2059"/>
                <a:gd name="T38" fmla="*/ 1592 w 2054"/>
                <a:gd name="T39" fmla="*/ 1708 h 2059"/>
                <a:gd name="T40" fmla="*/ 1702 w 2054"/>
                <a:gd name="T41" fmla="*/ 1607 h 2059"/>
                <a:gd name="T42" fmla="*/ 1594 w 2054"/>
                <a:gd name="T43" fmla="*/ 1471 h 2059"/>
                <a:gd name="T44" fmla="*/ 1694 w 2054"/>
                <a:gd name="T45" fmla="*/ 1220 h 2059"/>
                <a:gd name="T46" fmla="*/ 1902 w 2054"/>
                <a:gd name="T47" fmla="*/ 1110 h 2059"/>
                <a:gd name="T48" fmla="*/ 1912 w 2054"/>
                <a:gd name="T49" fmla="*/ 958 h 2059"/>
                <a:gd name="T50" fmla="*/ 1739 w 2054"/>
                <a:gd name="T51" fmla="*/ 939 h 2059"/>
                <a:gd name="T52" fmla="*/ 1633 w 2054"/>
                <a:gd name="T53" fmla="*/ 689 h 2059"/>
                <a:gd name="T54" fmla="*/ 1700 w 2054"/>
                <a:gd name="T55" fmla="*/ 465 h 2059"/>
                <a:gd name="T56" fmla="*/ 1601 w 2054"/>
                <a:gd name="T57" fmla="*/ 351 h 2059"/>
                <a:gd name="T58" fmla="*/ 1485 w 2054"/>
                <a:gd name="T59" fmla="*/ 454 h 2059"/>
                <a:gd name="T60" fmla="*/ 1267 w 2054"/>
                <a:gd name="T61" fmla="*/ 376 h 2059"/>
                <a:gd name="T62" fmla="*/ 1106 w 2054"/>
                <a:gd name="T63" fmla="*/ 278 h 2059"/>
                <a:gd name="T64" fmla="*/ 958 w 2054"/>
                <a:gd name="T65" fmla="*/ 141 h 2059"/>
                <a:gd name="T66" fmla="*/ 1220 w 2054"/>
                <a:gd name="T67" fmla="*/ 68 h 2059"/>
                <a:gd name="T68" fmla="*/ 1394 w 2054"/>
                <a:gd name="T69" fmla="*/ 278 h 2059"/>
                <a:gd name="T70" fmla="*/ 1597 w 2054"/>
                <a:gd name="T71" fmla="*/ 209 h 2059"/>
                <a:gd name="T72" fmla="*/ 1831 w 2054"/>
                <a:gd name="T73" fmla="*/ 394 h 2059"/>
                <a:gd name="T74" fmla="*/ 1800 w 2054"/>
                <a:gd name="T75" fmla="*/ 565 h 2059"/>
                <a:gd name="T76" fmla="*/ 1932 w 2054"/>
                <a:gd name="T77" fmla="*/ 812 h 2059"/>
                <a:gd name="T78" fmla="*/ 2054 w 2054"/>
                <a:gd name="T79" fmla="*/ 961 h 2059"/>
                <a:gd name="T80" fmla="*/ 1961 w 2054"/>
                <a:gd name="T81" fmla="*/ 1238 h 2059"/>
                <a:gd name="T82" fmla="*/ 1751 w 2054"/>
                <a:gd name="T83" fmla="*/ 1445 h 2059"/>
                <a:gd name="T84" fmla="*/ 1839 w 2054"/>
                <a:gd name="T85" fmla="*/ 1640 h 2059"/>
                <a:gd name="T86" fmla="*/ 1644 w 2054"/>
                <a:gd name="T87" fmla="*/ 1842 h 2059"/>
                <a:gd name="T88" fmla="*/ 1441 w 2054"/>
                <a:gd name="T89" fmla="*/ 1756 h 2059"/>
                <a:gd name="T90" fmla="*/ 1235 w 2054"/>
                <a:gd name="T91" fmla="*/ 1966 h 2059"/>
                <a:gd name="T92" fmla="*/ 958 w 2054"/>
                <a:gd name="T93" fmla="*/ 2059 h 2059"/>
                <a:gd name="T94" fmla="*/ 810 w 2054"/>
                <a:gd name="T95" fmla="*/ 1937 h 2059"/>
                <a:gd name="T96" fmla="*/ 563 w 2054"/>
                <a:gd name="T97" fmla="*/ 1805 h 2059"/>
                <a:gd name="T98" fmla="*/ 398 w 2054"/>
                <a:gd name="T99" fmla="*/ 1838 h 2059"/>
                <a:gd name="T100" fmla="*/ 210 w 2054"/>
                <a:gd name="T101" fmla="*/ 1626 h 2059"/>
                <a:gd name="T102" fmla="*/ 278 w 2054"/>
                <a:gd name="T103" fmla="*/ 1398 h 2059"/>
                <a:gd name="T104" fmla="*/ 67 w 2054"/>
                <a:gd name="T105" fmla="*/ 1224 h 2059"/>
                <a:gd name="T106" fmla="*/ 2 w 2054"/>
                <a:gd name="T107" fmla="*/ 930 h 2059"/>
                <a:gd name="T108" fmla="*/ 151 w 2054"/>
                <a:gd name="T109" fmla="*/ 809 h 2059"/>
                <a:gd name="T110" fmla="*/ 237 w 2054"/>
                <a:gd name="T111" fmla="*/ 547 h 2059"/>
                <a:gd name="T112" fmla="*/ 233 w 2054"/>
                <a:gd name="T113" fmla="*/ 373 h 2059"/>
                <a:gd name="T114" fmla="*/ 456 w 2054"/>
                <a:gd name="T115" fmla="*/ 209 h 2059"/>
                <a:gd name="T116" fmla="*/ 707 w 2054"/>
                <a:gd name="T117" fmla="*/ 257 h 2059"/>
                <a:gd name="T118" fmla="*/ 851 w 2054"/>
                <a:gd name="T119" fmla="*/ 45 h 2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54" h="2059">
                  <a:moveTo>
                    <a:pt x="958" y="141"/>
                  </a:moveTo>
                  <a:lnTo>
                    <a:pt x="954" y="142"/>
                  </a:lnTo>
                  <a:lnTo>
                    <a:pt x="951" y="143"/>
                  </a:lnTo>
                  <a:lnTo>
                    <a:pt x="948" y="146"/>
                  </a:lnTo>
                  <a:lnTo>
                    <a:pt x="947" y="149"/>
                  </a:lnTo>
                  <a:lnTo>
                    <a:pt x="946" y="152"/>
                  </a:lnTo>
                  <a:lnTo>
                    <a:pt x="946" y="277"/>
                  </a:lnTo>
                  <a:lnTo>
                    <a:pt x="943" y="296"/>
                  </a:lnTo>
                  <a:lnTo>
                    <a:pt x="936" y="313"/>
                  </a:lnTo>
                  <a:lnTo>
                    <a:pt x="924" y="328"/>
                  </a:lnTo>
                  <a:lnTo>
                    <a:pt x="908" y="339"/>
                  </a:lnTo>
                  <a:lnTo>
                    <a:pt x="889" y="346"/>
                  </a:lnTo>
                  <a:lnTo>
                    <a:pt x="837" y="358"/>
                  </a:lnTo>
                  <a:lnTo>
                    <a:pt x="785" y="375"/>
                  </a:lnTo>
                  <a:lnTo>
                    <a:pt x="735" y="395"/>
                  </a:lnTo>
                  <a:lnTo>
                    <a:pt x="687" y="421"/>
                  </a:lnTo>
                  <a:lnTo>
                    <a:pt x="640" y="449"/>
                  </a:lnTo>
                  <a:lnTo>
                    <a:pt x="623" y="458"/>
                  </a:lnTo>
                  <a:lnTo>
                    <a:pt x="604" y="461"/>
                  </a:lnTo>
                  <a:lnTo>
                    <a:pt x="585" y="459"/>
                  </a:lnTo>
                  <a:lnTo>
                    <a:pt x="568" y="453"/>
                  </a:lnTo>
                  <a:lnTo>
                    <a:pt x="552" y="441"/>
                  </a:lnTo>
                  <a:lnTo>
                    <a:pt x="463" y="352"/>
                  </a:lnTo>
                  <a:lnTo>
                    <a:pt x="460" y="350"/>
                  </a:lnTo>
                  <a:lnTo>
                    <a:pt x="458" y="349"/>
                  </a:lnTo>
                  <a:lnTo>
                    <a:pt x="455" y="348"/>
                  </a:lnTo>
                  <a:lnTo>
                    <a:pt x="453" y="349"/>
                  </a:lnTo>
                  <a:lnTo>
                    <a:pt x="451" y="350"/>
                  </a:lnTo>
                  <a:lnTo>
                    <a:pt x="447" y="352"/>
                  </a:lnTo>
                  <a:lnTo>
                    <a:pt x="352" y="448"/>
                  </a:lnTo>
                  <a:lnTo>
                    <a:pt x="349" y="451"/>
                  </a:lnTo>
                  <a:lnTo>
                    <a:pt x="348" y="454"/>
                  </a:lnTo>
                  <a:lnTo>
                    <a:pt x="347" y="457"/>
                  </a:lnTo>
                  <a:lnTo>
                    <a:pt x="348" y="459"/>
                  </a:lnTo>
                  <a:lnTo>
                    <a:pt x="349" y="461"/>
                  </a:lnTo>
                  <a:lnTo>
                    <a:pt x="352" y="464"/>
                  </a:lnTo>
                  <a:lnTo>
                    <a:pt x="440" y="553"/>
                  </a:lnTo>
                  <a:lnTo>
                    <a:pt x="452" y="569"/>
                  </a:lnTo>
                  <a:lnTo>
                    <a:pt x="458" y="587"/>
                  </a:lnTo>
                  <a:lnTo>
                    <a:pt x="460" y="605"/>
                  </a:lnTo>
                  <a:lnTo>
                    <a:pt x="457" y="624"/>
                  </a:lnTo>
                  <a:lnTo>
                    <a:pt x="449" y="642"/>
                  </a:lnTo>
                  <a:lnTo>
                    <a:pt x="420" y="688"/>
                  </a:lnTo>
                  <a:lnTo>
                    <a:pt x="395" y="737"/>
                  </a:lnTo>
                  <a:lnTo>
                    <a:pt x="375" y="786"/>
                  </a:lnTo>
                  <a:lnTo>
                    <a:pt x="358" y="838"/>
                  </a:lnTo>
                  <a:lnTo>
                    <a:pt x="345" y="891"/>
                  </a:lnTo>
                  <a:lnTo>
                    <a:pt x="339" y="910"/>
                  </a:lnTo>
                  <a:lnTo>
                    <a:pt x="327" y="926"/>
                  </a:lnTo>
                  <a:lnTo>
                    <a:pt x="313" y="938"/>
                  </a:lnTo>
                  <a:lnTo>
                    <a:pt x="296" y="946"/>
                  </a:lnTo>
                  <a:lnTo>
                    <a:pt x="277" y="948"/>
                  </a:lnTo>
                  <a:lnTo>
                    <a:pt x="151" y="948"/>
                  </a:lnTo>
                  <a:lnTo>
                    <a:pt x="147" y="949"/>
                  </a:lnTo>
                  <a:lnTo>
                    <a:pt x="144" y="950"/>
                  </a:lnTo>
                  <a:lnTo>
                    <a:pt x="142" y="952"/>
                  </a:lnTo>
                  <a:lnTo>
                    <a:pt x="140" y="956"/>
                  </a:lnTo>
                  <a:lnTo>
                    <a:pt x="140" y="960"/>
                  </a:lnTo>
                  <a:lnTo>
                    <a:pt x="140" y="1096"/>
                  </a:lnTo>
                  <a:lnTo>
                    <a:pt x="140" y="1100"/>
                  </a:lnTo>
                  <a:lnTo>
                    <a:pt x="142" y="1104"/>
                  </a:lnTo>
                  <a:lnTo>
                    <a:pt x="144" y="1106"/>
                  </a:lnTo>
                  <a:lnTo>
                    <a:pt x="147" y="1108"/>
                  </a:lnTo>
                  <a:lnTo>
                    <a:pt x="151" y="1108"/>
                  </a:lnTo>
                  <a:lnTo>
                    <a:pt x="277" y="1108"/>
                  </a:lnTo>
                  <a:lnTo>
                    <a:pt x="296" y="1111"/>
                  </a:lnTo>
                  <a:lnTo>
                    <a:pt x="313" y="1118"/>
                  </a:lnTo>
                  <a:lnTo>
                    <a:pt x="327" y="1131"/>
                  </a:lnTo>
                  <a:lnTo>
                    <a:pt x="339" y="1147"/>
                  </a:lnTo>
                  <a:lnTo>
                    <a:pt x="345" y="1165"/>
                  </a:lnTo>
                  <a:lnTo>
                    <a:pt x="358" y="1218"/>
                  </a:lnTo>
                  <a:lnTo>
                    <a:pt x="375" y="1269"/>
                  </a:lnTo>
                  <a:lnTo>
                    <a:pt x="395" y="1320"/>
                  </a:lnTo>
                  <a:lnTo>
                    <a:pt x="420" y="1368"/>
                  </a:lnTo>
                  <a:lnTo>
                    <a:pt x="449" y="1414"/>
                  </a:lnTo>
                  <a:lnTo>
                    <a:pt x="457" y="1432"/>
                  </a:lnTo>
                  <a:lnTo>
                    <a:pt x="460" y="1451"/>
                  </a:lnTo>
                  <a:lnTo>
                    <a:pt x="458" y="1470"/>
                  </a:lnTo>
                  <a:lnTo>
                    <a:pt x="452" y="1488"/>
                  </a:lnTo>
                  <a:lnTo>
                    <a:pt x="440" y="1503"/>
                  </a:lnTo>
                  <a:lnTo>
                    <a:pt x="352" y="1592"/>
                  </a:lnTo>
                  <a:lnTo>
                    <a:pt x="349" y="1595"/>
                  </a:lnTo>
                  <a:lnTo>
                    <a:pt x="348" y="1598"/>
                  </a:lnTo>
                  <a:lnTo>
                    <a:pt x="347" y="1600"/>
                  </a:lnTo>
                  <a:lnTo>
                    <a:pt x="348" y="1602"/>
                  </a:lnTo>
                  <a:lnTo>
                    <a:pt x="349" y="1604"/>
                  </a:lnTo>
                  <a:lnTo>
                    <a:pt x="352" y="1608"/>
                  </a:lnTo>
                  <a:lnTo>
                    <a:pt x="447" y="1705"/>
                  </a:lnTo>
                  <a:lnTo>
                    <a:pt x="451" y="1707"/>
                  </a:lnTo>
                  <a:lnTo>
                    <a:pt x="453" y="1708"/>
                  </a:lnTo>
                  <a:lnTo>
                    <a:pt x="455" y="1708"/>
                  </a:lnTo>
                  <a:lnTo>
                    <a:pt x="458" y="1708"/>
                  </a:lnTo>
                  <a:lnTo>
                    <a:pt x="460" y="1707"/>
                  </a:lnTo>
                  <a:lnTo>
                    <a:pt x="463" y="1705"/>
                  </a:lnTo>
                  <a:lnTo>
                    <a:pt x="552" y="1616"/>
                  </a:lnTo>
                  <a:lnTo>
                    <a:pt x="568" y="1604"/>
                  </a:lnTo>
                  <a:lnTo>
                    <a:pt x="585" y="1597"/>
                  </a:lnTo>
                  <a:lnTo>
                    <a:pt x="604" y="1595"/>
                  </a:lnTo>
                  <a:lnTo>
                    <a:pt x="623" y="1598"/>
                  </a:lnTo>
                  <a:lnTo>
                    <a:pt x="640" y="1607"/>
                  </a:lnTo>
                  <a:lnTo>
                    <a:pt x="687" y="1636"/>
                  </a:lnTo>
                  <a:lnTo>
                    <a:pt x="735" y="1660"/>
                  </a:lnTo>
                  <a:lnTo>
                    <a:pt x="785" y="1682"/>
                  </a:lnTo>
                  <a:lnTo>
                    <a:pt x="837" y="1699"/>
                  </a:lnTo>
                  <a:lnTo>
                    <a:pt x="889" y="1711"/>
                  </a:lnTo>
                  <a:lnTo>
                    <a:pt x="908" y="1718"/>
                  </a:lnTo>
                  <a:lnTo>
                    <a:pt x="924" y="1728"/>
                  </a:lnTo>
                  <a:lnTo>
                    <a:pt x="936" y="1743"/>
                  </a:lnTo>
                  <a:lnTo>
                    <a:pt x="943" y="1760"/>
                  </a:lnTo>
                  <a:lnTo>
                    <a:pt x="946" y="1780"/>
                  </a:lnTo>
                  <a:lnTo>
                    <a:pt x="946" y="1906"/>
                  </a:lnTo>
                  <a:lnTo>
                    <a:pt x="947" y="1909"/>
                  </a:lnTo>
                  <a:lnTo>
                    <a:pt x="948" y="1912"/>
                  </a:lnTo>
                  <a:lnTo>
                    <a:pt x="951" y="1914"/>
                  </a:lnTo>
                  <a:lnTo>
                    <a:pt x="954" y="1916"/>
                  </a:lnTo>
                  <a:lnTo>
                    <a:pt x="958" y="1916"/>
                  </a:lnTo>
                  <a:lnTo>
                    <a:pt x="1094" y="1916"/>
                  </a:lnTo>
                  <a:lnTo>
                    <a:pt x="1098" y="1916"/>
                  </a:lnTo>
                  <a:lnTo>
                    <a:pt x="1101" y="1914"/>
                  </a:lnTo>
                  <a:lnTo>
                    <a:pt x="1103" y="1912"/>
                  </a:lnTo>
                  <a:lnTo>
                    <a:pt x="1106" y="1909"/>
                  </a:lnTo>
                  <a:lnTo>
                    <a:pt x="1106" y="1906"/>
                  </a:lnTo>
                  <a:lnTo>
                    <a:pt x="1106" y="1780"/>
                  </a:lnTo>
                  <a:lnTo>
                    <a:pt x="1109" y="1760"/>
                  </a:lnTo>
                  <a:lnTo>
                    <a:pt x="1116" y="1743"/>
                  </a:lnTo>
                  <a:lnTo>
                    <a:pt x="1129" y="1728"/>
                  </a:lnTo>
                  <a:lnTo>
                    <a:pt x="1143" y="1718"/>
                  </a:lnTo>
                  <a:lnTo>
                    <a:pt x="1162" y="1711"/>
                  </a:lnTo>
                  <a:lnTo>
                    <a:pt x="1215" y="1699"/>
                  </a:lnTo>
                  <a:lnTo>
                    <a:pt x="1267" y="1682"/>
                  </a:lnTo>
                  <a:lnTo>
                    <a:pt x="1316" y="1660"/>
                  </a:lnTo>
                  <a:lnTo>
                    <a:pt x="1365" y="1636"/>
                  </a:lnTo>
                  <a:lnTo>
                    <a:pt x="1411" y="1607"/>
                  </a:lnTo>
                  <a:lnTo>
                    <a:pt x="1429" y="1598"/>
                  </a:lnTo>
                  <a:lnTo>
                    <a:pt x="1448" y="1595"/>
                  </a:lnTo>
                  <a:lnTo>
                    <a:pt x="1467" y="1597"/>
                  </a:lnTo>
                  <a:lnTo>
                    <a:pt x="1485" y="1603"/>
                  </a:lnTo>
                  <a:lnTo>
                    <a:pt x="1500" y="1616"/>
                  </a:lnTo>
                  <a:lnTo>
                    <a:pt x="1589" y="1706"/>
                  </a:lnTo>
                  <a:lnTo>
                    <a:pt x="1592" y="1708"/>
                  </a:lnTo>
                  <a:lnTo>
                    <a:pt x="1594" y="1709"/>
                  </a:lnTo>
                  <a:lnTo>
                    <a:pt x="1597" y="1709"/>
                  </a:lnTo>
                  <a:lnTo>
                    <a:pt x="1599" y="1709"/>
                  </a:lnTo>
                  <a:lnTo>
                    <a:pt x="1601" y="1708"/>
                  </a:lnTo>
                  <a:lnTo>
                    <a:pt x="1604" y="1706"/>
                  </a:lnTo>
                  <a:lnTo>
                    <a:pt x="1700" y="1610"/>
                  </a:lnTo>
                  <a:lnTo>
                    <a:pt x="1702" y="1607"/>
                  </a:lnTo>
                  <a:lnTo>
                    <a:pt x="1703" y="1603"/>
                  </a:lnTo>
                  <a:lnTo>
                    <a:pt x="1703" y="1600"/>
                  </a:lnTo>
                  <a:lnTo>
                    <a:pt x="1702" y="1596"/>
                  </a:lnTo>
                  <a:lnTo>
                    <a:pt x="1700" y="1594"/>
                  </a:lnTo>
                  <a:lnTo>
                    <a:pt x="1612" y="1505"/>
                  </a:lnTo>
                  <a:lnTo>
                    <a:pt x="1600" y="1489"/>
                  </a:lnTo>
                  <a:lnTo>
                    <a:pt x="1594" y="1471"/>
                  </a:lnTo>
                  <a:lnTo>
                    <a:pt x="1592" y="1452"/>
                  </a:lnTo>
                  <a:lnTo>
                    <a:pt x="1595" y="1433"/>
                  </a:lnTo>
                  <a:lnTo>
                    <a:pt x="1603" y="1416"/>
                  </a:lnTo>
                  <a:lnTo>
                    <a:pt x="1633" y="1370"/>
                  </a:lnTo>
                  <a:lnTo>
                    <a:pt x="1657" y="1321"/>
                  </a:lnTo>
                  <a:lnTo>
                    <a:pt x="1678" y="1271"/>
                  </a:lnTo>
                  <a:lnTo>
                    <a:pt x="1694" y="1220"/>
                  </a:lnTo>
                  <a:lnTo>
                    <a:pt x="1707" y="1166"/>
                  </a:lnTo>
                  <a:lnTo>
                    <a:pt x="1714" y="1148"/>
                  </a:lnTo>
                  <a:lnTo>
                    <a:pt x="1725" y="1132"/>
                  </a:lnTo>
                  <a:lnTo>
                    <a:pt x="1739" y="1119"/>
                  </a:lnTo>
                  <a:lnTo>
                    <a:pt x="1756" y="1112"/>
                  </a:lnTo>
                  <a:lnTo>
                    <a:pt x="1776" y="1110"/>
                  </a:lnTo>
                  <a:lnTo>
                    <a:pt x="1902" y="1110"/>
                  </a:lnTo>
                  <a:lnTo>
                    <a:pt x="1905" y="1109"/>
                  </a:lnTo>
                  <a:lnTo>
                    <a:pt x="1908" y="1108"/>
                  </a:lnTo>
                  <a:lnTo>
                    <a:pt x="1910" y="1105"/>
                  </a:lnTo>
                  <a:lnTo>
                    <a:pt x="1912" y="1101"/>
                  </a:lnTo>
                  <a:lnTo>
                    <a:pt x="1912" y="1098"/>
                  </a:lnTo>
                  <a:lnTo>
                    <a:pt x="1912" y="961"/>
                  </a:lnTo>
                  <a:lnTo>
                    <a:pt x="1912" y="958"/>
                  </a:lnTo>
                  <a:lnTo>
                    <a:pt x="1910" y="955"/>
                  </a:lnTo>
                  <a:lnTo>
                    <a:pt x="1908" y="951"/>
                  </a:lnTo>
                  <a:lnTo>
                    <a:pt x="1905" y="950"/>
                  </a:lnTo>
                  <a:lnTo>
                    <a:pt x="1902" y="949"/>
                  </a:lnTo>
                  <a:lnTo>
                    <a:pt x="1776" y="949"/>
                  </a:lnTo>
                  <a:lnTo>
                    <a:pt x="1756" y="947"/>
                  </a:lnTo>
                  <a:lnTo>
                    <a:pt x="1739" y="939"/>
                  </a:lnTo>
                  <a:lnTo>
                    <a:pt x="1725" y="927"/>
                  </a:lnTo>
                  <a:lnTo>
                    <a:pt x="1714" y="911"/>
                  </a:lnTo>
                  <a:lnTo>
                    <a:pt x="1707" y="893"/>
                  </a:lnTo>
                  <a:lnTo>
                    <a:pt x="1694" y="839"/>
                  </a:lnTo>
                  <a:lnTo>
                    <a:pt x="1678" y="789"/>
                  </a:lnTo>
                  <a:lnTo>
                    <a:pt x="1657" y="738"/>
                  </a:lnTo>
                  <a:lnTo>
                    <a:pt x="1633" y="689"/>
                  </a:lnTo>
                  <a:lnTo>
                    <a:pt x="1603" y="643"/>
                  </a:lnTo>
                  <a:lnTo>
                    <a:pt x="1595" y="626"/>
                  </a:lnTo>
                  <a:lnTo>
                    <a:pt x="1592" y="607"/>
                  </a:lnTo>
                  <a:lnTo>
                    <a:pt x="1594" y="588"/>
                  </a:lnTo>
                  <a:lnTo>
                    <a:pt x="1600" y="570"/>
                  </a:lnTo>
                  <a:lnTo>
                    <a:pt x="1612" y="554"/>
                  </a:lnTo>
                  <a:lnTo>
                    <a:pt x="1700" y="465"/>
                  </a:lnTo>
                  <a:lnTo>
                    <a:pt x="1702" y="463"/>
                  </a:lnTo>
                  <a:lnTo>
                    <a:pt x="1703" y="460"/>
                  </a:lnTo>
                  <a:lnTo>
                    <a:pt x="1703" y="456"/>
                  </a:lnTo>
                  <a:lnTo>
                    <a:pt x="1702" y="453"/>
                  </a:lnTo>
                  <a:lnTo>
                    <a:pt x="1700" y="450"/>
                  </a:lnTo>
                  <a:lnTo>
                    <a:pt x="1604" y="353"/>
                  </a:lnTo>
                  <a:lnTo>
                    <a:pt x="1601" y="351"/>
                  </a:lnTo>
                  <a:lnTo>
                    <a:pt x="1599" y="350"/>
                  </a:lnTo>
                  <a:lnTo>
                    <a:pt x="1597" y="350"/>
                  </a:lnTo>
                  <a:lnTo>
                    <a:pt x="1594" y="350"/>
                  </a:lnTo>
                  <a:lnTo>
                    <a:pt x="1592" y="351"/>
                  </a:lnTo>
                  <a:lnTo>
                    <a:pt x="1589" y="353"/>
                  </a:lnTo>
                  <a:lnTo>
                    <a:pt x="1500" y="442"/>
                  </a:lnTo>
                  <a:lnTo>
                    <a:pt x="1485" y="454"/>
                  </a:lnTo>
                  <a:lnTo>
                    <a:pt x="1468" y="460"/>
                  </a:lnTo>
                  <a:lnTo>
                    <a:pt x="1450" y="463"/>
                  </a:lnTo>
                  <a:lnTo>
                    <a:pt x="1430" y="460"/>
                  </a:lnTo>
                  <a:lnTo>
                    <a:pt x="1411" y="450"/>
                  </a:lnTo>
                  <a:lnTo>
                    <a:pt x="1365" y="422"/>
                  </a:lnTo>
                  <a:lnTo>
                    <a:pt x="1316" y="398"/>
                  </a:lnTo>
                  <a:lnTo>
                    <a:pt x="1267" y="376"/>
                  </a:lnTo>
                  <a:lnTo>
                    <a:pt x="1215" y="360"/>
                  </a:lnTo>
                  <a:lnTo>
                    <a:pt x="1162" y="347"/>
                  </a:lnTo>
                  <a:lnTo>
                    <a:pt x="1143" y="341"/>
                  </a:lnTo>
                  <a:lnTo>
                    <a:pt x="1128" y="330"/>
                  </a:lnTo>
                  <a:lnTo>
                    <a:pt x="1116" y="315"/>
                  </a:lnTo>
                  <a:lnTo>
                    <a:pt x="1109" y="297"/>
                  </a:lnTo>
                  <a:lnTo>
                    <a:pt x="1106" y="278"/>
                  </a:lnTo>
                  <a:lnTo>
                    <a:pt x="1106" y="152"/>
                  </a:lnTo>
                  <a:lnTo>
                    <a:pt x="1106" y="149"/>
                  </a:lnTo>
                  <a:lnTo>
                    <a:pt x="1103" y="146"/>
                  </a:lnTo>
                  <a:lnTo>
                    <a:pt x="1101" y="143"/>
                  </a:lnTo>
                  <a:lnTo>
                    <a:pt x="1098" y="142"/>
                  </a:lnTo>
                  <a:lnTo>
                    <a:pt x="1094" y="141"/>
                  </a:lnTo>
                  <a:lnTo>
                    <a:pt x="958" y="141"/>
                  </a:lnTo>
                  <a:close/>
                  <a:moveTo>
                    <a:pt x="958" y="0"/>
                  </a:moveTo>
                  <a:lnTo>
                    <a:pt x="1095" y="0"/>
                  </a:lnTo>
                  <a:lnTo>
                    <a:pt x="1126" y="3"/>
                  </a:lnTo>
                  <a:lnTo>
                    <a:pt x="1154" y="13"/>
                  </a:lnTo>
                  <a:lnTo>
                    <a:pt x="1179" y="27"/>
                  </a:lnTo>
                  <a:lnTo>
                    <a:pt x="1201" y="45"/>
                  </a:lnTo>
                  <a:lnTo>
                    <a:pt x="1220" y="68"/>
                  </a:lnTo>
                  <a:lnTo>
                    <a:pt x="1234" y="93"/>
                  </a:lnTo>
                  <a:lnTo>
                    <a:pt x="1244" y="122"/>
                  </a:lnTo>
                  <a:lnTo>
                    <a:pt x="1247" y="152"/>
                  </a:lnTo>
                  <a:lnTo>
                    <a:pt x="1247" y="223"/>
                  </a:lnTo>
                  <a:lnTo>
                    <a:pt x="1297" y="238"/>
                  </a:lnTo>
                  <a:lnTo>
                    <a:pt x="1346" y="257"/>
                  </a:lnTo>
                  <a:lnTo>
                    <a:pt x="1394" y="278"/>
                  </a:lnTo>
                  <a:lnTo>
                    <a:pt x="1441" y="304"/>
                  </a:lnTo>
                  <a:lnTo>
                    <a:pt x="1490" y="254"/>
                  </a:lnTo>
                  <a:lnTo>
                    <a:pt x="1508" y="238"/>
                  </a:lnTo>
                  <a:lnTo>
                    <a:pt x="1528" y="225"/>
                  </a:lnTo>
                  <a:lnTo>
                    <a:pt x="1551" y="217"/>
                  </a:lnTo>
                  <a:lnTo>
                    <a:pt x="1574" y="212"/>
                  </a:lnTo>
                  <a:lnTo>
                    <a:pt x="1597" y="209"/>
                  </a:lnTo>
                  <a:lnTo>
                    <a:pt x="1628" y="213"/>
                  </a:lnTo>
                  <a:lnTo>
                    <a:pt x="1655" y="221"/>
                  </a:lnTo>
                  <a:lnTo>
                    <a:pt x="1681" y="235"/>
                  </a:lnTo>
                  <a:lnTo>
                    <a:pt x="1705" y="254"/>
                  </a:lnTo>
                  <a:lnTo>
                    <a:pt x="1800" y="350"/>
                  </a:lnTo>
                  <a:lnTo>
                    <a:pt x="1818" y="371"/>
                  </a:lnTo>
                  <a:lnTo>
                    <a:pt x="1831" y="394"/>
                  </a:lnTo>
                  <a:lnTo>
                    <a:pt x="1839" y="419"/>
                  </a:lnTo>
                  <a:lnTo>
                    <a:pt x="1844" y="445"/>
                  </a:lnTo>
                  <a:lnTo>
                    <a:pt x="1844" y="471"/>
                  </a:lnTo>
                  <a:lnTo>
                    <a:pt x="1839" y="496"/>
                  </a:lnTo>
                  <a:lnTo>
                    <a:pt x="1831" y="521"/>
                  </a:lnTo>
                  <a:lnTo>
                    <a:pt x="1818" y="544"/>
                  </a:lnTo>
                  <a:lnTo>
                    <a:pt x="1800" y="565"/>
                  </a:lnTo>
                  <a:lnTo>
                    <a:pt x="1751" y="614"/>
                  </a:lnTo>
                  <a:lnTo>
                    <a:pt x="1776" y="661"/>
                  </a:lnTo>
                  <a:lnTo>
                    <a:pt x="1797" y="709"/>
                  </a:lnTo>
                  <a:lnTo>
                    <a:pt x="1816" y="759"/>
                  </a:lnTo>
                  <a:lnTo>
                    <a:pt x="1832" y="809"/>
                  </a:lnTo>
                  <a:lnTo>
                    <a:pt x="1902" y="809"/>
                  </a:lnTo>
                  <a:lnTo>
                    <a:pt x="1932" y="812"/>
                  </a:lnTo>
                  <a:lnTo>
                    <a:pt x="1961" y="821"/>
                  </a:lnTo>
                  <a:lnTo>
                    <a:pt x="1987" y="835"/>
                  </a:lnTo>
                  <a:lnTo>
                    <a:pt x="2009" y="854"/>
                  </a:lnTo>
                  <a:lnTo>
                    <a:pt x="2027" y="876"/>
                  </a:lnTo>
                  <a:lnTo>
                    <a:pt x="2042" y="902"/>
                  </a:lnTo>
                  <a:lnTo>
                    <a:pt x="2050" y="930"/>
                  </a:lnTo>
                  <a:lnTo>
                    <a:pt x="2054" y="961"/>
                  </a:lnTo>
                  <a:lnTo>
                    <a:pt x="2054" y="1098"/>
                  </a:lnTo>
                  <a:lnTo>
                    <a:pt x="2050" y="1129"/>
                  </a:lnTo>
                  <a:lnTo>
                    <a:pt x="2042" y="1157"/>
                  </a:lnTo>
                  <a:lnTo>
                    <a:pt x="2027" y="1183"/>
                  </a:lnTo>
                  <a:lnTo>
                    <a:pt x="2009" y="1205"/>
                  </a:lnTo>
                  <a:lnTo>
                    <a:pt x="1987" y="1224"/>
                  </a:lnTo>
                  <a:lnTo>
                    <a:pt x="1961" y="1238"/>
                  </a:lnTo>
                  <a:lnTo>
                    <a:pt x="1932" y="1247"/>
                  </a:lnTo>
                  <a:lnTo>
                    <a:pt x="1902" y="1250"/>
                  </a:lnTo>
                  <a:lnTo>
                    <a:pt x="1832" y="1250"/>
                  </a:lnTo>
                  <a:lnTo>
                    <a:pt x="1816" y="1300"/>
                  </a:lnTo>
                  <a:lnTo>
                    <a:pt x="1797" y="1350"/>
                  </a:lnTo>
                  <a:lnTo>
                    <a:pt x="1776" y="1398"/>
                  </a:lnTo>
                  <a:lnTo>
                    <a:pt x="1751" y="1445"/>
                  </a:lnTo>
                  <a:lnTo>
                    <a:pt x="1800" y="1495"/>
                  </a:lnTo>
                  <a:lnTo>
                    <a:pt x="1818" y="1515"/>
                  </a:lnTo>
                  <a:lnTo>
                    <a:pt x="1831" y="1538"/>
                  </a:lnTo>
                  <a:lnTo>
                    <a:pt x="1839" y="1563"/>
                  </a:lnTo>
                  <a:lnTo>
                    <a:pt x="1844" y="1589"/>
                  </a:lnTo>
                  <a:lnTo>
                    <a:pt x="1844" y="1614"/>
                  </a:lnTo>
                  <a:lnTo>
                    <a:pt x="1839" y="1640"/>
                  </a:lnTo>
                  <a:lnTo>
                    <a:pt x="1831" y="1665"/>
                  </a:lnTo>
                  <a:lnTo>
                    <a:pt x="1818" y="1688"/>
                  </a:lnTo>
                  <a:lnTo>
                    <a:pt x="1800" y="1709"/>
                  </a:lnTo>
                  <a:lnTo>
                    <a:pt x="1705" y="1805"/>
                  </a:lnTo>
                  <a:lnTo>
                    <a:pt x="1687" y="1821"/>
                  </a:lnTo>
                  <a:lnTo>
                    <a:pt x="1665" y="1834"/>
                  </a:lnTo>
                  <a:lnTo>
                    <a:pt x="1644" y="1842"/>
                  </a:lnTo>
                  <a:lnTo>
                    <a:pt x="1621" y="1848"/>
                  </a:lnTo>
                  <a:lnTo>
                    <a:pt x="1597" y="1850"/>
                  </a:lnTo>
                  <a:lnTo>
                    <a:pt x="1567" y="1846"/>
                  </a:lnTo>
                  <a:lnTo>
                    <a:pt x="1539" y="1838"/>
                  </a:lnTo>
                  <a:lnTo>
                    <a:pt x="1514" y="1824"/>
                  </a:lnTo>
                  <a:lnTo>
                    <a:pt x="1490" y="1805"/>
                  </a:lnTo>
                  <a:lnTo>
                    <a:pt x="1441" y="1756"/>
                  </a:lnTo>
                  <a:lnTo>
                    <a:pt x="1394" y="1781"/>
                  </a:lnTo>
                  <a:lnTo>
                    <a:pt x="1346" y="1802"/>
                  </a:lnTo>
                  <a:lnTo>
                    <a:pt x="1297" y="1821"/>
                  </a:lnTo>
                  <a:lnTo>
                    <a:pt x="1247" y="1836"/>
                  </a:lnTo>
                  <a:lnTo>
                    <a:pt x="1247" y="1907"/>
                  </a:lnTo>
                  <a:lnTo>
                    <a:pt x="1244" y="1937"/>
                  </a:lnTo>
                  <a:lnTo>
                    <a:pt x="1235" y="1966"/>
                  </a:lnTo>
                  <a:lnTo>
                    <a:pt x="1220" y="1991"/>
                  </a:lnTo>
                  <a:lnTo>
                    <a:pt x="1203" y="2015"/>
                  </a:lnTo>
                  <a:lnTo>
                    <a:pt x="1179" y="2032"/>
                  </a:lnTo>
                  <a:lnTo>
                    <a:pt x="1154" y="2046"/>
                  </a:lnTo>
                  <a:lnTo>
                    <a:pt x="1126" y="2056"/>
                  </a:lnTo>
                  <a:lnTo>
                    <a:pt x="1095" y="2059"/>
                  </a:lnTo>
                  <a:lnTo>
                    <a:pt x="958" y="2059"/>
                  </a:lnTo>
                  <a:lnTo>
                    <a:pt x="927" y="2056"/>
                  </a:lnTo>
                  <a:lnTo>
                    <a:pt x="900" y="2046"/>
                  </a:lnTo>
                  <a:lnTo>
                    <a:pt x="874" y="2032"/>
                  </a:lnTo>
                  <a:lnTo>
                    <a:pt x="851" y="2015"/>
                  </a:lnTo>
                  <a:lnTo>
                    <a:pt x="832" y="1991"/>
                  </a:lnTo>
                  <a:lnTo>
                    <a:pt x="819" y="1966"/>
                  </a:lnTo>
                  <a:lnTo>
                    <a:pt x="810" y="1937"/>
                  </a:lnTo>
                  <a:lnTo>
                    <a:pt x="807" y="1907"/>
                  </a:lnTo>
                  <a:lnTo>
                    <a:pt x="807" y="1836"/>
                  </a:lnTo>
                  <a:lnTo>
                    <a:pt x="756" y="1821"/>
                  </a:lnTo>
                  <a:lnTo>
                    <a:pt x="707" y="1802"/>
                  </a:lnTo>
                  <a:lnTo>
                    <a:pt x="659" y="1781"/>
                  </a:lnTo>
                  <a:lnTo>
                    <a:pt x="613" y="1756"/>
                  </a:lnTo>
                  <a:lnTo>
                    <a:pt x="563" y="1805"/>
                  </a:lnTo>
                  <a:lnTo>
                    <a:pt x="545" y="1821"/>
                  </a:lnTo>
                  <a:lnTo>
                    <a:pt x="524" y="1834"/>
                  </a:lnTo>
                  <a:lnTo>
                    <a:pt x="503" y="1842"/>
                  </a:lnTo>
                  <a:lnTo>
                    <a:pt x="480" y="1848"/>
                  </a:lnTo>
                  <a:lnTo>
                    <a:pt x="456" y="1850"/>
                  </a:lnTo>
                  <a:lnTo>
                    <a:pt x="426" y="1846"/>
                  </a:lnTo>
                  <a:lnTo>
                    <a:pt x="398" y="1838"/>
                  </a:lnTo>
                  <a:lnTo>
                    <a:pt x="372" y="1824"/>
                  </a:lnTo>
                  <a:lnTo>
                    <a:pt x="349" y="1805"/>
                  </a:lnTo>
                  <a:lnTo>
                    <a:pt x="252" y="1709"/>
                  </a:lnTo>
                  <a:lnTo>
                    <a:pt x="237" y="1690"/>
                  </a:lnTo>
                  <a:lnTo>
                    <a:pt x="225" y="1670"/>
                  </a:lnTo>
                  <a:lnTo>
                    <a:pt x="215" y="1649"/>
                  </a:lnTo>
                  <a:lnTo>
                    <a:pt x="210" y="1626"/>
                  </a:lnTo>
                  <a:lnTo>
                    <a:pt x="208" y="1601"/>
                  </a:lnTo>
                  <a:lnTo>
                    <a:pt x="211" y="1572"/>
                  </a:lnTo>
                  <a:lnTo>
                    <a:pt x="220" y="1543"/>
                  </a:lnTo>
                  <a:lnTo>
                    <a:pt x="233" y="1517"/>
                  </a:lnTo>
                  <a:lnTo>
                    <a:pt x="252" y="1495"/>
                  </a:lnTo>
                  <a:lnTo>
                    <a:pt x="302" y="1445"/>
                  </a:lnTo>
                  <a:lnTo>
                    <a:pt x="278" y="1398"/>
                  </a:lnTo>
                  <a:lnTo>
                    <a:pt x="256" y="1350"/>
                  </a:lnTo>
                  <a:lnTo>
                    <a:pt x="237" y="1300"/>
                  </a:lnTo>
                  <a:lnTo>
                    <a:pt x="222" y="1250"/>
                  </a:lnTo>
                  <a:lnTo>
                    <a:pt x="151" y="1250"/>
                  </a:lnTo>
                  <a:lnTo>
                    <a:pt x="121" y="1247"/>
                  </a:lnTo>
                  <a:lnTo>
                    <a:pt x="92" y="1238"/>
                  </a:lnTo>
                  <a:lnTo>
                    <a:pt x="67" y="1224"/>
                  </a:lnTo>
                  <a:lnTo>
                    <a:pt x="45" y="1205"/>
                  </a:lnTo>
                  <a:lnTo>
                    <a:pt x="26" y="1183"/>
                  </a:lnTo>
                  <a:lnTo>
                    <a:pt x="12" y="1157"/>
                  </a:lnTo>
                  <a:lnTo>
                    <a:pt x="2" y="1129"/>
                  </a:lnTo>
                  <a:lnTo>
                    <a:pt x="0" y="1098"/>
                  </a:lnTo>
                  <a:lnTo>
                    <a:pt x="0" y="961"/>
                  </a:lnTo>
                  <a:lnTo>
                    <a:pt x="2" y="930"/>
                  </a:lnTo>
                  <a:lnTo>
                    <a:pt x="12" y="902"/>
                  </a:lnTo>
                  <a:lnTo>
                    <a:pt x="26" y="876"/>
                  </a:lnTo>
                  <a:lnTo>
                    <a:pt x="45" y="854"/>
                  </a:lnTo>
                  <a:lnTo>
                    <a:pt x="67" y="835"/>
                  </a:lnTo>
                  <a:lnTo>
                    <a:pt x="92" y="821"/>
                  </a:lnTo>
                  <a:lnTo>
                    <a:pt x="121" y="812"/>
                  </a:lnTo>
                  <a:lnTo>
                    <a:pt x="151" y="809"/>
                  </a:lnTo>
                  <a:lnTo>
                    <a:pt x="222" y="809"/>
                  </a:lnTo>
                  <a:lnTo>
                    <a:pt x="237" y="759"/>
                  </a:lnTo>
                  <a:lnTo>
                    <a:pt x="256" y="709"/>
                  </a:lnTo>
                  <a:lnTo>
                    <a:pt x="278" y="661"/>
                  </a:lnTo>
                  <a:lnTo>
                    <a:pt x="302" y="614"/>
                  </a:lnTo>
                  <a:lnTo>
                    <a:pt x="252" y="565"/>
                  </a:lnTo>
                  <a:lnTo>
                    <a:pt x="237" y="547"/>
                  </a:lnTo>
                  <a:lnTo>
                    <a:pt x="225" y="527"/>
                  </a:lnTo>
                  <a:lnTo>
                    <a:pt x="215" y="504"/>
                  </a:lnTo>
                  <a:lnTo>
                    <a:pt x="210" y="482"/>
                  </a:lnTo>
                  <a:lnTo>
                    <a:pt x="208" y="458"/>
                  </a:lnTo>
                  <a:lnTo>
                    <a:pt x="211" y="428"/>
                  </a:lnTo>
                  <a:lnTo>
                    <a:pt x="220" y="400"/>
                  </a:lnTo>
                  <a:lnTo>
                    <a:pt x="233" y="373"/>
                  </a:lnTo>
                  <a:lnTo>
                    <a:pt x="252" y="350"/>
                  </a:lnTo>
                  <a:lnTo>
                    <a:pt x="349" y="254"/>
                  </a:lnTo>
                  <a:lnTo>
                    <a:pt x="367" y="238"/>
                  </a:lnTo>
                  <a:lnTo>
                    <a:pt x="387" y="225"/>
                  </a:lnTo>
                  <a:lnTo>
                    <a:pt x="410" y="217"/>
                  </a:lnTo>
                  <a:lnTo>
                    <a:pt x="432" y="212"/>
                  </a:lnTo>
                  <a:lnTo>
                    <a:pt x="456" y="209"/>
                  </a:lnTo>
                  <a:lnTo>
                    <a:pt x="485" y="213"/>
                  </a:lnTo>
                  <a:lnTo>
                    <a:pt x="514" y="221"/>
                  </a:lnTo>
                  <a:lnTo>
                    <a:pt x="540" y="235"/>
                  </a:lnTo>
                  <a:lnTo>
                    <a:pt x="563" y="254"/>
                  </a:lnTo>
                  <a:lnTo>
                    <a:pt x="613" y="304"/>
                  </a:lnTo>
                  <a:lnTo>
                    <a:pt x="659" y="278"/>
                  </a:lnTo>
                  <a:lnTo>
                    <a:pt x="707" y="257"/>
                  </a:lnTo>
                  <a:lnTo>
                    <a:pt x="756" y="238"/>
                  </a:lnTo>
                  <a:lnTo>
                    <a:pt x="807" y="223"/>
                  </a:lnTo>
                  <a:lnTo>
                    <a:pt x="807" y="152"/>
                  </a:lnTo>
                  <a:lnTo>
                    <a:pt x="810" y="122"/>
                  </a:lnTo>
                  <a:lnTo>
                    <a:pt x="819" y="93"/>
                  </a:lnTo>
                  <a:lnTo>
                    <a:pt x="832" y="68"/>
                  </a:lnTo>
                  <a:lnTo>
                    <a:pt x="851" y="45"/>
                  </a:lnTo>
                  <a:lnTo>
                    <a:pt x="874" y="27"/>
                  </a:lnTo>
                  <a:lnTo>
                    <a:pt x="900" y="13"/>
                  </a:lnTo>
                  <a:lnTo>
                    <a:pt x="927" y="3"/>
                  </a:lnTo>
                  <a:lnTo>
                    <a:pt x="958"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2" name="Freeform 253"/>
            <p:cNvSpPr>
              <a:spLocks noEditPoints="1"/>
            </p:cNvSpPr>
            <p:nvPr/>
          </p:nvSpPr>
          <p:spPr bwMode="auto">
            <a:xfrm>
              <a:off x="3733801" y="3562350"/>
              <a:ext cx="131763" cy="131763"/>
            </a:xfrm>
            <a:custGeom>
              <a:avLst/>
              <a:gdLst>
                <a:gd name="T0" fmla="*/ 374 w 833"/>
                <a:gd name="T1" fmla="*/ 144 h 835"/>
                <a:gd name="T2" fmla="*/ 299 w 833"/>
                <a:gd name="T3" fmla="*/ 166 h 835"/>
                <a:gd name="T4" fmla="*/ 234 w 833"/>
                <a:gd name="T5" fmla="*/ 208 h 835"/>
                <a:gd name="T6" fmla="*/ 183 w 833"/>
                <a:gd name="T7" fmla="*/ 266 h 835"/>
                <a:gd name="T8" fmla="*/ 151 w 833"/>
                <a:gd name="T9" fmla="*/ 337 h 835"/>
                <a:gd name="T10" fmla="*/ 139 w 833"/>
                <a:gd name="T11" fmla="*/ 418 h 835"/>
                <a:gd name="T12" fmla="*/ 151 w 833"/>
                <a:gd name="T13" fmla="*/ 498 h 835"/>
                <a:gd name="T14" fmla="*/ 183 w 833"/>
                <a:gd name="T15" fmla="*/ 569 h 835"/>
                <a:gd name="T16" fmla="*/ 234 w 833"/>
                <a:gd name="T17" fmla="*/ 627 h 835"/>
                <a:gd name="T18" fmla="*/ 299 w 833"/>
                <a:gd name="T19" fmla="*/ 669 h 835"/>
                <a:gd name="T20" fmla="*/ 374 w 833"/>
                <a:gd name="T21" fmla="*/ 691 h 835"/>
                <a:gd name="T22" fmla="*/ 457 w 833"/>
                <a:gd name="T23" fmla="*/ 691 h 835"/>
                <a:gd name="T24" fmla="*/ 531 w 833"/>
                <a:gd name="T25" fmla="*/ 669 h 835"/>
                <a:gd name="T26" fmla="*/ 597 w 833"/>
                <a:gd name="T27" fmla="*/ 627 h 835"/>
                <a:gd name="T28" fmla="*/ 647 w 833"/>
                <a:gd name="T29" fmla="*/ 569 h 835"/>
                <a:gd name="T30" fmla="*/ 680 w 833"/>
                <a:gd name="T31" fmla="*/ 498 h 835"/>
                <a:gd name="T32" fmla="*/ 692 w 833"/>
                <a:gd name="T33" fmla="*/ 418 h 835"/>
                <a:gd name="T34" fmla="*/ 680 w 833"/>
                <a:gd name="T35" fmla="*/ 338 h 835"/>
                <a:gd name="T36" fmla="*/ 647 w 833"/>
                <a:gd name="T37" fmla="*/ 267 h 835"/>
                <a:gd name="T38" fmla="*/ 597 w 833"/>
                <a:gd name="T39" fmla="*/ 209 h 835"/>
                <a:gd name="T40" fmla="*/ 531 w 833"/>
                <a:gd name="T41" fmla="*/ 167 h 835"/>
                <a:gd name="T42" fmla="*/ 457 w 833"/>
                <a:gd name="T43" fmla="*/ 144 h 835"/>
                <a:gd name="T44" fmla="*/ 416 w 833"/>
                <a:gd name="T45" fmla="*/ 0 h 835"/>
                <a:gd name="T46" fmla="*/ 519 w 833"/>
                <a:gd name="T47" fmla="*/ 13 h 835"/>
                <a:gd name="T48" fmla="*/ 612 w 833"/>
                <a:gd name="T49" fmla="*/ 49 h 835"/>
                <a:gd name="T50" fmla="*/ 693 w 833"/>
                <a:gd name="T51" fmla="*/ 106 h 835"/>
                <a:gd name="T52" fmla="*/ 758 w 833"/>
                <a:gd name="T53" fmla="*/ 180 h 835"/>
                <a:gd name="T54" fmla="*/ 805 w 833"/>
                <a:gd name="T55" fmla="*/ 266 h 835"/>
                <a:gd name="T56" fmla="*/ 829 w 833"/>
                <a:gd name="T57" fmla="*/ 366 h 835"/>
                <a:gd name="T58" fmla="*/ 829 w 833"/>
                <a:gd name="T59" fmla="*/ 469 h 835"/>
                <a:gd name="T60" fmla="*/ 805 w 833"/>
                <a:gd name="T61" fmla="*/ 569 h 835"/>
                <a:gd name="T62" fmla="*/ 758 w 833"/>
                <a:gd name="T63" fmla="*/ 655 h 835"/>
                <a:gd name="T64" fmla="*/ 693 w 833"/>
                <a:gd name="T65" fmla="*/ 729 h 835"/>
                <a:gd name="T66" fmla="*/ 612 w 833"/>
                <a:gd name="T67" fmla="*/ 786 h 835"/>
                <a:gd name="T68" fmla="*/ 519 w 833"/>
                <a:gd name="T69" fmla="*/ 822 h 835"/>
                <a:gd name="T70" fmla="*/ 416 w 833"/>
                <a:gd name="T71" fmla="*/ 835 h 835"/>
                <a:gd name="T72" fmla="*/ 313 w 833"/>
                <a:gd name="T73" fmla="*/ 822 h 835"/>
                <a:gd name="T74" fmla="*/ 220 w 833"/>
                <a:gd name="T75" fmla="*/ 786 h 835"/>
                <a:gd name="T76" fmla="*/ 139 w 833"/>
                <a:gd name="T77" fmla="*/ 729 h 835"/>
                <a:gd name="T78" fmla="*/ 74 w 833"/>
                <a:gd name="T79" fmla="*/ 655 h 835"/>
                <a:gd name="T80" fmla="*/ 27 w 833"/>
                <a:gd name="T81" fmla="*/ 569 h 835"/>
                <a:gd name="T82" fmla="*/ 3 w 833"/>
                <a:gd name="T83" fmla="*/ 469 h 835"/>
                <a:gd name="T84" fmla="*/ 3 w 833"/>
                <a:gd name="T85" fmla="*/ 366 h 835"/>
                <a:gd name="T86" fmla="*/ 27 w 833"/>
                <a:gd name="T87" fmla="*/ 266 h 835"/>
                <a:gd name="T88" fmla="*/ 74 w 833"/>
                <a:gd name="T89" fmla="*/ 180 h 835"/>
                <a:gd name="T90" fmla="*/ 139 w 833"/>
                <a:gd name="T91" fmla="*/ 106 h 835"/>
                <a:gd name="T92" fmla="*/ 220 w 833"/>
                <a:gd name="T93" fmla="*/ 49 h 835"/>
                <a:gd name="T94" fmla="*/ 313 w 833"/>
                <a:gd name="T95" fmla="*/ 13 h 835"/>
                <a:gd name="T96" fmla="*/ 416 w 833"/>
                <a:gd name="T97"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3" h="835">
                  <a:moveTo>
                    <a:pt x="415" y="141"/>
                  </a:moveTo>
                  <a:lnTo>
                    <a:pt x="374" y="144"/>
                  </a:lnTo>
                  <a:lnTo>
                    <a:pt x="335" y="152"/>
                  </a:lnTo>
                  <a:lnTo>
                    <a:pt x="299" y="166"/>
                  </a:lnTo>
                  <a:lnTo>
                    <a:pt x="265" y="185"/>
                  </a:lnTo>
                  <a:lnTo>
                    <a:pt x="234" y="208"/>
                  </a:lnTo>
                  <a:lnTo>
                    <a:pt x="207" y="236"/>
                  </a:lnTo>
                  <a:lnTo>
                    <a:pt x="183" y="266"/>
                  </a:lnTo>
                  <a:lnTo>
                    <a:pt x="164" y="301"/>
                  </a:lnTo>
                  <a:lnTo>
                    <a:pt x="151" y="337"/>
                  </a:lnTo>
                  <a:lnTo>
                    <a:pt x="142" y="376"/>
                  </a:lnTo>
                  <a:lnTo>
                    <a:pt x="139" y="418"/>
                  </a:lnTo>
                  <a:lnTo>
                    <a:pt x="142" y="459"/>
                  </a:lnTo>
                  <a:lnTo>
                    <a:pt x="151" y="498"/>
                  </a:lnTo>
                  <a:lnTo>
                    <a:pt x="164" y="534"/>
                  </a:lnTo>
                  <a:lnTo>
                    <a:pt x="183" y="569"/>
                  </a:lnTo>
                  <a:lnTo>
                    <a:pt x="207" y="599"/>
                  </a:lnTo>
                  <a:lnTo>
                    <a:pt x="234" y="627"/>
                  </a:lnTo>
                  <a:lnTo>
                    <a:pt x="265" y="650"/>
                  </a:lnTo>
                  <a:lnTo>
                    <a:pt x="299" y="669"/>
                  </a:lnTo>
                  <a:lnTo>
                    <a:pt x="335" y="683"/>
                  </a:lnTo>
                  <a:lnTo>
                    <a:pt x="374" y="691"/>
                  </a:lnTo>
                  <a:lnTo>
                    <a:pt x="415" y="694"/>
                  </a:lnTo>
                  <a:lnTo>
                    <a:pt x="457" y="691"/>
                  </a:lnTo>
                  <a:lnTo>
                    <a:pt x="495" y="683"/>
                  </a:lnTo>
                  <a:lnTo>
                    <a:pt x="531" y="669"/>
                  </a:lnTo>
                  <a:lnTo>
                    <a:pt x="565" y="650"/>
                  </a:lnTo>
                  <a:lnTo>
                    <a:pt x="597" y="627"/>
                  </a:lnTo>
                  <a:lnTo>
                    <a:pt x="624" y="599"/>
                  </a:lnTo>
                  <a:lnTo>
                    <a:pt x="647" y="569"/>
                  </a:lnTo>
                  <a:lnTo>
                    <a:pt x="665" y="534"/>
                  </a:lnTo>
                  <a:lnTo>
                    <a:pt x="680" y="498"/>
                  </a:lnTo>
                  <a:lnTo>
                    <a:pt x="689" y="459"/>
                  </a:lnTo>
                  <a:lnTo>
                    <a:pt x="692" y="418"/>
                  </a:lnTo>
                  <a:lnTo>
                    <a:pt x="689" y="376"/>
                  </a:lnTo>
                  <a:lnTo>
                    <a:pt x="680" y="338"/>
                  </a:lnTo>
                  <a:lnTo>
                    <a:pt x="665" y="301"/>
                  </a:lnTo>
                  <a:lnTo>
                    <a:pt x="647" y="267"/>
                  </a:lnTo>
                  <a:lnTo>
                    <a:pt x="624" y="236"/>
                  </a:lnTo>
                  <a:lnTo>
                    <a:pt x="597" y="209"/>
                  </a:lnTo>
                  <a:lnTo>
                    <a:pt x="565" y="185"/>
                  </a:lnTo>
                  <a:lnTo>
                    <a:pt x="531" y="167"/>
                  </a:lnTo>
                  <a:lnTo>
                    <a:pt x="495" y="152"/>
                  </a:lnTo>
                  <a:lnTo>
                    <a:pt x="457" y="144"/>
                  </a:lnTo>
                  <a:lnTo>
                    <a:pt x="415" y="141"/>
                  </a:lnTo>
                  <a:close/>
                  <a:moveTo>
                    <a:pt x="416" y="0"/>
                  </a:moveTo>
                  <a:lnTo>
                    <a:pt x="468" y="3"/>
                  </a:lnTo>
                  <a:lnTo>
                    <a:pt x="519" y="13"/>
                  </a:lnTo>
                  <a:lnTo>
                    <a:pt x="566" y="29"/>
                  </a:lnTo>
                  <a:lnTo>
                    <a:pt x="612" y="49"/>
                  </a:lnTo>
                  <a:lnTo>
                    <a:pt x="654" y="75"/>
                  </a:lnTo>
                  <a:lnTo>
                    <a:pt x="693" y="106"/>
                  </a:lnTo>
                  <a:lnTo>
                    <a:pt x="728" y="141"/>
                  </a:lnTo>
                  <a:lnTo>
                    <a:pt x="758" y="180"/>
                  </a:lnTo>
                  <a:lnTo>
                    <a:pt x="783" y="222"/>
                  </a:lnTo>
                  <a:lnTo>
                    <a:pt x="805" y="266"/>
                  </a:lnTo>
                  <a:lnTo>
                    <a:pt x="819" y="315"/>
                  </a:lnTo>
                  <a:lnTo>
                    <a:pt x="829" y="366"/>
                  </a:lnTo>
                  <a:lnTo>
                    <a:pt x="833" y="418"/>
                  </a:lnTo>
                  <a:lnTo>
                    <a:pt x="829" y="469"/>
                  </a:lnTo>
                  <a:lnTo>
                    <a:pt x="819" y="520"/>
                  </a:lnTo>
                  <a:lnTo>
                    <a:pt x="805" y="569"/>
                  </a:lnTo>
                  <a:lnTo>
                    <a:pt x="783" y="613"/>
                  </a:lnTo>
                  <a:lnTo>
                    <a:pt x="758" y="655"/>
                  </a:lnTo>
                  <a:lnTo>
                    <a:pt x="728" y="694"/>
                  </a:lnTo>
                  <a:lnTo>
                    <a:pt x="693" y="729"/>
                  </a:lnTo>
                  <a:lnTo>
                    <a:pt x="654" y="760"/>
                  </a:lnTo>
                  <a:lnTo>
                    <a:pt x="612" y="786"/>
                  </a:lnTo>
                  <a:lnTo>
                    <a:pt x="566" y="806"/>
                  </a:lnTo>
                  <a:lnTo>
                    <a:pt x="519" y="822"/>
                  </a:lnTo>
                  <a:lnTo>
                    <a:pt x="468" y="832"/>
                  </a:lnTo>
                  <a:lnTo>
                    <a:pt x="416" y="835"/>
                  </a:lnTo>
                  <a:lnTo>
                    <a:pt x="364" y="832"/>
                  </a:lnTo>
                  <a:lnTo>
                    <a:pt x="313" y="822"/>
                  </a:lnTo>
                  <a:lnTo>
                    <a:pt x="266" y="806"/>
                  </a:lnTo>
                  <a:lnTo>
                    <a:pt x="220" y="786"/>
                  </a:lnTo>
                  <a:lnTo>
                    <a:pt x="178" y="760"/>
                  </a:lnTo>
                  <a:lnTo>
                    <a:pt x="139" y="729"/>
                  </a:lnTo>
                  <a:lnTo>
                    <a:pt x="104" y="694"/>
                  </a:lnTo>
                  <a:lnTo>
                    <a:pt x="74" y="655"/>
                  </a:lnTo>
                  <a:lnTo>
                    <a:pt x="48" y="613"/>
                  </a:lnTo>
                  <a:lnTo>
                    <a:pt x="27" y="569"/>
                  </a:lnTo>
                  <a:lnTo>
                    <a:pt x="13" y="520"/>
                  </a:lnTo>
                  <a:lnTo>
                    <a:pt x="3" y="469"/>
                  </a:lnTo>
                  <a:lnTo>
                    <a:pt x="0" y="418"/>
                  </a:lnTo>
                  <a:lnTo>
                    <a:pt x="3" y="366"/>
                  </a:lnTo>
                  <a:lnTo>
                    <a:pt x="13" y="315"/>
                  </a:lnTo>
                  <a:lnTo>
                    <a:pt x="27" y="266"/>
                  </a:lnTo>
                  <a:lnTo>
                    <a:pt x="48" y="222"/>
                  </a:lnTo>
                  <a:lnTo>
                    <a:pt x="74" y="180"/>
                  </a:lnTo>
                  <a:lnTo>
                    <a:pt x="104" y="141"/>
                  </a:lnTo>
                  <a:lnTo>
                    <a:pt x="139" y="106"/>
                  </a:lnTo>
                  <a:lnTo>
                    <a:pt x="178" y="75"/>
                  </a:lnTo>
                  <a:lnTo>
                    <a:pt x="220" y="49"/>
                  </a:lnTo>
                  <a:lnTo>
                    <a:pt x="266" y="29"/>
                  </a:lnTo>
                  <a:lnTo>
                    <a:pt x="313" y="13"/>
                  </a:lnTo>
                  <a:lnTo>
                    <a:pt x="364" y="3"/>
                  </a:lnTo>
                  <a:lnTo>
                    <a:pt x="416"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3" name="Group 22"/>
          <p:cNvGrpSpPr/>
          <p:nvPr/>
        </p:nvGrpSpPr>
        <p:grpSpPr>
          <a:xfrm>
            <a:off x="3272427" y="1537684"/>
            <a:ext cx="554038" cy="550862"/>
            <a:chOff x="685800" y="4235450"/>
            <a:chExt cx="554038" cy="550862"/>
          </a:xfrm>
          <a:solidFill>
            <a:schemeClr val="accent1"/>
          </a:solidFill>
        </p:grpSpPr>
        <p:sp>
          <p:nvSpPr>
            <p:cNvPr id="24" name="Freeform 390"/>
            <p:cNvSpPr>
              <a:spLocks noEditPoints="1"/>
            </p:cNvSpPr>
            <p:nvPr/>
          </p:nvSpPr>
          <p:spPr bwMode="auto">
            <a:xfrm>
              <a:off x="996950" y="4235450"/>
              <a:ext cx="242888" cy="242887"/>
            </a:xfrm>
            <a:custGeom>
              <a:avLst/>
              <a:gdLst>
                <a:gd name="T0" fmla="*/ 141 w 1531"/>
                <a:gd name="T1" fmla="*/ 1394 h 1534"/>
                <a:gd name="T2" fmla="*/ 1382 w 1531"/>
                <a:gd name="T3" fmla="*/ 1312 h 1534"/>
                <a:gd name="T4" fmla="*/ 1354 w 1531"/>
                <a:gd name="T5" fmla="*/ 1154 h 1534"/>
                <a:gd name="T6" fmla="*/ 1307 w 1531"/>
                <a:gd name="T7" fmla="*/ 1000 h 1534"/>
                <a:gd name="T8" fmla="*/ 1242 w 1531"/>
                <a:gd name="T9" fmla="*/ 854 h 1534"/>
                <a:gd name="T10" fmla="*/ 1160 w 1531"/>
                <a:gd name="T11" fmla="*/ 716 h 1534"/>
                <a:gd name="T12" fmla="*/ 1060 w 1531"/>
                <a:gd name="T13" fmla="*/ 588 h 1534"/>
                <a:gd name="T14" fmla="*/ 934 w 1531"/>
                <a:gd name="T15" fmla="*/ 464 h 1534"/>
                <a:gd name="T16" fmla="*/ 796 w 1531"/>
                <a:gd name="T17" fmla="*/ 359 h 1534"/>
                <a:gd name="T18" fmla="*/ 644 w 1531"/>
                <a:gd name="T19" fmla="*/ 273 h 1534"/>
                <a:gd name="T20" fmla="*/ 484 w 1531"/>
                <a:gd name="T21" fmla="*/ 207 h 1534"/>
                <a:gd name="T22" fmla="*/ 314 w 1531"/>
                <a:gd name="T23" fmla="*/ 164 h 1534"/>
                <a:gd name="T24" fmla="*/ 141 w 1531"/>
                <a:gd name="T25" fmla="*/ 142 h 1534"/>
                <a:gd name="T26" fmla="*/ 160 w 1531"/>
                <a:gd name="T27" fmla="*/ 2 h 1534"/>
                <a:gd name="T28" fmla="*/ 335 w 1531"/>
                <a:gd name="T29" fmla="*/ 25 h 1534"/>
                <a:gd name="T30" fmla="*/ 507 w 1531"/>
                <a:gd name="T31" fmla="*/ 67 h 1534"/>
                <a:gd name="T32" fmla="*/ 671 w 1531"/>
                <a:gd name="T33" fmla="*/ 130 h 1534"/>
                <a:gd name="T34" fmla="*/ 826 w 1531"/>
                <a:gd name="T35" fmla="*/ 211 h 1534"/>
                <a:gd name="T36" fmla="*/ 971 w 1531"/>
                <a:gd name="T37" fmla="*/ 311 h 1534"/>
                <a:gd name="T38" fmla="*/ 1103 w 1531"/>
                <a:gd name="T39" fmla="*/ 429 h 1534"/>
                <a:gd name="T40" fmla="*/ 1222 w 1531"/>
                <a:gd name="T41" fmla="*/ 563 h 1534"/>
                <a:gd name="T42" fmla="*/ 1321 w 1531"/>
                <a:gd name="T43" fmla="*/ 709 h 1534"/>
                <a:gd name="T44" fmla="*/ 1403 w 1531"/>
                <a:gd name="T45" fmla="*/ 865 h 1534"/>
                <a:gd name="T46" fmla="*/ 1464 w 1531"/>
                <a:gd name="T47" fmla="*/ 1028 h 1534"/>
                <a:gd name="T48" fmla="*/ 1506 w 1531"/>
                <a:gd name="T49" fmla="*/ 1199 h 1534"/>
                <a:gd name="T50" fmla="*/ 1528 w 1531"/>
                <a:gd name="T51" fmla="*/ 1375 h 1534"/>
                <a:gd name="T52" fmla="*/ 1528 w 1531"/>
                <a:gd name="T53" fmla="*/ 1483 h 1534"/>
                <a:gd name="T54" fmla="*/ 1510 w 1531"/>
                <a:gd name="T55" fmla="*/ 1514 h 1534"/>
                <a:gd name="T56" fmla="*/ 1479 w 1531"/>
                <a:gd name="T57" fmla="*/ 1532 h 1534"/>
                <a:gd name="T58" fmla="*/ 70 w 1531"/>
                <a:gd name="T59" fmla="*/ 1534 h 1534"/>
                <a:gd name="T60" fmla="*/ 35 w 1531"/>
                <a:gd name="T61" fmla="*/ 1524 h 1534"/>
                <a:gd name="T62" fmla="*/ 10 w 1531"/>
                <a:gd name="T63" fmla="*/ 1499 h 1534"/>
                <a:gd name="T64" fmla="*/ 0 w 1531"/>
                <a:gd name="T65" fmla="*/ 1464 h 1534"/>
                <a:gd name="T66" fmla="*/ 2 w 1531"/>
                <a:gd name="T67" fmla="*/ 51 h 1534"/>
                <a:gd name="T68" fmla="*/ 20 w 1531"/>
                <a:gd name="T69" fmla="*/ 20 h 1534"/>
                <a:gd name="T70" fmla="*/ 52 w 1531"/>
                <a:gd name="T71" fmla="*/ 2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31" h="1534">
                  <a:moveTo>
                    <a:pt x="141" y="142"/>
                  </a:moveTo>
                  <a:lnTo>
                    <a:pt x="141" y="1394"/>
                  </a:lnTo>
                  <a:lnTo>
                    <a:pt x="1389" y="1394"/>
                  </a:lnTo>
                  <a:lnTo>
                    <a:pt x="1382" y="1312"/>
                  </a:lnTo>
                  <a:lnTo>
                    <a:pt x="1370" y="1233"/>
                  </a:lnTo>
                  <a:lnTo>
                    <a:pt x="1354" y="1154"/>
                  </a:lnTo>
                  <a:lnTo>
                    <a:pt x="1333" y="1077"/>
                  </a:lnTo>
                  <a:lnTo>
                    <a:pt x="1307" y="1000"/>
                  </a:lnTo>
                  <a:lnTo>
                    <a:pt x="1277" y="926"/>
                  </a:lnTo>
                  <a:lnTo>
                    <a:pt x="1242" y="854"/>
                  </a:lnTo>
                  <a:lnTo>
                    <a:pt x="1203" y="784"/>
                  </a:lnTo>
                  <a:lnTo>
                    <a:pt x="1160" y="716"/>
                  </a:lnTo>
                  <a:lnTo>
                    <a:pt x="1112" y="650"/>
                  </a:lnTo>
                  <a:lnTo>
                    <a:pt x="1060" y="588"/>
                  </a:lnTo>
                  <a:lnTo>
                    <a:pt x="999" y="524"/>
                  </a:lnTo>
                  <a:lnTo>
                    <a:pt x="934" y="464"/>
                  </a:lnTo>
                  <a:lnTo>
                    <a:pt x="866" y="409"/>
                  </a:lnTo>
                  <a:lnTo>
                    <a:pt x="796" y="359"/>
                  </a:lnTo>
                  <a:lnTo>
                    <a:pt x="720" y="313"/>
                  </a:lnTo>
                  <a:lnTo>
                    <a:pt x="644" y="273"/>
                  </a:lnTo>
                  <a:lnTo>
                    <a:pt x="565" y="238"/>
                  </a:lnTo>
                  <a:lnTo>
                    <a:pt x="484" y="207"/>
                  </a:lnTo>
                  <a:lnTo>
                    <a:pt x="400" y="183"/>
                  </a:lnTo>
                  <a:lnTo>
                    <a:pt x="314" y="164"/>
                  </a:lnTo>
                  <a:lnTo>
                    <a:pt x="227" y="150"/>
                  </a:lnTo>
                  <a:lnTo>
                    <a:pt x="141" y="142"/>
                  </a:lnTo>
                  <a:close/>
                  <a:moveTo>
                    <a:pt x="70" y="0"/>
                  </a:moveTo>
                  <a:lnTo>
                    <a:pt x="160" y="2"/>
                  </a:lnTo>
                  <a:lnTo>
                    <a:pt x="248" y="11"/>
                  </a:lnTo>
                  <a:lnTo>
                    <a:pt x="335" y="25"/>
                  </a:lnTo>
                  <a:lnTo>
                    <a:pt x="422" y="43"/>
                  </a:lnTo>
                  <a:lnTo>
                    <a:pt x="507" y="67"/>
                  </a:lnTo>
                  <a:lnTo>
                    <a:pt x="589" y="96"/>
                  </a:lnTo>
                  <a:lnTo>
                    <a:pt x="671" y="130"/>
                  </a:lnTo>
                  <a:lnTo>
                    <a:pt x="749" y="168"/>
                  </a:lnTo>
                  <a:lnTo>
                    <a:pt x="826" y="211"/>
                  </a:lnTo>
                  <a:lnTo>
                    <a:pt x="899" y="259"/>
                  </a:lnTo>
                  <a:lnTo>
                    <a:pt x="971" y="311"/>
                  </a:lnTo>
                  <a:lnTo>
                    <a:pt x="1039" y="368"/>
                  </a:lnTo>
                  <a:lnTo>
                    <a:pt x="1103" y="429"/>
                  </a:lnTo>
                  <a:lnTo>
                    <a:pt x="1165" y="494"/>
                  </a:lnTo>
                  <a:lnTo>
                    <a:pt x="1222" y="563"/>
                  </a:lnTo>
                  <a:lnTo>
                    <a:pt x="1274" y="634"/>
                  </a:lnTo>
                  <a:lnTo>
                    <a:pt x="1321" y="709"/>
                  </a:lnTo>
                  <a:lnTo>
                    <a:pt x="1365" y="785"/>
                  </a:lnTo>
                  <a:lnTo>
                    <a:pt x="1403" y="865"/>
                  </a:lnTo>
                  <a:lnTo>
                    <a:pt x="1436" y="945"/>
                  </a:lnTo>
                  <a:lnTo>
                    <a:pt x="1464" y="1028"/>
                  </a:lnTo>
                  <a:lnTo>
                    <a:pt x="1489" y="1113"/>
                  </a:lnTo>
                  <a:lnTo>
                    <a:pt x="1506" y="1199"/>
                  </a:lnTo>
                  <a:lnTo>
                    <a:pt x="1520" y="1287"/>
                  </a:lnTo>
                  <a:lnTo>
                    <a:pt x="1528" y="1375"/>
                  </a:lnTo>
                  <a:lnTo>
                    <a:pt x="1531" y="1464"/>
                  </a:lnTo>
                  <a:lnTo>
                    <a:pt x="1528" y="1483"/>
                  </a:lnTo>
                  <a:lnTo>
                    <a:pt x="1521" y="1499"/>
                  </a:lnTo>
                  <a:lnTo>
                    <a:pt x="1510" y="1514"/>
                  </a:lnTo>
                  <a:lnTo>
                    <a:pt x="1496" y="1524"/>
                  </a:lnTo>
                  <a:lnTo>
                    <a:pt x="1479" y="1532"/>
                  </a:lnTo>
                  <a:lnTo>
                    <a:pt x="1460" y="1534"/>
                  </a:lnTo>
                  <a:lnTo>
                    <a:pt x="70" y="1534"/>
                  </a:lnTo>
                  <a:lnTo>
                    <a:pt x="52" y="1532"/>
                  </a:lnTo>
                  <a:lnTo>
                    <a:pt x="35" y="1524"/>
                  </a:lnTo>
                  <a:lnTo>
                    <a:pt x="20" y="1514"/>
                  </a:lnTo>
                  <a:lnTo>
                    <a:pt x="10" y="1499"/>
                  </a:lnTo>
                  <a:lnTo>
                    <a:pt x="2" y="1483"/>
                  </a:lnTo>
                  <a:lnTo>
                    <a:pt x="0" y="1464"/>
                  </a:lnTo>
                  <a:lnTo>
                    <a:pt x="0" y="70"/>
                  </a:lnTo>
                  <a:lnTo>
                    <a:pt x="2" y="51"/>
                  </a:lnTo>
                  <a:lnTo>
                    <a:pt x="10" y="34"/>
                  </a:lnTo>
                  <a:lnTo>
                    <a:pt x="20" y="20"/>
                  </a:lnTo>
                  <a:lnTo>
                    <a:pt x="35" y="10"/>
                  </a:lnTo>
                  <a:lnTo>
                    <a:pt x="52" y="2"/>
                  </a:lnTo>
                  <a:lnTo>
                    <a:pt x="70"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5" name="Freeform 391"/>
            <p:cNvSpPr>
              <a:spLocks noEditPoints="1"/>
            </p:cNvSpPr>
            <p:nvPr/>
          </p:nvSpPr>
          <p:spPr bwMode="auto">
            <a:xfrm>
              <a:off x="685800" y="4286250"/>
              <a:ext cx="498475" cy="500062"/>
            </a:xfrm>
            <a:custGeom>
              <a:avLst/>
              <a:gdLst>
                <a:gd name="T0" fmla="*/ 1309 w 3145"/>
                <a:gd name="T1" fmla="*/ 164 h 3152"/>
                <a:gd name="T2" fmla="*/ 1035 w 3145"/>
                <a:gd name="T3" fmla="*/ 245 h 3152"/>
                <a:gd name="T4" fmla="*/ 787 w 3145"/>
                <a:gd name="T5" fmla="*/ 376 h 3152"/>
                <a:gd name="T6" fmla="*/ 570 w 3145"/>
                <a:gd name="T7" fmla="*/ 551 h 3152"/>
                <a:gd name="T8" fmla="*/ 391 w 3145"/>
                <a:gd name="T9" fmla="*/ 765 h 3152"/>
                <a:gd name="T10" fmla="*/ 256 w 3145"/>
                <a:gd name="T11" fmla="*/ 1011 h 3152"/>
                <a:gd name="T12" fmla="*/ 170 w 3145"/>
                <a:gd name="T13" fmla="*/ 1284 h 3152"/>
                <a:gd name="T14" fmla="*/ 141 w 3145"/>
                <a:gd name="T15" fmla="*/ 1577 h 3152"/>
                <a:gd name="T16" fmla="*/ 169 w 3145"/>
                <a:gd name="T17" fmla="*/ 1865 h 3152"/>
                <a:gd name="T18" fmla="*/ 253 w 3145"/>
                <a:gd name="T19" fmla="*/ 2134 h 3152"/>
                <a:gd name="T20" fmla="*/ 385 w 3145"/>
                <a:gd name="T21" fmla="*/ 2378 h 3152"/>
                <a:gd name="T22" fmla="*/ 561 w 3145"/>
                <a:gd name="T23" fmla="*/ 2591 h 3152"/>
                <a:gd name="T24" fmla="*/ 772 w 3145"/>
                <a:gd name="T25" fmla="*/ 2766 h 3152"/>
                <a:gd name="T26" fmla="*/ 1016 w 3145"/>
                <a:gd name="T27" fmla="*/ 2899 h 3152"/>
                <a:gd name="T28" fmla="*/ 1284 w 3145"/>
                <a:gd name="T29" fmla="*/ 2983 h 3152"/>
                <a:gd name="T30" fmla="*/ 1573 w 3145"/>
                <a:gd name="T31" fmla="*/ 3012 h 3152"/>
                <a:gd name="T32" fmla="*/ 1865 w 3145"/>
                <a:gd name="T33" fmla="*/ 2983 h 3152"/>
                <a:gd name="T34" fmla="*/ 2136 w 3145"/>
                <a:gd name="T35" fmla="*/ 2897 h 3152"/>
                <a:gd name="T36" fmla="*/ 2381 w 3145"/>
                <a:gd name="T37" fmla="*/ 2761 h 3152"/>
                <a:gd name="T38" fmla="*/ 2595 w 3145"/>
                <a:gd name="T39" fmla="*/ 2581 h 3152"/>
                <a:gd name="T40" fmla="*/ 2770 w 3145"/>
                <a:gd name="T41" fmla="*/ 2363 h 3152"/>
                <a:gd name="T42" fmla="*/ 2901 w 3145"/>
                <a:gd name="T43" fmla="*/ 2115 h 3152"/>
                <a:gd name="T44" fmla="*/ 2981 w 3145"/>
                <a:gd name="T45" fmla="*/ 1841 h 3152"/>
                <a:gd name="T46" fmla="*/ 1573 w 3145"/>
                <a:gd name="T47" fmla="*/ 1646 h 3152"/>
                <a:gd name="T48" fmla="*/ 1523 w 3145"/>
                <a:gd name="T49" fmla="*/ 1625 h 3152"/>
                <a:gd name="T50" fmla="*/ 1503 w 3145"/>
                <a:gd name="T51" fmla="*/ 1576 h 3152"/>
                <a:gd name="T52" fmla="*/ 1592 w 3145"/>
                <a:gd name="T53" fmla="*/ 2 h 3152"/>
                <a:gd name="T54" fmla="*/ 1633 w 3145"/>
                <a:gd name="T55" fmla="*/ 35 h 3152"/>
                <a:gd name="T56" fmla="*/ 1643 w 3145"/>
                <a:gd name="T57" fmla="*/ 1506 h 3152"/>
                <a:gd name="T58" fmla="*/ 3110 w 3145"/>
                <a:gd name="T59" fmla="*/ 1515 h 3152"/>
                <a:gd name="T60" fmla="*/ 3143 w 3145"/>
                <a:gd name="T61" fmla="*/ 1558 h 3152"/>
                <a:gd name="T62" fmla="*/ 3131 w 3145"/>
                <a:gd name="T63" fmla="*/ 1781 h 3152"/>
                <a:gd name="T64" fmla="*/ 3065 w 3145"/>
                <a:gd name="T65" fmla="*/ 2074 h 3152"/>
                <a:gd name="T66" fmla="*/ 2946 w 3145"/>
                <a:gd name="T67" fmla="*/ 2343 h 3152"/>
                <a:gd name="T68" fmla="*/ 2782 w 3145"/>
                <a:gd name="T69" fmla="*/ 2583 h 3152"/>
                <a:gd name="T70" fmla="*/ 2577 w 3145"/>
                <a:gd name="T71" fmla="*/ 2789 h 3152"/>
                <a:gd name="T72" fmla="*/ 2338 w 3145"/>
                <a:gd name="T73" fmla="*/ 2953 h 3152"/>
                <a:gd name="T74" fmla="*/ 2069 w 3145"/>
                <a:gd name="T75" fmla="*/ 3072 h 3152"/>
                <a:gd name="T76" fmla="*/ 1777 w 3145"/>
                <a:gd name="T77" fmla="*/ 3140 h 3152"/>
                <a:gd name="T78" fmla="*/ 1469 w 3145"/>
                <a:gd name="T79" fmla="*/ 3149 h 3152"/>
                <a:gd name="T80" fmla="*/ 1171 w 3145"/>
                <a:gd name="T81" fmla="*/ 3100 h 3152"/>
                <a:gd name="T82" fmla="*/ 894 w 3145"/>
                <a:gd name="T83" fmla="*/ 2999 h 3152"/>
                <a:gd name="T84" fmla="*/ 644 w 3145"/>
                <a:gd name="T85" fmla="*/ 2848 h 3152"/>
                <a:gd name="T86" fmla="*/ 427 w 3145"/>
                <a:gd name="T87" fmla="*/ 2656 h 3152"/>
                <a:gd name="T88" fmla="*/ 249 w 3145"/>
                <a:gd name="T89" fmla="*/ 2426 h 3152"/>
                <a:gd name="T90" fmla="*/ 114 w 3145"/>
                <a:gd name="T91" fmla="*/ 2166 h 3152"/>
                <a:gd name="T92" fmla="*/ 30 w 3145"/>
                <a:gd name="T93" fmla="*/ 1881 h 3152"/>
                <a:gd name="T94" fmla="*/ 0 w 3145"/>
                <a:gd name="T95" fmla="*/ 1577 h 3152"/>
                <a:gd name="T96" fmla="*/ 30 w 3145"/>
                <a:gd name="T97" fmla="*/ 1271 h 3152"/>
                <a:gd name="T98" fmla="*/ 114 w 3145"/>
                <a:gd name="T99" fmla="*/ 986 h 3152"/>
                <a:gd name="T100" fmla="*/ 249 w 3145"/>
                <a:gd name="T101" fmla="*/ 725 h 3152"/>
                <a:gd name="T102" fmla="*/ 427 w 3145"/>
                <a:gd name="T103" fmla="*/ 496 h 3152"/>
                <a:gd name="T104" fmla="*/ 644 w 3145"/>
                <a:gd name="T105" fmla="*/ 304 h 3152"/>
                <a:gd name="T106" fmla="*/ 894 w 3145"/>
                <a:gd name="T107" fmla="*/ 153 h 3152"/>
                <a:gd name="T108" fmla="*/ 1171 w 3145"/>
                <a:gd name="T109" fmla="*/ 52 h 3152"/>
                <a:gd name="T110" fmla="*/ 1469 w 3145"/>
                <a:gd name="T111" fmla="*/ 3 h 3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45" h="3152">
                  <a:moveTo>
                    <a:pt x="1503" y="142"/>
                  </a:moveTo>
                  <a:lnTo>
                    <a:pt x="1405" y="149"/>
                  </a:lnTo>
                  <a:lnTo>
                    <a:pt x="1309" y="164"/>
                  </a:lnTo>
                  <a:lnTo>
                    <a:pt x="1215" y="185"/>
                  </a:lnTo>
                  <a:lnTo>
                    <a:pt x="1123" y="212"/>
                  </a:lnTo>
                  <a:lnTo>
                    <a:pt x="1035" y="245"/>
                  </a:lnTo>
                  <a:lnTo>
                    <a:pt x="949" y="284"/>
                  </a:lnTo>
                  <a:lnTo>
                    <a:pt x="866" y="327"/>
                  </a:lnTo>
                  <a:lnTo>
                    <a:pt x="787" y="376"/>
                  </a:lnTo>
                  <a:lnTo>
                    <a:pt x="711" y="430"/>
                  </a:lnTo>
                  <a:lnTo>
                    <a:pt x="638" y="489"/>
                  </a:lnTo>
                  <a:lnTo>
                    <a:pt x="570" y="551"/>
                  </a:lnTo>
                  <a:lnTo>
                    <a:pt x="506" y="619"/>
                  </a:lnTo>
                  <a:lnTo>
                    <a:pt x="446" y="690"/>
                  </a:lnTo>
                  <a:lnTo>
                    <a:pt x="391" y="765"/>
                  </a:lnTo>
                  <a:lnTo>
                    <a:pt x="341" y="844"/>
                  </a:lnTo>
                  <a:lnTo>
                    <a:pt x="295" y="927"/>
                  </a:lnTo>
                  <a:lnTo>
                    <a:pt x="256" y="1011"/>
                  </a:lnTo>
                  <a:lnTo>
                    <a:pt x="221" y="1099"/>
                  </a:lnTo>
                  <a:lnTo>
                    <a:pt x="192" y="1191"/>
                  </a:lnTo>
                  <a:lnTo>
                    <a:pt x="170" y="1284"/>
                  </a:lnTo>
                  <a:lnTo>
                    <a:pt x="153" y="1379"/>
                  </a:lnTo>
                  <a:lnTo>
                    <a:pt x="144" y="1477"/>
                  </a:lnTo>
                  <a:lnTo>
                    <a:pt x="141" y="1577"/>
                  </a:lnTo>
                  <a:lnTo>
                    <a:pt x="144" y="1674"/>
                  </a:lnTo>
                  <a:lnTo>
                    <a:pt x="153" y="1771"/>
                  </a:lnTo>
                  <a:lnTo>
                    <a:pt x="169" y="1865"/>
                  </a:lnTo>
                  <a:lnTo>
                    <a:pt x="191" y="1957"/>
                  </a:lnTo>
                  <a:lnTo>
                    <a:pt x="220" y="2047"/>
                  </a:lnTo>
                  <a:lnTo>
                    <a:pt x="253" y="2134"/>
                  </a:lnTo>
                  <a:lnTo>
                    <a:pt x="292" y="2219"/>
                  </a:lnTo>
                  <a:lnTo>
                    <a:pt x="336" y="2300"/>
                  </a:lnTo>
                  <a:lnTo>
                    <a:pt x="385" y="2378"/>
                  </a:lnTo>
                  <a:lnTo>
                    <a:pt x="439" y="2453"/>
                  </a:lnTo>
                  <a:lnTo>
                    <a:pt x="498" y="2524"/>
                  </a:lnTo>
                  <a:lnTo>
                    <a:pt x="561" y="2591"/>
                  </a:lnTo>
                  <a:lnTo>
                    <a:pt x="627" y="2654"/>
                  </a:lnTo>
                  <a:lnTo>
                    <a:pt x="698" y="2712"/>
                  </a:lnTo>
                  <a:lnTo>
                    <a:pt x="772" y="2766"/>
                  </a:lnTo>
                  <a:lnTo>
                    <a:pt x="850" y="2816"/>
                  </a:lnTo>
                  <a:lnTo>
                    <a:pt x="932" y="2860"/>
                  </a:lnTo>
                  <a:lnTo>
                    <a:pt x="1016" y="2899"/>
                  </a:lnTo>
                  <a:lnTo>
                    <a:pt x="1103" y="2933"/>
                  </a:lnTo>
                  <a:lnTo>
                    <a:pt x="1192" y="2961"/>
                  </a:lnTo>
                  <a:lnTo>
                    <a:pt x="1284" y="2983"/>
                  </a:lnTo>
                  <a:lnTo>
                    <a:pt x="1378" y="2999"/>
                  </a:lnTo>
                  <a:lnTo>
                    <a:pt x="1475" y="3009"/>
                  </a:lnTo>
                  <a:lnTo>
                    <a:pt x="1573" y="3012"/>
                  </a:lnTo>
                  <a:lnTo>
                    <a:pt x="1672" y="3009"/>
                  </a:lnTo>
                  <a:lnTo>
                    <a:pt x="1770" y="2999"/>
                  </a:lnTo>
                  <a:lnTo>
                    <a:pt x="1865" y="2983"/>
                  </a:lnTo>
                  <a:lnTo>
                    <a:pt x="1958" y="2959"/>
                  </a:lnTo>
                  <a:lnTo>
                    <a:pt x="2048" y="2931"/>
                  </a:lnTo>
                  <a:lnTo>
                    <a:pt x="2136" y="2897"/>
                  </a:lnTo>
                  <a:lnTo>
                    <a:pt x="2222" y="2857"/>
                  </a:lnTo>
                  <a:lnTo>
                    <a:pt x="2303" y="2811"/>
                  </a:lnTo>
                  <a:lnTo>
                    <a:pt x="2381" y="2761"/>
                  </a:lnTo>
                  <a:lnTo>
                    <a:pt x="2456" y="2705"/>
                  </a:lnTo>
                  <a:lnTo>
                    <a:pt x="2527" y="2646"/>
                  </a:lnTo>
                  <a:lnTo>
                    <a:pt x="2595" y="2581"/>
                  </a:lnTo>
                  <a:lnTo>
                    <a:pt x="2657" y="2513"/>
                  </a:lnTo>
                  <a:lnTo>
                    <a:pt x="2716" y="2440"/>
                  </a:lnTo>
                  <a:lnTo>
                    <a:pt x="2770" y="2363"/>
                  </a:lnTo>
                  <a:lnTo>
                    <a:pt x="2818" y="2284"/>
                  </a:lnTo>
                  <a:lnTo>
                    <a:pt x="2862" y="2201"/>
                  </a:lnTo>
                  <a:lnTo>
                    <a:pt x="2901" y="2115"/>
                  </a:lnTo>
                  <a:lnTo>
                    <a:pt x="2932" y="2026"/>
                  </a:lnTo>
                  <a:lnTo>
                    <a:pt x="2960" y="1934"/>
                  </a:lnTo>
                  <a:lnTo>
                    <a:pt x="2981" y="1841"/>
                  </a:lnTo>
                  <a:lnTo>
                    <a:pt x="2995" y="1744"/>
                  </a:lnTo>
                  <a:lnTo>
                    <a:pt x="3003" y="1646"/>
                  </a:lnTo>
                  <a:lnTo>
                    <a:pt x="1573" y="1646"/>
                  </a:lnTo>
                  <a:lnTo>
                    <a:pt x="1554" y="1643"/>
                  </a:lnTo>
                  <a:lnTo>
                    <a:pt x="1537" y="1636"/>
                  </a:lnTo>
                  <a:lnTo>
                    <a:pt x="1523" y="1625"/>
                  </a:lnTo>
                  <a:lnTo>
                    <a:pt x="1513" y="1612"/>
                  </a:lnTo>
                  <a:lnTo>
                    <a:pt x="1505" y="1595"/>
                  </a:lnTo>
                  <a:lnTo>
                    <a:pt x="1503" y="1576"/>
                  </a:lnTo>
                  <a:lnTo>
                    <a:pt x="1503" y="142"/>
                  </a:lnTo>
                  <a:close/>
                  <a:moveTo>
                    <a:pt x="1573" y="0"/>
                  </a:moveTo>
                  <a:lnTo>
                    <a:pt x="1592" y="2"/>
                  </a:lnTo>
                  <a:lnTo>
                    <a:pt x="1608" y="9"/>
                  </a:lnTo>
                  <a:lnTo>
                    <a:pt x="1623" y="20"/>
                  </a:lnTo>
                  <a:lnTo>
                    <a:pt x="1633" y="35"/>
                  </a:lnTo>
                  <a:lnTo>
                    <a:pt x="1641" y="51"/>
                  </a:lnTo>
                  <a:lnTo>
                    <a:pt x="1643" y="70"/>
                  </a:lnTo>
                  <a:lnTo>
                    <a:pt x="1643" y="1506"/>
                  </a:lnTo>
                  <a:lnTo>
                    <a:pt x="3075" y="1506"/>
                  </a:lnTo>
                  <a:lnTo>
                    <a:pt x="3093" y="1509"/>
                  </a:lnTo>
                  <a:lnTo>
                    <a:pt x="3110" y="1515"/>
                  </a:lnTo>
                  <a:lnTo>
                    <a:pt x="3125" y="1527"/>
                  </a:lnTo>
                  <a:lnTo>
                    <a:pt x="3136" y="1541"/>
                  </a:lnTo>
                  <a:lnTo>
                    <a:pt x="3143" y="1558"/>
                  </a:lnTo>
                  <a:lnTo>
                    <a:pt x="3145" y="1577"/>
                  </a:lnTo>
                  <a:lnTo>
                    <a:pt x="3142" y="1679"/>
                  </a:lnTo>
                  <a:lnTo>
                    <a:pt x="3131" y="1781"/>
                  </a:lnTo>
                  <a:lnTo>
                    <a:pt x="3115" y="1881"/>
                  </a:lnTo>
                  <a:lnTo>
                    <a:pt x="3093" y="1979"/>
                  </a:lnTo>
                  <a:lnTo>
                    <a:pt x="3065" y="2074"/>
                  </a:lnTo>
                  <a:lnTo>
                    <a:pt x="3031" y="2166"/>
                  </a:lnTo>
                  <a:lnTo>
                    <a:pt x="2992" y="2256"/>
                  </a:lnTo>
                  <a:lnTo>
                    <a:pt x="2946" y="2343"/>
                  </a:lnTo>
                  <a:lnTo>
                    <a:pt x="2896" y="2426"/>
                  </a:lnTo>
                  <a:lnTo>
                    <a:pt x="2841" y="2507"/>
                  </a:lnTo>
                  <a:lnTo>
                    <a:pt x="2782" y="2583"/>
                  </a:lnTo>
                  <a:lnTo>
                    <a:pt x="2718" y="2656"/>
                  </a:lnTo>
                  <a:lnTo>
                    <a:pt x="2650" y="2724"/>
                  </a:lnTo>
                  <a:lnTo>
                    <a:pt x="2577" y="2789"/>
                  </a:lnTo>
                  <a:lnTo>
                    <a:pt x="2501" y="2848"/>
                  </a:lnTo>
                  <a:lnTo>
                    <a:pt x="2421" y="2903"/>
                  </a:lnTo>
                  <a:lnTo>
                    <a:pt x="2338" y="2953"/>
                  </a:lnTo>
                  <a:lnTo>
                    <a:pt x="2251" y="2999"/>
                  </a:lnTo>
                  <a:lnTo>
                    <a:pt x="2162" y="3038"/>
                  </a:lnTo>
                  <a:lnTo>
                    <a:pt x="2069" y="3072"/>
                  </a:lnTo>
                  <a:lnTo>
                    <a:pt x="1975" y="3100"/>
                  </a:lnTo>
                  <a:lnTo>
                    <a:pt x="1878" y="3123"/>
                  </a:lnTo>
                  <a:lnTo>
                    <a:pt x="1777" y="3140"/>
                  </a:lnTo>
                  <a:lnTo>
                    <a:pt x="1676" y="3149"/>
                  </a:lnTo>
                  <a:lnTo>
                    <a:pt x="1573" y="3152"/>
                  </a:lnTo>
                  <a:lnTo>
                    <a:pt x="1469" y="3149"/>
                  </a:lnTo>
                  <a:lnTo>
                    <a:pt x="1368" y="3140"/>
                  </a:lnTo>
                  <a:lnTo>
                    <a:pt x="1268" y="3123"/>
                  </a:lnTo>
                  <a:lnTo>
                    <a:pt x="1171" y="3100"/>
                  </a:lnTo>
                  <a:lnTo>
                    <a:pt x="1076" y="3072"/>
                  </a:lnTo>
                  <a:lnTo>
                    <a:pt x="984" y="3038"/>
                  </a:lnTo>
                  <a:lnTo>
                    <a:pt x="894" y="2999"/>
                  </a:lnTo>
                  <a:lnTo>
                    <a:pt x="807" y="2953"/>
                  </a:lnTo>
                  <a:lnTo>
                    <a:pt x="725" y="2903"/>
                  </a:lnTo>
                  <a:lnTo>
                    <a:pt x="644" y="2848"/>
                  </a:lnTo>
                  <a:lnTo>
                    <a:pt x="568" y="2789"/>
                  </a:lnTo>
                  <a:lnTo>
                    <a:pt x="496" y="2724"/>
                  </a:lnTo>
                  <a:lnTo>
                    <a:pt x="427" y="2656"/>
                  </a:lnTo>
                  <a:lnTo>
                    <a:pt x="364" y="2583"/>
                  </a:lnTo>
                  <a:lnTo>
                    <a:pt x="304" y="2507"/>
                  </a:lnTo>
                  <a:lnTo>
                    <a:pt x="249" y="2426"/>
                  </a:lnTo>
                  <a:lnTo>
                    <a:pt x="199" y="2343"/>
                  </a:lnTo>
                  <a:lnTo>
                    <a:pt x="154" y="2256"/>
                  </a:lnTo>
                  <a:lnTo>
                    <a:pt x="114" y="2166"/>
                  </a:lnTo>
                  <a:lnTo>
                    <a:pt x="80" y="2074"/>
                  </a:lnTo>
                  <a:lnTo>
                    <a:pt x="52" y="1979"/>
                  </a:lnTo>
                  <a:lnTo>
                    <a:pt x="30" y="1881"/>
                  </a:lnTo>
                  <a:lnTo>
                    <a:pt x="14" y="1781"/>
                  </a:lnTo>
                  <a:lnTo>
                    <a:pt x="3" y="1679"/>
                  </a:lnTo>
                  <a:lnTo>
                    <a:pt x="0" y="1577"/>
                  </a:lnTo>
                  <a:lnTo>
                    <a:pt x="3" y="1473"/>
                  </a:lnTo>
                  <a:lnTo>
                    <a:pt x="14" y="1371"/>
                  </a:lnTo>
                  <a:lnTo>
                    <a:pt x="30" y="1271"/>
                  </a:lnTo>
                  <a:lnTo>
                    <a:pt x="52" y="1174"/>
                  </a:lnTo>
                  <a:lnTo>
                    <a:pt x="80" y="1078"/>
                  </a:lnTo>
                  <a:lnTo>
                    <a:pt x="114" y="986"/>
                  </a:lnTo>
                  <a:lnTo>
                    <a:pt x="154" y="896"/>
                  </a:lnTo>
                  <a:lnTo>
                    <a:pt x="199" y="809"/>
                  </a:lnTo>
                  <a:lnTo>
                    <a:pt x="249" y="725"/>
                  </a:lnTo>
                  <a:lnTo>
                    <a:pt x="304" y="646"/>
                  </a:lnTo>
                  <a:lnTo>
                    <a:pt x="364" y="569"/>
                  </a:lnTo>
                  <a:lnTo>
                    <a:pt x="427" y="496"/>
                  </a:lnTo>
                  <a:lnTo>
                    <a:pt x="496" y="428"/>
                  </a:lnTo>
                  <a:lnTo>
                    <a:pt x="568" y="363"/>
                  </a:lnTo>
                  <a:lnTo>
                    <a:pt x="644" y="304"/>
                  </a:lnTo>
                  <a:lnTo>
                    <a:pt x="725" y="249"/>
                  </a:lnTo>
                  <a:lnTo>
                    <a:pt x="807" y="199"/>
                  </a:lnTo>
                  <a:lnTo>
                    <a:pt x="894" y="153"/>
                  </a:lnTo>
                  <a:lnTo>
                    <a:pt x="984" y="114"/>
                  </a:lnTo>
                  <a:lnTo>
                    <a:pt x="1076" y="80"/>
                  </a:lnTo>
                  <a:lnTo>
                    <a:pt x="1171" y="52"/>
                  </a:lnTo>
                  <a:lnTo>
                    <a:pt x="1268" y="29"/>
                  </a:lnTo>
                  <a:lnTo>
                    <a:pt x="1368" y="12"/>
                  </a:lnTo>
                  <a:lnTo>
                    <a:pt x="1469" y="3"/>
                  </a:lnTo>
                  <a:lnTo>
                    <a:pt x="1573"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6" name="Group 25"/>
          <p:cNvGrpSpPr/>
          <p:nvPr/>
        </p:nvGrpSpPr>
        <p:grpSpPr>
          <a:xfrm>
            <a:off x="3270840" y="5568592"/>
            <a:ext cx="555625" cy="519113"/>
            <a:chOff x="3521075" y="5022850"/>
            <a:chExt cx="555625" cy="519113"/>
          </a:xfrm>
          <a:solidFill>
            <a:schemeClr val="accent2"/>
          </a:solidFill>
        </p:grpSpPr>
        <p:sp>
          <p:nvSpPr>
            <p:cNvPr id="27" name="Freeform 454"/>
            <p:cNvSpPr>
              <a:spLocks noEditPoints="1"/>
            </p:cNvSpPr>
            <p:nvPr/>
          </p:nvSpPr>
          <p:spPr bwMode="auto">
            <a:xfrm>
              <a:off x="3521075" y="5022850"/>
              <a:ext cx="498475" cy="481013"/>
            </a:xfrm>
            <a:custGeom>
              <a:avLst/>
              <a:gdLst>
                <a:gd name="T0" fmla="*/ 151 w 3145"/>
                <a:gd name="T1" fmla="*/ 1322 h 3028"/>
                <a:gd name="T2" fmla="*/ 143 w 3145"/>
                <a:gd name="T3" fmla="*/ 2772 h 3028"/>
                <a:gd name="T4" fmla="*/ 189 w 3145"/>
                <a:gd name="T5" fmla="*/ 2805 h 3028"/>
                <a:gd name="T6" fmla="*/ 660 w 3145"/>
                <a:gd name="T7" fmla="*/ 2786 h 3028"/>
                <a:gd name="T8" fmla="*/ 667 w 3145"/>
                <a:gd name="T9" fmla="*/ 1335 h 3028"/>
                <a:gd name="T10" fmla="*/ 623 w 3145"/>
                <a:gd name="T11" fmla="*/ 1302 h 3028"/>
                <a:gd name="T12" fmla="*/ 1662 w 3145"/>
                <a:gd name="T13" fmla="*/ 6 h 3028"/>
                <a:gd name="T14" fmla="*/ 1812 w 3145"/>
                <a:gd name="T15" fmla="*/ 57 h 3028"/>
                <a:gd name="T16" fmla="*/ 1937 w 3145"/>
                <a:gd name="T17" fmla="*/ 174 h 3028"/>
                <a:gd name="T18" fmla="*/ 2008 w 3145"/>
                <a:gd name="T19" fmla="*/ 348 h 3028"/>
                <a:gd name="T20" fmla="*/ 2024 w 3145"/>
                <a:gd name="T21" fmla="*/ 1013 h 3028"/>
                <a:gd name="T22" fmla="*/ 2870 w 3145"/>
                <a:gd name="T23" fmla="*/ 1043 h 3028"/>
                <a:gd name="T24" fmla="*/ 3036 w 3145"/>
                <a:gd name="T25" fmla="*/ 1158 h 3028"/>
                <a:gd name="T26" fmla="*/ 3132 w 3145"/>
                <a:gd name="T27" fmla="*/ 1338 h 3028"/>
                <a:gd name="T28" fmla="*/ 3145 w 3145"/>
                <a:gd name="T29" fmla="*/ 1463 h 3028"/>
                <a:gd name="T30" fmla="*/ 3116 w 3145"/>
                <a:gd name="T31" fmla="*/ 1576 h 3028"/>
                <a:gd name="T32" fmla="*/ 3058 w 3145"/>
                <a:gd name="T33" fmla="*/ 1599 h 3028"/>
                <a:gd name="T34" fmla="*/ 3006 w 3145"/>
                <a:gd name="T35" fmla="*/ 1570 h 3028"/>
                <a:gd name="T36" fmla="*/ 3004 w 3145"/>
                <a:gd name="T37" fmla="*/ 1453 h 3028"/>
                <a:gd name="T38" fmla="*/ 2977 w 3145"/>
                <a:gd name="T39" fmla="*/ 1322 h 3028"/>
                <a:gd name="T40" fmla="*/ 2872 w 3145"/>
                <a:gd name="T41" fmla="*/ 1202 h 3028"/>
                <a:gd name="T42" fmla="*/ 2714 w 3145"/>
                <a:gd name="T43" fmla="*/ 1155 h 3028"/>
                <a:gd name="T44" fmla="*/ 1904 w 3145"/>
                <a:gd name="T45" fmla="*/ 1134 h 3028"/>
                <a:gd name="T46" fmla="*/ 1884 w 3145"/>
                <a:gd name="T47" fmla="*/ 517 h 3028"/>
                <a:gd name="T48" fmla="*/ 1853 w 3145"/>
                <a:gd name="T49" fmla="*/ 318 h 3028"/>
                <a:gd name="T50" fmla="*/ 1764 w 3145"/>
                <a:gd name="T51" fmla="*/ 193 h 3028"/>
                <a:gd name="T52" fmla="*/ 1635 w 3145"/>
                <a:gd name="T53" fmla="*/ 144 h 3028"/>
                <a:gd name="T54" fmla="*/ 1511 w 3145"/>
                <a:gd name="T55" fmla="*/ 145 h 3028"/>
                <a:gd name="T56" fmla="*/ 1477 w 3145"/>
                <a:gd name="T57" fmla="*/ 754 h 3028"/>
                <a:gd name="T58" fmla="*/ 1404 w 3145"/>
                <a:gd name="T59" fmla="*/ 948 h 3028"/>
                <a:gd name="T60" fmla="*/ 1283 w 3145"/>
                <a:gd name="T61" fmla="*/ 1104 h 3028"/>
                <a:gd name="T62" fmla="*/ 1135 w 3145"/>
                <a:gd name="T63" fmla="*/ 1226 h 3028"/>
                <a:gd name="T64" fmla="*/ 986 w 3145"/>
                <a:gd name="T65" fmla="*/ 1315 h 3028"/>
                <a:gd name="T66" fmla="*/ 858 w 3145"/>
                <a:gd name="T67" fmla="*/ 1373 h 3028"/>
                <a:gd name="T68" fmla="*/ 814 w 3145"/>
                <a:gd name="T69" fmla="*/ 2640 h 3028"/>
                <a:gd name="T70" fmla="*/ 882 w 3145"/>
                <a:gd name="T71" fmla="*/ 2788 h 3028"/>
                <a:gd name="T72" fmla="*/ 1017 w 3145"/>
                <a:gd name="T73" fmla="*/ 2875 h 3028"/>
                <a:gd name="T74" fmla="*/ 1982 w 3145"/>
                <a:gd name="T75" fmla="*/ 2889 h 3028"/>
                <a:gd name="T76" fmla="*/ 2032 w 3145"/>
                <a:gd name="T77" fmla="*/ 2939 h 3028"/>
                <a:gd name="T78" fmla="*/ 2014 w 3145"/>
                <a:gd name="T79" fmla="*/ 3007 h 3028"/>
                <a:gd name="T80" fmla="*/ 1101 w 3145"/>
                <a:gd name="T81" fmla="*/ 3028 h 3028"/>
                <a:gd name="T82" fmla="*/ 916 w 3145"/>
                <a:gd name="T83" fmla="*/ 2986 h 3028"/>
                <a:gd name="T84" fmla="*/ 770 w 3145"/>
                <a:gd name="T85" fmla="*/ 2874 h 3028"/>
                <a:gd name="T86" fmla="*/ 680 w 3145"/>
                <a:gd name="T87" fmla="*/ 2936 h 3028"/>
                <a:gd name="T88" fmla="*/ 155 w 3145"/>
                <a:gd name="T89" fmla="*/ 2942 h 3028"/>
                <a:gd name="T90" fmla="*/ 44 w 3145"/>
                <a:gd name="T91" fmla="*/ 2879 h 3028"/>
                <a:gd name="T92" fmla="*/ 0 w 3145"/>
                <a:gd name="T93" fmla="*/ 2757 h 3028"/>
                <a:gd name="T94" fmla="*/ 25 w 3145"/>
                <a:gd name="T95" fmla="*/ 1255 h 3028"/>
                <a:gd name="T96" fmla="*/ 123 w 3145"/>
                <a:gd name="T97" fmla="*/ 1174 h 3028"/>
                <a:gd name="T98" fmla="*/ 656 w 3145"/>
                <a:gd name="T99" fmla="*/ 1165 h 3028"/>
                <a:gd name="T100" fmla="*/ 764 w 3145"/>
                <a:gd name="T101" fmla="*/ 1226 h 3028"/>
                <a:gd name="T102" fmla="*/ 864 w 3145"/>
                <a:gd name="T103" fmla="*/ 1217 h 3028"/>
                <a:gd name="T104" fmla="*/ 998 w 3145"/>
                <a:gd name="T105" fmla="*/ 1146 h 3028"/>
                <a:gd name="T106" fmla="*/ 1140 w 3145"/>
                <a:gd name="T107" fmla="*/ 1043 h 3028"/>
                <a:gd name="T108" fmla="*/ 1261 w 3145"/>
                <a:gd name="T109" fmla="*/ 907 h 3028"/>
                <a:gd name="T110" fmla="*/ 1336 w 3145"/>
                <a:gd name="T111" fmla="*/ 739 h 3028"/>
                <a:gd name="T112" fmla="*/ 1348 w 3145"/>
                <a:gd name="T113" fmla="*/ 74 h 3028"/>
                <a:gd name="T114" fmla="*/ 1395 w 3145"/>
                <a:gd name="T115" fmla="*/ 26 h 3028"/>
                <a:gd name="T116" fmla="*/ 1444 w 3145"/>
                <a:gd name="T117" fmla="*/ 14 h 3028"/>
                <a:gd name="T118" fmla="*/ 1555 w 3145"/>
                <a:gd name="T119" fmla="*/ 0 h 3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45" h="3028">
                  <a:moveTo>
                    <a:pt x="189" y="1302"/>
                  </a:moveTo>
                  <a:lnTo>
                    <a:pt x="174" y="1304"/>
                  </a:lnTo>
                  <a:lnTo>
                    <a:pt x="160" y="1312"/>
                  </a:lnTo>
                  <a:lnTo>
                    <a:pt x="151" y="1322"/>
                  </a:lnTo>
                  <a:lnTo>
                    <a:pt x="143" y="1335"/>
                  </a:lnTo>
                  <a:lnTo>
                    <a:pt x="141" y="1350"/>
                  </a:lnTo>
                  <a:lnTo>
                    <a:pt x="141" y="2757"/>
                  </a:lnTo>
                  <a:lnTo>
                    <a:pt x="143" y="2772"/>
                  </a:lnTo>
                  <a:lnTo>
                    <a:pt x="151" y="2786"/>
                  </a:lnTo>
                  <a:lnTo>
                    <a:pt x="160" y="2795"/>
                  </a:lnTo>
                  <a:lnTo>
                    <a:pt x="174" y="2803"/>
                  </a:lnTo>
                  <a:lnTo>
                    <a:pt x="189" y="2805"/>
                  </a:lnTo>
                  <a:lnTo>
                    <a:pt x="622" y="2805"/>
                  </a:lnTo>
                  <a:lnTo>
                    <a:pt x="636" y="2803"/>
                  </a:lnTo>
                  <a:lnTo>
                    <a:pt x="650" y="2795"/>
                  </a:lnTo>
                  <a:lnTo>
                    <a:pt x="660" y="2786"/>
                  </a:lnTo>
                  <a:lnTo>
                    <a:pt x="667" y="2772"/>
                  </a:lnTo>
                  <a:lnTo>
                    <a:pt x="669" y="2757"/>
                  </a:lnTo>
                  <a:lnTo>
                    <a:pt x="669" y="1350"/>
                  </a:lnTo>
                  <a:lnTo>
                    <a:pt x="667" y="1335"/>
                  </a:lnTo>
                  <a:lnTo>
                    <a:pt x="660" y="1322"/>
                  </a:lnTo>
                  <a:lnTo>
                    <a:pt x="650" y="1312"/>
                  </a:lnTo>
                  <a:lnTo>
                    <a:pt x="638" y="1304"/>
                  </a:lnTo>
                  <a:lnTo>
                    <a:pt x="623" y="1302"/>
                  </a:lnTo>
                  <a:lnTo>
                    <a:pt x="189" y="1302"/>
                  </a:lnTo>
                  <a:close/>
                  <a:moveTo>
                    <a:pt x="1589" y="0"/>
                  </a:moveTo>
                  <a:lnTo>
                    <a:pt x="1625" y="2"/>
                  </a:lnTo>
                  <a:lnTo>
                    <a:pt x="1662" y="6"/>
                  </a:lnTo>
                  <a:lnTo>
                    <a:pt x="1700" y="14"/>
                  </a:lnTo>
                  <a:lnTo>
                    <a:pt x="1738" y="24"/>
                  </a:lnTo>
                  <a:lnTo>
                    <a:pt x="1775" y="38"/>
                  </a:lnTo>
                  <a:lnTo>
                    <a:pt x="1812" y="57"/>
                  </a:lnTo>
                  <a:lnTo>
                    <a:pt x="1847" y="81"/>
                  </a:lnTo>
                  <a:lnTo>
                    <a:pt x="1881" y="108"/>
                  </a:lnTo>
                  <a:lnTo>
                    <a:pt x="1911" y="139"/>
                  </a:lnTo>
                  <a:lnTo>
                    <a:pt x="1937" y="174"/>
                  </a:lnTo>
                  <a:lnTo>
                    <a:pt x="1961" y="212"/>
                  </a:lnTo>
                  <a:lnTo>
                    <a:pt x="1980" y="254"/>
                  </a:lnTo>
                  <a:lnTo>
                    <a:pt x="1996" y="300"/>
                  </a:lnTo>
                  <a:lnTo>
                    <a:pt x="2008" y="348"/>
                  </a:lnTo>
                  <a:lnTo>
                    <a:pt x="2018" y="401"/>
                  </a:lnTo>
                  <a:lnTo>
                    <a:pt x="2023" y="457"/>
                  </a:lnTo>
                  <a:lnTo>
                    <a:pt x="2024" y="517"/>
                  </a:lnTo>
                  <a:lnTo>
                    <a:pt x="2024" y="1013"/>
                  </a:lnTo>
                  <a:lnTo>
                    <a:pt x="2714" y="1013"/>
                  </a:lnTo>
                  <a:lnTo>
                    <a:pt x="2768" y="1018"/>
                  </a:lnTo>
                  <a:lnTo>
                    <a:pt x="2820" y="1027"/>
                  </a:lnTo>
                  <a:lnTo>
                    <a:pt x="2870" y="1043"/>
                  </a:lnTo>
                  <a:lnTo>
                    <a:pt x="2916" y="1064"/>
                  </a:lnTo>
                  <a:lnTo>
                    <a:pt x="2960" y="1091"/>
                  </a:lnTo>
                  <a:lnTo>
                    <a:pt x="3000" y="1122"/>
                  </a:lnTo>
                  <a:lnTo>
                    <a:pt x="3036" y="1158"/>
                  </a:lnTo>
                  <a:lnTo>
                    <a:pt x="3067" y="1199"/>
                  </a:lnTo>
                  <a:lnTo>
                    <a:pt x="3095" y="1242"/>
                  </a:lnTo>
                  <a:lnTo>
                    <a:pt x="3116" y="1289"/>
                  </a:lnTo>
                  <a:lnTo>
                    <a:pt x="3132" y="1338"/>
                  </a:lnTo>
                  <a:lnTo>
                    <a:pt x="3141" y="1390"/>
                  </a:lnTo>
                  <a:lnTo>
                    <a:pt x="3145" y="1444"/>
                  </a:lnTo>
                  <a:lnTo>
                    <a:pt x="3145" y="1458"/>
                  </a:lnTo>
                  <a:lnTo>
                    <a:pt x="3145" y="1463"/>
                  </a:lnTo>
                  <a:lnTo>
                    <a:pt x="3145" y="1470"/>
                  </a:lnTo>
                  <a:lnTo>
                    <a:pt x="3133" y="1541"/>
                  </a:lnTo>
                  <a:lnTo>
                    <a:pt x="3126" y="1560"/>
                  </a:lnTo>
                  <a:lnTo>
                    <a:pt x="3116" y="1576"/>
                  </a:lnTo>
                  <a:lnTo>
                    <a:pt x="3101" y="1588"/>
                  </a:lnTo>
                  <a:lnTo>
                    <a:pt x="3083" y="1596"/>
                  </a:lnTo>
                  <a:lnTo>
                    <a:pt x="3063" y="1599"/>
                  </a:lnTo>
                  <a:lnTo>
                    <a:pt x="3058" y="1599"/>
                  </a:lnTo>
                  <a:lnTo>
                    <a:pt x="3052" y="1598"/>
                  </a:lnTo>
                  <a:lnTo>
                    <a:pt x="3033" y="1594"/>
                  </a:lnTo>
                  <a:lnTo>
                    <a:pt x="3018" y="1584"/>
                  </a:lnTo>
                  <a:lnTo>
                    <a:pt x="3006" y="1570"/>
                  </a:lnTo>
                  <a:lnTo>
                    <a:pt x="2997" y="1554"/>
                  </a:lnTo>
                  <a:lnTo>
                    <a:pt x="2993" y="1537"/>
                  </a:lnTo>
                  <a:lnTo>
                    <a:pt x="2994" y="1518"/>
                  </a:lnTo>
                  <a:lnTo>
                    <a:pt x="3004" y="1453"/>
                  </a:lnTo>
                  <a:lnTo>
                    <a:pt x="3004" y="1445"/>
                  </a:lnTo>
                  <a:lnTo>
                    <a:pt x="3001" y="1402"/>
                  </a:lnTo>
                  <a:lnTo>
                    <a:pt x="2992" y="1362"/>
                  </a:lnTo>
                  <a:lnTo>
                    <a:pt x="2977" y="1322"/>
                  </a:lnTo>
                  <a:lnTo>
                    <a:pt x="2957" y="1286"/>
                  </a:lnTo>
                  <a:lnTo>
                    <a:pt x="2932" y="1255"/>
                  </a:lnTo>
                  <a:lnTo>
                    <a:pt x="2904" y="1226"/>
                  </a:lnTo>
                  <a:lnTo>
                    <a:pt x="2872" y="1202"/>
                  </a:lnTo>
                  <a:lnTo>
                    <a:pt x="2836" y="1182"/>
                  </a:lnTo>
                  <a:lnTo>
                    <a:pt x="2798" y="1167"/>
                  </a:lnTo>
                  <a:lnTo>
                    <a:pt x="2756" y="1158"/>
                  </a:lnTo>
                  <a:lnTo>
                    <a:pt x="2714" y="1155"/>
                  </a:lnTo>
                  <a:lnTo>
                    <a:pt x="1954" y="1155"/>
                  </a:lnTo>
                  <a:lnTo>
                    <a:pt x="1935" y="1152"/>
                  </a:lnTo>
                  <a:lnTo>
                    <a:pt x="1918" y="1146"/>
                  </a:lnTo>
                  <a:lnTo>
                    <a:pt x="1904" y="1134"/>
                  </a:lnTo>
                  <a:lnTo>
                    <a:pt x="1894" y="1120"/>
                  </a:lnTo>
                  <a:lnTo>
                    <a:pt x="1886" y="1103"/>
                  </a:lnTo>
                  <a:lnTo>
                    <a:pt x="1884" y="1084"/>
                  </a:lnTo>
                  <a:lnTo>
                    <a:pt x="1884" y="517"/>
                  </a:lnTo>
                  <a:lnTo>
                    <a:pt x="1882" y="460"/>
                  </a:lnTo>
                  <a:lnTo>
                    <a:pt x="1877" y="408"/>
                  </a:lnTo>
                  <a:lnTo>
                    <a:pt x="1867" y="360"/>
                  </a:lnTo>
                  <a:lnTo>
                    <a:pt x="1853" y="318"/>
                  </a:lnTo>
                  <a:lnTo>
                    <a:pt x="1836" y="280"/>
                  </a:lnTo>
                  <a:lnTo>
                    <a:pt x="1816" y="246"/>
                  </a:lnTo>
                  <a:lnTo>
                    <a:pt x="1792" y="217"/>
                  </a:lnTo>
                  <a:lnTo>
                    <a:pt x="1764" y="193"/>
                  </a:lnTo>
                  <a:lnTo>
                    <a:pt x="1733" y="174"/>
                  </a:lnTo>
                  <a:lnTo>
                    <a:pt x="1702" y="160"/>
                  </a:lnTo>
                  <a:lnTo>
                    <a:pt x="1668" y="150"/>
                  </a:lnTo>
                  <a:lnTo>
                    <a:pt x="1635" y="144"/>
                  </a:lnTo>
                  <a:lnTo>
                    <a:pt x="1601" y="141"/>
                  </a:lnTo>
                  <a:lnTo>
                    <a:pt x="1569" y="141"/>
                  </a:lnTo>
                  <a:lnTo>
                    <a:pt x="1538" y="142"/>
                  </a:lnTo>
                  <a:lnTo>
                    <a:pt x="1511" y="145"/>
                  </a:lnTo>
                  <a:lnTo>
                    <a:pt x="1486" y="148"/>
                  </a:lnTo>
                  <a:lnTo>
                    <a:pt x="1486" y="642"/>
                  </a:lnTo>
                  <a:lnTo>
                    <a:pt x="1484" y="699"/>
                  </a:lnTo>
                  <a:lnTo>
                    <a:pt x="1477" y="754"/>
                  </a:lnTo>
                  <a:lnTo>
                    <a:pt x="1464" y="806"/>
                  </a:lnTo>
                  <a:lnTo>
                    <a:pt x="1448" y="856"/>
                  </a:lnTo>
                  <a:lnTo>
                    <a:pt x="1428" y="903"/>
                  </a:lnTo>
                  <a:lnTo>
                    <a:pt x="1404" y="948"/>
                  </a:lnTo>
                  <a:lnTo>
                    <a:pt x="1377" y="991"/>
                  </a:lnTo>
                  <a:lnTo>
                    <a:pt x="1348" y="1031"/>
                  </a:lnTo>
                  <a:lnTo>
                    <a:pt x="1317" y="1069"/>
                  </a:lnTo>
                  <a:lnTo>
                    <a:pt x="1283" y="1104"/>
                  </a:lnTo>
                  <a:lnTo>
                    <a:pt x="1247" y="1138"/>
                  </a:lnTo>
                  <a:lnTo>
                    <a:pt x="1210" y="1170"/>
                  </a:lnTo>
                  <a:lnTo>
                    <a:pt x="1173" y="1200"/>
                  </a:lnTo>
                  <a:lnTo>
                    <a:pt x="1135" y="1226"/>
                  </a:lnTo>
                  <a:lnTo>
                    <a:pt x="1097" y="1252"/>
                  </a:lnTo>
                  <a:lnTo>
                    <a:pt x="1059" y="1275"/>
                  </a:lnTo>
                  <a:lnTo>
                    <a:pt x="1022" y="1296"/>
                  </a:lnTo>
                  <a:lnTo>
                    <a:pt x="986" y="1315"/>
                  </a:lnTo>
                  <a:lnTo>
                    <a:pt x="951" y="1333"/>
                  </a:lnTo>
                  <a:lnTo>
                    <a:pt x="918" y="1348"/>
                  </a:lnTo>
                  <a:lnTo>
                    <a:pt x="887" y="1362"/>
                  </a:lnTo>
                  <a:lnTo>
                    <a:pt x="858" y="1373"/>
                  </a:lnTo>
                  <a:lnTo>
                    <a:pt x="833" y="1384"/>
                  </a:lnTo>
                  <a:lnTo>
                    <a:pt x="810" y="1391"/>
                  </a:lnTo>
                  <a:lnTo>
                    <a:pt x="810" y="2597"/>
                  </a:lnTo>
                  <a:lnTo>
                    <a:pt x="814" y="2640"/>
                  </a:lnTo>
                  <a:lnTo>
                    <a:pt x="823" y="2681"/>
                  </a:lnTo>
                  <a:lnTo>
                    <a:pt x="837" y="2719"/>
                  </a:lnTo>
                  <a:lnTo>
                    <a:pt x="857" y="2755"/>
                  </a:lnTo>
                  <a:lnTo>
                    <a:pt x="882" y="2788"/>
                  </a:lnTo>
                  <a:lnTo>
                    <a:pt x="910" y="2816"/>
                  </a:lnTo>
                  <a:lnTo>
                    <a:pt x="943" y="2841"/>
                  </a:lnTo>
                  <a:lnTo>
                    <a:pt x="979" y="2861"/>
                  </a:lnTo>
                  <a:lnTo>
                    <a:pt x="1017" y="2875"/>
                  </a:lnTo>
                  <a:lnTo>
                    <a:pt x="1059" y="2884"/>
                  </a:lnTo>
                  <a:lnTo>
                    <a:pt x="1101" y="2887"/>
                  </a:lnTo>
                  <a:lnTo>
                    <a:pt x="1964" y="2887"/>
                  </a:lnTo>
                  <a:lnTo>
                    <a:pt x="1982" y="2889"/>
                  </a:lnTo>
                  <a:lnTo>
                    <a:pt x="1999" y="2897"/>
                  </a:lnTo>
                  <a:lnTo>
                    <a:pt x="2014" y="2907"/>
                  </a:lnTo>
                  <a:lnTo>
                    <a:pt x="2024" y="2922"/>
                  </a:lnTo>
                  <a:lnTo>
                    <a:pt x="2032" y="2939"/>
                  </a:lnTo>
                  <a:lnTo>
                    <a:pt x="2034" y="2957"/>
                  </a:lnTo>
                  <a:lnTo>
                    <a:pt x="2032" y="2976"/>
                  </a:lnTo>
                  <a:lnTo>
                    <a:pt x="2024" y="2993"/>
                  </a:lnTo>
                  <a:lnTo>
                    <a:pt x="2014" y="3007"/>
                  </a:lnTo>
                  <a:lnTo>
                    <a:pt x="1999" y="3019"/>
                  </a:lnTo>
                  <a:lnTo>
                    <a:pt x="1982" y="3025"/>
                  </a:lnTo>
                  <a:lnTo>
                    <a:pt x="1964" y="3028"/>
                  </a:lnTo>
                  <a:lnTo>
                    <a:pt x="1101" y="3028"/>
                  </a:lnTo>
                  <a:lnTo>
                    <a:pt x="1052" y="3025"/>
                  </a:lnTo>
                  <a:lnTo>
                    <a:pt x="1005" y="3016"/>
                  </a:lnTo>
                  <a:lnTo>
                    <a:pt x="959" y="3004"/>
                  </a:lnTo>
                  <a:lnTo>
                    <a:pt x="916" y="2986"/>
                  </a:lnTo>
                  <a:lnTo>
                    <a:pt x="875" y="2964"/>
                  </a:lnTo>
                  <a:lnTo>
                    <a:pt x="837" y="2937"/>
                  </a:lnTo>
                  <a:lnTo>
                    <a:pt x="802" y="2906"/>
                  </a:lnTo>
                  <a:lnTo>
                    <a:pt x="770" y="2874"/>
                  </a:lnTo>
                  <a:lnTo>
                    <a:pt x="752" y="2894"/>
                  </a:lnTo>
                  <a:lnTo>
                    <a:pt x="731" y="2912"/>
                  </a:lnTo>
                  <a:lnTo>
                    <a:pt x="707" y="2925"/>
                  </a:lnTo>
                  <a:lnTo>
                    <a:pt x="680" y="2936"/>
                  </a:lnTo>
                  <a:lnTo>
                    <a:pt x="652" y="2943"/>
                  </a:lnTo>
                  <a:lnTo>
                    <a:pt x="623" y="2946"/>
                  </a:lnTo>
                  <a:lnTo>
                    <a:pt x="189" y="2946"/>
                  </a:lnTo>
                  <a:lnTo>
                    <a:pt x="155" y="2942"/>
                  </a:lnTo>
                  <a:lnTo>
                    <a:pt x="123" y="2934"/>
                  </a:lnTo>
                  <a:lnTo>
                    <a:pt x="93" y="2920"/>
                  </a:lnTo>
                  <a:lnTo>
                    <a:pt x="67" y="2901"/>
                  </a:lnTo>
                  <a:lnTo>
                    <a:pt x="44" y="2879"/>
                  </a:lnTo>
                  <a:lnTo>
                    <a:pt x="25" y="2852"/>
                  </a:lnTo>
                  <a:lnTo>
                    <a:pt x="12" y="2823"/>
                  </a:lnTo>
                  <a:lnTo>
                    <a:pt x="3" y="2791"/>
                  </a:lnTo>
                  <a:lnTo>
                    <a:pt x="0" y="2757"/>
                  </a:lnTo>
                  <a:lnTo>
                    <a:pt x="0" y="1350"/>
                  </a:lnTo>
                  <a:lnTo>
                    <a:pt x="3" y="1316"/>
                  </a:lnTo>
                  <a:lnTo>
                    <a:pt x="12" y="1284"/>
                  </a:lnTo>
                  <a:lnTo>
                    <a:pt x="25" y="1255"/>
                  </a:lnTo>
                  <a:lnTo>
                    <a:pt x="44" y="1229"/>
                  </a:lnTo>
                  <a:lnTo>
                    <a:pt x="67" y="1206"/>
                  </a:lnTo>
                  <a:lnTo>
                    <a:pt x="93" y="1188"/>
                  </a:lnTo>
                  <a:lnTo>
                    <a:pt x="123" y="1174"/>
                  </a:lnTo>
                  <a:lnTo>
                    <a:pt x="155" y="1165"/>
                  </a:lnTo>
                  <a:lnTo>
                    <a:pt x="189" y="1162"/>
                  </a:lnTo>
                  <a:lnTo>
                    <a:pt x="623" y="1162"/>
                  </a:lnTo>
                  <a:lnTo>
                    <a:pt x="656" y="1165"/>
                  </a:lnTo>
                  <a:lnTo>
                    <a:pt x="686" y="1173"/>
                  </a:lnTo>
                  <a:lnTo>
                    <a:pt x="715" y="1187"/>
                  </a:lnTo>
                  <a:lnTo>
                    <a:pt x="742" y="1204"/>
                  </a:lnTo>
                  <a:lnTo>
                    <a:pt x="764" y="1226"/>
                  </a:lnTo>
                  <a:lnTo>
                    <a:pt x="783" y="1252"/>
                  </a:lnTo>
                  <a:lnTo>
                    <a:pt x="806" y="1242"/>
                  </a:lnTo>
                  <a:lnTo>
                    <a:pt x="834" y="1230"/>
                  </a:lnTo>
                  <a:lnTo>
                    <a:pt x="864" y="1217"/>
                  </a:lnTo>
                  <a:lnTo>
                    <a:pt x="895" y="1202"/>
                  </a:lnTo>
                  <a:lnTo>
                    <a:pt x="928" y="1185"/>
                  </a:lnTo>
                  <a:lnTo>
                    <a:pt x="963" y="1166"/>
                  </a:lnTo>
                  <a:lnTo>
                    <a:pt x="998" y="1146"/>
                  </a:lnTo>
                  <a:lnTo>
                    <a:pt x="1034" y="1122"/>
                  </a:lnTo>
                  <a:lnTo>
                    <a:pt x="1070" y="1098"/>
                  </a:lnTo>
                  <a:lnTo>
                    <a:pt x="1105" y="1072"/>
                  </a:lnTo>
                  <a:lnTo>
                    <a:pt x="1140" y="1043"/>
                  </a:lnTo>
                  <a:lnTo>
                    <a:pt x="1173" y="1012"/>
                  </a:lnTo>
                  <a:lnTo>
                    <a:pt x="1205" y="979"/>
                  </a:lnTo>
                  <a:lnTo>
                    <a:pt x="1235" y="945"/>
                  </a:lnTo>
                  <a:lnTo>
                    <a:pt x="1261" y="907"/>
                  </a:lnTo>
                  <a:lnTo>
                    <a:pt x="1286" y="869"/>
                  </a:lnTo>
                  <a:lnTo>
                    <a:pt x="1306" y="828"/>
                  </a:lnTo>
                  <a:lnTo>
                    <a:pt x="1323" y="785"/>
                  </a:lnTo>
                  <a:lnTo>
                    <a:pt x="1336" y="739"/>
                  </a:lnTo>
                  <a:lnTo>
                    <a:pt x="1343" y="691"/>
                  </a:lnTo>
                  <a:lnTo>
                    <a:pt x="1345" y="642"/>
                  </a:lnTo>
                  <a:lnTo>
                    <a:pt x="1345" y="92"/>
                  </a:lnTo>
                  <a:lnTo>
                    <a:pt x="1348" y="74"/>
                  </a:lnTo>
                  <a:lnTo>
                    <a:pt x="1355" y="58"/>
                  </a:lnTo>
                  <a:lnTo>
                    <a:pt x="1365" y="45"/>
                  </a:lnTo>
                  <a:lnTo>
                    <a:pt x="1378" y="33"/>
                  </a:lnTo>
                  <a:lnTo>
                    <a:pt x="1395" y="26"/>
                  </a:lnTo>
                  <a:lnTo>
                    <a:pt x="1399" y="24"/>
                  </a:lnTo>
                  <a:lnTo>
                    <a:pt x="1410" y="21"/>
                  </a:lnTo>
                  <a:lnTo>
                    <a:pt x="1425" y="17"/>
                  </a:lnTo>
                  <a:lnTo>
                    <a:pt x="1444" y="14"/>
                  </a:lnTo>
                  <a:lnTo>
                    <a:pt x="1467" y="10"/>
                  </a:lnTo>
                  <a:lnTo>
                    <a:pt x="1494" y="5"/>
                  </a:lnTo>
                  <a:lnTo>
                    <a:pt x="1523" y="2"/>
                  </a:lnTo>
                  <a:lnTo>
                    <a:pt x="1555" y="0"/>
                  </a:lnTo>
                  <a:lnTo>
                    <a:pt x="1589"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8" name="Freeform 455"/>
            <p:cNvSpPr>
              <a:spLocks noEditPoints="1"/>
            </p:cNvSpPr>
            <p:nvPr/>
          </p:nvSpPr>
          <p:spPr bwMode="auto">
            <a:xfrm>
              <a:off x="3873500" y="5302250"/>
              <a:ext cx="203200" cy="239713"/>
            </a:xfrm>
            <a:custGeom>
              <a:avLst/>
              <a:gdLst>
                <a:gd name="T0" fmla="*/ 141 w 1277"/>
                <a:gd name="T1" fmla="*/ 1373 h 1513"/>
                <a:gd name="T2" fmla="*/ 1137 w 1277"/>
                <a:gd name="T3" fmla="*/ 781 h 1513"/>
                <a:gd name="T4" fmla="*/ 638 w 1277"/>
                <a:gd name="T5" fmla="*/ 140 h 1513"/>
                <a:gd name="T6" fmla="*/ 554 w 1277"/>
                <a:gd name="T7" fmla="*/ 153 h 1513"/>
                <a:gd name="T8" fmla="*/ 481 w 1277"/>
                <a:gd name="T9" fmla="*/ 187 h 1513"/>
                <a:gd name="T10" fmla="*/ 420 w 1277"/>
                <a:gd name="T11" fmla="*/ 240 h 1513"/>
                <a:gd name="T12" fmla="*/ 376 w 1277"/>
                <a:gd name="T13" fmla="*/ 308 h 1513"/>
                <a:gd name="T14" fmla="*/ 352 w 1277"/>
                <a:gd name="T15" fmla="*/ 387 h 1513"/>
                <a:gd name="T16" fmla="*/ 349 w 1277"/>
                <a:gd name="T17" fmla="*/ 641 h 1513"/>
                <a:gd name="T18" fmla="*/ 928 w 1277"/>
                <a:gd name="T19" fmla="*/ 429 h 1513"/>
                <a:gd name="T20" fmla="*/ 915 w 1277"/>
                <a:gd name="T21" fmla="*/ 346 h 1513"/>
                <a:gd name="T22" fmla="*/ 881 w 1277"/>
                <a:gd name="T23" fmla="*/ 273 h 1513"/>
                <a:gd name="T24" fmla="*/ 828 w 1277"/>
                <a:gd name="T25" fmla="*/ 211 h 1513"/>
                <a:gd name="T26" fmla="*/ 760 w 1277"/>
                <a:gd name="T27" fmla="*/ 168 h 1513"/>
                <a:gd name="T28" fmla="*/ 681 w 1277"/>
                <a:gd name="T29" fmla="*/ 144 h 1513"/>
                <a:gd name="T30" fmla="*/ 638 w 1277"/>
                <a:gd name="T31" fmla="*/ 0 h 1513"/>
                <a:gd name="T32" fmla="*/ 744 w 1277"/>
                <a:gd name="T33" fmla="*/ 12 h 1513"/>
                <a:gd name="T34" fmla="*/ 841 w 1277"/>
                <a:gd name="T35" fmla="*/ 50 h 1513"/>
                <a:gd name="T36" fmla="*/ 924 w 1277"/>
                <a:gd name="T37" fmla="*/ 109 h 1513"/>
                <a:gd name="T38" fmla="*/ 992 w 1277"/>
                <a:gd name="T39" fmla="*/ 184 h 1513"/>
                <a:gd name="T40" fmla="*/ 1040 w 1277"/>
                <a:gd name="T41" fmla="*/ 274 h 1513"/>
                <a:gd name="T42" fmla="*/ 1066 w 1277"/>
                <a:gd name="T43" fmla="*/ 375 h 1513"/>
                <a:gd name="T44" fmla="*/ 1069 w 1277"/>
                <a:gd name="T45" fmla="*/ 641 h 1513"/>
                <a:gd name="T46" fmla="*/ 1226 w 1277"/>
                <a:gd name="T47" fmla="*/ 643 h 1513"/>
                <a:gd name="T48" fmla="*/ 1257 w 1277"/>
                <a:gd name="T49" fmla="*/ 661 h 1513"/>
                <a:gd name="T50" fmla="*/ 1275 w 1277"/>
                <a:gd name="T51" fmla="*/ 692 h 1513"/>
                <a:gd name="T52" fmla="*/ 1277 w 1277"/>
                <a:gd name="T53" fmla="*/ 1443 h 1513"/>
                <a:gd name="T54" fmla="*/ 1267 w 1277"/>
                <a:gd name="T55" fmla="*/ 1478 h 1513"/>
                <a:gd name="T56" fmla="*/ 1243 w 1277"/>
                <a:gd name="T57" fmla="*/ 1503 h 1513"/>
                <a:gd name="T58" fmla="*/ 1207 w 1277"/>
                <a:gd name="T59" fmla="*/ 1513 h 1513"/>
                <a:gd name="T60" fmla="*/ 52 w 1277"/>
                <a:gd name="T61" fmla="*/ 1510 h 1513"/>
                <a:gd name="T62" fmla="*/ 21 w 1277"/>
                <a:gd name="T63" fmla="*/ 1492 h 1513"/>
                <a:gd name="T64" fmla="*/ 3 w 1277"/>
                <a:gd name="T65" fmla="*/ 1461 h 1513"/>
                <a:gd name="T66" fmla="*/ 0 w 1277"/>
                <a:gd name="T67" fmla="*/ 710 h 1513"/>
                <a:gd name="T68" fmla="*/ 9 w 1277"/>
                <a:gd name="T69" fmla="*/ 675 h 1513"/>
                <a:gd name="T70" fmla="*/ 35 w 1277"/>
                <a:gd name="T71" fmla="*/ 650 h 1513"/>
                <a:gd name="T72" fmla="*/ 71 w 1277"/>
                <a:gd name="T73" fmla="*/ 640 h 1513"/>
                <a:gd name="T74" fmla="*/ 209 w 1277"/>
                <a:gd name="T75" fmla="*/ 428 h 1513"/>
                <a:gd name="T76" fmla="*/ 221 w 1277"/>
                <a:gd name="T77" fmla="*/ 324 h 1513"/>
                <a:gd name="T78" fmla="*/ 258 w 1277"/>
                <a:gd name="T79" fmla="*/ 227 h 1513"/>
                <a:gd name="T80" fmla="*/ 317 w 1277"/>
                <a:gd name="T81" fmla="*/ 144 h 1513"/>
                <a:gd name="T82" fmla="*/ 392 w 1277"/>
                <a:gd name="T83" fmla="*/ 77 h 1513"/>
                <a:gd name="T84" fmla="*/ 482 w 1277"/>
                <a:gd name="T85" fmla="*/ 28 h 1513"/>
                <a:gd name="T86" fmla="*/ 584 w 1277"/>
                <a:gd name="T87" fmla="*/ 3 h 1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7" h="1513">
                  <a:moveTo>
                    <a:pt x="141" y="781"/>
                  </a:moveTo>
                  <a:lnTo>
                    <a:pt x="141" y="1373"/>
                  </a:lnTo>
                  <a:lnTo>
                    <a:pt x="1137" y="1373"/>
                  </a:lnTo>
                  <a:lnTo>
                    <a:pt x="1137" y="781"/>
                  </a:lnTo>
                  <a:lnTo>
                    <a:pt x="141" y="781"/>
                  </a:lnTo>
                  <a:close/>
                  <a:moveTo>
                    <a:pt x="638" y="140"/>
                  </a:moveTo>
                  <a:lnTo>
                    <a:pt x="596" y="144"/>
                  </a:lnTo>
                  <a:lnTo>
                    <a:pt x="554" y="153"/>
                  </a:lnTo>
                  <a:lnTo>
                    <a:pt x="516" y="168"/>
                  </a:lnTo>
                  <a:lnTo>
                    <a:pt x="481" y="187"/>
                  </a:lnTo>
                  <a:lnTo>
                    <a:pt x="448" y="211"/>
                  </a:lnTo>
                  <a:lnTo>
                    <a:pt x="420" y="240"/>
                  </a:lnTo>
                  <a:lnTo>
                    <a:pt x="395" y="272"/>
                  </a:lnTo>
                  <a:lnTo>
                    <a:pt x="376" y="308"/>
                  </a:lnTo>
                  <a:lnTo>
                    <a:pt x="361" y="346"/>
                  </a:lnTo>
                  <a:lnTo>
                    <a:pt x="352" y="387"/>
                  </a:lnTo>
                  <a:lnTo>
                    <a:pt x="349" y="429"/>
                  </a:lnTo>
                  <a:lnTo>
                    <a:pt x="349" y="641"/>
                  </a:lnTo>
                  <a:lnTo>
                    <a:pt x="928" y="641"/>
                  </a:lnTo>
                  <a:lnTo>
                    <a:pt x="928" y="429"/>
                  </a:lnTo>
                  <a:lnTo>
                    <a:pt x="925" y="387"/>
                  </a:lnTo>
                  <a:lnTo>
                    <a:pt x="915" y="346"/>
                  </a:lnTo>
                  <a:lnTo>
                    <a:pt x="900" y="308"/>
                  </a:lnTo>
                  <a:lnTo>
                    <a:pt x="881" y="273"/>
                  </a:lnTo>
                  <a:lnTo>
                    <a:pt x="857" y="240"/>
                  </a:lnTo>
                  <a:lnTo>
                    <a:pt x="828" y="211"/>
                  </a:lnTo>
                  <a:lnTo>
                    <a:pt x="795" y="187"/>
                  </a:lnTo>
                  <a:lnTo>
                    <a:pt x="760" y="168"/>
                  </a:lnTo>
                  <a:lnTo>
                    <a:pt x="722" y="153"/>
                  </a:lnTo>
                  <a:lnTo>
                    <a:pt x="681" y="144"/>
                  </a:lnTo>
                  <a:lnTo>
                    <a:pt x="638" y="140"/>
                  </a:lnTo>
                  <a:close/>
                  <a:moveTo>
                    <a:pt x="638" y="0"/>
                  </a:moveTo>
                  <a:lnTo>
                    <a:pt x="692" y="3"/>
                  </a:lnTo>
                  <a:lnTo>
                    <a:pt x="744" y="12"/>
                  </a:lnTo>
                  <a:lnTo>
                    <a:pt x="794" y="28"/>
                  </a:lnTo>
                  <a:lnTo>
                    <a:pt x="841" y="50"/>
                  </a:lnTo>
                  <a:lnTo>
                    <a:pt x="884" y="77"/>
                  </a:lnTo>
                  <a:lnTo>
                    <a:pt x="924" y="109"/>
                  </a:lnTo>
                  <a:lnTo>
                    <a:pt x="960" y="144"/>
                  </a:lnTo>
                  <a:lnTo>
                    <a:pt x="992" y="184"/>
                  </a:lnTo>
                  <a:lnTo>
                    <a:pt x="1018" y="227"/>
                  </a:lnTo>
                  <a:lnTo>
                    <a:pt x="1040" y="274"/>
                  </a:lnTo>
                  <a:lnTo>
                    <a:pt x="1056" y="324"/>
                  </a:lnTo>
                  <a:lnTo>
                    <a:pt x="1066" y="375"/>
                  </a:lnTo>
                  <a:lnTo>
                    <a:pt x="1069" y="429"/>
                  </a:lnTo>
                  <a:lnTo>
                    <a:pt x="1069" y="641"/>
                  </a:lnTo>
                  <a:lnTo>
                    <a:pt x="1207" y="641"/>
                  </a:lnTo>
                  <a:lnTo>
                    <a:pt x="1226" y="643"/>
                  </a:lnTo>
                  <a:lnTo>
                    <a:pt x="1243" y="651"/>
                  </a:lnTo>
                  <a:lnTo>
                    <a:pt x="1257" y="661"/>
                  </a:lnTo>
                  <a:lnTo>
                    <a:pt x="1267" y="675"/>
                  </a:lnTo>
                  <a:lnTo>
                    <a:pt x="1275" y="692"/>
                  </a:lnTo>
                  <a:lnTo>
                    <a:pt x="1277" y="711"/>
                  </a:lnTo>
                  <a:lnTo>
                    <a:pt x="1277" y="1443"/>
                  </a:lnTo>
                  <a:lnTo>
                    <a:pt x="1275" y="1461"/>
                  </a:lnTo>
                  <a:lnTo>
                    <a:pt x="1267" y="1478"/>
                  </a:lnTo>
                  <a:lnTo>
                    <a:pt x="1257" y="1492"/>
                  </a:lnTo>
                  <a:lnTo>
                    <a:pt x="1243" y="1503"/>
                  </a:lnTo>
                  <a:lnTo>
                    <a:pt x="1226" y="1510"/>
                  </a:lnTo>
                  <a:lnTo>
                    <a:pt x="1207" y="1513"/>
                  </a:lnTo>
                  <a:lnTo>
                    <a:pt x="71" y="1513"/>
                  </a:lnTo>
                  <a:lnTo>
                    <a:pt x="52" y="1510"/>
                  </a:lnTo>
                  <a:lnTo>
                    <a:pt x="35" y="1503"/>
                  </a:lnTo>
                  <a:lnTo>
                    <a:pt x="21" y="1492"/>
                  </a:lnTo>
                  <a:lnTo>
                    <a:pt x="9" y="1478"/>
                  </a:lnTo>
                  <a:lnTo>
                    <a:pt x="3" y="1461"/>
                  </a:lnTo>
                  <a:lnTo>
                    <a:pt x="0" y="1443"/>
                  </a:lnTo>
                  <a:lnTo>
                    <a:pt x="0" y="710"/>
                  </a:lnTo>
                  <a:lnTo>
                    <a:pt x="3" y="692"/>
                  </a:lnTo>
                  <a:lnTo>
                    <a:pt x="9" y="675"/>
                  </a:lnTo>
                  <a:lnTo>
                    <a:pt x="21" y="660"/>
                  </a:lnTo>
                  <a:lnTo>
                    <a:pt x="35" y="650"/>
                  </a:lnTo>
                  <a:lnTo>
                    <a:pt x="52" y="642"/>
                  </a:lnTo>
                  <a:lnTo>
                    <a:pt x="71" y="640"/>
                  </a:lnTo>
                  <a:lnTo>
                    <a:pt x="209" y="640"/>
                  </a:lnTo>
                  <a:lnTo>
                    <a:pt x="209" y="428"/>
                  </a:lnTo>
                  <a:lnTo>
                    <a:pt x="212" y="375"/>
                  </a:lnTo>
                  <a:lnTo>
                    <a:pt x="221" y="324"/>
                  </a:lnTo>
                  <a:lnTo>
                    <a:pt x="237" y="274"/>
                  </a:lnTo>
                  <a:lnTo>
                    <a:pt x="258" y="227"/>
                  </a:lnTo>
                  <a:lnTo>
                    <a:pt x="285" y="184"/>
                  </a:lnTo>
                  <a:lnTo>
                    <a:pt x="317" y="144"/>
                  </a:lnTo>
                  <a:lnTo>
                    <a:pt x="353" y="108"/>
                  </a:lnTo>
                  <a:lnTo>
                    <a:pt x="392" y="77"/>
                  </a:lnTo>
                  <a:lnTo>
                    <a:pt x="436" y="50"/>
                  </a:lnTo>
                  <a:lnTo>
                    <a:pt x="482" y="28"/>
                  </a:lnTo>
                  <a:lnTo>
                    <a:pt x="532" y="12"/>
                  </a:lnTo>
                  <a:lnTo>
                    <a:pt x="584" y="3"/>
                  </a:lnTo>
                  <a:lnTo>
                    <a:pt x="638"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9" name="Group 28"/>
          <p:cNvGrpSpPr/>
          <p:nvPr/>
        </p:nvGrpSpPr>
        <p:grpSpPr>
          <a:xfrm>
            <a:off x="8416603" y="5586491"/>
            <a:ext cx="400050" cy="552451"/>
            <a:chOff x="7304088" y="5778500"/>
            <a:chExt cx="400050" cy="552451"/>
          </a:xfrm>
          <a:solidFill>
            <a:schemeClr val="accent3"/>
          </a:solidFill>
        </p:grpSpPr>
        <p:sp>
          <p:nvSpPr>
            <p:cNvPr id="30" name="Freeform 517"/>
            <p:cNvSpPr>
              <a:spLocks noEditPoints="1"/>
            </p:cNvSpPr>
            <p:nvPr/>
          </p:nvSpPr>
          <p:spPr bwMode="auto">
            <a:xfrm>
              <a:off x="7304088" y="5778500"/>
              <a:ext cx="400050" cy="296863"/>
            </a:xfrm>
            <a:custGeom>
              <a:avLst/>
              <a:gdLst>
                <a:gd name="T0" fmla="*/ 1167 w 2525"/>
                <a:gd name="T1" fmla="*/ 165 h 1874"/>
                <a:gd name="T2" fmla="*/ 971 w 2525"/>
                <a:gd name="T3" fmla="*/ 265 h 1874"/>
                <a:gd name="T4" fmla="*/ 825 w 2525"/>
                <a:gd name="T5" fmla="*/ 429 h 1874"/>
                <a:gd name="T6" fmla="*/ 761 w 2525"/>
                <a:gd name="T7" fmla="*/ 515 h 1874"/>
                <a:gd name="T8" fmla="*/ 681 w 2525"/>
                <a:gd name="T9" fmla="*/ 507 h 1874"/>
                <a:gd name="T10" fmla="*/ 547 w 2525"/>
                <a:gd name="T11" fmla="*/ 511 h 1874"/>
                <a:gd name="T12" fmla="*/ 426 w 2525"/>
                <a:gd name="T13" fmla="*/ 589 h 1874"/>
                <a:gd name="T14" fmla="*/ 365 w 2525"/>
                <a:gd name="T15" fmla="*/ 721 h 1874"/>
                <a:gd name="T16" fmla="*/ 377 w 2525"/>
                <a:gd name="T17" fmla="*/ 849 h 1874"/>
                <a:gd name="T18" fmla="*/ 371 w 2525"/>
                <a:gd name="T19" fmla="*/ 911 h 1874"/>
                <a:gd name="T20" fmla="*/ 270 w 2525"/>
                <a:gd name="T21" fmla="*/ 992 h 1874"/>
                <a:gd name="T22" fmla="*/ 167 w 2525"/>
                <a:gd name="T23" fmla="*/ 1151 h 1874"/>
                <a:gd name="T24" fmla="*/ 144 w 2525"/>
                <a:gd name="T25" fmla="*/ 1343 h 1874"/>
                <a:gd name="T26" fmla="*/ 212 w 2525"/>
                <a:gd name="T27" fmla="*/ 1533 h 1874"/>
                <a:gd name="T28" fmla="*/ 349 w 2525"/>
                <a:gd name="T29" fmla="*/ 1673 h 1874"/>
                <a:gd name="T30" fmla="*/ 531 w 2525"/>
                <a:gd name="T31" fmla="*/ 1734 h 1874"/>
                <a:gd name="T32" fmla="*/ 2084 w 2525"/>
                <a:gd name="T33" fmla="*/ 1695 h 1874"/>
                <a:gd name="T34" fmla="*/ 2252 w 2525"/>
                <a:gd name="T35" fmla="*/ 1572 h 1874"/>
                <a:gd name="T36" fmla="*/ 2358 w 2525"/>
                <a:gd name="T37" fmla="*/ 1392 h 1874"/>
                <a:gd name="T38" fmla="*/ 2381 w 2525"/>
                <a:gd name="T39" fmla="*/ 1177 h 1874"/>
                <a:gd name="T40" fmla="*/ 2314 w 2525"/>
                <a:gd name="T41" fmla="*/ 973 h 1874"/>
                <a:gd name="T42" fmla="*/ 2173 w 2525"/>
                <a:gd name="T43" fmla="*/ 818 h 1874"/>
                <a:gd name="T44" fmla="*/ 1979 w 2525"/>
                <a:gd name="T45" fmla="*/ 736 h 1874"/>
                <a:gd name="T46" fmla="*/ 1926 w 2525"/>
                <a:gd name="T47" fmla="*/ 692 h 1874"/>
                <a:gd name="T48" fmla="*/ 1878 w 2525"/>
                <a:gd name="T49" fmla="*/ 502 h 1874"/>
                <a:gd name="T50" fmla="*/ 1752 w 2525"/>
                <a:gd name="T51" fmla="*/ 313 h 1874"/>
                <a:gd name="T52" fmla="*/ 1564 w 2525"/>
                <a:gd name="T53" fmla="*/ 187 h 1874"/>
                <a:gd name="T54" fmla="*/ 1333 w 2525"/>
                <a:gd name="T55" fmla="*/ 140 h 1874"/>
                <a:gd name="T56" fmla="*/ 1528 w 2525"/>
                <a:gd name="T57" fmla="*/ 26 h 1874"/>
                <a:gd name="T58" fmla="*/ 1757 w 2525"/>
                <a:gd name="T59" fmla="*/ 135 h 1874"/>
                <a:gd name="T60" fmla="*/ 1933 w 2525"/>
                <a:gd name="T61" fmla="*/ 312 h 1874"/>
                <a:gd name="T62" fmla="*/ 2040 w 2525"/>
                <a:gd name="T63" fmla="*/ 544 h 1874"/>
                <a:gd name="T64" fmla="*/ 2217 w 2525"/>
                <a:gd name="T65" fmla="*/ 679 h 1874"/>
                <a:gd name="T66" fmla="*/ 2391 w 2525"/>
                <a:gd name="T67" fmla="*/ 837 h 1874"/>
                <a:gd name="T68" fmla="*/ 2498 w 2525"/>
                <a:gd name="T69" fmla="*/ 1050 h 1874"/>
                <a:gd name="T70" fmla="*/ 2522 w 2525"/>
                <a:gd name="T71" fmla="*/ 1295 h 1874"/>
                <a:gd name="T72" fmla="*/ 2455 w 2525"/>
                <a:gd name="T73" fmla="*/ 1525 h 1874"/>
                <a:gd name="T74" fmla="*/ 2314 w 2525"/>
                <a:gd name="T75" fmla="*/ 1712 h 1874"/>
                <a:gd name="T76" fmla="*/ 2114 w 2525"/>
                <a:gd name="T77" fmla="*/ 1835 h 1874"/>
                <a:gd name="T78" fmla="*/ 1937 w 2525"/>
                <a:gd name="T79" fmla="*/ 1874 h 1874"/>
                <a:gd name="T80" fmla="*/ 469 w 2525"/>
                <a:gd name="T81" fmla="*/ 1868 h 1874"/>
                <a:gd name="T82" fmla="*/ 264 w 2525"/>
                <a:gd name="T83" fmla="*/ 1783 h 1874"/>
                <a:gd name="T84" fmla="*/ 103 w 2525"/>
                <a:gd name="T85" fmla="*/ 1622 h 1874"/>
                <a:gd name="T86" fmla="*/ 13 w 2525"/>
                <a:gd name="T87" fmla="*/ 1410 h 1874"/>
                <a:gd name="T88" fmla="*/ 10 w 2525"/>
                <a:gd name="T89" fmla="*/ 1187 h 1874"/>
                <a:gd name="T90" fmla="*/ 87 w 2525"/>
                <a:gd name="T91" fmla="*/ 994 h 1874"/>
                <a:gd name="T92" fmla="*/ 230 w 2525"/>
                <a:gd name="T93" fmla="*/ 843 h 1874"/>
                <a:gd name="T94" fmla="*/ 233 w 2525"/>
                <a:gd name="T95" fmla="*/ 661 h 1874"/>
                <a:gd name="T96" fmla="*/ 323 w 2525"/>
                <a:gd name="T97" fmla="*/ 494 h 1874"/>
                <a:gd name="T98" fmla="*/ 478 w 2525"/>
                <a:gd name="T99" fmla="*/ 386 h 1874"/>
                <a:gd name="T100" fmla="*/ 660 w 2525"/>
                <a:gd name="T101" fmla="*/ 361 h 1874"/>
                <a:gd name="T102" fmla="*/ 815 w 2525"/>
                <a:gd name="T103" fmla="*/ 214 h 1874"/>
                <a:gd name="T104" fmla="*/ 1022 w 2525"/>
                <a:gd name="T105" fmla="*/ 70 h 1874"/>
                <a:gd name="T106" fmla="*/ 1268 w 2525"/>
                <a:gd name="T107" fmla="*/ 3 h 1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25" h="1874">
                  <a:moveTo>
                    <a:pt x="1333" y="140"/>
                  </a:moveTo>
                  <a:lnTo>
                    <a:pt x="1277" y="143"/>
                  </a:lnTo>
                  <a:lnTo>
                    <a:pt x="1221" y="152"/>
                  </a:lnTo>
                  <a:lnTo>
                    <a:pt x="1167" y="165"/>
                  </a:lnTo>
                  <a:lnTo>
                    <a:pt x="1115" y="182"/>
                  </a:lnTo>
                  <a:lnTo>
                    <a:pt x="1065" y="206"/>
                  </a:lnTo>
                  <a:lnTo>
                    <a:pt x="1017" y="233"/>
                  </a:lnTo>
                  <a:lnTo>
                    <a:pt x="971" y="265"/>
                  </a:lnTo>
                  <a:lnTo>
                    <a:pt x="930" y="301"/>
                  </a:lnTo>
                  <a:lnTo>
                    <a:pt x="891" y="340"/>
                  </a:lnTo>
                  <a:lnTo>
                    <a:pt x="856" y="383"/>
                  </a:lnTo>
                  <a:lnTo>
                    <a:pt x="825" y="429"/>
                  </a:lnTo>
                  <a:lnTo>
                    <a:pt x="798" y="480"/>
                  </a:lnTo>
                  <a:lnTo>
                    <a:pt x="789" y="495"/>
                  </a:lnTo>
                  <a:lnTo>
                    <a:pt x="776" y="506"/>
                  </a:lnTo>
                  <a:lnTo>
                    <a:pt x="761" y="515"/>
                  </a:lnTo>
                  <a:lnTo>
                    <a:pt x="746" y="519"/>
                  </a:lnTo>
                  <a:lnTo>
                    <a:pt x="728" y="520"/>
                  </a:lnTo>
                  <a:lnTo>
                    <a:pt x="711" y="516"/>
                  </a:lnTo>
                  <a:lnTo>
                    <a:pt x="681" y="507"/>
                  </a:lnTo>
                  <a:lnTo>
                    <a:pt x="652" y="502"/>
                  </a:lnTo>
                  <a:lnTo>
                    <a:pt x="622" y="500"/>
                  </a:lnTo>
                  <a:lnTo>
                    <a:pt x="583" y="503"/>
                  </a:lnTo>
                  <a:lnTo>
                    <a:pt x="547" y="511"/>
                  </a:lnTo>
                  <a:lnTo>
                    <a:pt x="512" y="524"/>
                  </a:lnTo>
                  <a:lnTo>
                    <a:pt x="480" y="542"/>
                  </a:lnTo>
                  <a:lnTo>
                    <a:pt x="451" y="564"/>
                  </a:lnTo>
                  <a:lnTo>
                    <a:pt x="426" y="589"/>
                  </a:lnTo>
                  <a:lnTo>
                    <a:pt x="404" y="618"/>
                  </a:lnTo>
                  <a:lnTo>
                    <a:pt x="386" y="651"/>
                  </a:lnTo>
                  <a:lnTo>
                    <a:pt x="373" y="684"/>
                  </a:lnTo>
                  <a:lnTo>
                    <a:pt x="365" y="721"/>
                  </a:lnTo>
                  <a:lnTo>
                    <a:pt x="362" y="760"/>
                  </a:lnTo>
                  <a:lnTo>
                    <a:pt x="364" y="791"/>
                  </a:lnTo>
                  <a:lnTo>
                    <a:pt x="369" y="820"/>
                  </a:lnTo>
                  <a:lnTo>
                    <a:pt x="377" y="849"/>
                  </a:lnTo>
                  <a:lnTo>
                    <a:pt x="382" y="865"/>
                  </a:lnTo>
                  <a:lnTo>
                    <a:pt x="382" y="882"/>
                  </a:lnTo>
                  <a:lnTo>
                    <a:pt x="377" y="897"/>
                  </a:lnTo>
                  <a:lnTo>
                    <a:pt x="371" y="911"/>
                  </a:lnTo>
                  <a:lnTo>
                    <a:pt x="361" y="924"/>
                  </a:lnTo>
                  <a:lnTo>
                    <a:pt x="347" y="934"/>
                  </a:lnTo>
                  <a:lnTo>
                    <a:pt x="307" y="961"/>
                  </a:lnTo>
                  <a:lnTo>
                    <a:pt x="270" y="992"/>
                  </a:lnTo>
                  <a:lnTo>
                    <a:pt x="237" y="1027"/>
                  </a:lnTo>
                  <a:lnTo>
                    <a:pt x="209" y="1065"/>
                  </a:lnTo>
                  <a:lnTo>
                    <a:pt x="185" y="1106"/>
                  </a:lnTo>
                  <a:lnTo>
                    <a:pt x="167" y="1151"/>
                  </a:lnTo>
                  <a:lnTo>
                    <a:pt x="152" y="1196"/>
                  </a:lnTo>
                  <a:lnTo>
                    <a:pt x="143" y="1243"/>
                  </a:lnTo>
                  <a:lnTo>
                    <a:pt x="141" y="1292"/>
                  </a:lnTo>
                  <a:lnTo>
                    <a:pt x="144" y="1343"/>
                  </a:lnTo>
                  <a:lnTo>
                    <a:pt x="153" y="1394"/>
                  </a:lnTo>
                  <a:lnTo>
                    <a:pt x="168" y="1443"/>
                  </a:lnTo>
                  <a:lnTo>
                    <a:pt x="188" y="1490"/>
                  </a:lnTo>
                  <a:lnTo>
                    <a:pt x="212" y="1533"/>
                  </a:lnTo>
                  <a:lnTo>
                    <a:pt x="240" y="1574"/>
                  </a:lnTo>
                  <a:lnTo>
                    <a:pt x="273" y="1611"/>
                  </a:lnTo>
                  <a:lnTo>
                    <a:pt x="310" y="1644"/>
                  </a:lnTo>
                  <a:lnTo>
                    <a:pt x="349" y="1673"/>
                  </a:lnTo>
                  <a:lnTo>
                    <a:pt x="392" y="1697"/>
                  </a:lnTo>
                  <a:lnTo>
                    <a:pt x="437" y="1715"/>
                  </a:lnTo>
                  <a:lnTo>
                    <a:pt x="483" y="1727"/>
                  </a:lnTo>
                  <a:lnTo>
                    <a:pt x="531" y="1734"/>
                  </a:lnTo>
                  <a:lnTo>
                    <a:pt x="1932" y="1734"/>
                  </a:lnTo>
                  <a:lnTo>
                    <a:pt x="1985" y="1726"/>
                  </a:lnTo>
                  <a:lnTo>
                    <a:pt x="2035" y="1714"/>
                  </a:lnTo>
                  <a:lnTo>
                    <a:pt x="2084" y="1695"/>
                  </a:lnTo>
                  <a:lnTo>
                    <a:pt x="2130" y="1670"/>
                  </a:lnTo>
                  <a:lnTo>
                    <a:pt x="2175" y="1642"/>
                  </a:lnTo>
                  <a:lnTo>
                    <a:pt x="2215" y="1609"/>
                  </a:lnTo>
                  <a:lnTo>
                    <a:pt x="2252" y="1572"/>
                  </a:lnTo>
                  <a:lnTo>
                    <a:pt x="2285" y="1532"/>
                  </a:lnTo>
                  <a:lnTo>
                    <a:pt x="2314" y="1488"/>
                  </a:lnTo>
                  <a:lnTo>
                    <a:pt x="2338" y="1441"/>
                  </a:lnTo>
                  <a:lnTo>
                    <a:pt x="2358" y="1392"/>
                  </a:lnTo>
                  <a:lnTo>
                    <a:pt x="2373" y="1340"/>
                  </a:lnTo>
                  <a:lnTo>
                    <a:pt x="2381" y="1287"/>
                  </a:lnTo>
                  <a:lnTo>
                    <a:pt x="2384" y="1232"/>
                  </a:lnTo>
                  <a:lnTo>
                    <a:pt x="2381" y="1177"/>
                  </a:lnTo>
                  <a:lnTo>
                    <a:pt x="2373" y="1123"/>
                  </a:lnTo>
                  <a:lnTo>
                    <a:pt x="2358" y="1070"/>
                  </a:lnTo>
                  <a:lnTo>
                    <a:pt x="2339" y="1021"/>
                  </a:lnTo>
                  <a:lnTo>
                    <a:pt x="2314" y="973"/>
                  </a:lnTo>
                  <a:lnTo>
                    <a:pt x="2285" y="929"/>
                  </a:lnTo>
                  <a:lnTo>
                    <a:pt x="2252" y="888"/>
                  </a:lnTo>
                  <a:lnTo>
                    <a:pt x="2215" y="851"/>
                  </a:lnTo>
                  <a:lnTo>
                    <a:pt x="2173" y="818"/>
                  </a:lnTo>
                  <a:lnTo>
                    <a:pt x="2129" y="790"/>
                  </a:lnTo>
                  <a:lnTo>
                    <a:pt x="2082" y="767"/>
                  </a:lnTo>
                  <a:lnTo>
                    <a:pt x="2032" y="749"/>
                  </a:lnTo>
                  <a:lnTo>
                    <a:pt x="1979" y="736"/>
                  </a:lnTo>
                  <a:lnTo>
                    <a:pt x="1962" y="731"/>
                  </a:lnTo>
                  <a:lnTo>
                    <a:pt x="1947" y="721"/>
                  </a:lnTo>
                  <a:lnTo>
                    <a:pt x="1934" y="709"/>
                  </a:lnTo>
                  <a:lnTo>
                    <a:pt x="1926" y="692"/>
                  </a:lnTo>
                  <a:lnTo>
                    <a:pt x="1921" y="674"/>
                  </a:lnTo>
                  <a:lnTo>
                    <a:pt x="1913" y="614"/>
                  </a:lnTo>
                  <a:lnTo>
                    <a:pt x="1898" y="557"/>
                  </a:lnTo>
                  <a:lnTo>
                    <a:pt x="1878" y="502"/>
                  </a:lnTo>
                  <a:lnTo>
                    <a:pt x="1854" y="449"/>
                  </a:lnTo>
                  <a:lnTo>
                    <a:pt x="1824" y="401"/>
                  </a:lnTo>
                  <a:lnTo>
                    <a:pt x="1791" y="355"/>
                  </a:lnTo>
                  <a:lnTo>
                    <a:pt x="1752" y="313"/>
                  </a:lnTo>
                  <a:lnTo>
                    <a:pt x="1709" y="275"/>
                  </a:lnTo>
                  <a:lnTo>
                    <a:pt x="1664" y="240"/>
                  </a:lnTo>
                  <a:lnTo>
                    <a:pt x="1616" y="211"/>
                  </a:lnTo>
                  <a:lnTo>
                    <a:pt x="1564" y="187"/>
                  </a:lnTo>
                  <a:lnTo>
                    <a:pt x="1509" y="167"/>
                  </a:lnTo>
                  <a:lnTo>
                    <a:pt x="1453" y="153"/>
                  </a:lnTo>
                  <a:lnTo>
                    <a:pt x="1394" y="143"/>
                  </a:lnTo>
                  <a:lnTo>
                    <a:pt x="1333" y="140"/>
                  </a:lnTo>
                  <a:close/>
                  <a:moveTo>
                    <a:pt x="1333" y="0"/>
                  </a:moveTo>
                  <a:lnTo>
                    <a:pt x="1399" y="3"/>
                  </a:lnTo>
                  <a:lnTo>
                    <a:pt x="1465" y="12"/>
                  </a:lnTo>
                  <a:lnTo>
                    <a:pt x="1528" y="26"/>
                  </a:lnTo>
                  <a:lnTo>
                    <a:pt x="1589" y="45"/>
                  </a:lnTo>
                  <a:lnTo>
                    <a:pt x="1648" y="71"/>
                  </a:lnTo>
                  <a:lnTo>
                    <a:pt x="1704" y="100"/>
                  </a:lnTo>
                  <a:lnTo>
                    <a:pt x="1757" y="135"/>
                  </a:lnTo>
                  <a:lnTo>
                    <a:pt x="1806" y="173"/>
                  </a:lnTo>
                  <a:lnTo>
                    <a:pt x="1853" y="216"/>
                  </a:lnTo>
                  <a:lnTo>
                    <a:pt x="1895" y="263"/>
                  </a:lnTo>
                  <a:lnTo>
                    <a:pt x="1933" y="312"/>
                  </a:lnTo>
                  <a:lnTo>
                    <a:pt x="1967" y="366"/>
                  </a:lnTo>
                  <a:lnTo>
                    <a:pt x="1996" y="423"/>
                  </a:lnTo>
                  <a:lnTo>
                    <a:pt x="2021" y="482"/>
                  </a:lnTo>
                  <a:lnTo>
                    <a:pt x="2040" y="544"/>
                  </a:lnTo>
                  <a:lnTo>
                    <a:pt x="2053" y="608"/>
                  </a:lnTo>
                  <a:lnTo>
                    <a:pt x="2111" y="626"/>
                  </a:lnTo>
                  <a:lnTo>
                    <a:pt x="2165" y="651"/>
                  </a:lnTo>
                  <a:lnTo>
                    <a:pt x="2217" y="679"/>
                  </a:lnTo>
                  <a:lnTo>
                    <a:pt x="2266" y="713"/>
                  </a:lnTo>
                  <a:lnTo>
                    <a:pt x="2312" y="750"/>
                  </a:lnTo>
                  <a:lnTo>
                    <a:pt x="2353" y="792"/>
                  </a:lnTo>
                  <a:lnTo>
                    <a:pt x="2391" y="837"/>
                  </a:lnTo>
                  <a:lnTo>
                    <a:pt x="2424" y="887"/>
                  </a:lnTo>
                  <a:lnTo>
                    <a:pt x="2454" y="939"/>
                  </a:lnTo>
                  <a:lnTo>
                    <a:pt x="2478" y="993"/>
                  </a:lnTo>
                  <a:lnTo>
                    <a:pt x="2498" y="1050"/>
                  </a:lnTo>
                  <a:lnTo>
                    <a:pt x="2513" y="1109"/>
                  </a:lnTo>
                  <a:lnTo>
                    <a:pt x="2522" y="1171"/>
                  </a:lnTo>
                  <a:lnTo>
                    <a:pt x="2525" y="1232"/>
                  </a:lnTo>
                  <a:lnTo>
                    <a:pt x="2522" y="1295"/>
                  </a:lnTo>
                  <a:lnTo>
                    <a:pt x="2513" y="1355"/>
                  </a:lnTo>
                  <a:lnTo>
                    <a:pt x="2498" y="1414"/>
                  </a:lnTo>
                  <a:lnTo>
                    <a:pt x="2479" y="1471"/>
                  </a:lnTo>
                  <a:lnTo>
                    <a:pt x="2455" y="1525"/>
                  </a:lnTo>
                  <a:lnTo>
                    <a:pt x="2426" y="1577"/>
                  </a:lnTo>
                  <a:lnTo>
                    <a:pt x="2393" y="1625"/>
                  </a:lnTo>
                  <a:lnTo>
                    <a:pt x="2355" y="1670"/>
                  </a:lnTo>
                  <a:lnTo>
                    <a:pt x="2314" y="1712"/>
                  </a:lnTo>
                  <a:lnTo>
                    <a:pt x="2268" y="1749"/>
                  </a:lnTo>
                  <a:lnTo>
                    <a:pt x="2220" y="1782"/>
                  </a:lnTo>
                  <a:lnTo>
                    <a:pt x="2169" y="1811"/>
                  </a:lnTo>
                  <a:lnTo>
                    <a:pt x="2114" y="1835"/>
                  </a:lnTo>
                  <a:lnTo>
                    <a:pt x="2059" y="1853"/>
                  </a:lnTo>
                  <a:lnTo>
                    <a:pt x="1999" y="1867"/>
                  </a:lnTo>
                  <a:lnTo>
                    <a:pt x="1938" y="1874"/>
                  </a:lnTo>
                  <a:lnTo>
                    <a:pt x="1937" y="1874"/>
                  </a:lnTo>
                  <a:lnTo>
                    <a:pt x="1935" y="1874"/>
                  </a:lnTo>
                  <a:lnTo>
                    <a:pt x="1934" y="1874"/>
                  </a:lnTo>
                  <a:lnTo>
                    <a:pt x="526" y="1874"/>
                  </a:lnTo>
                  <a:lnTo>
                    <a:pt x="469" y="1868"/>
                  </a:lnTo>
                  <a:lnTo>
                    <a:pt x="414" y="1855"/>
                  </a:lnTo>
                  <a:lnTo>
                    <a:pt x="362" y="1836"/>
                  </a:lnTo>
                  <a:lnTo>
                    <a:pt x="311" y="1813"/>
                  </a:lnTo>
                  <a:lnTo>
                    <a:pt x="264" y="1783"/>
                  </a:lnTo>
                  <a:lnTo>
                    <a:pt x="218" y="1748"/>
                  </a:lnTo>
                  <a:lnTo>
                    <a:pt x="176" y="1710"/>
                  </a:lnTo>
                  <a:lnTo>
                    <a:pt x="138" y="1668"/>
                  </a:lnTo>
                  <a:lnTo>
                    <a:pt x="103" y="1622"/>
                  </a:lnTo>
                  <a:lnTo>
                    <a:pt x="74" y="1572"/>
                  </a:lnTo>
                  <a:lnTo>
                    <a:pt x="48" y="1521"/>
                  </a:lnTo>
                  <a:lnTo>
                    <a:pt x="27" y="1466"/>
                  </a:lnTo>
                  <a:lnTo>
                    <a:pt x="13" y="1410"/>
                  </a:lnTo>
                  <a:lnTo>
                    <a:pt x="3" y="1351"/>
                  </a:lnTo>
                  <a:lnTo>
                    <a:pt x="0" y="1292"/>
                  </a:lnTo>
                  <a:lnTo>
                    <a:pt x="3" y="1239"/>
                  </a:lnTo>
                  <a:lnTo>
                    <a:pt x="10" y="1187"/>
                  </a:lnTo>
                  <a:lnTo>
                    <a:pt x="23" y="1136"/>
                  </a:lnTo>
                  <a:lnTo>
                    <a:pt x="40" y="1087"/>
                  </a:lnTo>
                  <a:lnTo>
                    <a:pt x="61" y="1040"/>
                  </a:lnTo>
                  <a:lnTo>
                    <a:pt x="87" y="994"/>
                  </a:lnTo>
                  <a:lnTo>
                    <a:pt x="117" y="952"/>
                  </a:lnTo>
                  <a:lnTo>
                    <a:pt x="151" y="912"/>
                  </a:lnTo>
                  <a:lnTo>
                    <a:pt x="189" y="876"/>
                  </a:lnTo>
                  <a:lnTo>
                    <a:pt x="230" y="843"/>
                  </a:lnTo>
                  <a:lnTo>
                    <a:pt x="224" y="803"/>
                  </a:lnTo>
                  <a:lnTo>
                    <a:pt x="221" y="760"/>
                  </a:lnTo>
                  <a:lnTo>
                    <a:pt x="225" y="710"/>
                  </a:lnTo>
                  <a:lnTo>
                    <a:pt x="233" y="661"/>
                  </a:lnTo>
                  <a:lnTo>
                    <a:pt x="248" y="615"/>
                  </a:lnTo>
                  <a:lnTo>
                    <a:pt x="268" y="572"/>
                  </a:lnTo>
                  <a:lnTo>
                    <a:pt x="293" y="531"/>
                  </a:lnTo>
                  <a:lnTo>
                    <a:pt x="323" y="494"/>
                  </a:lnTo>
                  <a:lnTo>
                    <a:pt x="356" y="461"/>
                  </a:lnTo>
                  <a:lnTo>
                    <a:pt x="393" y="431"/>
                  </a:lnTo>
                  <a:lnTo>
                    <a:pt x="433" y="406"/>
                  </a:lnTo>
                  <a:lnTo>
                    <a:pt x="478" y="386"/>
                  </a:lnTo>
                  <a:lnTo>
                    <a:pt x="523" y="371"/>
                  </a:lnTo>
                  <a:lnTo>
                    <a:pt x="572" y="363"/>
                  </a:lnTo>
                  <a:lnTo>
                    <a:pt x="622" y="360"/>
                  </a:lnTo>
                  <a:lnTo>
                    <a:pt x="660" y="361"/>
                  </a:lnTo>
                  <a:lnTo>
                    <a:pt x="698" y="367"/>
                  </a:lnTo>
                  <a:lnTo>
                    <a:pt x="733" y="312"/>
                  </a:lnTo>
                  <a:lnTo>
                    <a:pt x="772" y="262"/>
                  </a:lnTo>
                  <a:lnTo>
                    <a:pt x="815" y="214"/>
                  </a:lnTo>
                  <a:lnTo>
                    <a:pt x="863" y="172"/>
                  </a:lnTo>
                  <a:lnTo>
                    <a:pt x="912" y="133"/>
                  </a:lnTo>
                  <a:lnTo>
                    <a:pt x="966" y="99"/>
                  </a:lnTo>
                  <a:lnTo>
                    <a:pt x="1022" y="70"/>
                  </a:lnTo>
                  <a:lnTo>
                    <a:pt x="1081" y="45"/>
                  </a:lnTo>
                  <a:lnTo>
                    <a:pt x="1141" y="25"/>
                  </a:lnTo>
                  <a:lnTo>
                    <a:pt x="1203" y="12"/>
                  </a:lnTo>
                  <a:lnTo>
                    <a:pt x="1268" y="3"/>
                  </a:lnTo>
                  <a:lnTo>
                    <a:pt x="1333"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31" name="Freeform 518"/>
            <p:cNvSpPr>
              <a:spLocks noEditPoints="1"/>
            </p:cNvSpPr>
            <p:nvPr/>
          </p:nvSpPr>
          <p:spPr bwMode="auto">
            <a:xfrm>
              <a:off x="7466013" y="6113463"/>
              <a:ext cx="76200" cy="217488"/>
            </a:xfrm>
            <a:custGeom>
              <a:avLst/>
              <a:gdLst>
                <a:gd name="T0" fmla="*/ 220 w 485"/>
                <a:gd name="T1" fmla="*/ 1028 h 1369"/>
                <a:gd name="T2" fmla="*/ 180 w 485"/>
                <a:gd name="T3" fmla="*/ 1047 h 1369"/>
                <a:gd name="T4" fmla="*/ 152 w 485"/>
                <a:gd name="T5" fmla="*/ 1081 h 1369"/>
                <a:gd name="T6" fmla="*/ 141 w 485"/>
                <a:gd name="T7" fmla="*/ 1124 h 1369"/>
                <a:gd name="T8" fmla="*/ 147 w 485"/>
                <a:gd name="T9" fmla="*/ 1163 h 1369"/>
                <a:gd name="T10" fmla="*/ 170 w 485"/>
                <a:gd name="T11" fmla="*/ 1197 h 1369"/>
                <a:gd name="T12" fmla="*/ 201 w 485"/>
                <a:gd name="T13" fmla="*/ 1219 h 1369"/>
                <a:gd name="T14" fmla="*/ 240 w 485"/>
                <a:gd name="T15" fmla="*/ 1229 h 1369"/>
                <a:gd name="T16" fmla="*/ 266 w 485"/>
                <a:gd name="T17" fmla="*/ 1226 h 1369"/>
                <a:gd name="T18" fmla="*/ 306 w 485"/>
                <a:gd name="T19" fmla="*/ 1207 h 1369"/>
                <a:gd name="T20" fmla="*/ 334 w 485"/>
                <a:gd name="T21" fmla="*/ 1173 h 1369"/>
                <a:gd name="T22" fmla="*/ 345 w 485"/>
                <a:gd name="T23" fmla="*/ 1129 h 1369"/>
                <a:gd name="T24" fmla="*/ 337 w 485"/>
                <a:gd name="T25" fmla="*/ 1091 h 1369"/>
                <a:gd name="T26" fmla="*/ 316 w 485"/>
                <a:gd name="T27" fmla="*/ 1057 h 1369"/>
                <a:gd name="T28" fmla="*/ 283 w 485"/>
                <a:gd name="T29" fmla="*/ 1034 h 1369"/>
                <a:gd name="T30" fmla="*/ 244 w 485"/>
                <a:gd name="T31" fmla="*/ 1025 h 1369"/>
                <a:gd name="T32" fmla="*/ 242 w 485"/>
                <a:gd name="T33" fmla="*/ 0 h 1369"/>
                <a:gd name="T34" fmla="*/ 278 w 485"/>
                <a:gd name="T35" fmla="*/ 10 h 1369"/>
                <a:gd name="T36" fmla="*/ 303 w 485"/>
                <a:gd name="T37" fmla="*/ 35 h 1369"/>
                <a:gd name="T38" fmla="*/ 313 w 485"/>
                <a:gd name="T39" fmla="*/ 71 h 1369"/>
                <a:gd name="T40" fmla="*/ 341 w 485"/>
                <a:gd name="T41" fmla="*/ 905 h 1369"/>
                <a:gd name="T42" fmla="*/ 395 w 485"/>
                <a:gd name="T43" fmla="*/ 938 h 1369"/>
                <a:gd name="T44" fmla="*/ 438 w 485"/>
                <a:gd name="T45" fmla="*/ 984 h 1369"/>
                <a:gd name="T46" fmla="*/ 469 w 485"/>
                <a:gd name="T47" fmla="*/ 1039 h 1369"/>
                <a:gd name="T48" fmla="*/ 484 w 485"/>
                <a:gd name="T49" fmla="*/ 1100 h 1369"/>
                <a:gd name="T50" fmla="*/ 481 w 485"/>
                <a:gd name="T51" fmla="*/ 1171 h 1369"/>
                <a:gd name="T52" fmla="*/ 455 w 485"/>
                <a:gd name="T53" fmla="*/ 1241 h 1369"/>
                <a:gd name="T54" fmla="*/ 411 w 485"/>
                <a:gd name="T55" fmla="*/ 1299 h 1369"/>
                <a:gd name="T56" fmla="*/ 352 w 485"/>
                <a:gd name="T57" fmla="*/ 1343 h 1369"/>
                <a:gd name="T58" fmla="*/ 281 w 485"/>
                <a:gd name="T59" fmla="*/ 1366 h 1369"/>
                <a:gd name="T60" fmla="*/ 237 w 485"/>
                <a:gd name="T61" fmla="*/ 1369 h 1369"/>
                <a:gd name="T62" fmla="*/ 174 w 485"/>
                <a:gd name="T63" fmla="*/ 1360 h 1369"/>
                <a:gd name="T64" fmla="*/ 117 w 485"/>
                <a:gd name="T65" fmla="*/ 1334 h 1369"/>
                <a:gd name="T66" fmla="*/ 67 w 485"/>
                <a:gd name="T67" fmla="*/ 1294 h 1369"/>
                <a:gd name="T68" fmla="*/ 29 w 485"/>
                <a:gd name="T69" fmla="*/ 1242 h 1369"/>
                <a:gd name="T70" fmla="*/ 7 w 485"/>
                <a:gd name="T71" fmla="*/ 1183 h 1369"/>
                <a:gd name="T72" fmla="*/ 0 w 485"/>
                <a:gd name="T73" fmla="*/ 1120 h 1369"/>
                <a:gd name="T74" fmla="*/ 15 w 485"/>
                <a:gd name="T75" fmla="*/ 1044 h 1369"/>
                <a:gd name="T76" fmla="*/ 50 w 485"/>
                <a:gd name="T77" fmla="*/ 979 h 1369"/>
                <a:gd name="T78" fmla="*/ 104 w 485"/>
                <a:gd name="T79" fmla="*/ 927 h 1369"/>
                <a:gd name="T80" fmla="*/ 172 w 485"/>
                <a:gd name="T81" fmla="*/ 894 h 1369"/>
                <a:gd name="T82" fmla="*/ 175 w 485"/>
                <a:gd name="T83" fmla="*/ 52 h 1369"/>
                <a:gd name="T84" fmla="*/ 193 w 485"/>
                <a:gd name="T85" fmla="*/ 21 h 1369"/>
                <a:gd name="T86" fmla="*/ 223 w 485"/>
                <a:gd name="T87" fmla="*/ 3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5" h="1369">
                  <a:moveTo>
                    <a:pt x="242" y="1025"/>
                  </a:moveTo>
                  <a:lnTo>
                    <a:pt x="220" y="1028"/>
                  </a:lnTo>
                  <a:lnTo>
                    <a:pt x="199" y="1036"/>
                  </a:lnTo>
                  <a:lnTo>
                    <a:pt x="180" y="1047"/>
                  </a:lnTo>
                  <a:lnTo>
                    <a:pt x="164" y="1062"/>
                  </a:lnTo>
                  <a:lnTo>
                    <a:pt x="152" y="1081"/>
                  </a:lnTo>
                  <a:lnTo>
                    <a:pt x="144" y="1102"/>
                  </a:lnTo>
                  <a:lnTo>
                    <a:pt x="141" y="1124"/>
                  </a:lnTo>
                  <a:lnTo>
                    <a:pt x="142" y="1144"/>
                  </a:lnTo>
                  <a:lnTo>
                    <a:pt x="147" y="1163"/>
                  </a:lnTo>
                  <a:lnTo>
                    <a:pt x="157" y="1181"/>
                  </a:lnTo>
                  <a:lnTo>
                    <a:pt x="170" y="1197"/>
                  </a:lnTo>
                  <a:lnTo>
                    <a:pt x="184" y="1210"/>
                  </a:lnTo>
                  <a:lnTo>
                    <a:pt x="201" y="1219"/>
                  </a:lnTo>
                  <a:lnTo>
                    <a:pt x="220" y="1226"/>
                  </a:lnTo>
                  <a:lnTo>
                    <a:pt x="240" y="1229"/>
                  </a:lnTo>
                  <a:lnTo>
                    <a:pt x="243" y="1229"/>
                  </a:lnTo>
                  <a:lnTo>
                    <a:pt x="266" y="1226"/>
                  </a:lnTo>
                  <a:lnTo>
                    <a:pt x="287" y="1218"/>
                  </a:lnTo>
                  <a:lnTo>
                    <a:pt x="306" y="1207"/>
                  </a:lnTo>
                  <a:lnTo>
                    <a:pt x="321" y="1191"/>
                  </a:lnTo>
                  <a:lnTo>
                    <a:pt x="334" y="1173"/>
                  </a:lnTo>
                  <a:lnTo>
                    <a:pt x="341" y="1152"/>
                  </a:lnTo>
                  <a:lnTo>
                    <a:pt x="345" y="1129"/>
                  </a:lnTo>
                  <a:lnTo>
                    <a:pt x="344" y="1109"/>
                  </a:lnTo>
                  <a:lnTo>
                    <a:pt x="337" y="1091"/>
                  </a:lnTo>
                  <a:lnTo>
                    <a:pt x="329" y="1073"/>
                  </a:lnTo>
                  <a:lnTo>
                    <a:pt x="316" y="1057"/>
                  </a:lnTo>
                  <a:lnTo>
                    <a:pt x="301" y="1043"/>
                  </a:lnTo>
                  <a:lnTo>
                    <a:pt x="283" y="1034"/>
                  </a:lnTo>
                  <a:lnTo>
                    <a:pt x="266" y="1027"/>
                  </a:lnTo>
                  <a:lnTo>
                    <a:pt x="244" y="1025"/>
                  </a:lnTo>
                  <a:lnTo>
                    <a:pt x="242" y="1025"/>
                  </a:lnTo>
                  <a:close/>
                  <a:moveTo>
                    <a:pt x="242" y="0"/>
                  </a:moveTo>
                  <a:lnTo>
                    <a:pt x="261" y="3"/>
                  </a:lnTo>
                  <a:lnTo>
                    <a:pt x="278" y="10"/>
                  </a:lnTo>
                  <a:lnTo>
                    <a:pt x="292" y="21"/>
                  </a:lnTo>
                  <a:lnTo>
                    <a:pt x="303" y="35"/>
                  </a:lnTo>
                  <a:lnTo>
                    <a:pt x="310" y="52"/>
                  </a:lnTo>
                  <a:lnTo>
                    <a:pt x="313" y="71"/>
                  </a:lnTo>
                  <a:lnTo>
                    <a:pt x="313" y="894"/>
                  </a:lnTo>
                  <a:lnTo>
                    <a:pt x="341" y="905"/>
                  </a:lnTo>
                  <a:lnTo>
                    <a:pt x="369" y="920"/>
                  </a:lnTo>
                  <a:lnTo>
                    <a:pt x="395" y="938"/>
                  </a:lnTo>
                  <a:lnTo>
                    <a:pt x="418" y="959"/>
                  </a:lnTo>
                  <a:lnTo>
                    <a:pt x="438" y="984"/>
                  </a:lnTo>
                  <a:lnTo>
                    <a:pt x="455" y="1010"/>
                  </a:lnTo>
                  <a:lnTo>
                    <a:pt x="469" y="1039"/>
                  </a:lnTo>
                  <a:lnTo>
                    <a:pt x="477" y="1070"/>
                  </a:lnTo>
                  <a:lnTo>
                    <a:pt x="484" y="1100"/>
                  </a:lnTo>
                  <a:lnTo>
                    <a:pt x="485" y="1133"/>
                  </a:lnTo>
                  <a:lnTo>
                    <a:pt x="481" y="1171"/>
                  </a:lnTo>
                  <a:lnTo>
                    <a:pt x="471" y="1207"/>
                  </a:lnTo>
                  <a:lnTo>
                    <a:pt x="455" y="1241"/>
                  </a:lnTo>
                  <a:lnTo>
                    <a:pt x="435" y="1272"/>
                  </a:lnTo>
                  <a:lnTo>
                    <a:pt x="411" y="1299"/>
                  </a:lnTo>
                  <a:lnTo>
                    <a:pt x="384" y="1324"/>
                  </a:lnTo>
                  <a:lnTo>
                    <a:pt x="352" y="1343"/>
                  </a:lnTo>
                  <a:lnTo>
                    <a:pt x="317" y="1357"/>
                  </a:lnTo>
                  <a:lnTo>
                    <a:pt x="281" y="1366"/>
                  </a:lnTo>
                  <a:lnTo>
                    <a:pt x="242" y="1369"/>
                  </a:lnTo>
                  <a:lnTo>
                    <a:pt x="237" y="1369"/>
                  </a:lnTo>
                  <a:lnTo>
                    <a:pt x="204" y="1366"/>
                  </a:lnTo>
                  <a:lnTo>
                    <a:pt x="174" y="1360"/>
                  </a:lnTo>
                  <a:lnTo>
                    <a:pt x="144" y="1348"/>
                  </a:lnTo>
                  <a:lnTo>
                    <a:pt x="117" y="1334"/>
                  </a:lnTo>
                  <a:lnTo>
                    <a:pt x="90" y="1315"/>
                  </a:lnTo>
                  <a:lnTo>
                    <a:pt x="67" y="1294"/>
                  </a:lnTo>
                  <a:lnTo>
                    <a:pt x="46" y="1269"/>
                  </a:lnTo>
                  <a:lnTo>
                    <a:pt x="29" y="1242"/>
                  </a:lnTo>
                  <a:lnTo>
                    <a:pt x="17" y="1214"/>
                  </a:lnTo>
                  <a:lnTo>
                    <a:pt x="7" y="1183"/>
                  </a:lnTo>
                  <a:lnTo>
                    <a:pt x="2" y="1153"/>
                  </a:lnTo>
                  <a:lnTo>
                    <a:pt x="0" y="1120"/>
                  </a:lnTo>
                  <a:lnTo>
                    <a:pt x="4" y="1081"/>
                  </a:lnTo>
                  <a:lnTo>
                    <a:pt x="15" y="1044"/>
                  </a:lnTo>
                  <a:lnTo>
                    <a:pt x="30" y="1010"/>
                  </a:lnTo>
                  <a:lnTo>
                    <a:pt x="50" y="979"/>
                  </a:lnTo>
                  <a:lnTo>
                    <a:pt x="76" y="951"/>
                  </a:lnTo>
                  <a:lnTo>
                    <a:pt x="104" y="927"/>
                  </a:lnTo>
                  <a:lnTo>
                    <a:pt x="137" y="908"/>
                  </a:lnTo>
                  <a:lnTo>
                    <a:pt x="172" y="894"/>
                  </a:lnTo>
                  <a:lnTo>
                    <a:pt x="172" y="71"/>
                  </a:lnTo>
                  <a:lnTo>
                    <a:pt x="175" y="52"/>
                  </a:lnTo>
                  <a:lnTo>
                    <a:pt x="182" y="35"/>
                  </a:lnTo>
                  <a:lnTo>
                    <a:pt x="193" y="21"/>
                  </a:lnTo>
                  <a:lnTo>
                    <a:pt x="206" y="10"/>
                  </a:lnTo>
                  <a:lnTo>
                    <a:pt x="223" y="3"/>
                  </a:lnTo>
                  <a:lnTo>
                    <a:pt x="242"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32" name="Freeform 519"/>
            <p:cNvSpPr>
              <a:spLocks noEditPoints="1"/>
            </p:cNvSpPr>
            <p:nvPr/>
          </p:nvSpPr>
          <p:spPr bwMode="auto">
            <a:xfrm>
              <a:off x="7304088" y="6113463"/>
              <a:ext cx="150812" cy="142875"/>
            </a:xfrm>
            <a:custGeom>
              <a:avLst/>
              <a:gdLst>
                <a:gd name="T0" fmla="*/ 220 w 946"/>
                <a:gd name="T1" fmla="*/ 558 h 901"/>
                <a:gd name="T2" fmla="*/ 180 w 946"/>
                <a:gd name="T3" fmla="*/ 578 h 901"/>
                <a:gd name="T4" fmla="*/ 151 w 946"/>
                <a:gd name="T5" fmla="*/ 613 h 901"/>
                <a:gd name="T6" fmla="*/ 140 w 946"/>
                <a:gd name="T7" fmla="*/ 658 h 901"/>
                <a:gd name="T8" fmla="*/ 151 w 946"/>
                <a:gd name="T9" fmla="*/ 704 h 901"/>
                <a:gd name="T10" fmla="*/ 180 w 946"/>
                <a:gd name="T11" fmla="*/ 738 h 901"/>
                <a:gd name="T12" fmla="*/ 220 w 946"/>
                <a:gd name="T13" fmla="*/ 757 h 901"/>
                <a:gd name="T14" fmla="*/ 267 w 946"/>
                <a:gd name="T15" fmla="*/ 757 h 901"/>
                <a:gd name="T16" fmla="*/ 307 w 946"/>
                <a:gd name="T17" fmla="*/ 738 h 901"/>
                <a:gd name="T18" fmla="*/ 336 w 946"/>
                <a:gd name="T19" fmla="*/ 704 h 901"/>
                <a:gd name="T20" fmla="*/ 345 w 946"/>
                <a:gd name="T21" fmla="*/ 658 h 901"/>
                <a:gd name="T22" fmla="*/ 335 w 946"/>
                <a:gd name="T23" fmla="*/ 613 h 901"/>
                <a:gd name="T24" fmla="*/ 307 w 946"/>
                <a:gd name="T25" fmla="*/ 578 h 901"/>
                <a:gd name="T26" fmla="*/ 267 w 946"/>
                <a:gd name="T27" fmla="*/ 558 h 901"/>
                <a:gd name="T28" fmla="*/ 876 w 946"/>
                <a:gd name="T29" fmla="*/ 0 h 901"/>
                <a:gd name="T30" fmla="*/ 911 w 946"/>
                <a:gd name="T31" fmla="*/ 10 h 901"/>
                <a:gd name="T32" fmla="*/ 937 w 946"/>
                <a:gd name="T33" fmla="*/ 35 h 901"/>
                <a:gd name="T34" fmla="*/ 946 w 946"/>
                <a:gd name="T35" fmla="*/ 71 h 901"/>
                <a:gd name="T36" fmla="*/ 943 w 946"/>
                <a:gd name="T37" fmla="*/ 503 h 901"/>
                <a:gd name="T38" fmla="*/ 922 w 946"/>
                <a:gd name="T39" fmla="*/ 576 h 901"/>
                <a:gd name="T40" fmla="*/ 882 w 946"/>
                <a:gd name="T41" fmla="*/ 637 h 901"/>
                <a:gd name="T42" fmla="*/ 826 w 946"/>
                <a:gd name="T43" fmla="*/ 686 h 901"/>
                <a:gd name="T44" fmla="*/ 758 w 946"/>
                <a:gd name="T45" fmla="*/ 717 h 901"/>
                <a:gd name="T46" fmla="*/ 683 w 946"/>
                <a:gd name="T47" fmla="*/ 729 h 901"/>
                <a:gd name="T48" fmla="*/ 461 w 946"/>
                <a:gd name="T49" fmla="*/ 765 h 901"/>
                <a:gd name="T50" fmla="*/ 418 w 946"/>
                <a:gd name="T51" fmla="*/ 827 h 901"/>
                <a:gd name="T52" fmla="*/ 357 w 946"/>
                <a:gd name="T53" fmla="*/ 872 h 901"/>
                <a:gd name="T54" fmla="*/ 283 w 946"/>
                <a:gd name="T55" fmla="*/ 898 h 901"/>
                <a:gd name="T56" fmla="*/ 204 w 946"/>
                <a:gd name="T57" fmla="*/ 898 h 901"/>
                <a:gd name="T58" fmla="*/ 132 w 946"/>
                <a:gd name="T59" fmla="*/ 873 h 901"/>
                <a:gd name="T60" fmla="*/ 72 w 946"/>
                <a:gd name="T61" fmla="*/ 830 h 901"/>
                <a:gd name="T62" fmla="*/ 28 w 946"/>
                <a:gd name="T63" fmla="*/ 770 h 901"/>
                <a:gd name="T64" fmla="*/ 3 w 946"/>
                <a:gd name="T65" fmla="*/ 697 h 901"/>
                <a:gd name="T66" fmla="*/ 3 w 946"/>
                <a:gd name="T67" fmla="*/ 618 h 901"/>
                <a:gd name="T68" fmla="*/ 28 w 946"/>
                <a:gd name="T69" fmla="*/ 546 h 901"/>
                <a:gd name="T70" fmla="*/ 72 w 946"/>
                <a:gd name="T71" fmla="*/ 486 h 901"/>
                <a:gd name="T72" fmla="*/ 132 w 946"/>
                <a:gd name="T73" fmla="*/ 442 h 901"/>
                <a:gd name="T74" fmla="*/ 204 w 946"/>
                <a:gd name="T75" fmla="*/ 419 h 901"/>
                <a:gd name="T76" fmla="*/ 279 w 946"/>
                <a:gd name="T77" fmla="*/ 418 h 901"/>
                <a:gd name="T78" fmla="*/ 345 w 946"/>
                <a:gd name="T79" fmla="*/ 438 h 901"/>
                <a:gd name="T80" fmla="*/ 402 w 946"/>
                <a:gd name="T81" fmla="*/ 475 h 901"/>
                <a:gd name="T82" fmla="*/ 446 w 946"/>
                <a:gd name="T83" fmla="*/ 526 h 901"/>
                <a:gd name="T84" fmla="*/ 476 w 946"/>
                <a:gd name="T85" fmla="*/ 588 h 901"/>
                <a:gd name="T86" fmla="*/ 708 w 946"/>
                <a:gd name="T87" fmla="*/ 585 h 901"/>
                <a:gd name="T88" fmla="*/ 751 w 946"/>
                <a:gd name="T89" fmla="*/ 566 h 901"/>
                <a:gd name="T90" fmla="*/ 785 w 946"/>
                <a:gd name="T91" fmla="*/ 534 h 901"/>
                <a:gd name="T92" fmla="*/ 803 w 946"/>
                <a:gd name="T93" fmla="*/ 490 h 901"/>
                <a:gd name="T94" fmla="*/ 806 w 946"/>
                <a:gd name="T95" fmla="*/ 71 h 901"/>
                <a:gd name="T96" fmla="*/ 815 w 946"/>
                <a:gd name="T97" fmla="*/ 35 h 901"/>
                <a:gd name="T98" fmla="*/ 841 w 946"/>
                <a:gd name="T99" fmla="*/ 10 h 901"/>
                <a:gd name="T100" fmla="*/ 876 w 946"/>
                <a:gd name="T101"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6" h="901">
                  <a:moveTo>
                    <a:pt x="243" y="556"/>
                  </a:moveTo>
                  <a:lnTo>
                    <a:pt x="220" y="558"/>
                  </a:lnTo>
                  <a:lnTo>
                    <a:pt x="198" y="566"/>
                  </a:lnTo>
                  <a:lnTo>
                    <a:pt x="180" y="578"/>
                  </a:lnTo>
                  <a:lnTo>
                    <a:pt x="164" y="594"/>
                  </a:lnTo>
                  <a:lnTo>
                    <a:pt x="151" y="613"/>
                  </a:lnTo>
                  <a:lnTo>
                    <a:pt x="144" y="635"/>
                  </a:lnTo>
                  <a:lnTo>
                    <a:pt x="140" y="658"/>
                  </a:lnTo>
                  <a:lnTo>
                    <a:pt x="144" y="681"/>
                  </a:lnTo>
                  <a:lnTo>
                    <a:pt x="151" y="704"/>
                  </a:lnTo>
                  <a:lnTo>
                    <a:pt x="164" y="723"/>
                  </a:lnTo>
                  <a:lnTo>
                    <a:pt x="180" y="738"/>
                  </a:lnTo>
                  <a:lnTo>
                    <a:pt x="198" y="750"/>
                  </a:lnTo>
                  <a:lnTo>
                    <a:pt x="220" y="757"/>
                  </a:lnTo>
                  <a:lnTo>
                    <a:pt x="243" y="761"/>
                  </a:lnTo>
                  <a:lnTo>
                    <a:pt x="267" y="757"/>
                  </a:lnTo>
                  <a:lnTo>
                    <a:pt x="288" y="750"/>
                  </a:lnTo>
                  <a:lnTo>
                    <a:pt x="307" y="738"/>
                  </a:lnTo>
                  <a:lnTo>
                    <a:pt x="323" y="723"/>
                  </a:lnTo>
                  <a:lnTo>
                    <a:pt x="336" y="704"/>
                  </a:lnTo>
                  <a:lnTo>
                    <a:pt x="343" y="681"/>
                  </a:lnTo>
                  <a:lnTo>
                    <a:pt x="345" y="658"/>
                  </a:lnTo>
                  <a:lnTo>
                    <a:pt x="343" y="635"/>
                  </a:lnTo>
                  <a:lnTo>
                    <a:pt x="335" y="613"/>
                  </a:lnTo>
                  <a:lnTo>
                    <a:pt x="323" y="594"/>
                  </a:lnTo>
                  <a:lnTo>
                    <a:pt x="307" y="578"/>
                  </a:lnTo>
                  <a:lnTo>
                    <a:pt x="288" y="566"/>
                  </a:lnTo>
                  <a:lnTo>
                    <a:pt x="267" y="558"/>
                  </a:lnTo>
                  <a:lnTo>
                    <a:pt x="243" y="556"/>
                  </a:lnTo>
                  <a:close/>
                  <a:moveTo>
                    <a:pt x="876" y="0"/>
                  </a:moveTo>
                  <a:lnTo>
                    <a:pt x="895" y="3"/>
                  </a:lnTo>
                  <a:lnTo>
                    <a:pt x="911" y="10"/>
                  </a:lnTo>
                  <a:lnTo>
                    <a:pt x="926" y="21"/>
                  </a:lnTo>
                  <a:lnTo>
                    <a:pt x="937" y="35"/>
                  </a:lnTo>
                  <a:lnTo>
                    <a:pt x="944" y="52"/>
                  </a:lnTo>
                  <a:lnTo>
                    <a:pt x="946" y="71"/>
                  </a:lnTo>
                  <a:lnTo>
                    <a:pt x="946" y="465"/>
                  </a:lnTo>
                  <a:lnTo>
                    <a:pt x="943" y="503"/>
                  </a:lnTo>
                  <a:lnTo>
                    <a:pt x="936" y="541"/>
                  </a:lnTo>
                  <a:lnTo>
                    <a:pt x="922" y="576"/>
                  </a:lnTo>
                  <a:lnTo>
                    <a:pt x="904" y="608"/>
                  </a:lnTo>
                  <a:lnTo>
                    <a:pt x="882" y="637"/>
                  </a:lnTo>
                  <a:lnTo>
                    <a:pt x="856" y="664"/>
                  </a:lnTo>
                  <a:lnTo>
                    <a:pt x="826" y="686"/>
                  </a:lnTo>
                  <a:lnTo>
                    <a:pt x="794" y="704"/>
                  </a:lnTo>
                  <a:lnTo>
                    <a:pt x="758" y="717"/>
                  </a:lnTo>
                  <a:lnTo>
                    <a:pt x="722" y="726"/>
                  </a:lnTo>
                  <a:lnTo>
                    <a:pt x="683" y="729"/>
                  </a:lnTo>
                  <a:lnTo>
                    <a:pt x="476" y="729"/>
                  </a:lnTo>
                  <a:lnTo>
                    <a:pt x="461" y="765"/>
                  </a:lnTo>
                  <a:lnTo>
                    <a:pt x="442" y="797"/>
                  </a:lnTo>
                  <a:lnTo>
                    <a:pt x="418" y="827"/>
                  </a:lnTo>
                  <a:lnTo>
                    <a:pt x="389" y="852"/>
                  </a:lnTo>
                  <a:lnTo>
                    <a:pt x="357" y="872"/>
                  </a:lnTo>
                  <a:lnTo>
                    <a:pt x="322" y="888"/>
                  </a:lnTo>
                  <a:lnTo>
                    <a:pt x="283" y="898"/>
                  </a:lnTo>
                  <a:lnTo>
                    <a:pt x="243" y="901"/>
                  </a:lnTo>
                  <a:lnTo>
                    <a:pt x="204" y="898"/>
                  </a:lnTo>
                  <a:lnTo>
                    <a:pt x="167" y="888"/>
                  </a:lnTo>
                  <a:lnTo>
                    <a:pt x="132" y="873"/>
                  </a:lnTo>
                  <a:lnTo>
                    <a:pt x="99" y="854"/>
                  </a:lnTo>
                  <a:lnTo>
                    <a:pt x="72" y="830"/>
                  </a:lnTo>
                  <a:lnTo>
                    <a:pt x="48" y="802"/>
                  </a:lnTo>
                  <a:lnTo>
                    <a:pt x="28" y="770"/>
                  </a:lnTo>
                  <a:lnTo>
                    <a:pt x="13" y="735"/>
                  </a:lnTo>
                  <a:lnTo>
                    <a:pt x="3" y="697"/>
                  </a:lnTo>
                  <a:lnTo>
                    <a:pt x="0" y="658"/>
                  </a:lnTo>
                  <a:lnTo>
                    <a:pt x="3" y="618"/>
                  </a:lnTo>
                  <a:lnTo>
                    <a:pt x="13" y="581"/>
                  </a:lnTo>
                  <a:lnTo>
                    <a:pt x="28" y="546"/>
                  </a:lnTo>
                  <a:lnTo>
                    <a:pt x="48" y="515"/>
                  </a:lnTo>
                  <a:lnTo>
                    <a:pt x="72" y="486"/>
                  </a:lnTo>
                  <a:lnTo>
                    <a:pt x="100" y="462"/>
                  </a:lnTo>
                  <a:lnTo>
                    <a:pt x="132" y="442"/>
                  </a:lnTo>
                  <a:lnTo>
                    <a:pt x="167" y="427"/>
                  </a:lnTo>
                  <a:lnTo>
                    <a:pt x="204" y="419"/>
                  </a:lnTo>
                  <a:lnTo>
                    <a:pt x="243" y="416"/>
                  </a:lnTo>
                  <a:lnTo>
                    <a:pt x="279" y="418"/>
                  </a:lnTo>
                  <a:lnTo>
                    <a:pt x="313" y="425"/>
                  </a:lnTo>
                  <a:lnTo>
                    <a:pt x="345" y="438"/>
                  </a:lnTo>
                  <a:lnTo>
                    <a:pt x="375" y="455"/>
                  </a:lnTo>
                  <a:lnTo>
                    <a:pt x="402" y="475"/>
                  </a:lnTo>
                  <a:lnTo>
                    <a:pt x="426" y="499"/>
                  </a:lnTo>
                  <a:lnTo>
                    <a:pt x="446" y="526"/>
                  </a:lnTo>
                  <a:lnTo>
                    <a:pt x="463" y="556"/>
                  </a:lnTo>
                  <a:lnTo>
                    <a:pt x="476" y="588"/>
                  </a:lnTo>
                  <a:lnTo>
                    <a:pt x="683" y="588"/>
                  </a:lnTo>
                  <a:lnTo>
                    <a:pt x="708" y="585"/>
                  </a:lnTo>
                  <a:lnTo>
                    <a:pt x="730" y="578"/>
                  </a:lnTo>
                  <a:lnTo>
                    <a:pt x="751" y="566"/>
                  </a:lnTo>
                  <a:lnTo>
                    <a:pt x="770" y="552"/>
                  </a:lnTo>
                  <a:lnTo>
                    <a:pt x="785" y="534"/>
                  </a:lnTo>
                  <a:lnTo>
                    <a:pt x="796" y="513"/>
                  </a:lnTo>
                  <a:lnTo>
                    <a:pt x="803" y="490"/>
                  </a:lnTo>
                  <a:lnTo>
                    <a:pt x="806" y="465"/>
                  </a:lnTo>
                  <a:lnTo>
                    <a:pt x="806" y="71"/>
                  </a:lnTo>
                  <a:lnTo>
                    <a:pt x="808" y="52"/>
                  </a:lnTo>
                  <a:lnTo>
                    <a:pt x="815" y="35"/>
                  </a:lnTo>
                  <a:lnTo>
                    <a:pt x="827" y="21"/>
                  </a:lnTo>
                  <a:lnTo>
                    <a:pt x="841" y="10"/>
                  </a:lnTo>
                  <a:lnTo>
                    <a:pt x="858" y="3"/>
                  </a:lnTo>
                  <a:lnTo>
                    <a:pt x="876"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33" name="Freeform 520"/>
            <p:cNvSpPr>
              <a:spLocks noEditPoints="1"/>
            </p:cNvSpPr>
            <p:nvPr/>
          </p:nvSpPr>
          <p:spPr bwMode="auto">
            <a:xfrm>
              <a:off x="7553325" y="6113463"/>
              <a:ext cx="150812" cy="142875"/>
            </a:xfrm>
            <a:custGeom>
              <a:avLst/>
              <a:gdLst>
                <a:gd name="T0" fmla="*/ 681 w 946"/>
                <a:gd name="T1" fmla="*/ 558 h 901"/>
                <a:gd name="T2" fmla="*/ 640 w 946"/>
                <a:gd name="T3" fmla="*/ 578 h 901"/>
                <a:gd name="T4" fmla="*/ 612 w 946"/>
                <a:gd name="T5" fmla="*/ 613 h 901"/>
                <a:gd name="T6" fmla="*/ 602 w 946"/>
                <a:gd name="T7" fmla="*/ 658 h 901"/>
                <a:gd name="T8" fmla="*/ 612 w 946"/>
                <a:gd name="T9" fmla="*/ 703 h 901"/>
                <a:gd name="T10" fmla="*/ 640 w 946"/>
                <a:gd name="T11" fmla="*/ 737 h 901"/>
                <a:gd name="T12" fmla="*/ 681 w 946"/>
                <a:gd name="T13" fmla="*/ 757 h 901"/>
                <a:gd name="T14" fmla="*/ 727 w 946"/>
                <a:gd name="T15" fmla="*/ 757 h 901"/>
                <a:gd name="T16" fmla="*/ 768 w 946"/>
                <a:gd name="T17" fmla="*/ 737 h 901"/>
                <a:gd name="T18" fmla="*/ 796 w 946"/>
                <a:gd name="T19" fmla="*/ 703 h 901"/>
                <a:gd name="T20" fmla="*/ 806 w 946"/>
                <a:gd name="T21" fmla="*/ 658 h 901"/>
                <a:gd name="T22" fmla="*/ 796 w 946"/>
                <a:gd name="T23" fmla="*/ 613 h 901"/>
                <a:gd name="T24" fmla="*/ 767 w 946"/>
                <a:gd name="T25" fmla="*/ 578 h 901"/>
                <a:gd name="T26" fmla="*/ 727 w 946"/>
                <a:gd name="T27" fmla="*/ 558 h 901"/>
                <a:gd name="T28" fmla="*/ 71 w 946"/>
                <a:gd name="T29" fmla="*/ 0 h 901"/>
                <a:gd name="T30" fmla="*/ 107 w 946"/>
                <a:gd name="T31" fmla="*/ 10 h 901"/>
                <a:gd name="T32" fmla="*/ 131 w 946"/>
                <a:gd name="T33" fmla="*/ 35 h 901"/>
                <a:gd name="T34" fmla="*/ 141 w 946"/>
                <a:gd name="T35" fmla="*/ 71 h 901"/>
                <a:gd name="T36" fmla="*/ 145 w 946"/>
                <a:gd name="T37" fmla="*/ 493 h 901"/>
                <a:gd name="T38" fmla="*/ 168 w 946"/>
                <a:gd name="T39" fmla="*/ 541 h 901"/>
                <a:gd name="T40" fmla="*/ 210 w 946"/>
                <a:gd name="T41" fmla="*/ 575 h 901"/>
                <a:gd name="T42" fmla="*/ 264 w 946"/>
                <a:gd name="T43" fmla="*/ 588 h 901"/>
                <a:gd name="T44" fmla="*/ 486 w 946"/>
                <a:gd name="T45" fmla="*/ 552 h 901"/>
                <a:gd name="T46" fmla="*/ 530 w 946"/>
                <a:gd name="T47" fmla="*/ 489 h 901"/>
                <a:gd name="T48" fmla="*/ 590 w 946"/>
                <a:gd name="T49" fmla="*/ 443 h 901"/>
                <a:gd name="T50" fmla="*/ 664 w 946"/>
                <a:gd name="T51" fmla="*/ 418 h 901"/>
                <a:gd name="T52" fmla="*/ 743 w 946"/>
                <a:gd name="T53" fmla="*/ 418 h 901"/>
                <a:gd name="T54" fmla="*/ 816 w 946"/>
                <a:gd name="T55" fmla="*/ 442 h 901"/>
                <a:gd name="T56" fmla="*/ 876 w 946"/>
                <a:gd name="T57" fmla="*/ 486 h 901"/>
                <a:gd name="T58" fmla="*/ 919 w 946"/>
                <a:gd name="T59" fmla="*/ 547 h 901"/>
                <a:gd name="T60" fmla="*/ 943 w 946"/>
                <a:gd name="T61" fmla="*/ 618 h 901"/>
                <a:gd name="T62" fmla="*/ 943 w 946"/>
                <a:gd name="T63" fmla="*/ 697 h 901"/>
                <a:gd name="T64" fmla="*/ 919 w 946"/>
                <a:gd name="T65" fmla="*/ 769 h 901"/>
                <a:gd name="T66" fmla="*/ 876 w 946"/>
                <a:gd name="T67" fmla="*/ 829 h 901"/>
                <a:gd name="T68" fmla="*/ 815 w 946"/>
                <a:gd name="T69" fmla="*/ 873 h 901"/>
                <a:gd name="T70" fmla="*/ 743 w 946"/>
                <a:gd name="T71" fmla="*/ 898 h 901"/>
                <a:gd name="T72" fmla="*/ 668 w 946"/>
                <a:gd name="T73" fmla="*/ 898 h 901"/>
                <a:gd name="T74" fmla="*/ 602 w 946"/>
                <a:gd name="T75" fmla="*/ 878 h 901"/>
                <a:gd name="T76" fmla="*/ 545 w 946"/>
                <a:gd name="T77" fmla="*/ 841 h 901"/>
                <a:gd name="T78" fmla="*/ 500 w 946"/>
                <a:gd name="T79" fmla="*/ 790 h 901"/>
                <a:gd name="T80" fmla="*/ 472 w 946"/>
                <a:gd name="T81" fmla="*/ 728 h 901"/>
                <a:gd name="T82" fmla="*/ 225 w 946"/>
                <a:gd name="T83" fmla="*/ 725 h 901"/>
                <a:gd name="T84" fmla="*/ 153 w 946"/>
                <a:gd name="T85" fmla="*/ 704 h 901"/>
                <a:gd name="T86" fmla="*/ 91 w 946"/>
                <a:gd name="T87" fmla="*/ 664 h 901"/>
                <a:gd name="T88" fmla="*/ 43 w 946"/>
                <a:gd name="T89" fmla="*/ 608 h 901"/>
                <a:gd name="T90" fmla="*/ 12 w 946"/>
                <a:gd name="T91" fmla="*/ 540 h 901"/>
                <a:gd name="T92" fmla="*/ 0 w 946"/>
                <a:gd name="T93" fmla="*/ 464 h 901"/>
                <a:gd name="T94" fmla="*/ 3 w 946"/>
                <a:gd name="T95" fmla="*/ 52 h 901"/>
                <a:gd name="T96" fmla="*/ 22 w 946"/>
                <a:gd name="T97" fmla="*/ 20 h 901"/>
                <a:gd name="T98" fmla="*/ 52 w 946"/>
                <a:gd name="T99" fmla="*/ 2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46" h="901">
                  <a:moveTo>
                    <a:pt x="704" y="556"/>
                  </a:moveTo>
                  <a:lnTo>
                    <a:pt x="681" y="558"/>
                  </a:lnTo>
                  <a:lnTo>
                    <a:pt x="658" y="565"/>
                  </a:lnTo>
                  <a:lnTo>
                    <a:pt x="640" y="578"/>
                  </a:lnTo>
                  <a:lnTo>
                    <a:pt x="624" y="594"/>
                  </a:lnTo>
                  <a:lnTo>
                    <a:pt x="612" y="613"/>
                  </a:lnTo>
                  <a:lnTo>
                    <a:pt x="604" y="634"/>
                  </a:lnTo>
                  <a:lnTo>
                    <a:pt x="602" y="658"/>
                  </a:lnTo>
                  <a:lnTo>
                    <a:pt x="604" y="681"/>
                  </a:lnTo>
                  <a:lnTo>
                    <a:pt x="612" y="703"/>
                  </a:lnTo>
                  <a:lnTo>
                    <a:pt x="624" y="722"/>
                  </a:lnTo>
                  <a:lnTo>
                    <a:pt x="640" y="737"/>
                  </a:lnTo>
                  <a:lnTo>
                    <a:pt x="658" y="750"/>
                  </a:lnTo>
                  <a:lnTo>
                    <a:pt x="681" y="757"/>
                  </a:lnTo>
                  <a:lnTo>
                    <a:pt x="704" y="761"/>
                  </a:lnTo>
                  <a:lnTo>
                    <a:pt x="727" y="757"/>
                  </a:lnTo>
                  <a:lnTo>
                    <a:pt x="749" y="750"/>
                  </a:lnTo>
                  <a:lnTo>
                    <a:pt x="768" y="737"/>
                  </a:lnTo>
                  <a:lnTo>
                    <a:pt x="784" y="722"/>
                  </a:lnTo>
                  <a:lnTo>
                    <a:pt x="796" y="703"/>
                  </a:lnTo>
                  <a:lnTo>
                    <a:pt x="803" y="681"/>
                  </a:lnTo>
                  <a:lnTo>
                    <a:pt x="806" y="658"/>
                  </a:lnTo>
                  <a:lnTo>
                    <a:pt x="803" y="634"/>
                  </a:lnTo>
                  <a:lnTo>
                    <a:pt x="796" y="613"/>
                  </a:lnTo>
                  <a:lnTo>
                    <a:pt x="783" y="594"/>
                  </a:lnTo>
                  <a:lnTo>
                    <a:pt x="767" y="578"/>
                  </a:lnTo>
                  <a:lnTo>
                    <a:pt x="748" y="565"/>
                  </a:lnTo>
                  <a:lnTo>
                    <a:pt x="727" y="558"/>
                  </a:lnTo>
                  <a:lnTo>
                    <a:pt x="704" y="556"/>
                  </a:lnTo>
                  <a:close/>
                  <a:moveTo>
                    <a:pt x="71" y="0"/>
                  </a:moveTo>
                  <a:lnTo>
                    <a:pt x="90" y="2"/>
                  </a:lnTo>
                  <a:lnTo>
                    <a:pt x="107" y="10"/>
                  </a:lnTo>
                  <a:lnTo>
                    <a:pt x="121" y="20"/>
                  </a:lnTo>
                  <a:lnTo>
                    <a:pt x="131" y="35"/>
                  </a:lnTo>
                  <a:lnTo>
                    <a:pt x="139" y="52"/>
                  </a:lnTo>
                  <a:lnTo>
                    <a:pt x="141" y="71"/>
                  </a:lnTo>
                  <a:lnTo>
                    <a:pt x="141" y="464"/>
                  </a:lnTo>
                  <a:lnTo>
                    <a:pt x="145" y="493"/>
                  </a:lnTo>
                  <a:lnTo>
                    <a:pt x="153" y="518"/>
                  </a:lnTo>
                  <a:lnTo>
                    <a:pt x="168" y="541"/>
                  </a:lnTo>
                  <a:lnTo>
                    <a:pt x="187" y="560"/>
                  </a:lnTo>
                  <a:lnTo>
                    <a:pt x="210" y="575"/>
                  </a:lnTo>
                  <a:lnTo>
                    <a:pt x="236" y="584"/>
                  </a:lnTo>
                  <a:lnTo>
                    <a:pt x="264" y="588"/>
                  </a:lnTo>
                  <a:lnTo>
                    <a:pt x="472" y="588"/>
                  </a:lnTo>
                  <a:lnTo>
                    <a:pt x="486" y="552"/>
                  </a:lnTo>
                  <a:lnTo>
                    <a:pt x="506" y="518"/>
                  </a:lnTo>
                  <a:lnTo>
                    <a:pt x="530" y="489"/>
                  </a:lnTo>
                  <a:lnTo>
                    <a:pt x="558" y="463"/>
                  </a:lnTo>
                  <a:lnTo>
                    <a:pt x="590" y="443"/>
                  </a:lnTo>
                  <a:lnTo>
                    <a:pt x="626" y="427"/>
                  </a:lnTo>
                  <a:lnTo>
                    <a:pt x="664" y="418"/>
                  </a:lnTo>
                  <a:lnTo>
                    <a:pt x="704" y="415"/>
                  </a:lnTo>
                  <a:lnTo>
                    <a:pt x="743" y="418"/>
                  </a:lnTo>
                  <a:lnTo>
                    <a:pt x="781" y="427"/>
                  </a:lnTo>
                  <a:lnTo>
                    <a:pt x="816" y="442"/>
                  </a:lnTo>
                  <a:lnTo>
                    <a:pt x="847" y="462"/>
                  </a:lnTo>
                  <a:lnTo>
                    <a:pt x="876" y="486"/>
                  </a:lnTo>
                  <a:lnTo>
                    <a:pt x="900" y="514"/>
                  </a:lnTo>
                  <a:lnTo>
                    <a:pt x="919" y="547"/>
                  </a:lnTo>
                  <a:lnTo>
                    <a:pt x="934" y="581"/>
                  </a:lnTo>
                  <a:lnTo>
                    <a:pt x="943" y="618"/>
                  </a:lnTo>
                  <a:lnTo>
                    <a:pt x="946" y="658"/>
                  </a:lnTo>
                  <a:lnTo>
                    <a:pt x="943" y="697"/>
                  </a:lnTo>
                  <a:lnTo>
                    <a:pt x="934" y="734"/>
                  </a:lnTo>
                  <a:lnTo>
                    <a:pt x="919" y="769"/>
                  </a:lnTo>
                  <a:lnTo>
                    <a:pt x="900" y="802"/>
                  </a:lnTo>
                  <a:lnTo>
                    <a:pt x="876" y="829"/>
                  </a:lnTo>
                  <a:lnTo>
                    <a:pt x="847" y="853"/>
                  </a:lnTo>
                  <a:lnTo>
                    <a:pt x="815" y="873"/>
                  </a:lnTo>
                  <a:lnTo>
                    <a:pt x="780" y="888"/>
                  </a:lnTo>
                  <a:lnTo>
                    <a:pt x="743" y="898"/>
                  </a:lnTo>
                  <a:lnTo>
                    <a:pt x="704" y="901"/>
                  </a:lnTo>
                  <a:lnTo>
                    <a:pt x="668" y="898"/>
                  </a:lnTo>
                  <a:lnTo>
                    <a:pt x="634" y="890"/>
                  </a:lnTo>
                  <a:lnTo>
                    <a:pt x="602" y="878"/>
                  </a:lnTo>
                  <a:lnTo>
                    <a:pt x="572" y="862"/>
                  </a:lnTo>
                  <a:lnTo>
                    <a:pt x="545" y="841"/>
                  </a:lnTo>
                  <a:lnTo>
                    <a:pt x="521" y="818"/>
                  </a:lnTo>
                  <a:lnTo>
                    <a:pt x="500" y="790"/>
                  </a:lnTo>
                  <a:lnTo>
                    <a:pt x="483" y="761"/>
                  </a:lnTo>
                  <a:lnTo>
                    <a:pt x="472" y="728"/>
                  </a:lnTo>
                  <a:lnTo>
                    <a:pt x="264" y="728"/>
                  </a:lnTo>
                  <a:lnTo>
                    <a:pt x="225" y="725"/>
                  </a:lnTo>
                  <a:lnTo>
                    <a:pt x="188" y="717"/>
                  </a:lnTo>
                  <a:lnTo>
                    <a:pt x="153" y="704"/>
                  </a:lnTo>
                  <a:lnTo>
                    <a:pt x="121" y="686"/>
                  </a:lnTo>
                  <a:lnTo>
                    <a:pt x="91" y="664"/>
                  </a:lnTo>
                  <a:lnTo>
                    <a:pt x="65" y="637"/>
                  </a:lnTo>
                  <a:lnTo>
                    <a:pt x="43" y="608"/>
                  </a:lnTo>
                  <a:lnTo>
                    <a:pt x="25" y="575"/>
                  </a:lnTo>
                  <a:lnTo>
                    <a:pt x="12" y="540"/>
                  </a:lnTo>
                  <a:lnTo>
                    <a:pt x="4" y="503"/>
                  </a:lnTo>
                  <a:lnTo>
                    <a:pt x="0" y="464"/>
                  </a:lnTo>
                  <a:lnTo>
                    <a:pt x="0" y="71"/>
                  </a:lnTo>
                  <a:lnTo>
                    <a:pt x="3" y="52"/>
                  </a:lnTo>
                  <a:lnTo>
                    <a:pt x="10" y="35"/>
                  </a:lnTo>
                  <a:lnTo>
                    <a:pt x="22" y="20"/>
                  </a:lnTo>
                  <a:lnTo>
                    <a:pt x="35" y="10"/>
                  </a:lnTo>
                  <a:lnTo>
                    <a:pt x="52" y="2"/>
                  </a:lnTo>
                  <a:lnTo>
                    <a:pt x="71"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grpSp>
      <p:sp>
        <p:nvSpPr>
          <p:cNvPr id="34" name="Inhaltsplatzhalter 4"/>
          <p:cNvSpPr txBox="1"/>
          <p:nvPr/>
        </p:nvSpPr>
        <p:spPr>
          <a:xfrm>
            <a:off x="4131236" y="3388751"/>
            <a:ext cx="760078" cy="430887"/>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800" b="1" dirty="0">
                <a:latin typeface="FZHei-B01S" panose="02010601030101010101" pitchFamily="2" charset="-122"/>
                <a:ea typeface="FZHei-B01S" panose="02010601030101010101" pitchFamily="2" charset="-122"/>
                <a:sym typeface="FZHei-B01S" panose="02010601030101010101" pitchFamily="2" charset="-122"/>
              </a:rPr>
              <a:t>01</a:t>
            </a:r>
            <a:endParaRPr lang="en-US" sz="20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35" name="Inhaltsplatzhalter 4"/>
          <p:cNvSpPr txBox="1"/>
          <p:nvPr/>
        </p:nvSpPr>
        <p:spPr>
          <a:xfrm>
            <a:off x="5494733" y="5186641"/>
            <a:ext cx="760078" cy="430887"/>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800" b="1" dirty="0">
                <a:latin typeface="FZHei-B01S" panose="02010601030101010101" pitchFamily="2" charset="-122"/>
                <a:ea typeface="FZHei-B01S" panose="02010601030101010101" pitchFamily="2" charset="-122"/>
                <a:sym typeface="FZHei-B01S" panose="02010601030101010101" pitchFamily="2" charset="-122"/>
              </a:rPr>
              <a:t>02</a:t>
            </a:r>
            <a:endParaRPr lang="en-US" sz="20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36" name="Inhaltsplatzhalter 4"/>
          <p:cNvSpPr txBox="1"/>
          <p:nvPr/>
        </p:nvSpPr>
        <p:spPr>
          <a:xfrm>
            <a:off x="5927678" y="1980805"/>
            <a:ext cx="760078" cy="430887"/>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800" b="1" dirty="0">
                <a:latin typeface="FZHei-B01S" panose="02010601030101010101" pitchFamily="2" charset="-122"/>
                <a:ea typeface="FZHei-B01S" panose="02010601030101010101" pitchFamily="2" charset="-122"/>
                <a:sym typeface="FZHei-B01S" panose="02010601030101010101" pitchFamily="2" charset="-122"/>
              </a:rPr>
              <a:t>04</a:t>
            </a:r>
            <a:endParaRPr lang="en-US" sz="20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37" name="Inhaltsplatzhalter 4"/>
          <p:cNvSpPr txBox="1"/>
          <p:nvPr/>
        </p:nvSpPr>
        <p:spPr>
          <a:xfrm>
            <a:off x="7311586" y="3810757"/>
            <a:ext cx="760078" cy="430887"/>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800" b="1" dirty="0">
                <a:latin typeface="FZHei-B01S" panose="02010601030101010101" pitchFamily="2" charset="-122"/>
                <a:ea typeface="FZHei-B01S" panose="02010601030101010101" pitchFamily="2" charset="-122"/>
                <a:sym typeface="FZHei-B01S" panose="02010601030101010101" pitchFamily="2" charset="-122"/>
              </a:rPr>
              <a:t>03</a:t>
            </a:r>
            <a:endParaRPr lang="en-US" sz="20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38" name="文本框 37"/>
          <p:cNvSpPr txBox="1"/>
          <p:nvPr/>
        </p:nvSpPr>
        <p:spPr>
          <a:xfrm>
            <a:off x="4926449" y="368300"/>
            <a:ext cx="2339102" cy="523220"/>
          </a:xfrm>
          <a:prstGeom prst="rect">
            <a:avLst/>
          </a:prstGeom>
          <a:noFill/>
        </p:spPr>
        <p:txBody>
          <a:bodyPr wrap="none" rtlCol="0">
            <a:spAutoFit/>
          </a:bodyPr>
          <a:lstStyle/>
          <a:p>
            <a:r>
              <a:rPr lang="zh-CN" altLang="en-US" sz="2800" b="1"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par>
                                <p:cTn id="12" presetID="53" presetClass="entr" presetSubtype="16"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par>
                                <p:cTn id="31" presetID="53" presetClass="entr" presetSubtype="16"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right)">
                                      <p:cBhvr>
                                        <p:cTn id="38" dur="500"/>
                                        <p:tgtEl>
                                          <p:spTgt spid="17"/>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53" presetClass="entr" presetSubtype="16"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par>
                          <p:cTn id="55" fill="hold">
                            <p:stCondLst>
                              <p:cond delay="3000"/>
                            </p:stCondLst>
                            <p:childTnLst>
                              <p:par>
                                <p:cTn id="56" presetID="10" presetClass="entr" presetSubtype="0"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childTnLst>
                          </p:cTn>
                        </p:par>
                        <p:par>
                          <p:cTn id="59" fill="hold">
                            <p:stCondLst>
                              <p:cond delay="3500"/>
                            </p:stCondLst>
                            <p:childTnLst>
                              <p:par>
                                <p:cTn id="60" presetID="10"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par>
                                <p:cTn id="63" presetID="53" presetClass="entr" presetSubtype="16"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left)">
                                      <p:cBhvr>
                                        <p:cTn id="7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2" grpId="0" bldLvl="0" animBg="1"/>
      <p:bldP spid="14" grpId="0"/>
      <p:bldP spid="15" grpId="0"/>
      <p:bldP spid="16" grpId="0"/>
      <p:bldP spid="17" grpId="0"/>
      <p:bldP spid="34" grpId="0"/>
      <p:bldP spid="35" grpId="0"/>
      <p:bldP spid="36"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íṩľïḓè"/>
          <p:cNvSpPr/>
          <p:nvPr/>
        </p:nvSpPr>
        <p:spPr>
          <a:xfrm>
            <a:off x="4307612" y="2903230"/>
            <a:ext cx="516676" cy="1"/>
          </a:xfrm>
          <a:prstGeom prst="line">
            <a:avLst/>
          </a:prstGeom>
          <a:ln w="19050">
            <a:solidFill>
              <a:schemeClr val="bg1">
                <a:lumMod val="75000"/>
              </a:schemeClr>
            </a:solidFill>
            <a:prstDash val="sysDash"/>
            <a:miter lim="400000"/>
          </a:ln>
        </p:spPr>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5" name="îśḻîďé"/>
          <p:cNvSpPr/>
          <p:nvPr/>
        </p:nvSpPr>
        <p:spPr>
          <a:xfrm>
            <a:off x="1842008" y="2165544"/>
            <a:ext cx="2458955" cy="1475373"/>
          </a:xfrm>
          <a:prstGeom prst="rect">
            <a:avLst/>
          </a:prstGeom>
          <a:solidFill>
            <a:schemeClr val="accent4"/>
          </a:solidFill>
          <a:ln w="12700">
            <a:miter lim="400000"/>
          </a:ln>
        </p:spPr>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6" name="îŝḷíḑè"/>
          <p:cNvSpPr/>
          <p:nvPr/>
        </p:nvSpPr>
        <p:spPr>
          <a:xfrm>
            <a:off x="7322601" y="2903230"/>
            <a:ext cx="516676" cy="1"/>
          </a:xfrm>
          <a:prstGeom prst="line">
            <a:avLst/>
          </a:prstGeom>
          <a:ln w="19050">
            <a:solidFill>
              <a:schemeClr val="bg1">
                <a:lumMod val="75000"/>
              </a:schemeClr>
            </a:solidFill>
            <a:prstDash val="sysDash"/>
            <a:miter lim="400000"/>
          </a:ln>
        </p:spPr>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7" name="ïsḷïḓê"/>
          <p:cNvSpPr/>
          <p:nvPr/>
        </p:nvSpPr>
        <p:spPr>
          <a:xfrm>
            <a:off x="3071485" y="3638042"/>
            <a:ext cx="6049031" cy="5166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1942"/>
                </a:lnTo>
                <a:lnTo>
                  <a:pt x="0" y="11942"/>
                </a:lnTo>
                <a:lnTo>
                  <a:pt x="0" y="21600"/>
                </a:lnTo>
              </a:path>
            </a:pathLst>
          </a:custGeom>
          <a:ln w="19050">
            <a:solidFill>
              <a:schemeClr val="bg1">
                <a:lumMod val="75000"/>
              </a:schemeClr>
            </a:solidFill>
            <a:prstDash val="sysDash"/>
            <a:tailEnd type="triangle"/>
          </a:ln>
        </p:spPr>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8" name="ïṣ1ïḋê"/>
          <p:cNvSpPr/>
          <p:nvPr/>
        </p:nvSpPr>
        <p:spPr>
          <a:xfrm>
            <a:off x="4307612" y="4944165"/>
            <a:ext cx="516676" cy="1"/>
          </a:xfrm>
          <a:prstGeom prst="line">
            <a:avLst/>
          </a:prstGeom>
          <a:ln w="19050">
            <a:solidFill>
              <a:schemeClr val="bg1">
                <a:lumMod val="75000"/>
              </a:schemeClr>
            </a:solidFill>
            <a:prstDash val="sysDash"/>
            <a:miter lim="400000"/>
          </a:ln>
        </p:spPr>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9" name="iṧḻïḑé"/>
          <p:cNvSpPr/>
          <p:nvPr/>
        </p:nvSpPr>
        <p:spPr>
          <a:xfrm>
            <a:off x="7322819" y="4953081"/>
            <a:ext cx="516676" cy="1"/>
          </a:xfrm>
          <a:prstGeom prst="line">
            <a:avLst/>
          </a:prstGeom>
          <a:ln w="19050">
            <a:solidFill>
              <a:schemeClr val="bg1">
                <a:lumMod val="75000"/>
              </a:schemeClr>
            </a:solidFill>
            <a:prstDash val="sysDash"/>
            <a:miter lim="400000"/>
          </a:ln>
        </p:spPr>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10" name="îṧḷíďè"/>
          <p:cNvSpPr/>
          <p:nvPr/>
        </p:nvSpPr>
        <p:spPr>
          <a:xfrm>
            <a:off x="4868095" y="2165544"/>
            <a:ext cx="2458955" cy="1475373"/>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w="12700">
            <a:miter lim="400000"/>
          </a:ln>
        </p:spPr>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11" name="îś1iḓè"/>
          <p:cNvSpPr/>
          <p:nvPr/>
        </p:nvSpPr>
        <p:spPr>
          <a:xfrm>
            <a:off x="7880894" y="2165544"/>
            <a:ext cx="2458955" cy="1475373"/>
          </a:xfrm>
          <a:prstGeom prst="rect">
            <a:avLst/>
          </a:prstGeom>
          <a:solidFill>
            <a:schemeClr val="accent2"/>
          </a:solidFill>
          <a:ln w="12700">
            <a:miter lim="400000"/>
          </a:ln>
        </p:spPr>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12" name="îṡļiḓe"/>
          <p:cNvSpPr/>
          <p:nvPr/>
        </p:nvSpPr>
        <p:spPr>
          <a:xfrm>
            <a:off x="1849231" y="4200033"/>
            <a:ext cx="2458955" cy="1475372"/>
          </a:xfrm>
          <a:prstGeom prst="rect">
            <a:avLst/>
          </a:prstGeom>
          <a:blipFill>
            <a:blip r:embed="rId2"/>
            <a:srcRect/>
            <a:stretch>
              <a:fillRect t="-5385" b="-5292"/>
            </a:stretch>
          </a:blipFill>
          <a:ln w="12700">
            <a:miter lim="400000"/>
          </a:ln>
        </p:spPr>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13" name="íṣḷíde"/>
          <p:cNvSpPr/>
          <p:nvPr/>
        </p:nvSpPr>
        <p:spPr>
          <a:xfrm>
            <a:off x="4868095" y="4204510"/>
            <a:ext cx="2458955" cy="1475372"/>
          </a:xfrm>
          <a:prstGeom prst="rect">
            <a:avLst/>
          </a:prstGeom>
          <a:solidFill>
            <a:schemeClr val="accent3"/>
          </a:solidFill>
          <a:ln w="12700">
            <a:miter lim="400000"/>
          </a:ln>
        </p:spPr>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36" name="TextBox 43"/>
          <p:cNvSpPr txBox="1"/>
          <p:nvPr/>
        </p:nvSpPr>
        <p:spPr>
          <a:xfrm>
            <a:off x="2016650" y="2281634"/>
            <a:ext cx="2124116" cy="1240318"/>
          </a:xfrm>
          <a:prstGeom prst="rect">
            <a:avLst/>
          </a:prstGeom>
          <a:noFill/>
        </p:spPr>
        <p:txBody>
          <a:bodyPr wrap="square" lIns="94085" tIns="47043" rIns="94085" bIns="47043" rtlCol="0">
            <a:spAutoFit/>
          </a:bodyPr>
          <a:lstStyle/>
          <a:p>
            <a:pPr algn="ctr">
              <a:lnSpc>
                <a:spcPct val="130000"/>
              </a:lnSpc>
            </a:pPr>
            <a:r>
              <a:rPr lang="zh-CN" altLang="en-US" sz="1465" dirty="0">
                <a:solidFill>
                  <a:schemeClr val="bg1"/>
                </a:solidFill>
                <a:latin typeface="FZHei-B01S" panose="02010601030101010101" pitchFamily="2" charset="-122"/>
                <a:ea typeface="FZHei-B01S" panose="02010601030101010101" pitchFamily="2" charset="-122"/>
                <a:sym typeface="FZHei-B01S" panose="02010601030101010101" pitchFamily="2" charset="-122"/>
              </a:rPr>
              <a:t>您的内容打在这里，或者通过复制您的文本后，在此框中选择粘贴，并选择只保留文字。</a:t>
            </a:r>
            <a:endParaRPr lang="zh-CN" altLang="en-US" sz="1465"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7" name="TextBox 43"/>
          <p:cNvSpPr txBox="1"/>
          <p:nvPr/>
        </p:nvSpPr>
        <p:spPr>
          <a:xfrm>
            <a:off x="8021648" y="2251868"/>
            <a:ext cx="2124116" cy="1240318"/>
          </a:xfrm>
          <a:prstGeom prst="rect">
            <a:avLst/>
          </a:prstGeom>
          <a:noFill/>
        </p:spPr>
        <p:txBody>
          <a:bodyPr wrap="square" lIns="94085" tIns="47043" rIns="94085" bIns="47043" rtlCol="0">
            <a:spAutoFit/>
          </a:bodyPr>
          <a:lstStyle/>
          <a:p>
            <a:pPr algn="ctr">
              <a:lnSpc>
                <a:spcPct val="130000"/>
              </a:lnSpc>
            </a:pPr>
            <a:r>
              <a:rPr lang="zh-CN" altLang="en-US" sz="1465" dirty="0">
                <a:solidFill>
                  <a:schemeClr val="bg1"/>
                </a:solidFill>
                <a:latin typeface="FZHei-B01S" panose="02010601030101010101" pitchFamily="2" charset="-122"/>
                <a:ea typeface="FZHei-B01S" panose="02010601030101010101" pitchFamily="2" charset="-122"/>
                <a:sym typeface="FZHei-B01S" panose="02010601030101010101" pitchFamily="2" charset="-122"/>
              </a:rPr>
              <a:t>您的内容打在这里，或者通过复制您的文本后，在此框中选择粘贴，并选择只保留文字。</a:t>
            </a:r>
            <a:endParaRPr lang="zh-CN" altLang="en-US" sz="1465"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8" name="TextBox 43"/>
          <p:cNvSpPr txBox="1"/>
          <p:nvPr/>
        </p:nvSpPr>
        <p:spPr>
          <a:xfrm>
            <a:off x="5033942" y="4317560"/>
            <a:ext cx="2124116" cy="1240318"/>
          </a:xfrm>
          <a:prstGeom prst="rect">
            <a:avLst/>
          </a:prstGeom>
          <a:noFill/>
        </p:spPr>
        <p:txBody>
          <a:bodyPr wrap="square" lIns="94085" tIns="47043" rIns="94085" bIns="47043" rtlCol="0">
            <a:spAutoFit/>
          </a:bodyPr>
          <a:lstStyle/>
          <a:p>
            <a:pPr algn="ctr">
              <a:lnSpc>
                <a:spcPct val="130000"/>
              </a:lnSpc>
            </a:pPr>
            <a:r>
              <a:rPr lang="zh-CN" altLang="en-US" sz="1465" dirty="0">
                <a:solidFill>
                  <a:schemeClr val="bg1"/>
                </a:solidFill>
                <a:latin typeface="FZHei-B01S" panose="02010601030101010101" pitchFamily="2" charset="-122"/>
                <a:ea typeface="FZHei-B01S" panose="02010601030101010101" pitchFamily="2" charset="-122"/>
                <a:sym typeface="FZHei-B01S" panose="02010601030101010101" pitchFamily="2" charset="-122"/>
              </a:rPr>
              <a:t>您的内容打在这里，或者通过复制您的文本后，在此框中选择粘贴，并选择只保留文字。</a:t>
            </a:r>
            <a:endParaRPr lang="zh-CN" altLang="en-US" sz="1465"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t="27511" b="28532"/>
          <a:stretch>
            <a:fillRect/>
          </a:stretch>
        </p:blipFill>
        <p:spPr>
          <a:xfrm>
            <a:off x="1842006" y="4200031"/>
            <a:ext cx="2513644" cy="1475373"/>
          </a:xfrm>
          <a:prstGeom prst="rect">
            <a:avLst/>
          </a:prstGeom>
        </p:spPr>
      </p:pic>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t="27511" b="28532"/>
          <a:stretch>
            <a:fillRect/>
          </a:stretch>
        </p:blipFill>
        <p:spPr>
          <a:xfrm>
            <a:off x="7826205" y="4300574"/>
            <a:ext cx="2513644" cy="1475373"/>
          </a:xfrm>
          <a:prstGeom prst="rect">
            <a:avLst/>
          </a:prstGeom>
        </p:spPr>
      </p:pic>
      <p:sp>
        <p:nvSpPr>
          <p:cNvPr id="18" name="文本框 17"/>
          <p:cNvSpPr txBox="1"/>
          <p:nvPr/>
        </p:nvSpPr>
        <p:spPr>
          <a:xfrm>
            <a:off x="4926449" y="368300"/>
            <a:ext cx="2339102" cy="523220"/>
          </a:xfrm>
          <a:prstGeom prst="rect">
            <a:avLst/>
          </a:prstGeom>
          <a:noFill/>
        </p:spPr>
        <p:txBody>
          <a:bodyPr wrap="none" rtlCol="0">
            <a:spAutoFit/>
          </a:bodyPr>
          <a:lstStyle/>
          <a:p>
            <a:r>
              <a:rPr lang="zh-CN" altLang="en-US" sz="2800" b="1"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par>
                          <p:cTn id="30" fill="hold">
                            <p:stCondLst>
                              <p:cond delay="2500"/>
                            </p:stCondLst>
                            <p:childTnLst>
                              <p:par>
                                <p:cTn id="31" presetID="22" presetClass="entr" presetSubtype="2"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right)">
                                      <p:cBhvr>
                                        <p:cTn id="33" dur="500"/>
                                        <p:tgtEl>
                                          <p:spTgt spid="7"/>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500"/>
                                        <p:tgtEl>
                                          <p:spTgt spid="9"/>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left)">
                                      <p:cBhvr>
                                        <p:cTn id="57" dur="500"/>
                                        <p:tgtEl>
                                          <p:spTgt spid="36"/>
                                        </p:tgtEl>
                                      </p:cBhvr>
                                    </p:animEffect>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wipe(left)">
                                      <p:cBhvr>
                                        <p:cTn id="6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bwMode="auto">
          <a:xfrm>
            <a:off x="5084113" y="3143258"/>
            <a:ext cx="1572146" cy="2762242"/>
          </a:xfrm>
          <a:custGeom>
            <a:avLst/>
            <a:gdLst>
              <a:gd name="T0" fmla="*/ 998 w 1162"/>
              <a:gd name="T1" fmla="*/ 1386 h 2044"/>
              <a:gd name="T2" fmla="*/ 878 w 1162"/>
              <a:gd name="T3" fmla="*/ 1378 h 2044"/>
              <a:gd name="T4" fmla="*/ 119 w 1162"/>
              <a:gd name="T5" fmla="*/ 508 h 2044"/>
              <a:gd name="T6" fmla="*/ 173 w 1162"/>
              <a:gd name="T7" fmla="*/ 204 h 2044"/>
              <a:gd name="T8" fmla="*/ 263 w 1162"/>
              <a:gd name="T9" fmla="*/ 321 h 2044"/>
              <a:gd name="T10" fmla="*/ 282 w 1162"/>
              <a:gd name="T11" fmla="*/ 0 h 2044"/>
              <a:gd name="T12" fmla="*/ 0 w 1162"/>
              <a:gd name="T13" fmla="*/ 153 h 2044"/>
              <a:gd name="T14" fmla="*/ 141 w 1162"/>
              <a:gd name="T15" fmla="*/ 184 h 2044"/>
              <a:gd name="T16" fmla="*/ 24 w 1162"/>
              <a:gd name="T17" fmla="*/ 622 h 2044"/>
              <a:gd name="T18" fmla="*/ 337 w 1162"/>
              <a:gd name="T19" fmla="*/ 1295 h 2044"/>
              <a:gd name="T20" fmla="*/ 333 w 1162"/>
              <a:gd name="T21" fmla="*/ 1293 h 2044"/>
              <a:gd name="T22" fmla="*/ 333 w 1162"/>
              <a:gd name="T23" fmla="*/ 2044 h 2044"/>
              <a:gd name="T24" fmla="*/ 1162 w 1162"/>
              <a:gd name="T25" fmla="*/ 2044 h 2044"/>
              <a:gd name="T26" fmla="*/ 1162 w 1162"/>
              <a:gd name="T27" fmla="*/ 1462 h 2044"/>
              <a:gd name="T28" fmla="*/ 1162 w 1162"/>
              <a:gd name="T29" fmla="*/ 1370 h 2044"/>
              <a:gd name="T30" fmla="*/ 998 w 1162"/>
              <a:gd name="T31" fmla="*/ 1386 h 2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2" h="2044">
                <a:moveTo>
                  <a:pt x="998" y="1386"/>
                </a:moveTo>
                <a:cubicBezTo>
                  <a:pt x="957" y="1386"/>
                  <a:pt x="917" y="1383"/>
                  <a:pt x="878" y="1378"/>
                </a:cubicBezTo>
                <a:cubicBezTo>
                  <a:pt x="449" y="1319"/>
                  <a:pt x="119" y="952"/>
                  <a:pt x="119" y="508"/>
                </a:cubicBezTo>
                <a:cubicBezTo>
                  <a:pt x="119" y="401"/>
                  <a:pt x="138" y="299"/>
                  <a:pt x="173" y="204"/>
                </a:cubicBezTo>
                <a:cubicBezTo>
                  <a:pt x="263" y="321"/>
                  <a:pt x="263" y="321"/>
                  <a:pt x="263" y="321"/>
                </a:cubicBezTo>
                <a:cubicBezTo>
                  <a:pt x="249" y="226"/>
                  <a:pt x="261" y="97"/>
                  <a:pt x="282" y="0"/>
                </a:cubicBezTo>
                <a:cubicBezTo>
                  <a:pt x="203" y="60"/>
                  <a:pt x="91" y="126"/>
                  <a:pt x="0" y="153"/>
                </a:cubicBezTo>
                <a:cubicBezTo>
                  <a:pt x="141" y="184"/>
                  <a:pt x="141" y="184"/>
                  <a:pt x="141" y="184"/>
                </a:cubicBezTo>
                <a:cubicBezTo>
                  <a:pt x="66" y="313"/>
                  <a:pt x="24" y="463"/>
                  <a:pt x="24" y="622"/>
                </a:cubicBezTo>
                <a:cubicBezTo>
                  <a:pt x="24" y="892"/>
                  <a:pt x="145" y="1134"/>
                  <a:pt x="337" y="1295"/>
                </a:cubicBezTo>
                <a:cubicBezTo>
                  <a:pt x="336" y="1294"/>
                  <a:pt x="334" y="1294"/>
                  <a:pt x="333" y="1293"/>
                </a:cubicBezTo>
                <a:cubicBezTo>
                  <a:pt x="333" y="2044"/>
                  <a:pt x="333" y="2044"/>
                  <a:pt x="333" y="2044"/>
                </a:cubicBezTo>
                <a:cubicBezTo>
                  <a:pt x="1162" y="2044"/>
                  <a:pt x="1162" y="2044"/>
                  <a:pt x="1162" y="2044"/>
                </a:cubicBezTo>
                <a:cubicBezTo>
                  <a:pt x="1162" y="1462"/>
                  <a:pt x="1162" y="1462"/>
                  <a:pt x="1162" y="1462"/>
                </a:cubicBezTo>
                <a:cubicBezTo>
                  <a:pt x="1162" y="1370"/>
                  <a:pt x="1162" y="1370"/>
                  <a:pt x="1162" y="1370"/>
                </a:cubicBezTo>
                <a:cubicBezTo>
                  <a:pt x="1109" y="1381"/>
                  <a:pt x="1054" y="1386"/>
                  <a:pt x="998" y="1386"/>
                </a:cubicBezTo>
                <a:close/>
              </a:path>
            </a:pathLst>
          </a:custGeom>
          <a:solidFill>
            <a:schemeClr val="accent4"/>
          </a:solidFill>
          <a:ln>
            <a:noFill/>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6" name="Freeform 6"/>
          <p:cNvSpPr/>
          <p:nvPr/>
        </p:nvSpPr>
        <p:spPr bwMode="auto">
          <a:xfrm>
            <a:off x="5534519" y="1511302"/>
            <a:ext cx="1573367" cy="2764683"/>
          </a:xfrm>
          <a:custGeom>
            <a:avLst/>
            <a:gdLst>
              <a:gd name="T0" fmla="*/ 165 w 1163"/>
              <a:gd name="T1" fmla="*/ 659 h 2045"/>
              <a:gd name="T2" fmla="*/ 285 w 1163"/>
              <a:gd name="T3" fmla="*/ 667 h 2045"/>
              <a:gd name="T4" fmla="*/ 1043 w 1163"/>
              <a:gd name="T5" fmla="*/ 1537 h 2045"/>
              <a:gd name="T6" fmla="*/ 989 w 1163"/>
              <a:gd name="T7" fmla="*/ 1841 h 2045"/>
              <a:gd name="T8" fmla="*/ 900 w 1163"/>
              <a:gd name="T9" fmla="*/ 1724 h 2045"/>
              <a:gd name="T10" fmla="*/ 881 w 1163"/>
              <a:gd name="T11" fmla="*/ 2045 h 2045"/>
              <a:gd name="T12" fmla="*/ 1163 w 1163"/>
              <a:gd name="T13" fmla="*/ 1892 h 2045"/>
              <a:gd name="T14" fmla="*/ 1022 w 1163"/>
              <a:gd name="T15" fmla="*/ 1860 h 2045"/>
              <a:gd name="T16" fmla="*/ 1139 w 1163"/>
              <a:gd name="T17" fmla="*/ 1422 h 2045"/>
              <a:gd name="T18" fmla="*/ 826 w 1163"/>
              <a:gd name="T19" fmla="*/ 750 h 2045"/>
              <a:gd name="T20" fmla="*/ 829 w 1163"/>
              <a:gd name="T21" fmla="*/ 752 h 2045"/>
              <a:gd name="T22" fmla="*/ 829 w 1163"/>
              <a:gd name="T23" fmla="*/ 0 h 2045"/>
              <a:gd name="T24" fmla="*/ 0 w 1163"/>
              <a:gd name="T25" fmla="*/ 0 h 2045"/>
              <a:gd name="T26" fmla="*/ 0 w 1163"/>
              <a:gd name="T27" fmla="*/ 583 h 2045"/>
              <a:gd name="T28" fmla="*/ 0 w 1163"/>
              <a:gd name="T29" fmla="*/ 674 h 2045"/>
              <a:gd name="T30" fmla="*/ 165 w 1163"/>
              <a:gd name="T31" fmla="*/ 659 h 2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3" h="2045">
                <a:moveTo>
                  <a:pt x="165" y="659"/>
                </a:moveTo>
                <a:cubicBezTo>
                  <a:pt x="206" y="659"/>
                  <a:pt x="246" y="662"/>
                  <a:pt x="285" y="667"/>
                </a:cubicBezTo>
                <a:cubicBezTo>
                  <a:pt x="713" y="726"/>
                  <a:pt x="1043" y="1093"/>
                  <a:pt x="1043" y="1537"/>
                </a:cubicBezTo>
                <a:cubicBezTo>
                  <a:pt x="1043" y="1644"/>
                  <a:pt x="1024" y="1746"/>
                  <a:pt x="989" y="1841"/>
                </a:cubicBezTo>
                <a:cubicBezTo>
                  <a:pt x="900" y="1724"/>
                  <a:pt x="900" y="1724"/>
                  <a:pt x="900" y="1724"/>
                </a:cubicBezTo>
                <a:cubicBezTo>
                  <a:pt x="914" y="1818"/>
                  <a:pt x="902" y="1948"/>
                  <a:pt x="881" y="2045"/>
                </a:cubicBezTo>
                <a:cubicBezTo>
                  <a:pt x="960" y="1985"/>
                  <a:pt x="1072" y="1919"/>
                  <a:pt x="1163" y="1892"/>
                </a:cubicBezTo>
                <a:cubicBezTo>
                  <a:pt x="1022" y="1860"/>
                  <a:pt x="1022" y="1860"/>
                  <a:pt x="1022" y="1860"/>
                </a:cubicBezTo>
                <a:cubicBezTo>
                  <a:pt x="1096" y="1731"/>
                  <a:pt x="1139" y="1582"/>
                  <a:pt x="1139" y="1422"/>
                </a:cubicBezTo>
                <a:cubicBezTo>
                  <a:pt x="1139" y="1152"/>
                  <a:pt x="1017" y="911"/>
                  <a:pt x="826" y="750"/>
                </a:cubicBezTo>
                <a:cubicBezTo>
                  <a:pt x="827" y="750"/>
                  <a:pt x="828" y="751"/>
                  <a:pt x="829" y="752"/>
                </a:cubicBezTo>
                <a:cubicBezTo>
                  <a:pt x="829" y="0"/>
                  <a:pt x="829" y="0"/>
                  <a:pt x="829" y="0"/>
                </a:cubicBezTo>
                <a:cubicBezTo>
                  <a:pt x="0" y="0"/>
                  <a:pt x="0" y="0"/>
                  <a:pt x="0" y="0"/>
                </a:cubicBezTo>
                <a:cubicBezTo>
                  <a:pt x="0" y="583"/>
                  <a:pt x="0" y="583"/>
                  <a:pt x="0" y="583"/>
                </a:cubicBezTo>
                <a:cubicBezTo>
                  <a:pt x="0" y="674"/>
                  <a:pt x="0" y="674"/>
                  <a:pt x="0" y="674"/>
                </a:cubicBezTo>
                <a:cubicBezTo>
                  <a:pt x="54" y="664"/>
                  <a:pt x="109" y="659"/>
                  <a:pt x="165" y="659"/>
                </a:cubicBezTo>
                <a:close/>
              </a:path>
            </a:pathLst>
          </a:custGeom>
          <a:solidFill>
            <a:schemeClr val="accent2"/>
          </a:solidFill>
          <a:ln>
            <a:noFill/>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7" name="Freeform 7"/>
          <p:cNvSpPr/>
          <p:nvPr/>
        </p:nvSpPr>
        <p:spPr bwMode="auto">
          <a:xfrm>
            <a:off x="3898901" y="2697735"/>
            <a:ext cx="2763462" cy="1572146"/>
          </a:xfrm>
          <a:custGeom>
            <a:avLst/>
            <a:gdLst>
              <a:gd name="T0" fmla="*/ 658 w 2044"/>
              <a:gd name="T1" fmla="*/ 998 h 1163"/>
              <a:gd name="T2" fmla="*/ 666 w 2044"/>
              <a:gd name="T3" fmla="*/ 878 h 1163"/>
              <a:gd name="T4" fmla="*/ 1536 w 2044"/>
              <a:gd name="T5" fmla="*/ 119 h 1163"/>
              <a:gd name="T6" fmla="*/ 1840 w 2044"/>
              <a:gd name="T7" fmla="*/ 173 h 1163"/>
              <a:gd name="T8" fmla="*/ 1723 w 2044"/>
              <a:gd name="T9" fmla="*/ 263 h 1163"/>
              <a:gd name="T10" fmla="*/ 2044 w 2044"/>
              <a:gd name="T11" fmla="*/ 282 h 1163"/>
              <a:gd name="T12" fmla="*/ 1891 w 2044"/>
              <a:gd name="T13" fmla="*/ 0 h 1163"/>
              <a:gd name="T14" fmla="*/ 1860 w 2044"/>
              <a:gd name="T15" fmla="*/ 141 h 1163"/>
              <a:gd name="T16" fmla="*/ 1421 w 2044"/>
              <a:gd name="T17" fmla="*/ 24 h 1163"/>
              <a:gd name="T18" fmla="*/ 749 w 2044"/>
              <a:gd name="T19" fmla="*/ 337 h 1163"/>
              <a:gd name="T20" fmla="*/ 751 w 2044"/>
              <a:gd name="T21" fmla="*/ 333 h 1163"/>
              <a:gd name="T22" fmla="*/ 0 w 2044"/>
              <a:gd name="T23" fmla="*/ 333 h 1163"/>
              <a:gd name="T24" fmla="*/ 0 w 2044"/>
              <a:gd name="T25" fmla="*/ 1163 h 1163"/>
              <a:gd name="T26" fmla="*/ 582 w 2044"/>
              <a:gd name="T27" fmla="*/ 1163 h 1163"/>
              <a:gd name="T28" fmla="*/ 673 w 2044"/>
              <a:gd name="T29" fmla="*/ 1163 h 1163"/>
              <a:gd name="T30" fmla="*/ 658 w 2044"/>
              <a:gd name="T31" fmla="*/ 998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163">
                <a:moveTo>
                  <a:pt x="658" y="998"/>
                </a:moveTo>
                <a:cubicBezTo>
                  <a:pt x="658" y="957"/>
                  <a:pt x="661" y="917"/>
                  <a:pt x="666" y="878"/>
                </a:cubicBezTo>
                <a:cubicBezTo>
                  <a:pt x="725" y="449"/>
                  <a:pt x="1092" y="119"/>
                  <a:pt x="1536" y="119"/>
                </a:cubicBezTo>
                <a:cubicBezTo>
                  <a:pt x="1643" y="119"/>
                  <a:pt x="1745" y="138"/>
                  <a:pt x="1840" y="173"/>
                </a:cubicBezTo>
                <a:cubicBezTo>
                  <a:pt x="1723" y="263"/>
                  <a:pt x="1723" y="263"/>
                  <a:pt x="1723" y="263"/>
                </a:cubicBezTo>
                <a:cubicBezTo>
                  <a:pt x="1817" y="249"/>
                  <a:pt x="1947" y="261"/>
                  <a:pt x="2044" y="282"/>
                </a:cubicBezTo>
                <a:cubicBezTo>
                  <a:pt x="1984" y="203"/>
                  <a:pt x="1918" y="91"/>
                  <a:pt x="1891" y="0"/>
                </a:cubicBezTo>
                <a:cubicBezTo>
                  <a:pt x="1860" y="141"/>
                  <a:pt x="1860" y="141"/>
                  <a:pt x="1860" y="141"/>
                </a:cubicBezTo>
                <a:cubicBezTo>
                  <a:pt x="1731" y="66"/>
                  <a:pt x="1581" y="24"/>
                  <a:pt x="1421" y="24"/>
                </a:cubicBezTo>
                <a:cubicBezTo>
                  <a:pt x="1152" y="24"/>
                  <a:pt x="910" y="146"/>
                  <a:pt x="749" y="337"/>
                </a:cubicBezTo>
                <a:cubicBezTo>
                  <a:pt x="750" y="336"/>
                  <a:pt x="750" y="335"/>
                  <a:pt x="751" y="333"/>
                </a:cubicBezTo>
                <a:cubicBezTo>
                  <a:pt x="0" y="333"/>
                  <a:pt x="0" y="333"/>
                  <a:pt x="0" y="333"/>
                </a:cubicBezTo>
                <a:cubicBezTo>
                  <a:pt x="0" y="1163"/>
                  <a:pt x="0" y="1163"/>
                  <a:pt x="0" y="1163"/>
                </a:cubicBezTo>
                <a:cubicBezTo>
                  <a:pt x="582" y="1163"/>
                  <a:pt x="582" y="1163"/>
                  <a:pt x="582" y="1163"/>
                </a:cubicBezTo>
                <a:cubicBezTo>
                  <a:pt x="673" y="1163"/>
                  <a:pt x="673" y="1163"/>
                  <a:pt x="673" y="1163"/>
                </a:cubicBezTo>
                <a:cubicBezTo>
                  <a:pt x="663" y="1109"/>
                  <a:pt x="658" y="1054"/>
                  <a:pt x="658" y="998"/>
                </a:cubicBezTo>
                <a:close/>
              </a:path>
            </a:pathLst>
          </a:custGeom>
          <a:solidFill>
            <a:schemeClr val="accent1"/>
          </a:solidFill>
          <a:ln>
            <a:noFill/>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8" name="Freeform 8"/>
          <p:cNvSpPr/>
          <p:nvPr/>
        </p:nvSpPr>
        <p:spPr bwMode="auto">
          <a:xfrm>
            <a:off x="5529637" y="3148140"/>
            <a:ext cx="2763462" cy="1572146"/>
          </a:xfrm>
          <a:custGeom>
            <a:avLst/>
            <a:gdLst>
              <a:gd name="T0" fmla="*/ 1386 w 2044"/>
              <a:gd name="T1" fmla="*/ 165 h 1163"/>
              <a:gd name="T2" fmla="*/ 1378 w 2044"/>
              <a:gd name="T3" fmla="*/ 285 h 1163"/>
              <a:gd name="T4" fmla="*/ 508 w 2044"/>
              <a:gd name="T5" fmla="*/ 1043 h 1163"/>
              <a:gd name="T6" fmla="*/ 204 w 2044"/>
              <a:gd name="T7" fmla="*/ 990 h 1163"/>
              <a:gd name="T8" fmla="*/ 321 w 2044"/>
              <a:gd name="T9" fmla="*/ 900 h 1163"/>
              <a:gd name="T10" fmla="*/ 0 w 2044"/>
              <a:gd name="T11" fmla="*/ 881 h 1163"/>
              <a:gd name="T12" fmla="*/ 153 w 2044"/>
              <a:gd name="T13" fmla="*/ 1163 h 1163"/>
              <a:gd name="T14" fmla="*/ 184 w 2044"/>
              <a:gd name="T15" fmla="*/ 1022 h 1163"/>
              <a:gd name="T16" fmla="*/ 623 w 2044"/>
              <a:gd name="T17" fmla="*/ 1139 h 1163"/>
              <a:gd name="T18" fmla="*/ 1295 w 2044"/>
              <a:gd name="T19" fmla="*/ 826 h 1163"/>
              <a:gd name="T20" fmla="*/ 1293 w 2044"/>
              <a:gd name="T21" fmla="*/ 830 h 1163"/>
              <a:gd name="T22" fmla="*/ 2044 w 2044"/>
              <a:gd name="T23" fmla="*/ 830 h 1163"/>
              <a:gd name="T24" fmla="*/ 2044 w 2044"/>
              <a:gd name="T25" fmla="*/ 0 h 1163"/>
              <a:gd name="T26" fmla="*/ 1462 w 2044"/>
              <a:gd name="T27" fmla="*/ 0 h 1163"/>
              <a:gd name="T28" fmla="*/ 1371 w 2044"/>
              <a:gd name="T29" fmla="*/ 0 h 1163"/>
              <a:gd name="T30" fmla="*/ 1386 w 2044"/>
              <a:gd name="T31" fmla="*/ 165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163">
                <a:moveTo>
                  <a:pt x="1386" y="165"/>
                </a:moveTo>
                <a:cubicBezTo>
                  <a:pt x="1386" y="206"/>
                  <a:pt x="1383" y="246"/>
                  <a:pt x="1378" y="285"/>
                </a:cubicBezTo>
                <a:cubicBezTo>
                  <a:pt x="1319" y="713"/>
                  <a:pt x="952" y="1043"/>
                  <a:pt x="508" y="1043"/>
                </a:cubicBezTo>
                <a:cubicBezTo>
                  <a:pt x="401" y="1043"/>
                  <a:pt x="299" y="1024"/>
                  <a:pt x="204" y="990"/>
                </a:cubicBezTo>
                <a:cubicBezTo>
                  <a:pt x="321" y="900"/>
                  <a:pt x="321" y="900"/>
                  <a:pt x="321" y="900"/>
                </a:cubicBezTo>
                <a:cubicBezTo>
                  <a:pt x="227" y="914"/>
                  <a:pt x="97" y="902"/>
                  <a:pt x="0" y="881"/>
                </a:cubicBezTo>
                <a:cubicBezTo>
                  <a:pt x="60" y="960"/>
                  <a:pt x="126" y="1072"/>
                  <a:pt x="153" y="1163"/>
                </a:cubicBezTo>
                <a:cubicBezTo>
                  <a:pt x="184" y="1022"/>
                  <a:pt x="184" y="1022"/>
                  <a:pt x="184" y="1022"/>
                </a:cubicBezTo>
                <a:cubicBezTo>
                  <a:pt x="313" y="1096"/>
                  <a:pt x="463" y="1139"/>
                  <a:pt x="623" y="1139"/>
                </a:cubicBezTo>
                <a:cubicBezTo>
                  <a:pt x="892" y="1139"/>
                  <a:pt x="1134" y="1017"/>
                  <a:pt x="1295" y="826"/>
                </a:cubicBezTo>
                <a:cubicBezTo>
                  <a:pt x="1294" y="827"/>
                  <a:pt x="1294" y="828"/>
                  <a:pt x="1293" y="830"/>
                </a:cubicBezTo>
                <a:cubicBezTo>
                  <a:pt x="2044" y="830"/>
                  <a:pt x="2044" y="830"/>
                  <a:pt x="2044" y="830"/>
                </a:cubicBezTo>
                <a:cubicBezTo>
                  <a:pt x="2044" y="0"/>
                  <a:pt x="2044" y="0"/>
                  <a:pt x="2044" y="0"/>
                </a:cubicBezTo>
                <a:cubicBezTo>
                  <a:pt x="1462" y="0"/>
                  <a:pt x="1462" y="0"/>
                  <a:pt x="1462" y="0"/>
                </a:cubicBezTo>
                <a:cubicBezTo>
                  <a:pt x="1371" y="0"/>
                  <a:pt x="1371" y="0"/>
                  <a:pt x="1371" y="0"/>
                </a:cubicBezTo>
                <a:cubicBezTo>
                  <a:pt x="1381" y="54"/>
                  <a:pt x="1386" y="109"/>
                  <a:pt x="1386" y="165"/>
                </a:cubicBezTo>
                <a:close/>
              </a:path>
            </a:pathLst>
          </a:custGeom>
          <a:solidFill>
            <a:schemeClr val="accent3"/>
          </a:solidFill>
          <a:ln>
            <a:noFill/>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9" name="Inhaltsplatzhalter 4"/>
          <p:cNvSpPr txBox="1"/>
          <p:nvPr/>
        </p:nvSpPr>
        <p:spPr>
          <a:xfrm>
            <a:off x="2014743" y="5132776"/>
            <a:ext cx="3278589" cy="768985"/>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400"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你的内容</a:t>
            </a:r>
            <a:br>
              <a:rPr lang="en-US" sz="1400"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br>
            <a:r>
              <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请点击此处输入您的内容或复制粘贴您的文本请点击此处输入您的内容或复制粘贴您的文本请点击此处输入您的内容或复制粘贴您的文本</a:t>
            </a:r>
            <a:endPar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0" name="Inhaltsplatzhalter 4"/>
          <p:cNvSpPr txBox="1"/>
          <p:nvPr/>
        </p:nvSpPr>
        <p:spPr>
          <a:xfrm>
            <a:off x="8557102" y="3349560"/>
            <a:ext cx="3278589" cy="768985"/>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400"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你的内容</a:t>
            </a:r>
            <a:br>
              <a:rPr lang="en-US" sz="1400"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br>
            <a:r>
              <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请点击此处输入您的内容或复制粘贴您的文本请点击此处输入您的内容或复制粘贴您的文本请点击此处输入您的内容或复制粘贴您的文本. </a:t>
            </a:r>
            <a:endPar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1" name="Inhaltsplatzhalter 4"/>
          <p:cNvSpPr txBox="1"/>
          <p:nvPr/>
        </p:nvSpPr>
        <p:spPr>
          <a:xfrm>
            <a:off x="369009" y="3374961"/>
            <a:ext cx="3278589" cy="768985"/>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400"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你的内容</a:t>
            </a:r>
            <a:br>
              <a:rPr lang="en-US" sz="1400"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br>
            <a:r>
              <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请点击此处输入您的内容或复制粘贴您的文本请点击此处输入您的内容或复制粘贴您的文本请点击此处输入您的内容或复制粘贴您的文</a:t>
            </a:r>
            <a:r>
              <a:rPr lang="en-US" sz="11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本. </a:t>
            </a:r>
            <a:endParaRPr lang="en-US" sz="11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 name="Inhaltsplatzhalter 4"/>
          <p:cNvSpPr txBox="1"/>
          <p:nvPr/>
        </p:nvSpPr>
        <p:spPr>
          <a:xfrm>
            <a:off x="6901009" y="1501447"/>
            <a:ext cx="3278589" cy="768985"/>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400"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你的内容</a:t>
            </a:r>
            <a:br>
              <a:rPr lang="en-US" sz="1400" b="1"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br>
            <a:r>
              <a:rPr lang="en-US" sz="12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请点击此处输入您的内容或复制粘贴您的文本请点击此处输入您的内容或复制粘贴您的文本请点击此处输入您的内容或复制粘贴您的文本.</a:t>
            </a:r>
            <a:r>
              <a:rPr lang="en-US" sz="11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 </a:t>
            </a:r>
            <a:endParaRPr lang="en-US" sz="11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13" name="Group 12"/>
          <p:cNvGrpSpPr/>
          <p:nvPr/>
        </p:nvGrpSpPr>
        <p:grpSpPr>
          <a:xfrm>
            <a:off x="5885711" y="5228671"/>
            <a:ext cx="398028" cy="531484"/>
            <a:chOff x="754063" y="1211263"/>
            <a:chExt cx="269875" cy="360363"/>
          </a:xfrm>
          <a:solidFill>
            <a:schemeClr val="bg1"/>
          </a:solidFill>
        </p:grpSpPr>
        <p:sp>
          <p:nvSpPr>
            <p:cNvPr id="14" name="Freeform 9"/>
            <p:cNvSpPr>
              <a:spLocks noEditPoints="1"/>
            </p:cNvSpPr>
            <p:nvPr/>
          </p:nvSpPr>
          <p:spPr bwMode="auto">
            <a:xfrm>
              <a:off x="754063" y="1211263"/>
              <a:ext cx="269875" cy="360363"/>
            </a:xfrm>
            <a:custGeom>
              <a:avLst/>
              <a:gdLst/>
              <a:ahLst/>
              <a:cxnLst>
                <a:cxn ang="0">
                  <a:pos x="80" y="50"/>
                </a:cxn>
                <a:cxn ang="0">
                  <a:pos x="80" y="35"/>
                </a:cxn>
                <a:cxn ang="0">
                  <a:pos x="46" y="0"/>
                </a:cxn>
                <a:cxn ang="0">
                  <a:pos x="11" y="35"/>
                </a:cxn>
                <a:cxn ang="0">
                  <a:pos x="11" y="50"/>
                </a:cxn>
                <a:cxn ang="0">
                  <a:pos x="0" y="61"/>
                </a:cxn>
                <a:cxn ang="0">
                  <a:pos x="0" y="88"/>
                </a:cxn>
                <a:cxn ang="0">
                  <a:pos x="34" y="123"/>
                </a:cxn>
                <a:cxn ang="0">
                  <a:pos x="57" y="123"/>
                </a:cxn>
                <a:cxn ang="0">
                  <a:pos x="92" y="88"/>
                </a:cxn>
                <a:cxn ang="0">
                  <a:pos x="92" y="61"/>
                </a:cxn>
                <a:cxn ang="0">
                  <a:pos x="80" y="50"/>
                </a:cxn>
                <a:cxn ang="0">
                  <a:pos x="19" y="35"/>
                </a:cxn>
                <a:cxn ang="0">
                  <a:pos x="46" y="8"/>
                </a:cxn>
                <a:cxn ang="0">
                  <a:pos x="73" y="35"/>
                </a:cxn>
                <a:cxn ang="0">
                  <a:pos x="73" y="50"/>
                </a:cxn>
                <a:cxn ang="0">
                  <a:pos x="65" y="50"/>
                </a:cxn>
                <a:cxn ang="0">
                  <a:pos x="65" y="35"/>
                </a:cxn>
                <a:cxn ang="0">
                  <a:pos x="46" y="15"/>
                </a:cxn>
                <a:cxn ang="0">
                  <a:pos x="27" y="35"/>
                </a:cxn>
                <a:cxn ang="0">
                  <a:pos x="27" y="50"/>
                </a:cxn>
                <a:cxn ang="0">
                  <a:pos x="19" y="50"/>
                </a:cxn>
                <a:cxn ang="0">
                  <a:pos x="19" y="35"/>
                </a:cxn>
                <a:cxn ang="0">
                  <a:pos x="61" y="35"/>
                </a:cxn>
                <a:cxn ang="0">
                  <a:pos x="61" y="50"/>
                </a:cxn>
                <a:cxn ang="0">
                  <a:pos x="31" y="50"/>
                </a:cxn>
                <a:cxn ang="0">
                  <a:pos x="31" y="35"/>
                </a:cxn>
                <a:cxn ang="0">
                  <a:pos x="46" y="19"/>
                </a:cxn>
                <a:cxn ang="0">
                  <a:pos x="61" y="35"/>
                </a:cxn>
                <a:cxn ang="0">
                  <a:pos x="84" y="73"/>
                </a:cxn>
                <a:cxn ang="0">
                  <a:pos x="84" y="88"/>
                </a:cxn>
                <a:cxn ang="0">
                  <a:pos x="57" y="115"/>
                </a:cxn>
                <a:cxn ang="0">
                  <a:pos x="34" y="115"/>
                </a:cxn>
                <a:cxn ang="0">
                  <a:pos x="8" y="88"/>
                </a:cxn>
                <a:cxn ang="0">
                  <a:pos x="8" y="61"/>
                </a:cxn>
                <a:cxn ang="0">
                  <a:pos x="11" y="58"/>
                </a:cxn>
                <a:cxn ang="0">
                  <a:pos x="80" y="58"/>
                </a:cxn>
                <a:cxn ang="0">
                  <a:pos x="84" y="61"/>
                </a:cxn>
                <a:cxn ang="0">
                  <a:pos x="84" y="73"/>
                </a:cxn>
                <a:cxn ang="0">
                  <a:pos x="84" y="73"/>
                </a:cxn>
                <a:cxn ang="0">
                  <a:pos x="84" y="73"/>
                </a:cxn>
              </a:cxnLst>
              <a:rect l="0" t="0" r="r" b="b"/>
              <a:pathLst>
                <a:path w="92" h="123">
                  <a:moveTo>
                    <a:pt x="80" y="50"/>
                  </a:moveTo>
                  <a:cubicBezTo>
                    <a:pt x="80" y="35"/>
                    <a:pt x="80" y="35"/>
                    <a:pt x="80" y="35"/>
                  </a:cubicBezTo>
                  <a:cubicBezTo>
                    <a:pt x="80" y="16"/>
                    <a:pt x="65" y="0"/>
                    <a:pt x="46" y="0"/>
                  </a:cubicBezTo>
                  <a:cubicBezTo>
                    <a:pt x="27" y="0"/>
                    <a:pt x="11" y="16"/>
                    <a:pt x="11" y="35"/>
                  </a:cubicBezTo>
                  <a:cubicBezTo>
                    <a:pt x="11" y="50"/>
                    <a:pt x="11" y="50"/>
                    <a:pt x="11" y="50"/>
                  </a:cubicBezTo>
                  <a:cubicBezTo>
                    <a:pt x="5" y="50"/>
                    <a:pt x="0" y="55"/>
                    <a:pt x="0" y="61"/>
                  </a:cubicBezTo>
                  <a:cubicBezTo>
                    <a:pt x="0" y="88"/>
                    <a:pt x="0" y="88"/>
                    <a:pt x="0" y="88"/>
                  </a:cubicBezTo>
                  <a:cubicBezTo>
                    <a:pt x="0" y="107"/>
                    <a:pt x="15" y="123"/>
                    <a:pt x="34" y="123"/>
                  </a:cubicBezTo>
                  <a:cubicBezTo>
                    <a:pt x="57" y="123"/>
                    <a:pt x="57" y="123"/>
                    <a:pt x="57" y="123"/>
                  </a:cubicBezTo>
                  <a:cubicBezTo>
                    <a:pt x="76" y="123"/>
                    <a:pt x="92" y="107"/>
                    <a:pt x="92" y="88"/>
                  </a:cubicBezTo>
                  <a:cubicBezTo>
                    <a:pt x="92" y="61"/>
                    <a:pt x="92" y="61"/>
                    <a:pt x="92" y="61"/>
                  </a:cubicBezTo>
                  <a:cubicBezTo>
                    <a:pt x="92" y="55"/>
                    <a:pt x="87" y="50"/>
                    <a:pt x="80" y="50"/>
                  </a:cubicBezTo>
                  <a:close/>
                  <a:moveTo>
                    <a:pt x="19" y="35"/>
                  </a:moveTo>
                  <a:cubicBezTo>
                    <a:pt x="19" y="20"/>
                    <a:pt x="31" y="8"/>
                    <a:pt x="46" y="8"/>
                  </a:cubicBezTo>
                  <a:cubicBezTo>
                    <a:pt x="61" y="8"/>
                    <a:pt x="73" y="20"/>
                    <a:pt x="73" y="35"/>
                  </a:cubicBezTo>
                  <a:cubicBezTo>
                    <a:pt x="73" y="50"/>
                    <a:pt x="73" y="50"/>
                    <a:pt x="73" y="50"/>
                  </a:cubicBezTo>
                  <a:cubicBezTo>
                    <a:pt x="65" y="50"/>
                    <a:pt x="65" y="50"/>
                    <a:pt x="65" y="50"/>
                  </a:cubicBezTo>
                  <a:cubicBezTo>
                    <a:pt x="65" y="35"/>
                    <a:pt x="65" y="35"/>
                    <a:pt x="65" y="35"/>
                  </a:cubicBezTo>
                  <a:cubicBezTo>
                    <a:pt x="65" y="24"/>
                    <a:pt x="56" y="15"/>
                    <a:pt x="46" y="15"/>
                  </a:cubicBezTo>
                  <a:cubicBezTo>
                    <a:pt x="35" y="15"/>
                    <a:pt x="27" y="24"/>
                    <a:pt x="27" y="35"/>
                  </a:cubicBezTo>
                  <a:cubicBezTo>
                    <a:pt x="27" y="50"/>
                    <a:pt x="27" y="50"/>
                    <a:pt x="27" y="50"/>
                  </a:cubicBezTo>
                  <a:cubicBezTo>
                    <a:pt x="19" y="50"/>
                    <a:pt x="19" y="50"/>
                    <a:pt x="19" y="50"/>
                  </a:cubicBezTo>
                  <a:lnTo>
                    <a:pt x="19" y="35"/>
                  </a:lnTo>
                  <a:close/>
                  <a:moveTo>
                    <a:pt x="61" y="35"/>
                  </a:moveTo>
                  <a:cubicBezTo>
                    <a:pt x="61" y="50"/>
                    <a:pt x="61" y="50"/>
                    <a:pt x="61" y="50"/>
                  </a:cubicBezTo>
                  <a:cubicBezTo>
                    <a:pt x="31" y="50"/>
                    <a:pt x="31" y="50"/>
                    <a:pt x="31" y="50"/>
                  </a:cubicBezTo>
                  <a:cubicBezTo>
                    <a:pt x="31" y="35"/>
                    <a:pt x="31" y="35"/>
                    <a:pt x="31" y="35"/>
                  </a:cubicBezTo>
                  <a:cubicBezTo>
                    <a:pt x="31" y="26"/>
                    <a:pt x="37" y="19"/>
                    <a:pt x="46" y="19"/>
                  </a:cubicBezTo>
                  <a:cubicBezTo>
                    <a:pt x="54" y="19"/>
                    <a:pt x="61" y="26"/>
                    <a:pt x="61" y="35"/>
                  </a:cubicBezTo>
                  <a:close/>
                  <a:moveTo>
                    <a:pt x="84" y="73"/>
                  </a:moveTo>
                  <a:cubicBezTo>
                    <a:pt x="84" y="88"/>
                    <a:pt x="84" y="88"/>
                    <a:pt x="84" y="88"/>
                  </a:cubicBezTo>
                  <a:cubicBezTo>
                    <a:pt x="84" y="103"/>
                    <a:pt x="72" y="115"/>
                    <a:pt x="57" y="115"/>
                  </a:cubicBezTo>
                  <a:cubicBezTo>
                    <a:pt x="34" y="115"/>
                    <a:pt x="34" y="115"/>
                    <a:pt x="34" y="115"/>
                  </a:cubicBezTo>
                  <a:cubicBezTo>
                    <a:pt x="20" y="115"/>
                    <a:pt x="8" y="103"/>
                    <a:pt x="8" y="88"/>
                  </a:cubicBezTo>
                  <a:cubicBezTo>
                    <a:pt x="8" y="61"/>
                    <a:pt x="8" y="61"/>
                    <a:pt x="8" y="61"/>
                  </a:cubicBezTo>
                  <a:cubicBezTo>
                    <a:pt x="8" y="59"/>
                    <a:pt x="9" y="58"/>
                    <a:pt x="11" y="58"/>
                  </a:cubicBezTo>
                  <a:cubicBezTo>
                    <a:pt x="80" y="58"/>
                    <a:pt x="80" y="58"/>
                    <a:pt x="80" y="58"/>
                  </a:cubicBezTo>
                  <a:cubicBezTo>
                    <a:pt x="83" y="58"/>
                    <a:pt x="84" y="59"/>
                    <a:pt x="84" y="61"/>
                  </a:cubicBezTo>
                  <a:lnTo>
                    <a:pt x="84" y="73"/>
                  </a:lnTo>
                  <a:close/>
                  <a:moveTo>
                    <a:pt x="84" y="73"/>
                  </a:moveTo>
                  <a:cubicBezTo>
                    <a:pt x="84" y="73"/>
                    <a:pt x="84" y="73"/>
                    <a:pt x="84" y="73"/>
                  </a:cubicBezTo>
                </a:path>
              </a:pathLst>
            </a:custGeom>
            <a:grpFill/>
            <a:ln w="9525">
              <a:noFill/>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5" name="Freeform 10"/>
            <p:cNvSpPr>
              <a:spLocks noEditPoints="1"/>
            </p:cNvSpPr>
            <p:nvPr/>
          </p:nvSpPr>
          <p:spPr bwMode="auto">
            <a:xfrm>
              <a:off x="865188" y="1425576"/>
              <a:ext cx="47625" cy="66675"/>
            </a:xfrm>
            <a:custGeom>
              <a:avLst/>
              <a:gdLst/>
              <a:ahLst/>
              <a:cxnLst>
                <a:cxn ang="0">
                  <a:pos x="8" y="0"/>
                </a:cxn>
                <a:cxn ang="0">
                  <a:pos x="0" y="8"/>
                </a:cxn>
                <a:cxn ang="0">
                  <a:pos x="3" y="18"/>
                </a:cxn>
                <a:cxn ang="0">
                  <a:pos x="8" y="23"/>
                </a:cxn>
                <a:cxn ang="0">
                  <a:pos x="13" y="18"/>
                </a:cxn>
                <a:cxn ang="0">
                  <a:pos x="16" y="8"/>
                </a:cxn>
                <a:cxn ang="0">
                  <a:pos x="8" y="0"/>
                </a:cxn>
                <a:cxn ang="0">
                  <a:pos x="8" y="0"/>
                </a:cxn>
                <a:cxn ang="0">
                  <a:pos x="8" y="0"/>
                </a:cxn>
              </a:cxnLst>
              <a:rect l="0" t="0" r="r" b="b"/>
              <a:pathLst>
                <a:path w="16" h="23">
                  <a:moveTo>
                    <a:pt x="8" y="0"/>
                  </a:moveTo>
                  <a:cubicBezTo>
                    <a:pt x="4" y="0"/>
                    <a:pt x="0" y="3"/>
                    <a:pt x="0" y="8"/>
                  </a:cubicBezTo>
                  <a:cubicBezTo>
                    <a:pt x="0" y="10"/>
                    <a:pt x="1" y="14"/>
                    <a:pt x="3" y="18"/>
                  </a:cubicBezTo>
                  <a:cubicBezTo>
                    <a:pt x="4" y="21"/>
                    <a:pt x="5" y="23"/>
                    <a:pt x="8" y="23"/>
                  </a:cubicBezTo>
                  <a:cubicBezTo>
                    <a:pt x="11" y="23"/>
                    <a:pt x="12" y="21"/>
                    <a:pt x="13" y="18"/>
                  </a:cubicBezTo>
                  <a:cubicBezTo>
                    <a:pt x="14" y="14"/>
                    <a:pt x="16" y="10"/>
                    <a:pt x="16" y="8"/>
                  </a:cubicBezTo>
                  <a:cubicBezTo>
                    <a:pt x="16" y="3"/>
                    <a:pt x="12" y="0"/>
                    <a:pt x="8" y="0"/>
                  </a:cubicBezTo>
                  <a:close/>
                  <a:moveTo>
                    <a:pt x="8" y="0"/>
                  </a:moveTo>
                  <a:cubicBezTo>
                    <a:pt x="8" y="0"/>
                    <a:pt x="8" y="0"/>
                    <a:pt x="8" y="0"/>
                  </a:cubicBezTo>
                </a:path>
              </a:pathLst>
            </a:custGeom>
            <a:grpFill/>
            <a:ln w="9525">
              <a:noFill/>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6" name="Group 15"/>
          <p:cNvGrpSpPr/>
          <p:nvPr/>
        </p:nvGrpSpPr>
        <p:grpSpPr>
          <a:xfrm>
            <a:off x="7575729" y="3506668"/>
            <a:ext cx="531484" cy="461246"/>
            <a:chOff x="8783638" y="1235076"/>
            <a:chExt cx="360363" cy="312738"/>
          </a:xfrm>
          <a:solidFill>
            <a:schemeClr val="bg1"/>
          </a:solidFill>
        </p:grpSpPr>
        <p:sp>
          <p:nvSpPr>
            <p:cNvPr id="17" name="Freeform 51"/>
            <p:cNvSpPr>
              <a:spLocks noEditPoints="1"/>
            </p:cNvSpPr>
            <p:nvPr/>
          </p:nvSpPr>
          <p:spPr bwMode="auto">
            <a:xfrm>
              <a:off x="8842375" y="1290638"/>
              <a:ext cx="128588" cy="84138"/>
            </a:xfrm>
            <a:custGeom>
              <a:avLst/>
              <a:gdLst/>
              <a:ahLst/>
              <a:cxnLst>
                <a:cxn ang="0">
                  <a:pos x="42" y="0"/>
                </a:cxn>
                <a:cxn ang="0">
                  <a:pos x="0" y="27"/>
                </a:cxn>
                <a:cxn ang="0">
                  <a:pos x="1" y="29"/>
                </a:cxn>
                <a:cxn ang="0">
                  <a:pos x="3" y="27"/>
                </a:cxn>
                <a:cxn ang="0">
                  <a:pos x="42" y="4"/>
                </a:cxn>
                <a:cxn ang="0">
                  <a:pos x="44" y="2"/>
                </a:cxn>
                <a:cxn ang="0">
                  <a:pos x="42" y="0"/>
                </a:cxn>
                <a:cxn ang="0">
                  <a:pos x="42" y="0"/>
                </a:cxn>
                <a:cxn ang="0">
                  <a:pos x="42" y="0"/>
                </a:cxn>
              </a:cxnLst>
              <a:rect l="0" t="0" r="r" b="b"/>
              <a:pathLst>
                <a:path w="44" h="29">
                  <a:moveTo>
                    <a:pt x="42" y="0"/>
                  </a:moveTo>
                  <a:cubicBezTo>
                    <a:pt x="19" y="0"/>
                    <a:pt x="0" y="12"/>
                    <a:pt x="0" y="27"/>
                  </a:cubicBezTo>
                  <a:cubicBezTo>
                    <a:pt x="0" y="28"/>
                    <a:pt x="0" y="29"/>
                    <a:pt x="1" y="29"/>
                  </a:cubicBezTo>
                  <a:cubicBezTo>
                    <a:pt x="3" y="29"/>
                    <a:pt x="3" y="28"/>
                    <a:pt x="3" y="27"/>
                  </a:cubicBezTo>
                  <a:cubicBezTo>
                    <a:pt x="3" y="15"/>
                    <a:pt x="21" y="4"/>
                    <a:pt x="42" y="4"/>
                  </a:cubicBezTo>
                  <a:cubicBezTo>
                    <a:pt x="43" y="4"/>
                    <a:pt x="44" y="3"/>
                    <a:pt x="44" y="2"/>
                  </a:cubicBezTo>
                  <a:cubicBezTo>
                    <a:pt x="44" y="1"/>
                    <a:pt x="43" y="0"/>
                    <a:pt x="42" y="0"/>
                  </a:cubicBezTo>
                  <a:close/>
                  <a:moveTo>
                    <a:pt x="42" y="0"/>
                  </a:moveTo>
                  <a:cubicBezTo>
                    <a:pt x="42" y="0"/>
                    <a:pt x="42" y="0"/>
                    <a:pt x="42" y="0"/>
                  </a:cubicBezTo>
                </a:path>
              </a:pathLst>
            </a:custGeom>
            <a:grpFill/>
            <a:ln w="9525">
              <a:noFill/>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8" name="Freeform 52"/>
            <p:cNvSpPr>
              <a:spLocks noEditPoints="1"/>
            </p:cNvSpPr>
            <p:nvPr/>
          </p:nvSpPr>
          <p:spPr bwMode="auto">
            <a:xfrm>
              <a:off x="8783638" y="1235076"/>
              <a:ext cx="360363" cy="312738"/>
            </a:xfrm>
            <a:custGeom>
              <a:avLst/>
              <a:gdLst/>
              <a:ahLst/>
              <a:cxnLst>
                <a:cxn ang="0">
                  <a:pos x="62" y="0"/>
                </a:cxn>
                <a:cxn ang="0">
                  <a:pos x="0" y="46"/>
                </a:cxn>
                <a:cxn ang="0">
                  <a:pos x="27" y="84"/>
                </a:cxn>
                <a:cxn ang="0">
                  <a:pos x="27" y="84"/>
                </a:cxn>
                <a:cxn ang="0">
                  <a:pos x="20" y="102"/>
                </a:cxn>
                <a:cxn ang="0">
                  <a:pos x="20" y="104"/>
                </a:cxn>
                <a:cxn ang="0">
                  <a:pos x="23" y="107"/>
                </a:cxn>
                <a:cxn ang="0">
                  <a:pos x="24" y="107"/>
                </a:cxn>
                <a:cxn ang="0">
                  <a:pos x="50" y="91"/>
                </a:cxn>
                <a:cxn ang="0">
                  <a:pos x="62" y="92"/>
                </a:cxn>
                <a:cxn ang="0">
                  <a:pos x="123" y="46"/>
                </a:cxn>
                <a:cxn ang="0">
                  <a:pos x="62" y="0"/>
                </a:cxn>
                <a:cxn ang="0">
                  <a:pos x="62" y="84"/>
                </a:cxn>
                <a:cxn ang="0">
                  <a:pos x="51" y="83"/>
                </a:cxn>
                <a:cxn ang="0">
                  <a:pos x="50" y="83"/>
                </a:cxn>
                <a:cxn ang="0">
                  <a:pos x="44" y="86"/>
                </a:cxn>
                <a:cxn ang="0">
                  <a:pos x="32" y="96"/>
                </a:cxn>
                <a:cxn ang="0">
                  <a:pos x="35" y="85"/>
                </a:cxn>
                <a:cxn ang="0">
                  <a:pos x="35" y="84"/>
                </a:cxn>
                <a:cxn ang="0">
                  <a:pos x="31" y="77"/>
                </a:cxn>
                <a:cxn ang="0">
                  <a:pos x="8" y="46"/>
                </a:cxn>
                <a:cxn ang="0">
                  <a:pos x="62" y="7"/>
                </a:cxn>
                <a:cxn ang="0">
                  <a:pos x="115" y="46"/>
                </a:cxn>
                <a:cxn ang="0">
                  <a:pos x="62" y="84"/>
                </a:cxn>
                <a:cxn ang="0">
                  <a:pos x="62" y="84"/>
                </a:cxn>
                <a:cxn ang="0">
                  <a:pos x="62" y="84"/>
                </a:cxn>
              </a:cxnLst>
              <a:rect l="0" t="0" r="r" b="b"/>
              <a:pathLst>
                <a:path w="123" h="107">
                  <a:moveTo>
                    <a:pt x="62" y="0"/>
                  </a:moveTo>
                  <a:cubicBezTo>
                    <a:pt x="28" y="0"/>
                    <a:pt x="0" y="20"/>
                    <a:pt x="0" y="46"/>
                  </a:cubicBezTo>
                  <a:cubicBezTo>
                    <a:pt x="0" y="62"/>
                    <a:pt x="11" y="76"/>
                    <a:pt x="27" y="84"/>
                  </a:cubicBezTo>
                  <a:cubicBezTo>
                    <a:pt x="27" y="84"/>
                    <a:pt x="27" y="84"/>
                    <a:pt x="27" y="84"/>
                  </a:cubicBezTo>
                  <a:cubicBezTo>
                    <a:pt x="27" y="91"/>
                    <a:pt x="22" y="98"/>
                    <a:pt x="20" y="102"/>
                  </a:cubicBezTo>
                  <a:cubicBezTo>
                    <a:pt x="20" y="103"/>
                    <a:pt x="20" y="103"/>
                    <a:pt x="20" y="104"/>
                  </a:cubicBezTo>
                  <a:cubicBezTo>
                    <a:pt x="20" y="106"/>
                    <a:pt x="21" y="107"/>
                    <a:pt x="23" y="107"/>
                  </a:cubicBezTo>
                  <a:cubicBezTo>
                    <a:pt x="23" y="107"/>
                    <a:pt x="24" y="107"/>
                    <a:pt x="24" y="107"/>
                  </a:cubicBezTo>
                  <a:cubicBezTo>
                    <a:pt x="36" y="105"/>
                    <a:pt x="47" y="94"/>
                    <a:pt x="50" y="91"/>
                  </a:cubicBezTo>
                  <a:cubicBezTo>
                    <a:pt x="54" y="92"/>
                    <a:pt x="58" y="92"/>
                    <a:pt x="62" y="92"/>
                  </a:cubicBezTo>
                  <a:cubicBezTo>
                    <a:pt x="96" y="92"/>
                    <a:pt x="123" y="71"/>
                    <a:pt x="123" y="46"/>
                  </a:cubicBezTo>
                  <a:cubicBezTo>
                    <a:pt x="123" y="20"/>
                    <a:pt x="96" y="0"/>
                    <a:pt x="62" y="0"/>
                  </a:cubicBezTo>
                  <a:close/>
                  <a:moveTo>
                    <a:pt x="62" y="84"/>
                  </a:moveTo>
                  <a:cubicBezTo>
                    <a:pt x="58" y="84"/>
                    <a:pt x="55" y="84"/>
                    <a:pt x="51" y="83"/>
                  </a:cubicBezTo>
                  <a:cubicBezTo>
                    <a:pt x="51" y="83"/>
                    <a:pt x="50" y="83"/>
                    <a:pt x="50" y="83"/>
                  </a:cubicBezTo>
                  <a:cubicBezTo>
                    <a:pt x="48" y="83"/>
                    <a:pt x="45" y="84"/>
                    <a:pt x="44" y="86"/>
                  </a:cubicBezTo>
                  <a:cubicBezTo>
                    <a:pt x="42" y="88"/>
                    <a:pt x="38" y="93"/>
                    <a:pt x="32" y="96"/>
                  </a:cubicBezTo>
                  <a:cubicBezTo>
                    <a:pt x="34" y="92"/>
                    <a:pt x="35" y="89"/>
                    <a:pt x="35" y="85"/>
                  </a:cubicBezTo>
                  <a:cubicBezTo>
                    <a:pt x="35" y="84"/>
                    <a:pt x="35" y="84"/>
                    <a:pt x="35" y="84"/>
                  </a:cubicBezTo>
                  <a:cubicBezTo>
                    <a:pt x="35" y="81"/>
                    <a:pt x="33" y="78"/>
                    <a:pt x="31" y="77"/>
                  </a:cubicBezTo>
                  <a:cubicBezTo>
                    <a:pt x="17" y="70"/>
                    <a:pt x="8" y="58"/>
                    <a:pt x="8" y="46"/>
                  </a:cubicBezTo>
                  <a:cubicBezTo>
                    <a:pt x="8" y="25"/>
                    <a:pt x="32" y="7"/>
                    <a:pt x="62" y="7"/>
                  </a:cubicBezTo>
                  <a:cubicBezTo>
                    <a:pt x="91" y="7"/>
                    <a:pt x="115" y="25"/>
                    <a:pt x="115" y="46"/>
                  </a:cubicBezTo>
                  <a:cubicBezTo>
                    <a:pt x="115" y="67"/>
                    <a:pt x="91" y="84"/>
                    <a:pt x="62" y="84"/>
                  </a:cubicBezTo>
                  <a:close/>
                  <a:moveTo>
                    <a:pt x="62" y="84"/>
                  </a:moveTo>
                  <a:cubicBezTo>
                    <a:pt x="62" y="84"/>
                    <a:pt x="62" y="84"/>
                    <a:pt x="62" y="84"/>
                  </a:cubicBezTo>
                </a:path>
              </a:pathLst>
            </a:custGeom>
            <a:grpFill/>
            <a:ln w="9525">
              <a:noFill/>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grpSp>
      <p:sp>
        <p:nvSpPr>
          <p:cNvPr id="19" name="Freeform 72"/>
          <p:cNvSpPr>
            <a:spLocks noEditPoints="1"/>
          </p:cNvSpPr>
          <p:nvPr/>
        </p:nvSpPr>
        <p:spPr bwMode="auto">
          <a:xfrm>
            <a:off x="4038769" y="3410349"/>
            <a:ext cx="531484" cy="531484"/>
          </a:xfrm>
          <a:custGeom>
            <a:avLst/>
            <a:gdLst/>
            <a:ahLst/>
            <a:cxnLst>
              <a:cxn ang="0">
                <a:pos x="121" y="1"/>
              </a:cxn>
              <a:cxn ang="0">
                <a:pos x="119" y="0"/>
              </a:cxn>
              <a:cxn ang="0">
                <a:pos x="117" y="1"/>
              </a:cxn>
              <a:cxn ang="0">
                <a:pos x="2" y="77"/>
              </a:cxn>
              <a:cxn ang="0">
                <a:pos x="0" y="81"/>
              </a:cxn>
              <a:cxn ang="0">
                <a:pos x="2" y="84"/>
              </a:cxn>
              <a:cxn ang="0">
                <a:pos x="32" y="96"/>
              </a:cxn>
              <a:cxn ang="0">
                <a:pos x="46" y="121"/>
              </a:cxn>
              <a:cxn ang="0">
                <a:pos x="50" y="123"/>
              </a:cxn>
              <a:cxn ang="0">
                <a:pos x="50" y="123"/>
              </a:cxn>
              <a:cxn ang="0">
                <a:pos x="53" y="121"/>
              </a:cxn>
              <a:cxn ang="0">
                <a:pos x="61" y="107"/>
              </a:cxn>
              <a:cxn ang="0">
                <a:pos x="98" y="122"/>
              </a:cxn>
              <a:cxn ang="0">
                <a:pos x="100" y="123"/>
              </a:cxn>
              <a:cxn ang="0">
                <a:pos x="101" y="122"/>
              </a:cxn>
              <a:cxn ang="0">
                <a:pos x="103" y="119"/>
              </a:cxn>
              <a:cxn ang="0">
                <a:pos x="123" y="4"/>
              </a:cxn>
              <a:cxn ang="0">
                <a:pos x="121" y="1"/>
              </a:cxn>
              <a:cxn ang="0">
                <a:pos x="12" y="80"/>
              </a:cxn>
              <a:cxn ang="0">
                <a:pos x="101" y="20"/>
              </a:cxn>
              <a:cxn ang="0">
                <a:pos x="36" y="89"/>
              </a:cxn>
              <a:cxn ang="0">
                <a:pos x="35" y="89"/>
              </a:cxn>
              <a:cxn ang="0">
                <a:pos x="12" y="80"/>
              </a:cxn>
              <a:cxn ang="0">
                <a:pos x="39" y="92"/>
              </a:cxn>
              <a:cxn ang="0">
                <a:pos x="39" y="92"/>
              </a:cxn>
              <a:cxn ang="0">
                <a:pos x="112" y="14"/>
              </a:cxn>
              <a:cxn ang="0">
                <a:pos x="50" y="111"/>
              </a:cxn>
              <a:cxn ang="0">
                <a:pos x="39" y="92"/>
              </a:cxn>
              <a:cxn ang="0">
                <a:pos x="97" y="113"/>
              </a:cxn>
              <a:cxn ang="0">
                <a:pos x="64" y="100"/>
              </a:cxn>
              <a:cxn ang="0">
                <a:pos x="61" y="100"/>
              </a:cxn>
              <a:cxn ang="0">
                <a:pos x="112" y="22"/>
              </a:cxn>
              <a:cxn ang="0">
                <a:pos x="97" y="113"/>
              </a:cxn>
              <a:cxn ang="0">
                <a:pos x="97" y="113"/>
              </a:cxn>
              <a:cxn ang="0">
                <a:pos x="97" y="113"/>
              </a:cxn>
            </a:cxnLst>
            <a:rect l="0" t="0" r="r" b="b"/>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grpSp>
        <p:nvGrpSpPr>
          <p:cNvPr id="20" name="Group 19"/>
          <p:cNvGrpSpPr/>
          <p:nvPr/>
        </p:nvGrpSpPr>
        <p:grpSpPr>
          <a:xfrm>
            <a:off x="5902100" y="1653103"/>
            <a:ext cx="365250" cy="531484"/>
            <a:chOff x="4075113" y="1909763"/>
            <a:chExt cx="247650" cy="360363"/>
          </a:xfrm>
          <a:solidFill>
            <a:schemeClr val="bg1"/>
          </a:solidFill>
        </p:grpSpPr>
        <p:sp>
          <p:nvSpPr>
            <p:cNvPr id="21" name="Freeform 78"/>
            <p:cNvSpPr>
              <a:spLocks noEditPoints="1"/>
            </p:cNvSpPr>
            <p:nvPr/>
          </p:nvSpPr>
          <p:spPr bwMode="auto">
            <a:xfrm>
              <a:off x="4075113" y="1909763"/>
              <a:ext cx="247650" cy="360363"/>
            </a:xfrm>
            <a:custGeom>
              <a:avLst/>
              <a:gdLst/>
              <a:ahLst/>
              <a:cxnLst>
                <a:cxn ang="0">
                  <a:pos x="42" y="0"/>
                </a:cxn>
                <a:cxn ang="0">
                  <a:pos x="0" y="42"/>
                </a:cxn>
                <a:cxn ang="0">
                  <a:pos x="19" y="88"/>
                </a:cxn>
                <a:cxn ang="0">
                  <a:pos x="42" y="123"/>
                </a:cxn>
                <a:cxn ang="0">
                  <a:pos x="65" y="88"/>
                </a:cxn>
                <a:cxn ang="0">
                  <a:pos x="85" y="42"/>
                </a:cxn>
                <a:cxn ang="0">
                  <a:pos x="42" y="0"/>
                </a:cxn>
                <a:cxn ang="0">
                  <a:pos x="52" y="104"/>
                </a:cxn>
                <a:cxn ang="0">
                  <a:pos x="33" y="106"/>
                </a:cxn>
                <a:cxn ang="0">
                  <a:pos x="31" y="99"/>
                </a:cxn>
                <a:cxn ang="0">
                  <a:pos x="31" y="99"/>
                </a:cxn>
                <a:cxn ang="0">
                  <a:pos x="55" y="96"/>
                </a:cxn>
                <a:cxn ang="0">
                  <a:pos x="54" y="99"/>
                </a:cxn>
                <a:cxn ang="0">
                  <a:pos x="52" y="104"/>
                </a:cxn>
                <a:cxn ang="0">
                  <a:pos x="30" y="95"/>
                </a:cxn>
                <a:cxn ang="0">
                  <a:pos x="27" y="88"/>
                </a:cxn>
                <a:cxn ang="0">
                  <a:pos x="57" y="88"/>
                </a:cxn>
                <a:cxn ang="0">
                  <a:pos x="56" y="92"/>
                </a:cxn>
                <a:cxn ang="0">
                  <a:pos x="30" y="95"/>
                </a:cxn>
                <a:cxn ang="0">
                  <a:pos x="42" y="115"/>
                </a:cxn>
                <a:cxn ang="0">
                  <a:pos x="35" y="110"/>
                </a:cxn>
                <a:cxn ang="0">
                  <a:pos x="51" y="108"/>
                </a:cxn>
                <a:cxn ang="0">
                  <a:pos x="42" y="115"/>
                </a:cxn>
                <a:cxn ang="0">
                  <a:pos x="60" y="80"/>
                </a:cxn>
                <a:cxn ang="0">
                  <a:pos x="24" y="80"/>
                </a:cxn>
                <a:cxn ang="0">
                  <a:pos x="18" y="68"/>
                </a:cxn>
                <a:cxn ang="0">
                  <a:pos x="8" y="42"/>
                </a:cxn>
                <a:cxn ang="0">
                  <a:pos x="42" y="8"/>
                </a:cxn>
                <a:cxn ang="0">
                  <a:pos x="77" y="42"/>
                </a:cxn>
                <a:cxn ang="0">
                  <a:pos x="67" y="68"/>
                </a:cxn>
                <a:cxn ang="0">
                  <a:pos x="60" y="80"/>
                </a:cxn>
                <a:cxn ang="0">
                  <a:pos x="60" y="80"/>
                </a:cxn>
                <a:cxn ang="0">
                  <a:pos x="60" y="80"/>
                </a:cxn>
              </a:cxnLst>
              <a:rect l="0" t="0" r="r" b="b"/>
              <a:pathLst>
                <a:path w="85" h="123">
                  <a:moveTo>
                    <a:pt x="42" y="0"/>
                  </a:moveTo>
                  <a:cubicBezTo>
                    <a:pt x="19" y="0"/>
                    <a:pt x="0" y="19"/>
                    <a:pt x="0" y="42"/>
                  </a:cubicBezTo>
                  <a:cubicBezTo>
                    <a:pt x="0" y="57"/>
                    <a:pt x="14" y="74"/>
                    <a:pt x="19" y="88"/>
                  </a:cubicBezTo>
                  <a:cubicBezTo>
                    <a:pt x="27" y="110"/>
                    <a:pt x="26" y="123"/>
                    <a:pt x="42" y="123"/>
                  </a:cubicBezTo>
                  <a:cubicBezTo>
                    <a:pt x="59" y="123"/>
                    <a:pt x="58" y="110"/>
                    <a:pt x="65" y="88"/>
                  </a:cubicBezTo>
                  <a:cubicBezTo>
                    <a:pt x="70" y="74"/>
                    <a:pt x="85" y="57"/>
                    <a:pt x="85" y="42"/>
                  </a:cubicBezTo>
                  <a:cubicBezTo>
                    <a:pt x="85" y="19"/>
                    <a:pt x="66" y="0"/>
                    <a:pt x="42" y="0"/>
                  </a:cubicBezTo>
                  <a:close/>
                  <a:moveTo>
                    <a:pt x="52" y="104"/>
                  </a:moveTo>
                  <a:cubicBezTo>
                    <a:pt x="33" y="106"/>
                    <a:pt x="33" y="106"/>
                    <a:pt x="33" y="106"/>
                  </a:cubicBezTo>
                  <a:cubicBezTo>
                    <a:pt x="33" y="104"/>
                    <a:pt x="32" y="102"/>
                    <a:pt x="31" y="99"/>
                  </a:cubicBezTo>
                  <a:cubicBezTo>
                    <a:pt x="31" y="99"/>
                    <a:pt x="31" y="99"/>
                    <a:pt x="31" y="99"/>
                  </a:cubicBezTo>
                  <a:cubicBezTo>
                    <a:pt x="55" y="96"/>
                    <a:pt x="55" y="96"/>
                    <a:pt x="55" y="96"/>
                  </a:cubicBezTo>
                  <a:cubicBezTo>
                    <a:pt x="54" y="97"/>
                    <a:pt x="54" y="98"/>
                    <a:pt x="54" y="99"/>
                  </a:cubicBezTo>
                  <a:cubicBezTo>
                    <a:pt x="53" y="101"/>
                    <a:pt x="53" y="103"/>
                    <a:pt x="52" y="104"/>
                  </a:cubicBezTo>
                  <a:close/>
                  <a:moveTo>
                    <a:pt x="30" y="95"/>
                  </a:moveTo>
                  <a:cubicBezTo>
                    <a:pt x="29" y="93"/>
                    <a:pt x="28" y="91"/>
                    <a:pt x="27" y="88"/>
                  </a:cubicBezTo>
                  <a:cubicBezTo>
                    <a:pt x="57" y="88"/>
                    <a:pt x="57" y="88"/>
                    <a:pt x="57" y="88"/>
                  </a:cubicBezTo>
                  <a:cubicBezTo>
                    <a:pt x="57" y="89"/>
                    <a:pt x="56" y="91"/>
                    <a:pt x="56" y="92"/>
                  </a:cubicBezTo>
                  <a:lnTo>
                    <a:pt x="30" y="95"/>
                  </a:lnTo>
                  <a:close/>
                  <a:moveTo>
                    <a:pt x="42" y="115"/>
                  </a:moveTo>
                  <a:cubicBezTo>
                    <a:pt x="38" y="115"/>
                    <a:pt x="37" y="114"/>
                    <a:pt x="35" y="110"/>
                  </a:cubicBezTo>
                  <a:cubicBezTo>
                    <a:pt x="51" y="108"/>
                    <a:pt x="51" y="108"/>
                    <a:pt x="51" y="108"/>
                  </a:cubicBezTo>
                  <a:cubicBezTo>
                    <a:pt x="49" y="114"/>
                    <a:pt x="47" y="115"/>
                    <a:pt x="42" y="115"/>
                  </a:cubicBezTo>
                  <a:close/>
                  <a:moveTo>
                    <a:pt x="60" y="80"/>
                  </a:moveTo>
                  <a:cubicBezTo>
                    <a:pt x="24" y="80"/>
                    <a:pt x="24" y="80"/>
                    <a:pt x="24" y="80"/>
                  </a:cubicBezTo>
                  <a:cubicBezTo>
                    <a:pt x="23" y="76"/>
                    <a:pt x="20" y="72"/>
                    <a:pt x="18" y="68"/>
                  </a:cubicBezTo>
                  <a:cubicBezTo>
                    <a:pt x="13" y="59"/>
                    <a:pt x="8" y="50"/>
                    <a:pt x="8" y="42"/>
                  </a:cubicBezTo>
                  <a:cubicBezTo>
                    <a:pt x="8" y="23"/>
                    <a:pt x="23" y="8"/>
                    <a:pt x="42" y="8"/>
                  </a:cubicBezTo>
                  <a:cubicBezTo>
                    <a:pt x="61" y="8"/>
                    <a:pt x="77" y="23"/>
                    <a:pt x="77" y="42"/>
                  </a:cubicBezTo>
                  <a:cubicBezTo>
                    <a:pt x="77" y="50"/>
                    <a:pt x="72" y="59"/>
                    <a:pt x="67" y="68"/>
                  </a:cubicBezTo>
                  <a:cubicBezTo>
                    <a:pt x="64" y="72"/>
                    <a:pt x="62" y="76"/>
                    <a:pt x="60" y="80"/>
                  </a:cubicBezTo>
                  <a:close/>
                  <a:moveTo>
                    <a:pt x="60" y="80"/>
                  </a:moveTo>
                  <a:cubicBezTo>
                    <a:pt x="60" y="80"/>
                    <a:pt x="60" y="80"/>
                    <a:pt x="60" y="80"/>
                  </a:cubicBezTo>
                </a:path>
              </a:pathLst>
            </a:custGeom>
            <a:grpFill/>
            <a:ln w="9525">
              <a:noFill/>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2" name="Freeform 79"/>
            <p:cNvSpPr>
              <a:spLocks noEditPoints="1"/>
            </p:cNvSpPr>
            <p:nvPr/>
          </p:nvSpPr>
          <p:spPr bwMode="auto">
            <a:xfrm>
              <a:off x="4130675" y="1965326"/>
              <a:ext cx="73025" cy="73025"/>
            </a:xfrm>
            <a:custGeom>
              <a:avLst/>
              <a:gdLst/>
              <a:ahLst/>
              <a:cxnLst>
                <a:cxn ang="0">
                  <a:pos x="23" y="0"/>
                </a:cxn>
                <a:cxn ang="0">
                  <a:pos x="0" y="23"/>
                </a:cxn>
                <a:cxn ang="0">
                  <a:pos x="2" y="25"/>
                </a:cxn>
                <a:cxn ang="0">
                  <a:pos x="4" y="23"/>
                </a:cxn>
                <a:cxn ang="0">
                  <a:pos x="23" y="4"/>
                </a:cxn>
                <a:cxn ang="0">
                  <a:pos x="25" y="2"/>
                </a:cxn>
                <a:cxn ang="0">
                  <a:pos x="23" y="0"/>
                </a:cxn>
                <a:cxn ang="0">
                  <a:pos x="23" y="0"/>
                </a:cxn>
                <a:cxn ang="0">
                  <a:pos x="23" y="0"/>
                </a:cxn>
              </a:cxnLst>
              <a:rect l="0" t="0" r="r" b="b"/>
              <a:pathLst>
                <a:path w="25" h="25">
                  <a:moveTo>
                    <a:pt x="23" y="0"/>
                  </a:moveTo>
                  <a:cubicBezTo>
                    <a:pt x="11" y="0"/>
                    <a:pt x="0" y="10"/>
                    <a:pt x="0" y="23"/>
                  </a:cubicBezTo>
                  <a:cubicBezTo>
                    <a:pt x="0" y="24"/>
                    <a:pt x="1" y="25"/>
                    <a:pt x="2" y="25"/>
                  </a:cubicBezTo>
                  <a:cubicBezTo>
                    <a:pt x="3" y="25"/>
                    <a:pt x="4" y="24"/>
                    <a:pt x="4" y="23"/>
                  </a:cubicBezTo>
                  <a:cubicBezTo>
                    <a:pt x="4" y="12"/>
                    <a:pt x="13" y="4"/>
                    <a:pt x="23" y="4"/>
                  </a:cubicBezTo>
                  <a:cubicBezTo>
                    <a:pt x="24" y="4"/>
                    <a:pt x="25" y="3"/>
                    <a:pt x="25" y="2"/>
                  </a:cubicBezTo>
                  <a:cubicBezTo>
                    <a:pt x="25" y="1"/>
                    <a:pt x="24" y="0"/>
                    <a:pt x="23" y="0"/>
                  </a:cubicBezTo>
                  <a:close/>
                  <a:moveTo>
                    <a:pt x="23" y="0"/>
                  </a:moveTo>
                  <a:cubicBezTo>
                    <a:pt x="23" y="0"/>
                    <a:pt x="23" y="0"/>
                    <a:pt x="23" y="0"/>
                  </a:cubicBezTo>
                </a:path>
              </a:pathLst>
            </a:custGeom>
            <a:grpFill/>
            <a:ln w="9525">
              <a:noFill/>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grpSp>
      <p:sp>
        <p:nvSpPr>
          <p:cNvPr id="23" name="文本框 22"/>
          <p:cNvSpPr txBox="1"/>
          <p:nvPr/>
        </p:nvSpPr>
        <p:spPr>
          <a:xfrm>
            <a:off x="4926449" y="368300"/>
            <a:ext cx="2339102" cy="523220"/>
          </a:xfrm>
          <a:prstGeom prst="rect">
            <a:avLst/>
          </a:prstGeom>
          <a:noFill/>
        </p:spPr>
        <p:txBody>
          <a:bodyPr wrap="none" rtlCol="0">
            <a:spAutoFit/>
          </a:bodyPr>
          <a:lstStyle/>
          <a:p>
            <a:r>
              <a:rPr lang="zh-CN" altLang="en-US" sz="2800" b="1"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2000"/>
                            </p:stCondLst>
                            <p:childTnLst>
                              <p:par>
                                <p:cTn id="31" presetID="22" presetClass="entr" presetSubtype="2"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right)">
                                      <p:cBhvr>
                                        <p:cTn id="33" dur="500"/>
                                        <p:tgtEl>
                                          <p:spTgt spid="8"/>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par>
                          <p:cTn id="43" fill="hold">
                            <p:stCondLst>
                              <p:cond delay="3000"/>
                            </p:stCondLst>
                            <p:childTnLst>
                              <p:par>
                                <p:cTn id="44" presetID="22" presetClass="entr" presetSubtype="4"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down)">
                                      <p:cBhvr>
                                        <p:cTn id="46" dur="500"/>
                                        <p:tgtEl>
                                          <p:spTgt spid="5"/>
                                        </p:tgtEl>
                                      </p:cBhvr>
                                    </p:animEffect>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righ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9" grpId="0"/>
      <p:bldP spid="10" grpId="0"/>
      <p:bldP spid="11" grpId="0"/>
      <p:bldP spid="12" grpId="0"/>
      <p:bldP spid="19"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
          <p:cNvSpPr/>
          <p:nvPr/>
        </p:nvSpPr>
        <p:spPr bwMode="auto">
          <a:xfrm>
            <a:off x="1569701" y="4149024"/>
            <a:ext cx="2124890" cy="1841542"/>
          </a:xfrm>
          <a:custGeom>
            <a:avLst/>
            <a:gdLst>
              <a:gd name="T0" fmla="*/ 1083998 w 18"/>
              <a:gd name="T1" fmla="*/ 0 h 17"/>
              <a:gd name="T2" fmla="*/ 1147763 w 18"/>
              <a:gd name="T3" fmla="*/ 58457 h 17"/>
              <a:gd name="T4" fmla="*/ 1147763 w 18"/>
              <a:gd name="T5" fmla="*/ 643031 h 17"/>
              <a:gd name="T6" fmla="*/ 1083998 w 18"/>
              <a:gd name="T7" fmla="*/ 759945 h 17"/>
              <a:gd name="T8" fmla="*/ 637646 w 18"/>
              <a:gd name="T9" fmla="*/ 993775 h 17"/>
              <a:gd name="T10" fmla="*/ 510117 w 18"/>
              <a:gd name="T11" fmla="*/ 993775 h 17"/>
              <a:gd name="T12" fmla="*/ 63765 w 18"/>
              <a:gd name="T13" fmla="*/ 759945 h 17"/>
              <a:gd name="T14" fmla="*/ 0 w 18"/>
              <a:gd name="T15" fmla="*/ 643031 h 17"/>
              <a:gd name="T16" fmla="*/ 0 w 18"/>
              <a:gd name="T17" fmla="*/ 58457 h 17"/>
              <a:gd name="T18" fmla="*/ 63765 w 18"/>
              <a:gd name="T19" fmla="*/ 0 h 17"/>
              <a:gd name="T20" fmla="*/ 1083998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7"/>
              <a:gd name="T35" fmla="*/ 18 w 1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chemeClr val="accent1"/>
          </a:solidFill>
          <a:ln>
            <a:noFill/>
          </a:ln>
        </p:spPr>
        <p:txBody>
          <a:bodyPr lIns="86683" tIns="43341" rIns="86683" bIns="43341"/>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gn="ctr">
              <a:lnSpc>
                <a:spcPct val="130000"/>
              </a:lnSpc>
            </a:pPr>
            <a:endParaRPr lang="zh-CN" altLang="en-US" sz="1865" dirty="0">
              <a:latin typeface="FZHei-B01S" panose="02010601030101010101" pitchFamily="2" charset="-122"/>
              <a:ea typeface="FZHei-B01S" panose="02010601030101010101" pitchFamily="2" charset="-122"/>
              <a:sym typeface="FZHei-B01S" panose="02010601030101010101" pitchFamily="2" charset="-122"/>
            </a:endParaRPr>
          </a:p>
        </p:txBody>
      </p:sp>
      <p:sp>
        <p:nvSpPr>
          <p:cNvPr id="3" name="Freeform 20"/>
          <p:cNvSpPr/>
          <p:nvPr/>
        </p:nvSpPr>
        <p:spPr bwMode="auto">
          <a:xfrm>
            <a:off x="1569701" y="3281204"/>
            <a:ext cx="2124890" cy="1841542"/>
          </a:xfrm>
          <a:custGeom>
            <a:avLst/>
            <a:gdLst>
              <a:gd name="T0" fmla="*/ 1083998 w 18"/>
              <a:gd name="T1" fmla="*/ 0 h 17"/>
              <a:gd name="T2" fmla="*/ 1147763 w 18"/>
              <a:gd name="T3" fmla="*/ 58457 h 17"/>
              <a:gd name="T4" fmla="*/ 1147763 w 18"/>
              <a:gd name="T5" fmla="*/ 643031 h 17"/>
              <a:gd name="T6" fmla="*/ 1083998 w 18"/>
              <a:gd name="T7" fmla="*/ 759945 h 17"/>
              <a:gd name="T8" fmla="*/ 637646 w 18"/>
              <a:gd name="T9" fmla="*/ 993775 h 17"/>
              <a:gd name="T10" fmla="*/ 510117 w 18"/>
              <a:gd name="T11" fmla="*/ 993775 h 17"/>
              <a:gd name="T12" fmla="*/ 63765 w 18"/>
              <a:gd name="T13" fmla="*/ 759945 h 17"/>
              <a:gd name="T14" fmla="*/ 0 w 18"/>
              <a:gd name="T15" fmla="*/ 643031 h 17"/>
              <a:gd name="T16" fmla="*/ 0 w 18"/>
              <a:gd name="T17" fmla="*/ 58457 h 17"/>
              <a:gd name="T18" fmla="*/ 63765 w 18"/>
              <a:gd name="T19" fmla="*/ 0 h 17"/>
              <a:gd name="T20" fmla="*/ 1083998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7"/>
              <a:gd name="T35" fmla="*/ 18 w 1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chemeClr val="accent3"/>
          </a:solidFill>
          <a:ln w="25400" cap="flat" cmpd="sng" algn="ctr">
            <a:noFill/>
            <a:prstDash val="solid"/>
          </a:ln>
          <a:effectLst/>
        </p:spPr>
        <p:txBody>
          <a:bodyPr rot="0" spcFirstLastPara="0" vertOverflow="overflow" horzOverflow="overflow" vert="horz" wrap="square" lIns="91401" tIns="45701" rIns="91401" bIns="45701" numCol="1" spcCol="0" rtlCol="0" fromWordArt="0" anchor="ctr" anchorCtr="0" forceAA="0" compatLnSpc="1">
            <a:noAutofit/>
          </a:bodyPr>
          <a:lstStyle/>
          <a:p>
            <a:pPr algn="ctr">
              <a:lnSpc>
                <a:spcPct val="130000"/>
              </a:lnSpc>
            </a:pPr>
            <a:endParaRPr lang="zh-CN" altLang="en-US" sz="1865" kern="0" dirty="0">
              <a:solidFill>
                <a:sysClr val="window" lastClr="FFFF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 name="Freeform 21"/>
          <p:cNvSpPr/>
          <p:nvPr/>
        </p:nvSpPr>
        <p:spPr bwMode="auto">
          <a:xfrm>
            <a:off x="1569701" y="2413384"/>
            <a:ext cx="2124890" cy="1841542"/>
          </a:xfrm>
          <a:custGeom>
            <a:avLst/>
            <a:gdLst>
              <a:gd name="T0" fmla="*/ 1083998 w 18"/>
              <a:gd name="T1" fmla="*/ 0 h 17"/>
              <a:gd name="T2" fmla="*/ 1147763 w 18"/>
              <a:gd name="T3" fmla="*/ 58457 h 17"/>
              <a:gd name="T4" fmla="*/ 1147763 w 18"/>
              <a:gd name="T5" fmla="*/ 643031 h 17"/>
              <a:gd name="T6" fmla="*/ 1083998 w 18"/>
              <a:gd name="T7" fmla="*/ 759945 h 17"/>
              <a:gd name="T8" fmla="*/ 637646 w 18"/>
              <a:gd name="T9" fmla="*/ 993775 h 17"/>
              <a:gd name="T10" fmla="*/ 510117 w 18"/>
              <a:gd name="T11" fmla="*/ 993775 h 17"/>
              <a:gd name="T12" fmla="*/ 63765 w 18"/>
              <a:gd name="T13" fmla="*/ 759945 h 17"/>
              <a:gd name="T14" fmla="*/ 0 w 18"/>
              <a:gd name="T15" fmla="*/ 643031 h 17"/>
              <a:gd name="T16" fmla="*/ 0 w 18"/>
              <a:gd name="T17" fmla="*/ 58457 h 17"/>
              <a:gd name="T18" fmla="*/ 63765 w 18"/>
              <a:gd name="T19" fmla="*/ 0 h 17"/>
              <a:gd name="T20" fmla="*/ 1083998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7"/>
              <a:gd name="T35" fmla="*/ 18 w 1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chemeClr val="accent2"/>
          </a:solidFill>
          <a:ln>
            <a:noFill/>
          </a:ln>
        </p:spPr>
        <p:txBody>
          <a:bodyPr lIns="86683" tIns="43341" rIns="86683" bIns="43341"/>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nSpc>
                <a:spcPct val="130000"/>
              </a:lnSpc>
            </a:pPr>
            <a:endParaRPr lang="zh-CN" altLang="en-US" sz="1865" dirty="0">
              <a:latin typeface="FZHei-B01S" panose="02010601030101010101" pitchFamily="2" charset="-122"/>
              <a:ea typeface="FZHei-B01S" panose="02010601030101010101" pitchFamily="2" charset="-122"/>
              <a:sym typeface="FZHei-B01S" panose="02010601030101010101" pitchFamily="2" charset="-122"/>
            </a:endParaRPr>
          </a:p>
        </p:txBody>
      </p:sp>
      <p:sp>
        <p:nvSpPr>
          <p:cNvPr id="5" name="Freeform 22"/>
          <p:cNvSpPr/>
          <p:nvPr/>
        </p:nvSpPr>
        <p:spPr bwMode="auto">
          <a:xfrm>
            <a:off x="1569701" y="1545566"/>
            <a:ext cx="2124890" cy="1844485"/>
          </a:xfrm>
          <a:custGeom>
            <a:avLst/>
            <a:gdLst>
              <a:gd name="T0" fmla="*/ 1083998 w 18"/>
              <a:gd name="T1" fmla="*/ 0 h 17"/>
              <a:gd name="T2" fmla="*/ 1147763 w 18"/>
              <a:gd name="T3" fmla="*/ 58551 h 17"/>
              <a:gd name="T4" fmla="*/ 1147763 w 18"/>
              <a:gd name="T5" fmla="*/ 644058 h 17"/>
              <a:gd name="T6" fmla="*/ 1083998 w 18"/>
              <a:gd name="T7" fmla="*/ 761160 h 17"/>
              <a:gd name="T8" fmla="*/ 637646 w 18"/>
              <a:gd name="T9" fmla="*/ 995363 h 17"/>
              <a:gd name="T10" fmla="*/ 510117 w 18"/>
              <a:gd name="T11" fmla="*/ 995363 h 17"/>
              <a:gd name="T12" fmla="*/ 63765 w 18"/>
              <a:gd name="T13" fmla="*/ 761160 h 17"/>
              <a:gd name="T14" fmla="*/ 0 w 18"/>
              <a:gd name="T15" fmla="*/ 644058 h 17"/>
              <a:gd name="T16" fmla="*/ 0 w 18"/>
              <a:gd name="T17" fmla="*/ 58551 h 17"/>
              <a:gd name="T18" fmla="*/ 63765 w 18"/>
              <a:gd name="T19" fmla="*/ 0 h 17"/>
              <a:gd name="T20" fmla="*/ 1083998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7"/>
              <a:gd name="T35" fmla="*/ 18 w 1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chemeClr val="accent1"/>
          </a:solidFill>
          <a:ln w="25400" cap="flat" cmpd="sng" algn="ctr">
            <a:noFill/>
            <a:prstDash val="solid"/>
          </a:ln>
          <a:effectLst/>
        </p:spPr>
        <p:txBody>
          <a:bodyPr rot="0" spcFirstLastPara="0" vertOverflow="overflow" horzOverflow="overflow" vert="horz" wrap="square" lIns="91401" tIns="45701" rIns="91401" bIns="45701" numCol="1" spcCol="0" rtlCol="0" fromWordArt="0" anchor="ctr" anchorCtr="0" forceAA="0" compatLnSpc="1">
            <a:noAutofit/>
          </a:bodyPr>
          <a:lstStyle/>
          <a:p>
            <a:pPr algn="ctr">
              <a:lnSpc>
                <a:spcPct val="130000"/>
              </a:lnSpc>
            </a:pPr>
            <a:endParaRPr lang="zh-CN" altLang="en-US" sz="1865" kern="0" dirty="0">
              <a:solidFill>
                <a:sysClr val="window" lastClr="FFFFFF"/>
              </a:solidFill>
              <a:latin typeface="FZHei-B01S" panose="02010601030101010101" pitchFamily="2" charset="-122"/>
              <a:ea typeface="FZHei-B01S" panose="02010601030101010101" pitchFamily="2" charset="-122"/>
              <a:sym typeface="FZHei-B01S" panose="02010601030101010101" pitchFamily="2" charset="-122"/>
            </a:endParaRPr>
          </a:p>
        </p:txBody>
      </p:sp>
      <p:cxnSp>
        <p:nvCxnSpPr>
          <p:cNvPr id="6" name="直接连接符 5"/>
          <p:cNvCxnSpPr/>
          <p:nvPr/>
        </p:nvCxnSpPr>
        <p:spPr>
          <a:xfrm flipH="1">
            <a:off x="4071230" y="1804327"/>
            <a:ext cx="3018327" cy="0"/>
          </a:xfrm>
          <a:prstGeom prst="line">
            <a:avLst/>
          </a:prstGeom>
          <a:ln w="6350">
            <a:solidFill>
              <a:schemeClr val="accent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4071230" y="3275939"/>
            <a:ext cx="3018327" cy="0"/>
          </a:xfrm>
          <a:prstGeom prst="line">
            <a:avLst/>
          </a:prstGeom>
          <a:ln w="6350">
            <a:solidFill>
              <a:schemeClr val="accent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4071230" y="4334802"/>
            <a:ext cx="3018327" cy="0"/>
          </a:xfrm>
          <a:prstGeom prst="line">
            <a:avLst/>
          </a:prstGeom>
          <a:ln w="6350">
            <a:solidFill>
              <a:schemeClr val="accent3"/>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4071230" y="5525428"/>
            <a:ext cx="3018327" cy="0"/>
          </a:xfrm>
          <a:prstGeom prst="line">
            <a:avLst/>
          </a:prstGeom>
          <a:ln w="6350">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278776" y="1696377"/>
            <a:ext cx="0" cy="28416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266080" y="3134653"/>
            <a:ext cx="0" cy="28257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251798" y="4231614"/>
            <a:ext cx="0" cy="284163"/>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239103" y="5344453"/>
            <a:ext cx="0" cy="284163"/>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文本框 58"/>
          <p:cNvSpPr txBox="1"/>
          <p:nvPr/>
        </p:nvSpPr>
        <p:spPr>
          <a:xfrm>
            <a:off x="1971192" y="2615541"/>
            <a:ext cx="1340950" cy="517646"/>
          </a:xfrm>
          <a:prstGeom prst="rect">
            <a:avLst/>
          </a:prstGeom>
          <a:noFill/>
        </p:spPr>
        <p:txBody>
          <a:bodyPr lIns="86683" tIns="43341" rIns="86683" bIns="43341">
            <a:spAutoFit/>
          </a:bodyPr>
          <a:lstStyle/>
          <a:p>
            <a:pPr algn="ctr">
              <a:lnSpc>
                <a:spcPct val="130000"/>
              </a:lnSpc>
              <a:defRPr/>
            </a:pPr>
            <a:r>
              <a:rPr lang="en-US" altLang="zh-CN" sz="24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  </a:t>
            </a:r>
            <a:r>
              <a:rPr lang="en-US" altLang="zh-CN" sz="2400"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01</a:t>
            </a:r>
            <a:endParaRPr lang="zh-CN" altLang="en-US" sz="2400"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5" name="文本框 59"/>
          <p:cNvSpPr txBox="1"/>
          <p:nvPr/>
        </p:nvSpPr>
        <p:spPr>
          <a:xfrm>
            <a:off x="1961671" y="3479141"/>
            <a:ext cx="1340950" cy="517646"/>
          </a:xfrm>
          <a:prstGeom prst="rect">
            <a:avLst/>
          </a:prstGeom>
          <a:noFill/>
        </p:spPr>
        <p:txBody>
          <a:bodyPr lIns="86683" tIns="43341" rIns="86683" bIns="43341">
            <a:spAutoFit/>
          </a:bodyPr>
          <a:lstStyle/>
          <a:p>
            <a:pPr algn="ctr">
              <a:lnSpc>
                <a:spcPct val="130000"/>
              </a:lnSpc>
              <a:defRPr/>
            </a:pPr>
            <a:r>
              <a:rPr lang="en-US" altLang="zh-CN" sz="24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  </a:t>
            </a:r>
            <a:r>
              <a:rPr lang="en-US" altLang="zh-CN" sz="2400"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02</a:t>
            </a:r>
            <a:endParaRPr lang="zh-CN" altLang="en-US" sz="2400"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6" name="文本框 60"/>
          <p:cNvSpPr txBox="1"/>
          <p:nvPr/>
        </p:nvSpPr>
        <p:spPr>
          <a:xfrm>
            <a:off x="1961671" y="4342741"/>
            <a:ext cx="1340950" cy="517646"/>
          </a:xfrm>
          <a:prstGeom prst="rect">
            <a:avLst/>
          </a:prstGeom>
          <a:noFill/>
        </p:spPr>
        <p:txBody>
          <a:bodyPr lIns="86683" tIns="43341" rIns="86683" bIns="43341">
            <a:spAutoFit/>
          </a:bodyPr>
          <a:lstStyle/>
          <a:p>
            <a:pPr algn="ctr">
              <a:lnSpc>
                <a:spcPct val="130000"/>
              </a:lnSpc>
              <a:defRPr/>
            </a:pPr>
            <a:r>
              <a:rPr lang="en-US" altLang="zh-CN" sz="24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  </a:t>
            </a:r>
            <a:r>
              <a:rPr lang="en-US" altLang="zh-CN" sz="2400"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03</a:t>
            </a:r>
            <a:endParaRPr lang="zh-CN" altLang="en-US" sz="2400"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7" name="文本框 61"/>
          <p:cNvSpPr txBox="1"/>
          <p:nvPr/>
        </p:nvSpPr>
        <p:spPr>
          <a:xfrm>
            <a:off x="1961671" y="5195227"/>
            <a:ext cx="1340950" cy="517646"/>
          </a:xfrm>
          <a:prstGeom prst="rect">
            <a:avLst/>
          </a:prstGeom>
          <a:noFill/>
        </p:spPr>
        <p:txBody>
          <a:bodyPr lIns="86683" tIns="43341" rIns="86683" bIns="43341">
            <a:spAutoFit/>
          </a:bodyPr>
          <a:lstStyle/>
          <a:p>
            <a:pPr algn="ctr">
              <a:lnSpc>
                <a:spcPct val="130000"/>
              </a:lnSpc>
              <a:defRPr/>
            </a:pPr>
            <a:r>
              <a:rPr lang="en-US" altLang="zh-CN" sz="24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  </a:t>
            </a:r>
            <a:r>
              <a:rPr lang="en-US" altLang="zh-CN" sz="2400"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04</a:t>
            </a:r>
            <a:endParaRPr lang="zh-CN" altLang="en-US" sz="2400"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18" name="组合 62"/>
          <p:cNvGrpSpPr/>
          <p:nvPr/>
        </p:nvGrpSpPr>
        <p:grpSpPr>
          <a:xfrm>
            <a:off x="2272440" y="1836943"/>
            <a:ext cx="720200" cy="719283"/>
            <a:chOff x="3175" y="0"/>
            <a:chExt cx="971551" cy="969963"/>
          </a:xfrm>
          <a:solidFill>
            <a:schemeClr val="bg1"/>
          </a:solidFill>
        </p:grpSpPr>
        <p:sp>
          <p:nvSpPr>
            <p:cNvPr id="19" name="Freeform 47"/>
            <p:cNvSpPr/>
            <p:nvPr/>
          </p:nvSpPr>
          <p:spPr bwMode="auto">
            <a:xfrm>
              <a:off x="674688" y="98425"/>
              <a:ext cx="201613" cy="201613"/>
            </a:xfrm>
            <a:custGeom>
              <a:avLst/>
              <a:gdLst>
                <a:gd name="T0" fmla="*/ 0 w 127"/>
                <a:gd name="T1" fmla="*/ 0 h 127"/>
                <a:gd name="T2" fmla="*/ 0 w 127"/>
                <a:gd name="T3" fmla="*/ 21 h 127"/>
                <a:gd name="T4" fmla="*/ 107 w 127"/>
                <a:gd name="T5" fmla="*/ 21 h 127"/>
                <a:gd name="T6" fmla="*/ 107 w 127"/>
                <a:gd name="T7" fmla="*/ 127 h 127"/>
                <a:gd name="T8" fmla="*/ 127 w 127"/>
                <a:gd name="T9" fmla="*/ 127 h 127"/>
                <a:gd name="T10" fmla="*/ 127 w 127"/>
                <a:gd name="T11" fmla="*/ 0 h 127"/>
                <a:gd name="T12" fmla="*/ 0 w 127"/>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27" h="127">
                  <a:moveTo>
                    <a:pt x="0" y="0"/>
                  </a:moveTo>
                  <a:lnTo>
                    <a:pt x="0" y="21"/>
                  </a:lnTo>
                  <a:lnTo>
                    <a:pt x="107" y="21"/>
                  </a:lnTo>
                  <a:lnTo>
                    <a:pt x="107" y="127"/>
                  </a:lnTo>
                  <a:lnTo>
                    <a:pt x="127" y="127"/>
                  </a:lnTo>
                  <a:lnTo>
                    <a:pt x="127" y="0"/>
                  </a:lnTo>
                  <a:lnTo>
                    <a:pt x="0" y="0"/>
                  </a:lnTo>
                  <a:close/>
                </a:path>
              </a:pathLst>
            </a:custGeom>
            <a:grpFill/>
            <a:ln>
              <a:noFill/>
            </a:ln>
          </p:spPr>
          <p:txBody>
            <a:bodyPr/>
            <a:lstStyle/>
            <a:p>
              <a:pPr>
                <a:lnSpc>
                  <a:spcPct val="130000"/>
                </a:lnSpc>
                <a:defRPr/>
              </a:pPr>
              <a:endParaRPr lang="zh-CN" altLang="en-US" sz="1865" dirty="0">
                <a:latin typeface="FZHei-B01S" panose="02010601030101010101" pitchFamily="2" charset="-122"/>
                <a:ea typeface="FZHei-B01S" panose="02010601030101010101" pitchFamily="2" charset="-122"/>
                <a:sym typeface="FZHei-B01S" panose="02010601030101010101" pitchFamily="2" charset="-122"/>
              </a:endParaRPr>
            </a:p>
          </p:txBody>
        </p:sp>
        <p:sp>
          <p:nvSpPr>
            <p:cNvPr id="20" name="Freeform 48"/>
            <p:cNvSpPr/>
            <p:nvPr/>
          </p:nvSpPr>
          <p:spPr bwMode="auto">
            <a:xfrm>
              <a:off x="101600" y="671513"/>
              <a:ext cx="201613" cy="200025"/>
            </a:xfrm>
            <a:custGeom>
              <a:avLst/>
              <a:gdLst>
                <a:gd name="T0" fmla="*/ 0 w 127"/>
                <a:gd name="T1" fmla="*/ 0 h 126"/>
                <a:gd name="T2" fmla="*/ 0 w 127"/>
                <a:gd name="T3" fmla="*/ 126 h 126"/>
                <a:gd name="T4" fmla="*/ 127 w 127"/>
                <a:gd name="T5" fmla="*/ 126 h 126"/>
                <a:gd name="T6" fmla="*/ 127 w 127"/>
                <a:gd name="T7" fmla="*/ 106 h 126"/>
                <a:gd name="T8" fmla="*/ 21 w 127"/>
                <a:gd name="T9" fmla="*/ 106 h 126"/>
                <a:gd name="T10" fmla="*/ 21 w 127"/>
                <a:gd name="T11" fmla="*/ 0 h 126"/>
                <a:gd name="T12" fmla="*/ 0 w 127"/>
                <a:gd name="T13" fmla="*/ 0 h 126"/>
                <a:gd name="T14" fmla="*/ 0 w 127"/>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6">
                  <a:moveTo>
                    <a:pt x="0" y="0"/>
                  </a:moveTo>
                  <a:lnTo>
                    <a:pt x="0" y="126"/>
                  </a:lnTo>
                  <a:lnTo>
                    <a:pt x="127" y="126"/>
                  </a:lnTo>
                  <a:lnTo>
                    <a:pt x="127" y="106"/>
                  </a:lnTo>
                  <a:lnTo>
                    <a:pt x="21" y="106"/>
                  </a:lnTo>
                  <a:lnTo>
                    <a:pt x="21" y="0"/>
                  </a:lnTo>
                  <a:lnTo>
                    <a:pt x="0" y="0"/>
                  </a:lnTo>
                  <a:lnTo>
                    <a:pt x="0" y="0"/>
                  </a:lnTo>
                  <a:close/>
                </a:path>
              </a:pathLst>
            </a:custGeom>
            <a:grpFill/>
            <a:ln>
              <a:noFill/>
            </a:ln>
          </p:spPr>
          <p:txBody>
            <a:bodyPr/>
            <a:lstStyle/>
            <a:p>
              <a:pPr>
                <a:lnSpc>
                  <a:spcPct val="130000"/>
                </a:lnSpc>
                <a:defRPr/>
              </a:pPr>
              <a:endParaRPr lang="zh-CN" altLang="en-US" sz="1865" dirty="0">
                <a:latin typeface="FZHei-B01S" panose="02010601030101010101" pitchFamily="2" charset="-122"/>
                <a:ea typeface="FZHei-B01S" panose="02010601030101010101" pitchFamily="2" charset="-122"/>
                <a:sym typeface="FZHei-B01S" panose="02010601030101010101" pitchFamily="2" charset="-122"/>
              </a:endParaRPr>
            </a:p>
          </p:txBody>
        </p:sp>
        <p:sp>
          <p:nvSpPr>
            <p:cNvPr id="21" name="Freeform 49"/>
            <p:cNvSpPr/>
            <p:nvPr/>
          </p:nvSpPr>
          <p:spPr bwMode="auto">
            <a:xfrm>
              <a:off x="674688" y="671513"/>
              <a:ext cx="201613" cy="200025"/>
            </a:xfrm>
            <a:custGeom>
              <a:avLst/>
              <a:gdLst>
                <a:gd name="T0" fmla="*/ 107 w 127"/>
                <a:gd name="T1" fmla="*/ 0 h 126"/>
                <a:gd name="T2" fmla="*/ 107 w 127"/>
                <a:gd name="T3" fmla="*/ 106 h 126"/>
                <a:gd name="T4" fmla="*/ 0 w 127"/>
                <a:gd name="T5" fmla="*/ 106 h 126"/>
                <a:gd name="T6" fmla="*/ 0 w 127"/>
                <a:gd name="T7" fmla="*/ 126 h 126"/>
                <a:gd name="T8" fmla="*/ 127 w 127"/>
                <a:gd name="T9" fmla="*/ 126 h 126"/>
                <a:gd name="T10" fmla="*/ 127 w 127"/>
                <a:gd name="T11" fmla="*/ 0 h 126"/>
                <a:gd name="T12" fmla="*/ 107 w 127"/>
                <a:gd name="T13" fmla="*/ 0 h 126"/>
                <a:gd name="T14" fmla="*/ 107 w 127"/>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6">
                  <a:moveTo>
                    <a:pt x="107" y="0"/>
                  </a:moveTo>
                  <a:lnTo>
                    <a:pt x="107" y="106"/>
                  </a:lnTo>
                  <a:lnTo>
                    <a:pt x="0" y="106"/>
                  </a:lnTo>
                  <a:lnTo>
                    <a:pt x="0" y="126"/>
                  </a:lnTo>
                  <a:lnTo>
                    <a:pt x="127" y="126"/>
                  </a:lnTo>
                  <a:lnTo>
                    <a:pt x="127" y="0"/>
                  </a:lnTo>
                  <a:lnTo>
                    <a:pt x="107" y="0"/>
                  </a:lnTo>
                  <a:lnTo>
                    <a:pt x="107" y="0"/>
                  </a:lnTo>
                  <a:close/>
                </a:path>
              </a:pathLst>
            </a:custGeom>
            <a:grpFill/>
            <a:ln>
              <a:noFill/>
            </a:ln>
          </p:spPr>
          <p:txBody>
            <a:bodyPr/>
            <a:lstStyle/>
            <a:p>
              <a:pPr>
                <a:lnSpc>
                  <a:spcPct val="130000"/>
                </a:lnSpc>
                <a:defRPr/>
              </a:pPr>
              <a:endParaRPr lang="zh-CN" altLang="en-US" sz="1865" dirty="0">
                <a:latin typeface="FZHei-B01S" panose="02010601030101010101" pitchFamily="2" charset="-122"/>
                <a:ea typeface="FZHei-B01S" panose="02010601030101010101" pitchFamily="2" charset="-122"/>
                <a:sym typeface="FZHei-B01S" panose="02010601030101010101" pitchFamily="2" charset="-122"/>
              </a:endParaRPr>
            </a:p>
          </p:txBody>
        </p:sp>
        <p:sp>
          <p:nvSpPr>
            <p:cNvPr id="22" name="Freeform 50"/>
            <p:cNvSpPr/>
            <p:nvPr/>
          </p:nvSpPr>
          <p:spPr bwMode="auto">
            <a:xfrm>
              <a:off x="101600" y="98425"/>
              <a:ext cx="201613" cy="201613"/>
            </a:xfrm>
            <a:custGeom>
              <a:avLst/>
              <a:gdLst>
                <a:gd name="T0" fmla="*/ 0 w 127"/>
                <a:gd name="T1" fmla="*/ 0 h 127"/>
                <a:gd name="T2" fmla="*/ 0 w 127"/>
                <a:gd name="T3" fmla="*/ 127 h 127"/>
                <a:gd name="T4" fmla="*/ 21 w 127"/>
                <a:gd name="T5" fmla="*/ 127 h 127"/>
                <a:gd name="T6" fmla="*/ 21 w 127"/>
                <a:gd name="T7" fmla="*/ 21 h 127"/>
                <a:gd name="T8" fmla="*/ 127 w 127"/>
                <a:gd name="T9" fmla="*/ 21 h 127"/>
                <a:gd name="T10" fmla="*/ 127 w 127"/>
                <a:gd name="T11" fmla="*/ 0 h 127"/>
                <a:gd name="T12" fmla="*/ 0 w 127"/>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27" h="127">
                  <a:moveTo>
                    <a:pt x="0" y="0"/>
                  </a:moveTo>
                  <a:lnTo>
                    <a:pt x="0" y="127"/>
                  </a:lnTo>
                  <a:lnTo>
                    <a:pt x="21" y="127"/>
                  </a:lnTo>
                  <a:lnTo>
                    <a:pt x="21" y="21"/>
                  </a:lnTo>
                  <a:lnTo>
                    <a:pt x="127" y="21"/>
                  </a:lnTo>
                  <a:lnTo>
                    <a:pt x="127" y="0"/>
                  </a:lnTo>
                  <a:lnTo>
                    <a:pt x="0" y="0"/>
                  </a:lnTo>
                  <a:close/>
                </a:path>
              </a:pathLst>
            </a:custGeom>
            <a:grpFill/>
            <a:ln>
              <a:noFill/>
            </a:ln>
          </p:spPr>
          <p:txBody>
            <a:bodyPr/>
            <a:lstStyle/>
            <a:p>
              <a:pPr>
                <a:lnSpc>
                  <a:spcPct val="130000"/>
                </a:lnSpc>
                <a:defRPr/>
              </a:pPr>
              <a:endParaRPr lang="zh-CN" altLang="en-US" sz="1865" dirty="0">
                <a:latin typeface="FZHei-B01S" panose="02010601030101010101" pitchFamily="2" charset="-122"/>
                <a:ea typeface="FZHei-B01S" panose="02010601030101010101" pitchFamily="2" charset="-122"/>
                <a:sym typeface="FZHei-B01S" panose="02010601030101010101" pitchFamily="2" charset="-122"/>
              </a:endParaRPr>
            </a:p>
          </p:txBody>
        </p:sp>
        <p:sp>
          <p:nvSpPr>
            <p:cNvPr id="23" name="Rectangle 51"/>
            <p:cNvSpPr>
              <a:spLocks noChangeArrowheads="1"/>
            </p:cNvSpPr>
            <p:nvPr/>
          </p:nvSpPr>
          <p:spPr bwMode="auto">
            <a:xfrm>
              <a:off x="3175" y="469900"/>
              <a:ext cx="230188" cy="31750"/>
            </a:xfrm>
            <a:prstGeom prst="rect">
              <a:avLst/>
            </a:prstGeom>
            <a:grpFill/>
            <a:ln>
              <a:noFill/>
            </a:ln>
          </p:spPr>
          <p:txBody>
            <a:bodyPr/>
            <a:lstStyle/>
            <a:p>
              <a:pPr>
                <a:lnSpc>
                  <a:spcPct val="130000"/>
                </a:lnSpc>
                <a:defRPr/>
              </a:pPr>
              <a:endParaRPr lang="zh-CN" altLang="en-US" sz="1865" dirty="0">
                <a:latin typeface="FZHei-B01S" panose="02010601030101010101" pitchFamily="2" charset="-122"/>
                <a:ea typeface="FZHei-B01S" panose="02010601030101010101" pitchFamily="2" charset="-122"/>
                <a:sym typeface="FZHei-B01S" panose="02010601030101010101" pitchFamily="2" charset="-122"/>
              </a:endParaRPr>
            </a:p>
          </p:txBody>
        </p:sp>
        <p:sp>
          <p:nvSpPr>
            <p:cNvPr id="24" name="Rectangle 52"/>
            <p:cNvSpPr>
              <a:spLocks noChangeArrowheads="1"/>
            </p:cNvSpPr>
            <p:nvPr/>
          </p:nvSpPr>
          <p:spPr bwMode="auto">
            <a:xfrm>
              <a:off x="744538" y="469900"/>
              <a:ext cx="230188" cy="31750"/>
            </a:xfrm>
            <a:prstGeom prst="rect">
              <a:avLst/>
            </a:prstGeom>
            <a:grpFill/>
            <a:ln>
              <a:noFill/>
            </a:ln>
          </p:spPr>
          <p:txBody>
            <a:bodyPr/>
            <a:lstStyle/>
            <a:p>
              <a:pPr>
                <a:lnSpc>
                  <a:spcPct val="130000"/>
                </a:lnSpc>
                <a:defRPr/>
              </a:pPr>
              <a:endParaRPr lang="zh-CN" altLang="en-US" sz="1865" dirty="0">
                <a:latin typeface="FZHei-B01S" panose="02010601030101010101" pitchFamily="2" charset="-122"/>
                <a:ea typeface="FZHei-B01S" panose="02010601030101010101" pitchFamily="2" charset="-122"/>
                <a:sym typeface="FZHei-B01S" panose="02010601030101010101" pitchFamily="2" charset="-122"/>
              </a:endParaRPr>
            </a:p>
          </p:txBody>
        </p:sp>
        <p:sp>
          <p:nvSpPr>
            <p:cNvPr id="25" name="Rectangle 53"/>
            <p:cNvSpPr>
              <a:spLocks noChangeArrowheads="1"/>
            </p:cNvSpPr>
            <p:nvPr/>
          </p:nvSpPr>
          <p:spPr bwMode="auto">
            <a:xfrm>
              <a:off x="473075" y="741363"/>
              <a:ext cx="31750" cy="228600"/>
            </a:xfrm>
            <a:prstGeom prst="rect">
              <a:avLst/>
            </a:prstGeom>
            <a:grpFill/>
            <a:ln>
              <a:noFill/>
            </a:ln>
          </p:spPr>
          <p:txBody>
            <a:bodyPr/>
            <a:lstStyle/>
            <a:p>
              <a:pPr>
                <a:lnSpc>
                  <a:spcPct val="130000"/>
                </a:lnSpc>
                <a:defRPr/>
              </a:pPr>
              <a:endParaRPr lang="zh-CN" altLang="en-US" sz="1865" dirty="0">
                <a:latin typeface="FZHei-B01S" panose="02010601030101010101" pitchFamily="2" charset="-122"/>
                <a:ea typeface="FZHei-B01S" panose="02010601030101010101" pitchFamily="2" charset="-122"/>
                <a:sym typeface="FZHei-B01S" panose="02010601030101010101" pitchFamily="2" charset="-122"/>
              </a:endParaRPr>
            </a:p>
          </p:txBody>
        </p:sp>
        <p:sp>
          <p:nvSpPr>
            <p:cNvPr id="26" name="Rectangle 54"/>
            <p:cNvSpPr>
              <a:spLocks noChangeArrowheads="1"/>
            </p:cNvSpPr>
            <p:nvPr/>
          </p:nvSpPr>
          <p:spPr bwMode="auto">
            <a:xfrm>
              <a:off x="473075" y="0"/>
              <a:ext cx="31750" cy="228600"/>
            </a:xfrm>
            <a:prstGeom prst="rect">
              <a:avLst/>
            </a:prstGeom>
            <a:grpFill/>
            <a:ln>
              <a:noFill/>
            </a:ln>
          </p:spPr>
          <p:txBody>
            <a:bodyPr/>
            <a:lstStyle/>
            <a:p>
              <a:pPr>
                <a:lnSpc>
                  <a:spcPct val="130000"/>
                </a:lnSpc>
                <a:defRPr/>
              </a:pPr>
              <a:endParaRPr lang="zh-CN" altLang="en-US" sz="1865" dirty="0">
                <a:latin typeface="FZHei-B01S" panose="02010601030101010101" pitchFamily="2" charset="-122"/>
                <a:ea typeface="FZHei-B01S" panose="02010601030101010101" pitchFamily="2" charset="-122"/>
                <a:sym typeface="FZHei-B01S" panose="02010601030101010101" pitchFamily="2" charset="-122"/>
              </a:endParaRPr>
            </a:p>
          </p:txBody>
        </p:sp>
        <p:sp>
          <p:nvSpPr>
            <p:cNvPr id="27" name="Freeform 55"/>
            <p:cNvSpPr/>
            <p:nvPr/>
          </p:nvSpPr>
          <p:spPr bwMode="auto">
            <a:xfrm>
              <a:off x="407988" y="309563"/>
              <a:ext cx="163513" cy="169863"/>
            </a:xfrm>
            <a:custGeom>
              <a:avLst/>
              <a:gdLst>
                <a:gd name="T0" fmla="*/ 180 w 360"/>
                <a:gd name="T1" fmla="*/ 0 h 375"/>
                <a:gd name="T2" fmla="*/ 0 w 360"/>
                <a:gd name="T3" fmla="*/ 91 h 375"/>
                <a:gd name="T4" fmla="*/ 0 w 360"/>
                <a:gd name="T5" fmla="*/ 284 h 375"/>
                <a:gd name="T6" fmla="*/ 180 w 360"/>
                <a:gd name="T7" fmla="*/ 375 h 375"/>
                <a:gd name="T8" fmla="*/ 360 w 360"/>
                <a:gd name="T9" fmla="*/ 285 h 375"/>
                <a:gd name="T10" fmla="*/ 360 w 360"/>
                <a:gd name="T11" fmla="*/ 91 h 375"/>
                <a:gd name="T12" fmla="*/ 180 w 360"/>
                <a:gd name="T13" fmla="*/ 0 h 375"/>
              </a:gdLst>
              <a:ahLst/>
              <a:cxnLst>
                <a:cxn ang="0">
                  <a:pos x="T0" y="T1"/>
                </a:cxn>
                <a:cxn ang="0">
                  <a:pos x="T2" y="T3"/>
                </a:cxn>
                <a:cxn ang="0">
                  <a:pos x="T4" y="T5"/>
                </a:cxn>
                <a:cxn ang="0">
                  <a:pos x="T6" y="T7"/>
                </a:cxn>
                <a:cxn ang="0">
                  <a:pos x="T8" y="T9"/>
                </a:cxn>
                <a:cxn ang="0">
                  <a:pos x="T10" y="T11"/>
                </a:cxn>
                <a:cxn ang="0">
                  <a:pos x="T12" y="T13"/>
                </a:cxn>
              </a:cxnLst>
              <a:rect l="0" t="0" r="r" b="b"/>
              <a:pathLst>
                <a:path w="360" h="375">
                  <a:moveTo>
                    <a:pt x="180" y="0"/>
                  </a:moveTo>
                  <a:cubicBezTo>
                    <a:pt x="117" y="32"/>
                    <a:pt x="59" y="61"/>
                    <a:pt x="0" y="91"/>
                  </a:cubicBezTo>
                  <a:cubicBezTo>
                    <a:pt x="0" y="284"/>
                    <a:pt x="0" y="284"/>
                    <a:pt x="0" y="284"/>
                  </a:cubicBezTo>
                  <a:cubicBezTo>
                    <a:pt x="63" y="316"/>
                    <a:pt x="123" y="345"/>
                    <a:pt x="180" y="375"/>
                  </a:cubicBezTo>
                  <a:cubicBezTo>
                    <a:pt x="242" y="344"/>
                    <a:pt x="307" y="310"/>
                    <a:pt x="360" y="285"/>
                  </a:cubicBezTo>
                  <a:cubicBezTo>
                    <a:pt x="360" y="91"/>
                    <a:pt x="360" y="91"/>
                    <a:pt x="360" y="91"/>
                  </a:cubicBezTo>
                  <a:cubicBezTo>
                    <a:pt x="298" y="60"/>
                    <a:pt x="233" y="27"/>
                    <a:pt x="180" y="0"/>
                  </a:cubicBezTo>
                  <a:close/>
                </a:path>
              </a:pathLst>
            </a:custGeom>
            <a:grpFill/>
            <a:ln>
              <a:noFill/>
            </a:ln>
          </p:spPr>
          <p:txBody>
            <a:bodyPr/>
            <a:lstStyle/>
            <a:p>
              <a:pPr>
                <a:lnSpc>
                  <a:spcPct val="130000"/>
                </a:lnSpc>
                <a:defRPr/>
              </a:pPr>
              <a:endParaRPr lang="zh-CN" altLang="en-US" sz="1865" dirty="0">
                <a:latin typeface="FZHei-B01S" panose="02010601030101010101" pitchFamily="2" charset="-122"/>
                <a:ea typeface="FZHei-B01S" panose="02010601030101010101" pitchFamily="2" charset="-122"/>
                <a:sym typeface="FZHei-B01S" panose="02010601030101010101" pitchFamily="2" charset="-122"/>
              </a:endParaRPr>
            </a:p>
          </p:txBody>
        </p:sp>
        <p:sp>
          <p:nvSpPr>
            <p:cNvPr id="28" name="Freeform 56"/>
            <p:cNvSpPr/>
            <p:nvPr/>
          </p:nvSpPr>
          <p:spPr bwMode="auto">
            <a:xfrm>
              <a:off x="347663" y="477838"/>
              <a:ext cx="284163" cy="184150"/>
            </a:xfrm>
            <a:custGeom>
              <a:avLst/>
              <a:gdLst>
                <a:gd name="T0" fmla="*/ 0 w 179"/>
                <a:gd name="T1" fmla="*/ 0 h 116"/>
                <a:gd name="T2" fmla="*/ 0 w 179"/>
                <a:gd name="T3" fmla="*/ 74 h 116"/>
                <a:gd name="T4" fmla="*/ 89 w 179"/>
                <a:gd name="T5" fmla="*/ 116 h 116"/>
                <a:gd name="T6" fmla="*/ 179 w 179"/>
                <a:gd name="T7" fmla="*/ 67 h 116"/>
                <a:gd name="T8" fmla="*/ 179 w 179"/>
                <a:gd name="T9" fmla="*/ 0 h 116"/>
                <a:gd name="T10" fmla="*/ 158 w 179"/>
                <a:gd name="T11" fmla="*/ 0 h 116"/>
                <a:gd name="T12" fmla="*/ 158 w 179"/>
                <a:gd name="T13" fmla="*/ 55 h 116"/>
                <a:gd name="T14" fmla="*/ 89 w 179"/>
                <a:gd name="T15" fmla="*/ 93 h 116"/>
                <a:gd name="T16" fmla="*/ 20 w 179"/>
                <a:gd name="T17" fmla="*/ 61 h 116"/>
                <a:gd name="T18" fmla="*/ 20 w 179"/>
                <a:gd name="T19" fmla="*/ 0 h 116"/>
                <a:gd name="T20" fmla="*/ 0 w 179"/>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 h="116">
                  <a:moveTo>
                    <a:pt x="0" y="0"/>
                  </a:moveTo>
                  <a:lnTo>
                    <a:pt x="0" y="74"/>
                  </a:lnTo>
                  <a:lnTo>
                    <a:pt x="89" y="116"/>
                  </a:lnTo>
                  <a:lnTo>
                    <a:pt x="179" y="67"/>
                  </a:lnTo>
                  <a:lnTo>
                    <a:pt x="179" y="0"/>
                  </a:lnTo>
                  <a:lnTo>
                    <a:pt x="158" y="0"/>
                  </a:lnTo>
                  <a:lnTo>
                    <a:pt x="158" y="55"/>
                  </a:lnTo>
                  <a:lnTo>
                    <a:pt x="89" y="93"/>
                  </a:lnTo>
                  <a:lnTo>
                    <a:pt x="20" y="61"/>
                  </a:lnTo>
                  <a:lnTo>
                    <a:pt x="20" y="0"/>
                  </a:lnTo>
                  <a:lnTo>
                    <a:pt x="0" y="0"/>
                  </a:lnTo>
                  <a:close/>
                </a:path>
              </a:pathLst>
            </a:custGeom>
            <a:grpFill/>
            <a:ln>
              <a:noFill/>
            </a:ln>
          </p:spPr>
          <p:txBody>
            <a:bodyPr/>
            <a:lstStyle/>
            <a:p>
              <a:pPr>
                <a:lnSpc>
                  <a:spcPct val="130000"/>
                </a:lnSpc>
                <a:defRPr/>
              </a:pPr>
              <a:endParaRPr lang="zh-CN" altLang="en-US" sz="1865" dirty="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45" name="组合 44"/>
          <p:cNvGrpSpPr/>
          <p:nvPr/>
        </p:nvGrpSpPr>
        <p:grpSpPr>
          <a:xfrm>
            <a:off x="8068072" y="1561744"/>
            <a:ext cx="2827020" cy="1388110"/>
            <a:chOff x="468937" y="2419540"/>
            <a:chExt cx="2827020" cy="1388110"/>
          </a:xfrm>
        </p:grpSpPr>
        <p:sp>
          <p:nvSpPr>
            <p:cNvPr id="46" name="TextBox 18"/>
            <p:cNvSpPr txBox="1"/>
            <p:nvPr/>
          </p:nvSpPr>
          <p:spPr>
            <a:xfrm flipH="1">
              <a:off x="468937" y="2419540"/>
              <a:ext cx="1422184" cy="461665"/>
            </a:xfrm>
            <a:prstGeom prst="rect">
              <a:avLst/>
            </a:prstGeom>
            <a:noFill/>
          </p:spPr>
          <p:txBody>
            <a:bodyPr wrap="none" rtlCol="0">
              <a:spAutoFit/>
            </a:bodyPr>
            <a:lstStyle/>
            <a:p>
              <a:r>
                <a:rPr lang="en-US" sz="2400" b="1">
                  <a:latin typeface="FZHei-B01S" panose="02010601030101010101" pitchFamily="2" charset="-122"/>
                  <a:ea typeface="FZHei-B01S" panose="02010601030101010101" pitchFamily="2" charset="-122"/>
                  <a:cs typeface="Roboto Black" charset="0"/>
                  <a:sym typeface="FZHei-B01S" panose="02010601030101010101" pitchFamily="2" charset="-122"/>
                </a:rPr>
                <a:t>你的内容</a:t>
              </a:r>
              <a:endParaRPr lang="en-US" sz="2400" b="1" dirty="0">
                <a:latin typeface="FZHei-B01S" panose="02010601030101010101" pitchFamily="2" charset="-122"/>
                <a:ea typeface="FZHei-B01S" panose="02010601030101010101" pitchFamily="2" charset="-122"/>
                <a:cs typeface="Roboto Black" charset="0"/>
                <a:sym typeface="FZHei-B01S" panose="02010601030101010101" pitchFamily="2" charset="-122"/>
              </a:endParaRPr>
            </a:p>
          </p:txBody>
        </p:sp>
        <p:sp>
          <p:nvSpPr>
            <p:cNvPr id="47" name="矩形 46"/>
            <p:cNvSpPr/>
            <p:nvPr/>
          </p:nvSpPr>
          <p:spPr>
            <a:xfrm>
              <a:off x="470207" y="2747200"/>
              <a:ext cx="2825750" cy="1060450"/>
            </a:xfrm>
            <a:prstGeom prst="rect">
              <a:avLst/>
            </a:prstGeom>
          </p:spPr>
          <p:txBody>
            <a:bodyPr wrap="square">
              <a:spAutoFit/>
            </a:bodyPr>
            <a:lstStyle/>
            <a:p>
              <a:pPr>
                <a:lnSpc>
                  <a:spcPct val="150000"/>
                </a:lnSpc>
              </a:pPr>
              <a:r>
                <a:rPr lang="en-US" altLang="zh-CN" sz="1400" dirty="0">
                  <a:latin typeface="FZHei-B01S" panose="02010601030101010101" pitchFamily="2" charset="-122"/>
                  <a:ea typeface="FZHei-B01S" panose="02010601030101010101" pitchFamily="2" charset="-122"/>
                  <a:sym typeface="FZHei-B01S" panose="02010601030101010101" pitchFamily="2" charset="-122"/>
                </a:rPr>
                <a:t>请点击此处输入您的内容或复制粘贴您的文本请点击此处输入您的内容或复制粘贴您的文本请</a:t>
              </a:r>
              <a:endParaRPr lang="en-US" altLang="zh-CN" sz="1400" dirty="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9" name="组合 28"/>
          <p:cNvGrpSpPr/>
          <p:nvPr/>
        </p:nvGrpSpPr>
        <p:grpSpPr>
          <a:xfrm>
            <a:off x="8067437" y="3069234"/>
            <a:ext cx="2827020" cy="1388110"/>
            <a:chOff x="468937" y="2419540"/>
            <a:chExt cx="2827020" cy="1388110"/>
          </a:xfrm>
        </p:grpSpPr>
        <p:sp>
          <p:nvSpPr>
            <p:cNvPr id="30" name="TextBox 18"/>
            <p:cNvSpPr txBox="1"/>
            <p:nvPr/>
          </p:nvSpPr>
          <p:spPr>
            <a:xfrm flipH="1">
              <a:off x="468937" y="2419540"/>
              <a:ext cx="1422184" cy="461665"/>
            </a:xfrm>
            <a:prstGeom prst="rect">
              <a:avLst/>
            </a:prstGeom>
            <a:noFill/>
          </p:spPr>
          <p:txBody>
            <a:bodyPr wrap="none" rtlCol="0">
              <a:spAutoFit/>
            </a:bodyPr>
            <a:lstStyle/>
            <a:p>
              <a:r>
                <a:rPr lang="en-US" sz="2400" b="1">
                  <a:latin typeface="FZHei-B01S" panose="02010601030101010101" pitchFamily="2" charset="-122"/>
                  <a:ea typeface="FZHei-B01S" panose="02010601030101010101" pitchFamily="2" charset="-122"/>
                  <a:cs typeface="Roboto Black" charset="0"/>
                  <a:sym typeface="FZHei-B01S" panose="02010601030101010101" pitchFamily="2" charset="-122"/>
                </a:rPr>
                <a:t>你的内容</a:t>
              </a:r>
              <a:endParaRPr lang="en-US" sz="2400" b="1" dirty="0">
                <a:latin typeface="FZHei-B01S" panose="02010601030101010101" pitchFamily="2" charset="-122"/>
                <a:ea typeface="FZHei-B01S" panose="02010601030101010101" pitchFamily="2" charset="-122"/>
                <a:cs typeface="Roboto Black" charset="0"/>
                <a:sym typeface="FZHei-B01S" panose="02010601030101010101" pitchFamily="2" charset="-122"/>
              </a:endParaRPr>
            </a:p>
          </p:txBody>
        </p:sp>
        <p:sp>
          <p:nvSpPr>
            <p:cNvPr id="31" name="矩形 30"/>
            <p:cNvSpPr/>
            <p:nvPr/>
          </p:nvSpPr>
          <p:spPr>
            <a:xfrm>
              <a:off x="470207" y="2747200"/>
              <a:ext cx="2825750" cy="1060450"/>
            </a:xfrm>
            <a:prstGeom prst="rect">
              <a:avLst/>
            </a:prstGeom>
          </p:spPr>
          <p:txBody>
            <a:bodyPr wrap="square">
              <a:spAutoFit/>
            </a:bodyPr>
            <a:lstStyle/>
            <a:p>
              <a:pPr>
                <a:lnSpc>
                  <a:spcPct val="150000"/>
                </a:lnSpc>
              </a:pPr>
              <a:r>
                <a:rPr lang="en-US" altLang="zh-CN" sz="1400" dirty="0">
                  <a:latin typeface="FZHei-B01S" panose="02010601030101010101" pitchFamily="2" charset="-122"/>
                  <a:ea typeface="FZHei-B01S" panose="02010601030101010101" pitchFamily="2" charset="-122"/>
                  <a:sym typeface="FZHei-B01S" panose="02010601030101010101" pitchFamily="2" charset="-122"/>
                </a:rPr>
                <a:t>请点击此处输入您的内容或复制粘贴您的文本请点击此处输入您的内容或复制粘贴您的文本请</a:t>
              </a:r>
              <a:endParaRPr lang="en-US" altLang="zh-CN" sz="1400" dirty="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32" name="组合 31"/>
          <p:cNvGrpSpPr/>
          <p:nvPr/>
        </p:nvGrpSpPr>
        <p:grpSpPr>
          <a:xfrm>
            <a:off x="8066802" y="4602759"/>
            <a:ext cx="2827020" cy="1388110"/>
            <a:chOff x="468937" y="2419540"/>
            <a:chExt cx="2827020" cy="1388110"/>
          </a:xfrm>
        </p:grpSpPr>
        <p:sp>
          <p:nvSpPr>
            <p:cNvPr id="33" name="TextBox 18"/>
            <p:cNvSpPr txBox="1"/>
            <p:nvPr/>
          </p:nvSpPr>
          <p:spPr>
            <a:xfrm flipH="1">
              <a:off x="468937" y="2419540"/>
              <a:ext cx="1422184" cy="461665"/>
            </a:xfrm>
            <a:prstGeom prst="rect">
              <a:avLst/>
            </a:prstGeom>
            <a:noFill/>
          </p:spPr>
          <p:txBody>
            <a:bodyPr wrap="none" rtlCol="0">
              <a:spAutoFit/>
            </a:bodyPr>
            <a:lstStyle/>
            <a:p>
              <a:r>
                <a:rPr lang="en-US" sz="2400" b="1">
                  <a:latin typeface="FZHei-B01S" panose="02010601030101010101" pitchFamily="2" charset="-122"/>
                  <a:ea typeface="FZHei-B01S" panose="02010601030101010101" pitchFamily="2" charset="-122"/>
                  <a:cs typeface="Roboto Black" charset="0"/>
                  <a:sym typeface="FZHei-B01S" panose="02010601030101010101" pitchFamily="2" charset="-122"/>
                </a:rPr>
                <a:t>你的内容</a:t>
              </a:r>
              <a:endParaRPr lang="en-US" sz="2400" b="1" dirty="0">
                <a:latin typeface="FZHei-B01S" panose="02010601030101010101" pitchFamily="2" charset="-122"/>
                <a:ea typeface="FZHei-B01S" panose="02010601030101010101" pitchFamily="2" charset="-122"/>
                <a:cs typeface="Roboto Black" charset="0"/>
                <a:sym typeface="FZHei-B01S" panose="02010601030101010101" pitchFamily="2" charset="-122"/>
              </a:endParaRPr>
            </a:p>
          </p:txBody>
        </p:sp>
        <p:sp>
          <p:nvSpPr>
            <p:cNvPr id="34" name="矩形 33"/>
            <p:cNvSpPr/>
            <p:nvPr/>
          </p:nvSpPr>
          <p:spPr>
            <a:xfrm>
              <a:off x="470207" y="2747200"/>
              <a:ext cx="2825750" cy="1060450"/>
            </a:xfrm>
            <a:prstGeom prst="rect">
              <a:avLst/>
            </a:prstGeom>
          </p:spPr>
          <p:txBody>
            <a:bodyPr wrap="square">
              <a:spAutoFit/>
            </a:bodyPr>
            <a:lstStyle/>
            <a:p>
              <a:pPr>
                <a:lnSpc>
                  <a:spcPct val="150000"/>
                </a:lnSpc>
              </a:pPr>
              <a:r>
                <a:rPr lang="en-US" altLang="zh-CN" sz="1400" dirty="0">
                  <a:latin typeface="FZHei-B01S" panose="02010601030101010101" pitchFamily="2" charset="-122"/>
                  <a:ea typeface="FZHei-B01S" panose="02010601030101010101" pitchFamily="2" charset="-122"/>
                  <a:sym typeface="FZHei-B01S" panose="02010601030101010101" pitchFamily="2" charset="-122"/>
                </a:rPr>
                <a:t>请点击此处输入您的内容或复制粘贴您的文本请点击此处输入您的内容或复制粘贴您的文本请</a:t>
              </a:r>
              <a:endParaRPr lang="en-US" altLang="zh-CN" sz="1400" dirty="0">
                <a:latin typeface="FZHei-B01S" panose="02010601030101010101" pitchFamily="2" charset="-122"/>
                <a:ea typeface="FZHei-B01S" panose="02010601030101010101" pitchFamily="2" charset="-122"/>
                <a:sym typeface="FZHei-B01S" panose="02010601030101010101" pitchFamily="2" charset="-122"/>
              </a:endParaRPr>
            </a:p>
          </p:txBody>
        </p:sp>
      </p:grpSp>
      <p:sp>
        <p:nvSpPr>
          <p:cNvPr id="38" name="文本框 37"/>
          <p:cNvSpPr txBox="1"/>
          <p:nvPr/>
        </p:nvSpPr>
        <p:spPr>
          <a:xfrm>
            <a:off x="4926449" y="368300"/>
            <a:ext cx="2339102" cy="523220"/>
          </a:xfrm>
          <a:prstGeom prst="rect">
            <a:avLst/>
          </a:prstGeom>
          <a:noFill/>
        </p:spPr>
        <p:txBody>
          <a:bodyPr wrap="none" rtlCol="0">
            <a:spAutoFit/>
          </a:bodyPr>
          <a:lstStyle/>
          <a:p>
            <a:r>
              <a:rPr lang="zh-CN" altLang="en-US" sz="2800" b="1"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4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accel="4000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ppt_x"/>
                                          </p:val>
                                        </p:tav>
                                        <p:tav tm="100000">
                                          <p:val>
                                            <p:strVal val="#ppt_x"/>
                                          </p:val>
                                        </p:tav>
                                      </p:tavLst>
                                    </p:anim>
                                    <p:anim calcmode="lin" valueType="num">
                                      <p:cBhvr additive="base">
                                        <p:cTn id="13" dur="75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 accel="4000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ppt_x"/>
                                          </p:val>
                                        </p:tav>
                                        <p:tav tm="100000">
                                          <p:val>
                                            <p:strVal val="#ppt_x"/>
                                          </p:val>
                                        </p:tav>
                                      </p:tavLst>
                                    </p:anim>
                                    <p:anim calcmode="lin" valueType="num">
                                      <p:cBhvr additive="base">
                                        <p:cTn id="18" dur="750" fill="hold"/>
                                        <p:tgtEl>
                                          <p:spTgt spid="3"/>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2" presetClass="entr" presetSubtype="1" accel="4000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750" fill="hold"/>
                                        <p:tgtEl>
                                          <p:spTgt spid="2"/>
                                        </p:tgtEl>
                                        <p:attrNameLst>
                                          <p:attrName>ppt_x</p:attrName>
                                        </p:attrNameLst>
                                      </p:cBhvr>
                                      <p:tavLst>
                                        <p:tav tm="0">
                                          <p:val>
                                            <p:strVal val="#ppt_x"/>
                                          </p:val>
                                        </p:tav>
                                        <p:tav tm="100000">
                                          <p:val>
                                            <p:strVal val="#ppt_x"/>
                                          </p:val>
                                        </p:tav>
                                      </p:tavLst>
                                    </p:anim>
                                    <p:anim calcmode="lin" valueType="num">
                                      <p:cBhvr additive="base">
                                        <p:cTn id="23" dur="750" fill="hold"/>
                                        <p:tgtEl>
                                          <p:spTgt spid="2"/>
                                        </p:tgtEl>
                                        <p:attrNameLst>
                                          <p:attrName>ppt_y</p:attrName>
                                        </p:attrNameLst>
                                      </p:cBhvr>
                                      <p:tavLst>
                                        <p:tav tm="0">
                                          <p:val>
                                            <p:strVal val="0-#ppt_h/2"/>
                                          </p:val>
                                        </p:tav>
                                        <p:tav tm="100000">
                                          <p:val>
                                            <p:strVal val="#ppt_y"/>
                                          </p:val>
                                        </p:tav>
                                      </p:tavLst>
                                    </p:anim>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4500"/>
                            </p:stCondLst>
                            <p:childTnLst>
                              <p:par>
                                <p:cTn id="29" presetID="56" presetClass="entr" presetSubtype="0" fill="hold" grpId="0" nodeType="afterEffect">
                                  <p:stCondLst>
                                    <p:cond delay="0"/>
                                  </p:stCondLst>
                                  <p:iterate type="lt">
                                    <p:tmPct val="10000"/>
                                  </p:iterate>
                                  <p:childTnLst>
                                    <p:set>
                                      <p:cBhvr>
                                        <p:cTn id="30" dur="1" fill="hold">
                                          <p:stCondLst>
                                            <p:cond delay="0"/>
                                          </p:stCondLst>
                                        </p:cTn>
                                        <p:tgtEl>
                                          <p:spTgt spid="14">
                                            <p:txEl>
                                              <p:pRg st="0" end="0"/>
                                            </p:txEl>
                                          </p:spTgt>
                                        </p:tgtEl>
                                        <p:attrNameLst>
                                          <p:attrName>style.visibility</p:attrName>
                                        </p:attrNameLst>
                                      </p:cBhvr>
                                      <p:to>
                                        <p:strVal val="visible"/>
                                      </p:to>
                                    </p:set>
                                    <p:anim by="(-#ppt_w*2)" calcmode="lin" valueType="num">
                                      <p:cBhvr rctx="PPT">
                                        <p:cTn id="31" dur="500" autoRev="1" fill="hold">
                                          <p:stCondLst>
                                            <p:cond delay="0"/>
                                          </p:stCondLst>
                                        </p:cTn>
                                        <p:tgtEl>
                                          <p:spTgt spid="14">
                                            <p:txEl>
                                              <p:pRg st="0" end="0"/>
                                            </p:txEl>
                                          </p:spTgt>
                                        </p:tgtEl>
                                        <p:attrNameLst>
                                          <p:attrName>ppt_w</p:attrName>
                                        </p:attrNameLst>
                                      </p:cBhvr>
                                    </p:anim>
                                    <p:anim by="(#ppt_w*0.50)" calcmode="lin" valueType="num">
                                      <p:cBhvr>
                                        <p:cTn id="32" dur="500" decel="50000" autoRev="1" fill="hold">
                                          <p:stCondLst>
                                            <p:cond delay="0"/>
                                          </p:stCondLst>
                                        </p:cTn>
                                        <p:tgtEl>
                                          <p:spTgt spid="14">
                                            <p:txEl>
                                              <p:pRg st="0" end="0"/>
                                            </p:txEl>
                                          </p:spTgt>
                                        </p:tgtEl>
                                        <p:attrNameLst>
                                          <p:attrName>ppt_x</p:attrName>
                                        </p:attrNameLst>
                                      </p:cBhvr>
                                    </p:anim>
                                    <p:anim from="(-#ppt_h/2)" to="(#ppt_y)" calcmode="lin" valueType="num">
                                      <p:cBhvr>
                                        <p:cTn id="33" dur="1000" fill="hold">
                                          <p:stCondLst>
                                            <p:cond delay="0"/>
                                          </p:stCondLst>
                                        </p:cTn>
                                        <p:tgtEl>
                                          <p:spTgt spid="14">
                                            <p:txEl>
                                              <p:pRg st="0" end="0"/>
                                            </p:txEl>
                                          </p:spTgt>
                                        </p:tgtEl>
                                        <p:attrNameLst>
                                          <p:attrName>ppt_y</p:attrName>
                                        </p:attrNameLst>
                                      </p:cBhvr>
                                    </p:anim>
                                    <p:animRot by="21600000">
                                      <p:cBhvr>
                                        <p:cTn id="34" dur="1000" fill="hold">
                                          <p:stCondLst>
                                            <p:cond delay="0"/>
                                          </p:stCondLst>
                                        </p:cTn>
                                        <p:tgtEl>
                                          <p:spTgt spid="14">
                                            <p:txEl>
                                              <p:pRg st="0" end="0"/>
                                            </p:txEl>
                                          </p:spTgt>
                                        </p:tgtEl>
                                        <p:attrNameLst>
                                          <p:attrName>r</p:attrName>
                                        </p:attrNameLst>
                                      </p:cBhvr>
                                    </p:animRot>
                                  </p:childTnLst>
                                </p:cTn>
                              </p:par>
                            </p:childTnLst>
                          </p:cTn>
                        </p:par>
                        <p:par>
                          <p:cTn id="35" fill="hold">
                            <p:stCondLst>
                              <p:cond delay="4800"/>
                            </p:stCondLst>
                            <p:childTnLst>
                              <p:par>
                                <p:cTn id="36" presetID="56" presetClass="entr" presetSubtype="0" fill="hold" grpId="0" nodeType="afterEffect">
                                  <p:stCondLst>
                                    <p:cond delay="0"/>
                                  </p:stCondLst>
                                  <p:iterate type="lt">
                                    <p:tmPct val="10000"/>
                                  </p:iterate>
                                  <p:childTnLst>
                                    <p:set>
                                      <p:cBhvr>
                                        <p:cTn id="37" dur="1" fill="hold">
                                          <p:stCondLst>
                                            <p:cond delay="0"/>
                                          </p:stCondLst>
                                        </p:cTn>
                                        <p:tgtEl>
                                          <p:spTgt spid="15">
                                            <p:txEl>
                                              <p:pRg st="0" end="0"/>
                                            </p:txEl>
                                          </p:spTgt>
                                        </p:tgtEl>
                                        <p:attrNameLst>
                                          <p:attrName>style.visibility</p:attrName>
                                        </p:attrNameLst>
                                      </p:cBhvr>
                                      <p:to>
                                        <p:strVal val="visible"/>
                                      </p:to>
                                    </p:set>
                                    <p:anim by="(-#ppt_w*2)" calcmode="lin" valueType="num">
                                      <p:cBhvr rctx="PPT">
                                        <p:cTn id="38" dur="500" autoRev="1" fill="hold">
                                          <p:stCondLst>
                                            <p:cond delay="0"/>
                                          </p:stCondLst>
                                        </p:cTn>
                                        <p:tgtEl>
                                          <p:spTgt spid="15">
                                            <p:txEl>
                                              <p:pRg st="0" end="0"/>
                                            </p:txEl>
                                          </p:spTgt>
                                        </p:tgtEl>
                                        <p:attrNameLst>
                                          <p:attrName>ppt_w</p:attrName>
                                        </p:attrNameLst>
                                      </p:cBhvr>
                                    </p:anim>
                                    <p:anim by="(#ppt_w*0.50)" calcmode="lin" valueType="num">
                                      <p:cBhvr>
                                        <p:cTn id="39" dur="500" decel="50000" autoRev="1" fill="hold">
                                          <p:stCondLst>
                                            <p:cond delay="0"/>
                                          </p:stCondLst>
                                        </p:cTn>
                                        <p:tgtEl>
                                          <p:spTgt spid="15">
                                            <p:txEl>
                                              <p:pRg st="0" end="0"/>
                                            </p:txEl>
                                          </p:spTgt>
                                        </p:tgtEl>
                                        <p:attrNameLst>
                                          <p:attrName>ppt_x</p:attrName>
                                        </p:attrNameLst>
                                      </p:cBhvr>
                                    </p:anim>
                                    <p:anim from="(-#ppt_h/2)" to="(#ppt_y)" calcmode="lin" valueType="num">
                                      <p:cBhvr>
                                        <p:cTn id="40" dur="1000" fill="hold">
                                          <p:stCondLst>
                                            <p:cond delay="0"/>
                                          </p:stCondLst>
                                        </p:cTn>
                                        <p:tgtEl>
                                          <p:spTgt spid="15">
                                            <p:txEl>
                                              <p:pRg st="0" end="0"/>
                                            </p:txEl>
                                          </p:spTgt>
                                        </p:tgtEl>
                                        <p:attrNameLst>
                                          <p:attrName>ppt_y</p:attrName>
                                        </p:attrNameLst>
                                      </p:cBhvr>
                                    </p:anim>
                                    <p:animRot by="21600000">
                                      <p:cBhvr>
                                        <p:cTn id="41" dur="1000" fill="hold">
                                          <p:stCondLst>
                                            <p:cond delay="0"/>
                                          </p:stCondLst>
                                        </p:cTn>
                                        <p:tgtEl>
                                          <p:spTgt spid="15">
                                            <p:txEl>
                                              <p:pRg st="0" end="0"/>
                                            </p:txEl>
                                          </p:spTgt>
                                        </p:tgtEl>
                                        <p:attrNameLst>
                                          <p:attrName>r</p:attrName>
                                        </p:attrNameLst>
                                      </p:cBhvr>
                                    </p:animRot>
                                  </p:childTnLst>
                                </p:cTn>
                              </p:par>
                            </p:childTnLst>
                          </p:cTn>
                        </p:par>
                        <p:par>
                          <p:cTn id="42" fill="hold">
                            <p:stCondLst>
                              <p:cond delay="6099"/>
                            </p:stCondLst>
                            <p:childTnLst>
                              <p:par>
                                <p:cTn id="43" presetID="56" presetClass="entr" presetSubtype="0" fill="hold" grpId="0" nodeType="afterEffect">
                                  <p:stCondLst>
                                    <p:cond delay="0"/>
                                  </p:stCondLst>
                                  <p:iterate type="lt">
                                    <p:tmPct val="10000"/>
                                  </p:iterate>
                                  <p:childTnLst>
                                    <p:set>
                                      <p:cBhvr>
                                        <p:cTn id="44" dur="1" fill="hold">
                                          <p:stCondLst>
                                            <p:cond delay="0"/>
                                          </p:stCondLst>
                                        </p:cTn>
                                        <p:tgtEl>
                                          <p:spTgt spid="16">
                                            <p:txEl>
                                              <p:pRg st="0" end="0"/>
                                            </p:txEl>
                                          </p:spTgt>
                                        </p:tgtEl>
                                        <p:attrNameLst>
                                          <p:attrName>style.visibility</p:attrName>
                                        </p:attrNameLst>
                                      </p:cBhvr>
                                      <p:to>
                                        <p:strVal val="visible"/>
                                      </p:to>
                                    </p:set>
                                    <p:anim by="(-#ppt_w*2)" calcmode="lin" valueType="num">
                                      <p:cBhvr rctx="PPT">
                                        <p:cTn id="45" dur="500" autoRev="1" fill="hold">
                                          <p:stCondLst>
                                            <p:cond delay="0"/>
                                          </p:stCondLst>
                                        </p:cTn>
                                        <p:tgtEl>
                                          <p:spTgt spid="16">
                                            <p:txEl>
                                              <p:pRg st="0" end="0"/>
                                            </p:txEl>
                                          </p:spTgt>
                                        </p:tgtEl>
                                        <p:attrNameLst>
                                          <p:attrName>ppt_w</p:attrName>
                                        </p:attrNameLst>
                                      </p:cBhvr>
                                    </p:anim>
                                    <p:anim by="(#ppt_w*0.50)" calcmode="lin" valueType="num">
                                      <p:cBhvr>
                                        <p:cTn id="46" dur="500" decel="50000" autoRev="1" fill="hold">
                                          <p:stCondLst>
                                            <p:cond delay="0"/>
                                          </p:stCondLst>
                                        </p:cTn>
                                        <p:tgtEl>
                                          <p:spTgt spid="16">
                                            <p:txEl>
                                              <p:pRg st="0" end="0"/>
                                            </p:txEl>
                                          </p:spTgt>
                                        </p:tgtEl>
                                        <p:attrNameLst>
                                          <p:attrName>ppt_x</p:attrName>
                                        </p:attrNameLst>
                                      </p:cBhvr>
                                    </p:anim>
                                    <p:anim from="(-#ppt_h/2)" to="(#ppt_y)" calcmode="lin" valueType="num">
                                      <p:cBhvr>
                                        <p:cTn id="47" dur="1000" fill="hold">
                                          <p:stCondLst>
                                            <p:cond delay="0"/>
                                          </p:stCondLst>
                                        </p:cTn>
                                        <p:tgtEl>
                                          <p:spTgt spid="16">
                                            <p:txEl>
                                              <p:pRg st="0" end="0"/>
                                            </p:txEl>
                                          </p:spTgt>
                                        </p:tgtEl>
                                        <p:attrNameLst>
                                          <p:attrName>ppt_y</p:attrName>
                                        </p:attrNameLst>
                                      </p:cBhvr>
                                    </p:anim>
                                    <p:animRot by="21600000">
                                      <p:cBhvr>
                                        <p:cTn id="48" dur="1000" fill="hold">
                                          <p:stCondLst>
                                            <p:cond delay="0"/>
                                          </p:stCondLst>
                                        </p:cTn>
                                        <p:tgtEl>
                                          <p:spTgt spid="16">
                                            <p:txEl>
                                              <p:pRg st="0" end="0"/>
                                            </p:txEl>
                                          </p:spTgt>
                                        </p:tgtEl>
                                        <p:attrNameLst>
                                          <p:attrName>r</p:attrName>
                                        </p:attrNameLst>
                                      </p:cBhvr>
                                    </p:animRot>
                                  </p:childTnLst>
                                </p:cTn>
                              </p:par>
                            </p:childTnLst>
                          </p:cTn>
                        </p:par>
                        <p:par>
                          <p:cTn id="49" fill="hold">
                            <p:stCondLst>
                              <p:cond delay="7399"/>
                            </p:stCondLst>
                            <p:childTnLst>
                              <p:par>
                                <p:cTn id="50" presetID="56" presetClass="entr" presetSubtype="0" fill="hold" grpId="0" nodeType="afterEffect">
                                  <p:stCondLst>
                                    <p:cond delay="0"/>
                                  </p:stCondLst>
                                  <p:iterate type="lt">
                                    <p:tmPct val="10000"/>
                                  </p:iterate>
                                  <p:childTnLst>
                                    <p:set>
                                      <p:cBhvr>
                                        <p:cTn id="51" dur="1" fill="hold">
                                          <p:stCondLst>
                                            <p:cond delay="0"/>
                                          </p:stCondLst>
                                        </p:cTn>
                                        <p:tgtEl>
                                          <p:spTgt spid="17">
                                            <p:txEl>
                                              <p:pRg st="0" end="0"/>
                                            </p:txEl>
                                          </p:spTgt>
                                        </p:tgtEl>
                                        <p:attrNameLst>
                                          <p:attrName>style.visibility</p:attrName>
                                        </p:attrNameLst>
                                      </p:cBhvr>
                                      <p:to>
                                        <p:strVal val="visible"/>
                                      </p:to>
                                    </p:set>
                                    <p:anim by="(-#ppt_w*2)" calcmode="lin" valueType="num">
                                      <p:cBhvr rctx="PPT">
                                        <p:cTn id="52" dur="500" autoRev="1" fill="hold">
                                          <p:stCondLst>
                                            <p:cond delay="0"/>
                                          </p:stCondLst>
                                        </p:cTn>
                                        <p:tgtEl>
                                          <p:spTgt spid="17">
                                            <p:txEl>
                                              <p:pRg st="0" end="0"/>
                                            </p:txEl>
                                          </p:spTgt>
                                        </p:tgtEl>
                                        <p:attrNameLst>
                                          <p:attrName>ppt_w</p:attrName>
                                        </p:attrNameLst>
                                      </p:cBhvr>
                                    </p:anim>
                                    <p:anim by="(#ppt_w*0.50)" calcmode="lin" valueType="num">
                                      <p:cBhvr>
                                        <p:cTn id="53" dur="500" decel="50000" autoRev="1" fill="hold">
                                          <p:stCondLst>
                                            <p:cond delay="0"/>
                                          </p:stCondLst>
                                        </p:cTn>
                                        <p:tgtEl>
                                          <p:spTgt spid="17">
                                            <p:txEl>
                                              <p:pRg st="0" end="0"/>
                                            </p:txEl>
                                          </p:spTgt>
                                        </p:tgtEl>
                                        <p:attrNameLst>
                                          <p:attrName>ppt_x</p:attrName>
                                        </p:attrNameLst>
                                      </p:cBhvr>
                                    </p:anim>
                                    <p:anim from="(-#ppt_h/2)" to="(#ppt_y)" calcmode="lin" valueType="num">
                                      <p:cBhvr>
                                        <p:cTn id="54" dur="1000" fill="hold">
                                          <p:stCondLst>
                                            <p:cond delay="0"/>
                                          </p:stCondLst>
                                        </p:cTn>
                                        <p:tgtEl>
                                          <p:spTgt spid="17">
                                            <p:txEl>
                                              <p:pRg st="0" end="0"/>
                                            </p:txEl>
                                          </p:spTgt>
                                        </p:tgtEl>
                                        <p:attrNameLst>
                                          <p:attrName>ppt_y</p:attrName>
                                        </p:attrNameLst>
                                      </p:cBhvr>
                                    </p:anim>
                                    <p:animRot by="21600000">
                                      <p:cBhvr>
                                        <p:cTn id="55" dur="1000" fill="hold">
                                          <p:stCondLst>
                                            <p:cond delay="0"/>
                                          </p:stCondLst>
                                        </p:cTn>
                                        <p:tgtEl>
                                          <p:spTgt spid="17">
                                            <p:txEl>
                                              <p:pRg st="0" end="0"/>
                                            </p:txEl>
                                          </p:spTgt>
                                        </p:tgtEl>
                                        <p:attrNameLst>
                                          <p:attrName>r</p:attrName>
                                        </p:attrNameLst>
                                      </p:cBhvr>
                                    </p:animRot>
                                  </p:childTnLst>
                                </p:cTn>
                              </p:par>
                            </p:childTnLst>
                          </p:cTn>
                        </p:par>
                        <p:par>
                          <p:cTn id="56" fill="hold">
                            <p:stCondLst>
                              <p:cond delay="8699"/>
                            </p:stCondLst>
                            <p:childTnLst>
                              <p:par>
                                <p:cTn id="57" presetID="22" presetClass="entr" presetSubtype="8"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left)">
                                      <p:cBhvr>
                                        <p:cTn id="59" dur="500"/>
                                        <p:tgtEl>
                                          <p:spTgt spid="6"/>
                                        </p:tgtEl>
                                      </p:cBhvr>
                                    </p:animEffect>
                                  </p:childTnLst>
                                </p:cTn>
                              </p:par>
                            </p:childTnLst>
                          </p:cTn>
                        </p:par>
                        <p:par>
                          <p:cTn id="60" fill="hold">
                            <p:stCondLst>
                              <p:cond delay="9199"/>
                            </p:stCondLst>
                            <p:childTnLst>
                              <p:par>
                                <p:cTn id="61" presetID="1" presetClass="entr" presetSubtype="0" fill="hold" nodeType="after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par>
                          <p:cTn id="63" fill="hold">
                            <p:stCondLst>
                              <p:cond delay="9199"/>
                            </p:stCondLst>
                            <p:childTnLst>
                              <p:par>
                                <p:cTn id="64" presetID="22" presetClass="entr" presetSubtype="8"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500"/>
                                        <p:tgtEl>
                                          <p:spTgt spid="7"/>
                                        </p:tgtEl>
                                      </p:cBhvr>
                                    </p:animEffect>
                                  </p:childTnLst>
                                </p:cTn>
                              </p:par>
                            </p:childTnLst>
                          </p:cTn>
                        </p:par>
                        <p:par>
                          <p:cTn id="67" fill="hold">
                            <p:stCondLst>
                              <p:cond delay="9699"/>
                            </p:stCondLst>
                            <p:childTnLst>
                              <p:par>
                                <p:cTn id="68" presetID="1"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childTnLst>
                                </p:cTn>
                              </p:par>
                            </p:childTnLst>
                          </p:cTn>
                        </p:par>
                        <p:par>
                          <p:cTn id="70" fill="hold">
                            <p:stCondLst>
                              <p:cond delay="9699"/>
                            </p:stCondLst>
                            <p:childTnLst>
                              <p:par>
                                <p:cTn id="71" presetID="22" presetClass="entr" presetSubtype="8" fill="hold"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wipe(left)">
                                      <p:cBhvr>
                                        <p:cTn id="73" dur="500"/>
                                        <p:tgtEl>
                                          <p:spTgt spid="8"/>
                                        </p:tgtEl>
                                      </p:cBhvr>
                                    </p:animEffect>
                                  </p:childTnLst>
                                </p:cTn>
                              </p:par>
                            </p:childTnLst>
                          </p:cTn>
                        </p:par>
                        <p:par>
                          <p:cTn id="74" fill="hold">
                            <p:stCondLst>
                              <p:cond delay="10199"/>
                            </p:stCondLst>
                            <p:childTnLst>
                              <p:par>
                                <p:cTn id="75" presetID="1" presetClass="entr" presetSubtype="0"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childTnLst>
                                </p:cTn>
                              </p:par>
                            </p:childTnLst>
                          </p:cTn>
                        </p:par>
                        <p:par>
                          <p:cTn id="77" fill="hold">
                            <p:stCondLst>
                              <p:cond delay="10199"/>
                            </p:stCondLst>
                            <p:childTnLst>
                              <p:par>
                                <p:cTn id="78" presetID="22" presetClass="entr" presetSubtype="8" fill="hold" nodeType="after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wipe(left)">
                                      <p:cBhvr>
                                        <p:cTn id="80" dur="500"/>
                                        <p:tgtEl>
                                          <p:spTgt spid="9"/>
                                        </p:tgtEl>
                                      </p:cBhvr>
                                    </p:animEffect>
                                  </p:childTnLst>
                                </p:cTn>
                              </p:par>
                            </p:childTnLst>
                          </p:cTn>
                        </p:par>
                        <p:par>
                          <p:cTn id="81" fill="hold">
                            <p:stCondLst>
                              <p:cond delay="10699"/>
                            </p:stCondLst>
                            <p:childTnLst>
                              <p:par>
                                <p:cTn id="82" presetID="1" presetClass="entr" presetSubtype="0" fill="hold" nodeType="afterEffect">
                                  <p:stCondLst>
                                    <p:cond delay="0"/>
                                  </p:stCondLst>
                                  <p:childTnLst>
                                    <p:set>
                                      <p:cBhvr>
                                        <p:cTn id="83" dur="1" fill="hold">
                                          <p:stCondLst>
                                            <p:cond delay="0"/>
                                          </p:stCondLst>
                                        </p:cTn>
                                        <p:tgtEl>
                                          <p:spTgt spid="13"/>
                                        </p:tgtEl>
                                        <p:attrNameLst>
                                          <p:attrName>style.visibility</p:attrName>
                                        </p:attrNameLst>
                                      </p:cBhvr>
                                      <p:to>
                                        <p:strVal val="visible"/>
                                      </p:to>
                                    </p:set>
                                  </p:childTnLst>
                                </p:cTn>
                              </p:par>
                            </p:childTnLst>
                          </p:cTn>
                        </p:par>
                        <p:par>
                          <p:cTn id="84" fill="hold">
                            <p:stCondLst>
                              <p:cond delay="10699"/>
                            </p:stCondLst>
                            <p:childTnLst>
                              <p:par>
                                <p:cTn id="85" presetID="42" presetClass="entr" presetSubtype="0" fill="hold" nodeType="after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fade">
                                      <p:cBhvr>
                                        <p:cTn id="87" dur="1000"/>
                                        <p:tgtEl>
                                          <p:spTgt spid="45"/>
                                        </p:tgtEl>
                                      </p:cBhvr>
                                    </p:animEffect>
                                    <p:anim calcmode="lin" valueType="num">
                                      <p:cBhvr>
                                        <p:cTn id="88" dur="1000" fill="hold"/>
                                        <p:tgtEl>
                                          <p:spTgt spid="45"/>
                                        </p:tgtEl>
                                        <p:attrNameLst>
                                          <p:attrName>ppt_x</p:attrName>
                                        </p:attrNameLst>
                                      </p:cBhvr>
                                      <p:tavLst>
                                        <p:tav tm="0">
                                          <p:val>
                                            <p:strVal val="#ppt_x"/>
                                          </p:val>
                                        </p:tav>
                                        <p:tav tm="100000">
                                          <p:val>
                                            <p:strVal val="#ppt_x"/>
                                          </p:val>
                                        </p:tav>
                                      </p:tavLst>
                                    </p:anim>
                                    <p:anim calcmode="lin" valueType="num">
                                      <p:cBhvr>
                                        <p:cTn id="89" dur="1000" fill="hold"/>
                                        <p:tgtEl>
                                          <p:spTgt spid="45"/>
                                        </p:tgtEl>
                                        <p:attrNameLst>
                                          <p:attrName>ppt_y</p:attrName>
                                        </p:attrNameLst>
                                      </p:cBhvr>
                                      <p:tavLst>
                                        <p:tav tm="0">
                                          <p:val>
                                            <p:strVal val="#ppt_y+.1"/>
                                          </p:val>
                                        </p:tav>
                                        <p:tav tm="100000">
                                          <p:val>
                                            <p:strVal val="#ppt_y"/>
                                          </p:val>
                                        </p:tav>
                                      </p:tavLst>
                                    </p:anim>
                                  </p:childTnLst>
                                </p:cTn>
                              </p:par>
                            </p:childTnLst>
                          </p:cTn>
                        </p:par>
                        <p:par>
                          <p:cTn id="90" fill="hold">
                            <p:stCondLst>
                              <p:cond delay="11699"/>
                            </p:stCondLst>
                            <p:childTnLst>
                              <p:par>
                                <p:cTn id="91" presetID="42" presetClass="entr" presetSubtype="0" fill="hold"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000"/>
                                        <p:tgtEl>
                                          <p:spTgt spid="29"/>
                                        </p:tgtEl>
                                      </p:cBhvr>
                                    </p:animEffect>
                                    <p:anim calcmode="lin" valueType="num">
                                      <p:cBhvr>
                                        <p:cTn id="94" dur="1000" fill="hold"/>
                                        <p:tgtEl>
                                          <p:spTgt spid="29"/>
                                        </p:tgtEl>
                                        <p:attrNameLst>
                                          <p:attrName>ppt_x</p:attrName>
                                        </p:attrNameLst>
                                      </p:cBhvr>
                                      <p:tavLst>
                                        <p:tav tm="0">
                                          <p:val>
                                            <p:strVal val="#ppt_x"/>
                                          </p:val>
                                        </p:tav>
                                        <p:tav tm="100000">
                                          <p:val>
                                            <p:strVal val="#ppt_x"/>
                                          </p:val>
                                        </p:tav>
                                      </p:tavLst>
                                    </p:anim>
                                    <p:anim calcmode="lin" valueType="num">
                                      <p:cBhvr>
                                        <p:cTn id="95" dur="1000" fill="hold"/>
                                        <p:tgtEl>
                                          <p:spTgt spid="29"/>
                                        </p:tgtEl>
                                        <p:attrNameLst>
                                          <p:attrName>ppt_y</p:attrName>
                                        </p:attrNameLst>
                                      </p:cBhvr>
                                      <p:tavLst>
                                        <p:tav tm="0">
                                          <p:val>
                                            <p:strVal val="#ppt_y+.1"/>
                                          </p:val>
                                        </p:tav>
                                        <p:tav tm="100000">
                                          <p:val>
                                            <p:strVal val="#ppt_y"/>
                                          </p:val>
                                        </p:tav>
                                      </p:tavLst>
                                    </p:anim>
                                  </p:childTnLst>
                                </p:cTn>
                              </p:par>
                            </p:childTnLst>
                          </p:cTn>
                        </p:par>
                        <p:par>
                          <p:cTn id="96" fill="hold">
                            <p:stCondLst>
                              <p:cond delay="12699"/>
                            </p:stCondLst>
                            <p:childTnLst>
                              <p:par>
                                <p:cTn id="97" presetID="42" presetClass="entr" presetSubtype="0" fill="hold"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14" grpId="0" build="p"/>
      <p:bldP spid="15" grpId="0" build="p"/>
      <p:bldP spid="16" grpId="0" build="p"/>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srcRect l="9148" r="7325"/>
          <a:stretch>
            <a:fillRect/>
          </a:stretch>
        </p:blipFill>
        <p:spPr>
          <a:xfrm>
            <a:off x="0" y="0"/>
            <a:ext cx="12192000" cy="6910076"/>
          </a:xfrm>
          <a:prstGeom prst="rect">
            <a:avLst/>
          </a:prstGeom>
        </p:spPr>
      </p:pic>
      <p:sp>
        <p:nvSpPr>
          <p:cNvPr id="7" name="矩形 6"/>
          <p:cNvSpPr/>
          <p:nvPr/>
        </p:nvSpPr>
        <p:spPr>
          <a:xfrm>
            <a:off x="-790575" y="1562746"/>
            <a:ext cx="13773150" cy="4157328"/>
          </a:xfrm>
          <a:prstGeom prst="rect">
            <a:avLst/>
          </a:prstGeom>
          <a:solidFill>
            <a:srgbClr val="36664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8" name="矩形 7"/>
          <p:cNvSpPr/>
          <p:nvPr/>
        </p:nvSpPr>
        <p:spPr>
          <a:xfrm>
            <a:off x="352425" y="1991993"/>
            <a:ext cx="11487150" cy="3322311"/>
          </a:xfrm>
          <a:prstGeom prst="rect">
            <a:avLst/>
          </a:prstGeom>
          <a:solidFill>
            <a:srgbClr val="36664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9" name="TextBox 48"/>
          <p:cNvSpPr txBox="1"/>
          <p:nvPr/>
        </p:nvSpPr>
        <p:spPr>
          <a:xfrm>
            <a:off x="3068320" y="3180080"/>
            <a:ext cx="5502487" cy="1641988"/>
          </a:xfrm>
          <a:prstGeom prst="rect">
            <a:avLst/>
          </a:prstGeom>
          <a:noFill/>
        </p:spPr>
        <p:txBody>
          <a:bodyPr wrap="square" lIns="0" tIns="0" rIns="0" bIns="0" rtlCol="0">
            <a:spAutoFit/>
          </a:bodyPr>
          <a:lstStyle/>
          <a:p>
            <a:pPr algn="ctr"/>
            <a:r>
              <a:rPr lang="en-US" altLang="zh-CN" sz="53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03   </a:t>
            </a:r>
            <a:r>
              <a:rPr lang="zh-CN" altLang="en-US" sz="54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市场分析</a:t>
            </a:r>
            <a:endParaRPr lang="zh-CN" altLang="en-US" sz="54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a:p>
            <a:pPr algn="ctr"/>
            <a:endParaRPr lang="zh-CN" altLang="en-US" sz="53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0" name="TextBox 49"/>
          <p:cNvSpPr txBox="1"/>
          <p:nvPr/>
        </p:nvSpPr>
        <p:spPr>
          <a:xfrm>
            <a:off x="3162723" y="4114800"/>
            <a:ext cx="5313680" cy="410882"/>
          </a:xfrm>
          <a:prstGeom prst="rect">
            <a:avLst/>
          </a:prstGeom>
          <a:noFill/>
        </p:spPr>
        <p:txBody>
          <a:bodyPr wrap="square" lIns="0" tIns="0" rIns="0" bIns="0" rtlCol="0">
            <a:spAutoFit/>
          </a:bodyPr>
          <a:lstStyle/>
          <a:p>
            <a:pPr algn="ctr" eaLnBrk="0" hangingPunct="0"/>
            <a:r>
              <a:rPr lang="zh-CN" altLang="en-US" sz="13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输入你的内容输入你的内容输入你的内输入你的内容输入你的内容</a:t>
            </a:r>
            <a:endParaRPr lang="zh-CN" altLang="en-US" sz="13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a:p>
            <a:pPr algn="ctr" eaLnBrk="0" hangingPunct="0"/>
            <a:endParaRPr lang="zh-CN" altLang="en-US" sz="13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30000"/>
                                  </p:iterate>
                                  <p:childTnLst>
                                    <p:set>
                                      <p:cBhvr>
                                        <p:cTn id="6" dur="1" fill="hold">
                                          <p:stCondLst>
                                            <p:cond delay="0"/>
                                          </p:stCondLst>
                                        </p:cTn>
                                        <p:tgtEl>
                                          <p:spTgt spid="9"/>
                                        </p:tgtEl>
                                        <p:attrNameLst>
                                          <p:attrName>style.visibility</p:attrName>
                                        </p:attrNameLst>
                                      </p:cBhvr>
                                      <p:to>
                                        <p:strVal val="visible"/>
                                      </p:to>
                                    </p:set>
                                    <p:animEffect transition="in" filter="wipe(left)">
                                      <p:cBhvr>
                                        <p:cTn id="7" dur="200"/>
                                        <p:tgtEl>
                                          <p:spTgt spid="9"/>
                                        </p:tgtEl>
                                      </p:cBhvr>
                                    </p:animEffect>
                                  </p:childTnLst>
                                </p:cTn>
                              </p:par>
                            </p:childTnLst>
                          </p:cTn>
                        </p:par>
                        <p:par>
                          <p:cTn id="8" fill="hold">
                            <p:stCondLst>
                              <p:cond delay="680"/>
                            </p:stCondLst>
                            <p:childTnLst>
                              <p:par>
                                <p:cTn id="9" presetID="22" presetClass="entr" presetSubtype="8" fill="hold" grpId="0" nodeType="afterEffect">
                                  <p:stCondLst>
                                    <p:cond delay="0"/>
                                  </p:stCondLst>
                                  <p:iterate type="lt">
                                    <p:tmPct val="30000"/>
                                  </p:iterate>
                                  <p:childTnLst>
                                    <p:set>
                                      <p:cBhvr>
                                        <p:cTn id="10" dur="1" fill="hold">
                                          <p:stCondLst>
                                            <p:cond delay="0"/>
                                          </p:stCondLst>
                                        </p:cTn>
                                        <p:tgtEl>
                                          <p:spTgt spid="10"/>
                                        </p:tgtEl>
                                        <p:attrNameLst>
                                          <p:attrName>style.visibility</p:attrName>
                                        </p:attrNameLst>
                                      </p:cBhvr>
                                      <p:to>
                                        <p:strVal val="visible"/>
                                      </p:to>
                                    </p:set>
                                    <p:animEffect transition="in" filter="wipe(left)">
                                      <p:cBhvr>
                                        <p:cTn id="11" dur="2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p:nvPr/>
        </p:nvSpPr>
        <p:spPr>
          <a:xfrm>
            <a:off x="6096001" y="1221194"/>
            <a:ext cx="4883151" cy="2333625"/>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913765">
              <a:defRPr/>
            </a:pPr>
            <a:endParaRPr lang="en-US" sz="2400">
              <a:latin typeface="FZHei-B01S" panose="02010601030101010101" pitchFamily="2" charset="-122"/>
              <a:ea typeface="FZHei-B01S" panose="02010601030101010101" pitchFamily="2" charset="-122"/>
              <a:sym typeface="FZHei-B01S" panose="02010601030101010101" pitchFamily="2" charset="-122"/>
            </a:endParaRPr>
          </a:p>
        </p:txBody>
      </p:sp>
      <p:sp>
        <p:nvSpPr>
          <p:cNvPr id="20" name="Rectangle 3"/>
          <p:cNvSpPr/>
          <p:nvPr/>
        </p:nvSpPr>
        <p:spPr>
          <a:xfrm>
            <a:off x="1219200" y="1221193"/>
            <a:ext cx="4876800" cy="2336800"/>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913765">
              <a:defRPr/>
            </a:pPr>
            <a:endParaRPr lang="en-US" sz="2400">
              <a:latin typeface="FZHei-B01S" panose="02010601030101010101" pitchFamily="2" charset="-122"/>
              <a:ea typeface="FZHei-B01S" panose="02010601030101010101" pitchFamily="2" charset="-122"/>
              <a:sym typeface="FZHei-B01S" panose="02010601030101010101" pitchFamily="2" charset="-122"/>
            </a:endParaRPr>
          </a:p>
        </p:txBody>
      </p:sp>
      <p:sp>
        <p:nvSpPr>
          <p:cNvPr id="21" name="Oval 4"/>
          <p:cNvSpPr/>
          <p:nvPr/>
        </p:nvSpPr>
        <p:spPr>
          <a:xfrm>
            <a:off x="1679576" y="3734206"/>
            <a:ext cx="955675" cy="960439"/>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anchor="ctr"/>
          <a:lstStyle/>
          <a:p>
            <a:pPr algn="ctr" defTabSz="913765">
              <a:defRPr/>
            </a:pPr>
            <a:endParaRPr lang="en-US" sz="11735">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2" name="Oval 12"/>
          <p:cNvSpPr/>
          <p:nvPr/>
        </p:nvSpPr>
        <p:spPr>
          <a:xfrm>
            <a:off x="4319589" y="3734206"/>
            <a:ext cx="957263" cy="960439"/>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anchor="ctr"/>
          <a:lstStyle/>
          <a:p>
            <a:pPr algn="ctr" defTabSz="913765">
              <a:defRPr/>
            </a:pPr>
            <a:endParaRPr lang="en-US" sz="11735">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3" name="Oval 14"/>
          <p:cNvSpPr/>
          <p:nvPr/>
        </p:nvSpPr>
        <p:spPr>
          <a:xfrm>
            <a:off x="6959601" y="3734206"/>
            <a:ext cx="955675" cy="960439"/>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anchor="ctr"/>
          <a:lstStyle/>
          <a:p>
            <a:pPr algn="ctr" defTabSz="913765">
              <a:defRPr/>
            </a:pPr>
            <a:endParaRPr lang="en-US" sz="11735">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4" name="Oval 16"/>
          <p:cNvSpPr/>
          <p:nvPr/>
        </p:nvSpPr>
        <p:spPr>
          <a:xfrm>
            <a:off x="9598025" y="3734206"/>
            <a:ext cx="955675" cy="960439"/>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anchor="ctr"/>
          <a:lstStyle/>
          <a:p>
            <a:pPr algn="ctr" defTabSz="913765">
              <a:defRPr/>
            </a:pPr>
            <a:endParaRPr lang="en-US" sz="11735">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25" name="Group 20"/>
          <p:cNvGrpSpPr/>
          <p:nvPr/>
        </p:nvGrpSpPr>
        <p:grpSpPr>
          <a:xfrm>
            <a:off x="1903149" y="3942208"/>
            <a:ext cx="535763" cy="539089"/>
            <a:chOff x="7971783" y="2080670"/>
            <a:chExt cx="401822" cy="404317"/>
          </a:xfrm>
          <a:solidFill>
            <a:schemeClr val="bg1"/>
          </a:solidFill>
        </p:grpSpPr>
        <p:sp>
          <p:nvSpPr>
            <p:cNvPr id="26"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p:spPr>
          <p:txBody>
            <a:bodyPr/>
            <a:lstStyle/>
            <a:p>
              <a:pPr defTabSz="913765">
                <a:defRPr/>
              </a:pPr>
              <a:endParaRPr lang="en-US" sz="2400">
                <a:latin typeface="FZHei-B01S" panose="02010601030101010101" pitchFamily="2" charset="-122"/>
                <a:ea typeface="FZHei-B01S" panose="02010601030101010101" pitchFamily="2" charset="-122"/>
                <a:sym typeface="FZHei-B01S" panose="02010601030101010101" pitchFamily="2" charset="-122"/>
              </a:endParaRPr>
            </a:p>
          </p:txBody>
        </p:sp>
        <p:sp>
          <p:nvSpPr>
            <p:cNvPr id="27" name="Freeform 43"/>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p:spPr>
          <p:txBody>
            <a:bodyPr/>
            <a:lstStyle/>
            <a:p>
              <a:pPr defTabSz="913765">
                <a:defRPr/>
              </a:pPr>
              <a:endParaRPr lang="en-US" sz="240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8" name="Group 23"/>
          <p:cNvGrpSpPr/>
          <p:nvPr/>
        </p:nvGrpSpPr>
        <p:grpSpPr>
          <a:xfrm>
            <a:off x="4582695" y="4000441"/>
            <a:ext cx="519123" cy="452568"/>
            <a:chOff x="7540014" y="4306907"/>
            <a:chExt cx="389342" cy="339426"/>
          </a:xfrm>
          <a:solidFill>
            <a:schemeClr val="bg1"/>
          </a:solidFill>
        </p:grpSpPr>
        <p:sp>
          <p:nvSpPr>
            <p:cNvPr id="29"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p:spPr>
          <p:txBody>
            <a:bodyPr/>
            <a:lstStyle/>
            <a:p>
              <a:pPr defTabSz="913765">
                <a:defRPr/>
              </a:pPr>
              <a:endParaRPr lang="en-US" sz="2400">
                <a:latin typeface="FZHei-B01S" panose="02010601030101010101" pitchFamily="2" charset="-122"/>
                <a:ea typeface="FZHei-B01S" panose="02010601030101010101" pitchFamily="2" charset="-122"/>
                <a:sym typeface="FZHei-B01S" panose="02010601030101010101" pitchFamily="2" charset="-122"/>
              </a:endParaRPr>
            </a:p>
          </p:txBody>
        </p:sp>
        <p:sp>
          <p:nvSpPr>
            <p:cNvPr id="30"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p:spPr>
          <p:txBody>
            <a:bodyPr/>
            <a:lstStyle/>
            <a:p>
              <a:pPr defTabSz="913765">
                <a:defRPr/>
              </a:pPr>
              <a:endParaRPr lang="en-US" sz="2400">
                <a:latin typeface="FZHei-B01S" panose="02010601030101010101" pitchFamily="2" charset="-122"/>
                <a:ea typeface="FZHei-B01S" panose="02010601030101010101" pitchFamily="2" charset="-122"/>
                <a:sym typeface="FZHei-B01S" panose="02010601030101010101" pitchFamily="2" charset="-122"/>
              </a:endParaRPr>
            </a:p>
          </p:txBody>
        </p:sp>
        <p:sp>
          <p:nvSpPr>
            <p:cNvPr id="31"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p:spPr>
          <p:txBody>
            <a:bodyPr/>
            <a:lstStyle/>
            <a:p>
              <a:pPr defTabSz="913765">
                <a:defRPr/>
              </a:pPr>
              <a:endParaRPr lang="en-US" sz="2400">
                <a:latin typeface="FZHei-B01S" panose="02010601030101010101" pitchFamily="2" charset="-122"/>
                <a:ea typeface="FZHei-B01S" panose="02010601030101010101" pitchFamily="2" charset="-122"/>
                <a:sym typeface="FZHei-B01S" panose="02010601030101010101" pitchFamily="2" charset="-122"/>
              </a:endParaRPr>
            </a:p>
          </p:txBody>
        </p:sp>
        <p:sp>
          <p:nvSpPr>
            <p:cNvPr id="32"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p:spPr>
          <p:txBody>
            <a:bodyPr/>
            <a:lstStyle/>
            <a:p>
              <a:pPr defTabSz="913765">
                <a:defRPr/>
              </a:pPr>
              <a:endParaRPr lang="en-US" sz="2400">
                <a:latin typeface="FZHei-B01S" panose="02010601030101010101" pitchFamily="2" charset="-122"/>
                <a:ea typeface="FZHei-B01S" panose="02010601030101010101" pitchFamily="2" charset="-122"/>
                <a:sym typeface="FZHei-B01S" panose="02010601030101010101" pitchFamily="2" charset="-122"/>
              </a:endParaRPr>
            </a:p>
          </p:txBody>
        </p:sp>
        <p:sp>
          <p:nvSpPr>
            <p:cNvPr id="33"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p:spPr>
          <p:txBody>
            <a:bodyPr/>
            <a:lstStyle/>
            <a:p>
              <a:pPr defTabSz="913765">
                <a:defRPr/>
              </a:pPr>
              <a:endParaRPr lang="en-US" sz="2400">
                <a:latin typeface="FZHei-B01S" panose="02010601030101010101" pitchFamily="2" charset="-122"/>
                <a:ea typeface="FZHei-B01S" panose="02010601030101010101" pitchFamily="2" charset="-122"/>
                <a:sym typeface="FZHei-B01S" panose="02010601030101010101" pitchFamily="2" charset="-122"/>
              </a:endParaRPr>
            </a:p>
          </p:txBody>
        </p:sp>
        <p:sp>
          <p:nvSpPr>
            <p:cNvPr id="34"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p:spPr>
          <p:txBody>
            <a:bodyPr/>
            <a:lstStyle/>
            <a:p>
              <a:pPr defTabSz="913765">
                <a:defRPr/>
              </a:pPr>
              <a:endParaRPr lang="en-US" sz="2400">
                <a:latin typeface="FZHei-B01S" panose="02010601030101010101" pitchFamily="2" charset="-122"/>
                <a:ea typeface="FZHei-B01S" panose="02010601030101010101" pitchFamily="2" charset="-122"/>
                <a:sym typeface="FZHei-B01S" panose="02010601030101010101" pitchFamily="2" charset="-122"/>
              </a:endParaRPr>
            </a:p>
          </p:txBody>
        </p:sp>
        <p:sp>
          <p:nvSpPr>
            <p:cNvPr id="35"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p:spPr>
          <p:txBody>
            <a:bodyPr/>
            <a:lstStyle/>
            <a:p>
              <a:pPr defTabSz="913765">
                <a:defRPr/>
              </a:pPr>
              <a:endParaRPr lang="en-US" sz="2400">
                <a:latin typeface="FZHei-B01S" panose="02010601030101010101" pitchFamily="2" charset="-122"/>
                <a:ea typeface="FZHei-B01S" panose="02010601030101010101" pitchFamily="2" charset="-122"/>
                <a:sym typeface="FZHei-B01S" panose="02010601030101010101" pitchFamily="2" charset="-122"/>
              </a:endParaRPr>
            </a:p>
          </p:txBody>
        </p:sp>
        <p:sp>
          <p:nvSpPr>
            <p:cNvPr id="52" name="Rectangle 117"/>
            <p:cNvSpPr>
              <a:spLocks noChangeArrowheads="1"/>
            </p:cNvSpPr>
            <p:nvPr/>
          </p:nvSpPr>
          <p:spPr bwMode="auto">
            <a:xfrm>
              <a:off x="7589930" y="4421713"/>
              <a:ext cx="109814" cy="17471"/>
            </a:xfrm>
            <a:prstGeom prst="rect">
              <a:avLst/>
            </a:prstGeom>
            <a:grpFill/>
            <a:ln>
              <a:noFill/>
            </a:ln>
          </p:spPr>
          <p:txBody>
            <a:bodyPr/>
            <a:lstStyle/>
            <a:p>
              <a:pPr defTabSz="913765">
                <a:defRPr/>
              </a:pPr>
              <a:endParaRPr lang="en-US" sz="2400">
                <a:latin typeface="FZHei-B01S" panose="02010601030101010101" pitchFamily="2" charset="-122"/>
                <a:ea typeface="FZHei-B01S" panose="02010601030101010101" pitchFamily="2" charset="-122"/>
                <a:sym typeface="FZHei-B01S" panose="02010601030101010101" pitchFamily="2" charset="-122"/>
              </a:endParaRPr>
            </a:p>
          </p:txBody>
        </p:sp>
        <p:sp>
          <p:nvSpPr>
            <p:cNvPr id="53" name="Rectangle 118"/>
            <p:cNvSpPr>
              <a:spLocks noChangeArrowheads="1"/>
            </p:cNvSpPr>
            <p:nvPr/>
          </p:nvSpPr>
          <p:spPr bwMode="auto">
            <a:xfrm>
              <a:off x="7589930" y="4461645"/>
              <a:ext cx="109814" cy="17471"/>
            </a:xfrm>
            <a:prstGeom prst="rect">
              <a:avLst/>
            </a:prstGeom>
            <a:grpFill/>
            <a:ln>
              <a:noFill/>
            </a:ln>
          </p:spPr>
          <p:txBody>
            <a:bodyPr/>
            <a:lstStyle/>
            <a:p>
              <a:pPr defTabSz="913765">
                <a:defRPr/>
              </a:pPr>
              <a:endParaRPr lang="en-US" sz="2400">
                <a:latin typeface="FZHei-B01S" panose="02010601030101010101" pitchFamily="2" charset="-122"/>
                <a:ea typeface="FZHei-B01S" panose="02010601030101010101" pitchFamily="2" charset="-122"/>
                <a:sym typeface="FZHei-B01S" panose="02010601030101010101" pitchFamily="2" charset="-122"/>
              </a:endParaRPr>
            </a:p>
          </p:txBody>
        </p:sp>
        <p:sp>
          <p:nvSpPr>
            <p:cNvPr id="54" name="Rectangle 119"/>
            <p:cNvSpPr>
              <a:spLocks noChangeArrowheads="1"/>
            </p:cNvSpPr>
            <p:nvPr/>
          </p:nvSpPr>
          <p:spPr bwMode="auto">
            <a:xfrm>
              <a:off x="7589930" y="4506569"/>
              <a:ext cx="109814" cy="14975"/>
            </a:xfrm>
            <a:prstGeom prst="rect">
              <a:avLst/>
            </a:prstGeom>
            <a:grpFill/>
            <a:ln>
              <a:noFill/>
            </a:ln>
          </p:spPr>
          <p:txBody>
            <a:bodyPr/>
            <a:lstStyle/>
            <a:p>
              <a:pPr defTabSz="913765">
                <a:defRPr/>
              </a:pPr>
              <a:endParaRPr lang="en-US" sz="2400">
                <a:latin typeface="FZHei-B01S" panose="02010601030101010101" pitchFamily="2" charset="-122"/>
                <a:ea typeface="FZHei-B01S" panose="02010601030101010101" pitchFamily="2" charset="-122"/>
                <a:sym typeface="FZHei-B01S" panose="02010601030101010101" pitchFamily="2" charset="-122"/>
              </a:endParaRPr>
            </a:p>
          </p:txBody>
        </p:sp>
        <p:sp>
          <p:nvSpPr>
            <p:cNvPr id="55" name="Rectangle 120"/>
            <p:cNvSpPr>
              <a:spLocks noChangeArrowheads="1"/>
            </p:cNvSpPr>
            <p:nvPr/>
          </p:nvSpPr>
          <p:spPr bwMode="auto">
            <a:xfrm>
              <a:off x="7589930" y="4548998"/>
              <a:ext cx="109814" cy="17471"/>
            </a:xfrm>
            <a:prstGeom prst="rect">
              <a:avLst/>
            </a:prstGeom>
            <a:grpFill/>
            <a:ln>
              <a:noFill/>
            </a:ln>
          </p:spPr>
          <p:txBody>
            <a:bodyPr/>
            <a:lstStyle/>
            <a:p>
              <a:pPr defTabSz="913765">
                <a:defRPr/>
              </a:pPr>
              <a:endParaRPr lang="en-US" sz="240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56" name="Group 35"/>
          <p:cNvGrpSpPr/>
          <p:nvPr/>
        </p:nvGrpSpPr>
        <p:grpSpPr>
          <a:xfrm>
            <a:off x="9821514" y="3954451"/>
            <a:ext cx="505812" cy="502485"/>
            <a:chOff x="6853673" y="3715407"/>
            <a:chExt cx="379359" cy="376864"/>
          </a:xfrm>
          <a:solidFill>
            <a:schemeClr val="bg1"/>
          </a:solidFill>
        </p:grpSpPr>
        <p:sp>
          <p:nvSpPr>
            <p:cNvPr id="57"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p:spPr>
          <p:txBody>
            <a:bodyPr/>
            <a:lstStyle/>
            <a:p>
              <a:pPr defTabSz="913765">
                <a:defRPr/>
              </a:pPr>
              <a:endParaRPr lang="en-US" sz="2400">
                <a:latin typeface="FZHei-B01S" panose="02010601030101010101" pitchFamily="2" charset="-122"/>
                <a:ea typeface="FZHei-B01S" panose="02010601030101010101" pitchFamily="2" charset="-122"/>
                <a:sym typeface="FZHei-B01S" panose="02010601030101010101" pitchFamily="2" charset="-122"/>
              </a:endParaRPr>
            </a:p>
          </p:txBody>
        </p:sp>
        <p:sp>
          <p:nvSpPr>
            <p:cNvPr id="58" name="Rectangle 151"/>
            <p:cNvSpPr>
              <a:spLocks noChangeArrowheads="1"/>
            </p:cNvSpPr>
            <p:nvPr/>
          </p:nvSpPr>
          <p:spPr bwMode="auto">
            <a:xfrm>
              <a:off x="6998429" y="3987447"/>
              <a:ext cx="22463" cy="42429"/>
            </a:xfrm>
            <a:prstGeom prst="rect">
              <a:avLst/>
            </a:prstGeom>
            <a:grpFill/>
            <a:ln>
              <a:noFill/>
            </a:ln>
          </p:spPr>
          <p:txBody>
            <a:bodyPr/>
            <a:lstStyle/>
            <a:p>
              <a:pPr defTabSz="913765">
                <a:defRPr/>
              </a:pPr>
              <a:endParaRPr lang="en-US" sz="2400">
                <a:latin typeface="FZHei-B01S" panose="02010601030101010101" pitchFamily="2" charset="-122"/>
                <a:ea typeface="FZHei-B01S" panose="02010601030101010101" pitchFamily="2" charset="-122"/>
                <a:sym typeface="FZHei-B01S" panose="02010601030101010101" pitchFamily="2" charset="-122"/>
              </a:endParaRPr>
            </a:p>
          </p:txBody>
        </p:sp>
        <p:sp>
          <p:nvSpPr>
            <p:cNvPr id="59" name="Rectangle 152"/>
            <p:cNvSpPr>
              <a:spLocks noChangeArrowheads="1"/>
            </p:cNvSpPr>
            <p:nvPr/>
          </p:nvSpPr>
          <p:spPr bwMode="auto">
            <a:xfrm>
              <a:off x="7033370" y="3987447"/>
              <a:ext cx="19966" cy="42429"/>
            </a:xfrm>
            <a:prstGeom prst="rect">
              <a:avLst/>
            </a:prstGeom>
            <a:grpFill/>
            <a:ln>
              <a:noFill/>
            </a:ln>
          </p:spPr>
          <p:txBody>
            <a:bodyPr/>
            <a:lstStyle/>
            <a:p>
              <a:pPr defTabSz="913765">
                <a:defRPr/>
              </a:pPr>
              <a:endParaRPr lang="en-US" sz="2400">
                <a:latin typeface="FZHei-B01S" panose="02010601030101010101" pitchFamily="2" charset="-122"/>
                <a:ea typeface="FZHei-B01S" panose="02010601030101010101" pitchFamily="2" charset="-122"/>
                <a:sym typeface="FZHei-B01S" panose="02010601030101010101" pitchFamily="2" charset="-122"/>
              </a:endParaRPr>
            </a:p>
          </p:txBody>
        </p:sp>
        <p:sp>
          <p:nvSpPr>
            <p:cNvPr id="60" name="Rectangle 153"/>
            <p:cNvSpPr>
              <a:spLocks noChangeArrowheads="1"/>
            </p:cNvSpPr>
            <p:nvPr/>
          </p:nvSpPr>
          <p:spPr bwMode="auto">
            <a:xfrm>
              <a:off x="7068311" y="3987447"/>
              <a:ext cx="19966" cy="42429"/>
            </a:xfrm>
            <a:prstGeom prst="rect">
              <a:avLst/>
            </a:prstGeom>
            <a:grpFill/>
            <a:ln>
              <a:noFill/>
            </a:ln>
          </p:spPr>
          <p:txBody>
            <a:bodyPr/>
            <a:lstStyle/>
            <a:p>
              <a:pPr defTabSz="913765">
                <a:defRPr/>
              </a:pPr>
              <a:endParaRPr lang="en-US" sz="2400">
                <a:latin typeface="FZHei-B01S" panose="02010601030101010101" pitchFamily="2" charset="-122"/>
                <a:ea typeface="FZHei-B01S" panose="02010601030101010101" pitchFamily="2" charset="-122"/>
                <a:sym typeface="FZHei-B01S" panose="02010601030101010101" pitchFamily="2" charset="-122"/>
              </a:endParaRPr>
            </a:p>
          </p:txBody>
        </p:sp>
        <p:sp>
          <p:nvSpPr>
            <p:cNvPr id="61"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p:spPr>
          <p:txBody>
            <a:bodyPr/>
            <a:lstStyle/>
            <a:p>
              <a:pPr defTabSz="913765">
                <a:defRPr/>
              </a:pPr>
              <a:endParaRPr lang="en-US" sz="2400">
                <a:latin typeface="FZHei-B01S" panose="02010601030101010101" pitchFamily="2" charset="-122"/>
                <a:ea typeface="FZHei-B01S" panose="02010601030101010101" pitchFamily="2" charset="-122"/>
                <a:sym typeface="FZHei-B01S" panose="02010601030101010101" pitchFamily="2" charset="-122"/>
              </a:endParaRPr>
            </a:p>
          </p:txBody>
        </p:sp>
        <p:sp>
          <p:nvSpPr>
            <p:cNvPr id="62"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p:spPr>
          <p:txBody>
            <a:bodyPr/>
            <a:lstStyle/>
            <a:p>
              <a:pPr defTabSz="913765">
                <a:defRPr/>
              </a:pPr>
              <a:endParaRPr lang="en-US" sz="2400">
                <a:latin typeface="FZHei-B01S" panose="02010601030101010101" pitchFamily="2" charset="-122"/>
                <a:ea typeface="FZHei-B01S" panose="02010601030101010101" pitchFamily="2" charset="-122"/>
                <a:sym typeface="FZHei-B01S" panose="02010601030101010101" pitchFamily="2" charset="-122"/>
              </a:endParaRPr>
            </a:p>
          </p:txBody>
        </p:sp>
        <p:sp>
          <p:nvSpPr>
            <p:cNvPr id="63"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p:spPr>
          <p:txBody>
            <a:bodyPr/>
            <a:lstStyle/>
            <a:p>
              <a:pPr defTabSz="913765">
                <a:defRPr/>
              </a:pPr>
              <a:endParaRPr lang="en-US" sz="2400">
                <a:latin typeface="FZHei-B01S" panose="02010601030101010101" pitchFamily="2" charset="-122"/>
                <a:ea typeface="FZHei-B01S" panose="02010601030101010101" pitchFamily="2" charset="-122"/>
                <a:sym typeface="FZHei-B01S" panose="02010601030101010101" pitchFamily="2" charset="-122"/>
              </a:endParaRPr>
            </a:p>
          </p:txBody>
        </p:sp>
        <p:sp>
          <p:nvSpPr>
            <p:cNvPr id="64"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p:spPr>
          <p:txBody>
            <a:bodyPr/>
            <a:lstStyle/>
            <a:p>
              <a:pPr defTabSz="913765">
                <a:defRPr/>
              </a:pPr>
              <a:endParaRPr lang="en-US" sz="2400">
                <a:latin typeface="FZHei-B01S" panose="02010601030101010101" pitchFamily="2" charset="-122"/>
                <a:ea typeface="FZHei-B01S" panose="02010601030101010101" pitchFamily="2" charset="-122"/>
                <a:sym typeface="FZHei-B01S" panose="02010601030101010101" pitchFamily="2" charset="-122"/>
              </a:endParaRPr>
            </a:p>
          </p:txBody>
        </p:sp>
        <p:sp>
          <p:nvSpPr>
            <p:cNvPr id="65"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p:spPr>
          <p:txBody>
            <a:bodyPr/>
            <a:lstStyle/>
            <a:p>
              <a:pPr defTabSz="913765">
                <a:defRPr/>
              </a:pPr>
              <a:endParaRPr lang="en-US" sz="2400">
                <a:latin typeface="FZHei-B01S" panose="02010601030101010101" pitchFamily="2" charset="-122"/>
                <a:ea typeface="FZHei-B01S" panose="02010601030101010101" pitchFamily="2" charset="-122"/>
                <a:sym typeface="FZHei-B01S" panose="02010601030101010101" pitchFamily="2" charset="-122"/>
              </a:endParaRPr>
            </a:p>
          </p:txBody>
        </p:sp>
        <p:sp>
          <p:nvSpPr>
            <p:cNvPr id="66" name="Rectangle 159"/>
            <p:cNvSpPr>
              <a:spLocks noChangeArrowheads="1"/>
            </p:cNvSpPr>
            <p:nvPr/>
          </p:nvSpPr>
          <p:spPr bwMode="auto">
            <a:xfrm>
              <a:off x="7040858" y="3750348"/>
              <a:ext cx="7488" cy="22463"/>
            </a:xfrm>
            <a:prstGeom prst="rect">
              <a:avLst/>
            </a:prstGeom>
            <a:grpFill/>
            <a:ln>
              <a:noFill/>
            </a:ln>
          </p:spPr>
          <p:txBody>
            <a:bodyPr/>
            <a:lstStyle/>
            <a:p>
              <a:pPr defTabSz="913765">
                <a:defRPr/>
              </a:pPr>
              <a:endParaRPr lang="en-US" sz="2400">
                <a:latin typeface="FZHei-B01S" panose="02010601030101010101" pitchFamily="2" charset="-122"/>
                <a:ea typeface="FZHei-B01S" panose="02010601030101010101" pitchFamily="2" charset="-122"/>
                <a:sym typeface="FZHei-B01S" panose="02010601030101010101" pitchFamily="2" charset="-122"/>
              </a:endParaRPr>
            </a:p>
          </p:txBody>
        </p:sp>
        <p:sp>
          <p:nvSpPr>
            <p:cNvPr id="67"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p:spPr>
          <p:txBody>
            <a:bodyPr/>
            <a:lstStyle/>
            <a:p>
              <a:pPr defTabSz="913765">
                <a:defRPr/>
              </a:pPr>
              <a:endParaRPr lang="en-US" sz="2400">
                <a:latin typeface="FZHei-B01S" panose="02010601030101010101" pitchFamily="2" charset="-122"/>
                <a:ea typeface="FZHei-B01S" panose="02010601030101010101" pitchFamily="2" charset="-122"/>
                <a:sym typeface="FZHei-B01S" panose="02010601030101010101" pitchFamily="2" charset="-122"/>
              </a:endParaRPr>
            </a:p>
          </p:txBody>
        </p:sp>
        <p:sp>
          <p:nvSpPr>
            <p:cNvPr id="68"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p:spPr>
          <p:txBody>
            <a:bodyPr/>
            <a:lstStyle/>
            <a:p>
              <a:pPr defTabSz="913765">
                <a:defRPr/>
              </a:pPr>
              <a:endParaRPr lang="en-US" sz="2400">
                <a:latin typeface="FZHei-B01S" panose="02010601030101010101" pitchFamily="2" charset="-122"/>
                <a:ea typeface="FZHei-B01S" panose="02010601030101010101" pitchFamily="2" charset="-122"/>
                <a:sym typeface="FZHei-B01S" panose="02010601030101010101" pitchFamily="2" charset="-122"/>
              </a:endParaRPr>
            </a:p>
          </p:txBody>
        </p:sp>
        <p:sp>
          <p:nvSpPr>
            <p:cNvPr id="69"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p:spPr>
          <p:txBody>
            <a:bodyPr/>
            <a:lstStyle/>
            <a:p>
              <a:pPr defTabSz="913765">
                <a:defRPr/>
              </a:pPr>
              <a:endParaRPr lang="en-US" sz="2400">
                <a:latin typeface="FZHei-B01S" panose="02010601030101010101" pitchFamily="2" charset="-122"/>
                <a:ea typeface="FZHei-B01S" panose="02010601030101010101" pitchFamily="2" charset="-122"/>
                <a:sym typeface="FZHei-B01S" panose="02010601030101010101" pitchFamily="2" charset="-122"/>
              </a:endParaRPr>
            </a:p>
          </p:txBody>
        </p:sp>
        <p:sp>
          <p:nvSpPr>
            <p:cNvPr id="70"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p:spPr>
          <p:txBody>
            <a:bodyPr/>
            <a:lstStyle/>
            <a:p>
              <a:pPr defTabSz="913765">
                <a:defRPr/>
              </a:pPr>
              <a:endParaRPr lang="en-US" sz="2400">
                <a:latin typeface="FZHei-B01S" panose="02010601030101010101" pitchFamily="2" charset="-122"/>
                <a:ea typeface="FZHei-B01S" panose="02010601030101010101" pitchFamily="2" charset="-122"/>
                <a:sym typeface="FZHei-B01S" panose="02010601030101010101" pitchFamily="2" charset="-122"/>
              </a:endParaRPr>
            </a:p>
          </p:txBody>
        </p:sp>
        <p:sp>
          <p:nvSpPr>
            <p:cNvPr id="72"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p:spPr>
          <p:txBody>
            <a:bodyPr/>
            <a:lstStyle/>
            <a:p>
              <a:pPr defTabSz="913765">
                <a:defRPr/>
              </a:pPr>
              <a:endParaRPr lang="en-US" sz="2400">
                <a:latin typeface="FZHei-B01S" panose="02010601030101010101" pitchFamily="2" charset="-122"/>
                <a:ea typeface="FZHei-B01S" panose="02010601030101010101" pitchFamily="2" charset="-122"/>
                <a:sym typeface="FZHei-B01S" panose="02010601030101010101" pitchFamily="2" charset="-122"/>
              </a:endParaRPr>
            </a:p>
          </p:txBody>
        </p:sp>
        <p:sp>
          <p:nvSpPr>
            <p:cNvPr id="73"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p:spPr>
          <p:txBody>
            <a:bodyPr/>
            <a:lstStyle/>
            <a:p>
              <a:pPr defTabSz="913765">
                <a:defRPr/>
              </a:pPr>
              <a:endParaRPr lang="en-US" sz="2400">
                <a:latin typeface="FZHei-B01S" panose="02010601030101010101" pitchFamily="2" charset="-122"/>
                <a:ea typeface="FZHei-B01S" panose="02010601030101010101" pitchFamily="2" charset="-122"/>
                <a:sym typeface="FZHei-B01S" panose="02010601030101010101" pitchFamily="2" charset="-122"/>
              </a:endParaRPr>
            </a:p>
          </p:txBody>
        </p:sp>
        <p:sp>
          <p:nvSpPr>
            <p:cNvPr id="74" name="Rectangle 166"/>
            <p:cNvSpPr>
              <a:spLocks noChangeArrowheads="1"/>
            </p:cNvSpPr>
            <p:nvPr/>
          </p:nvSpPr>
          <p:spPr bwMode="auto">
            <a:xfrm>
              <a:off x="6893606" y="3890112"/>
              <a:ext cx="24958" cy="7488"/>
            </a:xfrm>
            <a:prstGeom prst="rect">
              <a:avLst/>
            </a:prstGeom>
            <a:grpFill/>
            <a:ln>
              <a:noFill/>
            </a:ln>
          </p:spPr>
          <p:txBody>
            <a:bodyPr/>
            <a:lstStyle/>
            <a:p>
              <a:pPr defTabSz="913765">
                <a:defRPr/>
              </a:pPr>
              <a:endParaRPr lang="en-US" sz="2400">
                <a:latin typeface="FZHei-B01S" panose="02010601030101010101" pitchFamily="2" charset="-122"/>
                <a:ea typeface="FZHei-B01S" panose="02010601030101010101" pitchFamily="2" charset="-122"/>
                <a:sym typeface="FZHei-B01S" panose="02010601030101010101" pitchFamily="2" charset="-122"/>
              </a:endParaRPr>
            </a:p>
          </p:txBody>
        </p:sp>
        <p:sp>
          <p:nvSpPr>
            <p:cNvPr id="75" name="Rectangle 167"/>
            <p:cNvSpPr>
              <a:spLocks noChangeArrowheads="1"/>
            </p:cNvSpPr>
            <p:nvPr/>
          </p:nvSpPr>
          <p:spPr bwMode="auto">
            <a:xfrm>
              <a:off x="7170638" y="3892607"/>
              <a:ext cx="27454" cy="7488"/>
            </a:xfrm>
            <a:prstGeom prst="rect">
              <a:avLst/>
            </a:prstGeom>
            <a:grpFill/>
            <a:ln>
              <a:noFill/>
            </a:ln>
          </p:spPr>
          <p:txBody>
            <a:bodyPr/>
            <a:lstStyle/>
            <a:p>
              <a:pPr defTabSz="913765">
                <a:defRPr/>
              </a:pPr>
              <a:endParaRPr lang="en-US" sz="240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76" name="Group 54"/>
          <p:cNvGrpSpPr/>
          <p:nvPr/>
        </p:nvGrpSpPr>
        <p:grpSpPr>
          <a:xfrm>
            <a:off x="7242807" y="4002775"/>
            <a:ext cx="399325" cy="519123"/>
            <a:chOff x="6421904" y="4798576"/>
            <a:chExt cx="299494" cy="389342"/>
          </a:xfrm>
          <a:solidFill>
            <a:schemeClr val="bg1"/>
          </a:solidFill>
        </p:grpSpPr>
        <p:sp>
          <p:nvSpPr>
            <p:cNvPr id="77"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p:spPr>
          <p:txBody>
            <a:bodyPr/>
            <a:lstStyle/>
            <a:p>
              <a:pPr defTabSz="913765">
                <a:defRPr/>
              </a:pPr>
              <a:endParaRPr lang="en-US" sz="2400">
                <a:latin typeface="FZHei-B01S" panose="02010601030101010101" pitchFamily="2" charset="-122"/>
                <a:ea typeface="FZHei-B01S" panose="02010601030101010101" pitchFamily="2" charset="-122"/>
                <a:sym typeface="FZHei-B01S" panose="02010601030101010101" pitchFamily="2" charset="-122"/>
              </a:endParaRPr>
            </a:p>
          </p:txBody>
        </p:sp>
        <p:sp>
          <p:nvSpPr>
            <p:cNvPr id="78"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p:spPr>
          <p:txBody>
            <a:bodyPr/>
            <a:lstStyle/>
            <a:p>
              <a:pPr defTabSz="913765">
                <a:defRPr/>
              </a:pPr>
              <a:endParaRPr lang="en-US" sz="2400">
                <a:latin typeface="FZHei-B01S" panose="02010601030101010101" pitchFamily="2" charset="-122"/>
                <a:ea typeface="FZHei-B01S" panose="02010601030101010101" pitchFamily="2" charset="-122"/>
                <a:sym typeface="FZHei-B01S" panose="02010601030101010101" pitchFamily="2" charset="-122"/>
              </a:endParaRPr>
            </a:p>
          </p:txBody>
        </p:sp>
      </p:grpSp>
      <p:sp>
        <p:nvSpPr>
          <p:cNvPr id="79" name="矩形 78"/>
          <p:cNvSpPr/>
          <p:nvPr/>
        </p:nvSpPr>
        <p:spPr>
          <a:xfrm>
            <a:off x="4415818" y="1603781"/>
            <a:ext cx="1345222" cy="441203"/>
          </a:xfrm>
          <a:prstGeom prst="rect">
            <a:avLst/>
          </a:prstGeom>
        </p:spPr>
        <p:txBody>
          <a:bodyPr wrap="none" lIns="91431" tIns="45716" rIns="91431" bIns="45716">
            <a:spAutoFit/>
          </a:bodyPr>
          <a:lstStyle/>
          <a:p>
            <a:pPr algn="r" defTabSz="913765">
              <a:defRPr/>
            </a:pPr>
            <a:r>
              <a:rPr lang="zh-CN" altLang="en-US" sz="2265" b="1" dirty="0">
                <a:solidFill>
                  <a:schemeClr val="bg1">
                    <a:lumMod val="95000"/>
                  </a:schemeClr>
                </a:solidFill>
                <a:latin typeface="FZHei-B01S" panose="02010601030101010101" pitchFamily="2" charset="-122"/>
                <a:ea typeface="FZHei-B01S" panose="02010601030101010101" pitchFamily="2" charset="-122"/>
                <a:sym typeface="FZHei-B01S" panose="02010601030101010101" pitchFamily="2" charset="-122"/>
              </a:rPr>
              <a:t>添加标题</a:t>
            </a:r>
            <a:endParaRPr lang="en-US" altLang="zh-CN" sz="2265" b="1" dirty="0">
              <a:solidFill>
                <a:schemeClr val="bg1">
                  <a:lumMod val="9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0" name="矩形 47"/>
          <p:cNvSpPr>
            <a:spLocks noChangeArrowheads="1"/>
          </p:cNvSpPr>
          <p:nvPr/>
        </p:nvSpPr>
        <p:spPr bwMode="auto">
          <a:xfrm>
            <a:off x="1563689" y="2056220"/>
            <a:ext cx="4197351" cy="1153000"/>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r" defTabSz="913765">
              <a:lnSpc>
                <a:spcPct val="120000"/>
              </a:lnSpc>
              <a:spcBef>
                <a:spcPct val="0"/>
              </a:spcBef>
              <a:buNone/>
              <a:defRPr/>
            </a:pPr>
            <a:r>
              <a:rPr lang="zh-CN" altLang="en-US" sz="1465" dirty="0">
                <a:solidFill>
                  <a:schemeClr val="bg1">
                    <a:lumMod val="95000"/>
                  </a:schemeClr>
                </a:solidFill>
                <a:latin typeface="FZHei-B01S" panose="02010601030101010101" pitchFamily="2" charset="-122"/>
                <a:ea typeface="FZHei-B01S" panose="02010601030101010101" pitchFamily="2" charset="-122"/>
                <a:sym typeface="FZHei-B01S" panose="02010601030101010101" pitchFamily="2"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465" dirty="0">
              <a:solidFill>
                <a:schemeClr val="bg1">
                  <a:lumMod val="9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1" name="矩形 80"/>
          <p:cNvSpPr>
            <a:spLocks noChangeArrowheads="1"/>
          </p:cNvSpPr>
          <p:nvPr/>
        </p:nvSpPr>
        <p:spPr bwMode="auto">
          <a:xfrm>
            <a:off x="1381126" y="4808945"/>
            <a:ext cx="1552575" cy="441203"/>
          </a:xfrm>
          <a:prstGeom prst="rect">
            <a:avLst/>
          </a:prstGeom>
          <a:noFill/>
          <a:ln w="9525">
            <a:noFill/>
            <a:miter lim="800000"/>
          </a:ln>
        </p:spPr>
        <p:txBody>
          <a:bodyPr lIns="91431" tIns="45716" rIns="91431" bIns="45716">
            <a:spAutoFit/>
          </a:bodyPr>
          <a:lstStyle/>
          <a:p>
            <a:pPr algn="ctr"/>
            <a:r>
              <a:rPr lang="zh-CN" altLang="en-US" sz="2265" b="1" dirty="0">
                <a:solidFill>
                  <a:srgbClr val="404040"/>
                </a:solidFill>
                <a:latin typeface="FZHei-B01S" panose="02010601030101010101" pitchFamily="2" charset="-122"/>
                <a:ea typeface="FZHei-B01S" panose="02010601030101010101" pitchFamily="2" charset="-122"/>
                <a:sym typeface="FZHei-B01S" panose="02010601030101010101" pitchFamily="2" charset="-122"/>
              </a:rPr>
              <a:t>添加标题</a:t>
            </a:r>
            <a:endParaRPr lang="en-US" altLang="zh-CN" sz="2265" b="1" dirty="0">
              <a:solidFill>
                <a:srgbClr val="404040"/>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2" name="矩形 47"/>
          <p:cNvSpPr>
            <a:spLocks noChangeArrowheads="1"/>
          </p:cNvSpPr>
          <p:nvPr/>
        </p:nvSpPr>
        <p:spPr bwMode="auto">
          <a:xfrm>
            <a:off x="1171576" y="5229633"/>
            <a:ext cx="1971675" cy="88209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913765">
              <a:lnSpc>
                <a:spcPct val="120000"/>
              </a:lnSpc>
              <a:spcBef>
                <a:spcPct val="0"/>
              </a:spcBef>
              <a:buNone/>
              <a:defRPr/>
            </a:pPr>
            <a:r>
              <a:rPr lang="zh-CN" altLang="en-US" sz="1465"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rPr>
              <a:t>在此录入上述图表的描述说明，在此录入上述图表的描述说明。</a:t>
            </a:r>
            <a:endParaRPr lang="zh-CN" altLang="en-US" sz="1465"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3" name="矩形 82"/>
          <p:cNvSpPr>
            <a:spLocks noChangeArrowheads="1"/>
          </p:cNvSpPr>
          <p:nvPr/>
        </p:nvSpPr>
        <p:spPr bwMode="auto">
          <a:xfrm>
            <a:off x="4021139" y="4808945"/>
            <a:ext cx="1550987" cy="441203"/>
          </a:xfrm>
          <a:prstGeom prst="rect">
            <a:avLst/>
          </a:prstGeom>
          <a:noFill/>
          <a:ln w="9525">
            <a:noFill/>
            <a:miter lim="800000"/>
          </a:ln>
        </p:spPr>
        <p:txBody>
          <a:bodyPr lIns="91431" tIns="45716" rIns="91431" bIns="45716">
            <a:spAutoFit/>
          </a:bodyPr>
          <a:lstStyle/>
          <a:p>
            <a:pPr algn="ctr"/>
            <a:r>
              <a:rPr lang="zh-CN" altLang="en-US" sz="2265" b="1" dirty="0">
                <a:solidFill>
                  <a:srgbClr val="404040"/>
                </a:solidFill>
                <a:latin typeface="FZHei-B01S" panose="02010601030101010101" pitchFamily="2" charset="-122"/>
                <a:ea typeface="FZHei-B01S" panose="02010601030101010101" pitchFamily="2" charset="-122"/>
                <a:sym typeface="FZHei-B01S" panose="02010601030101010101" pitchFamily="2" charset="-122"/>
              </a:rPr>
              <a:t>添加标题</a:t>
            </a:r>
            <a:endParaRPr lang="en-US" altLang="zh-CN" sz="2265" b="1" dirty="0">
              <a:solidFill>
                <a:srgbClr val="404040"/>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4" name="矩形 47"/>
          <p:cNvSpPr>
            <a:spLocks noChangeArrowheads="1"/>
          </p:cNvSpPr>
          <p:nvPr/>
        </p:nvSpPr>
        <p:spPr bwMode="auto">
          <a:xfrm>
            <a:off x="3811590" y="5229633"/>
            <a:ext cx="1970087" cy="88209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913765">
              <a:lnSpc>
                <a:spcPct val="120000"/>
              </a:lnSpc>
              <a:spcBef>
                <a:spcPct val="0"/>
              </a:spcBef>
              <a:buNone/>
              <a:defRPr/>
            </a:pPr>
            <a:r>
              <a:rPr lang="zh-CN" altLang="en-US" sz="1465"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rPr>
              <a:t>在此录入上述图表的描述说明，在此录入上述图表的描述说明。</a:t>
            </a:r>
            <a:endParaRPr lang="zh-CN" altLang="en-US" sz="1465"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5" name="矩形 84"/>
          <p:cNvSpPr>
            <a:spLocks noChangeArrowheads="1"/>
          </p:cNvSpPr>
          <p:nvPr/>
        </p:nvSpPr>
        <p:spPr bwMode="auto">
          <a:xfrm>
            <a:off x="9299577" y="4808945"/>
            <a:ext cx="1552575" cy="441203"/>
          </a:xfrm>
          <a:prstGeom prst="rect">
            <a:avLst/>
          </a:prstGeom>
          <a:noFill/>
          <a:ln w="9525">
            <a:noFill/>
            <a:miter lim="800000"/>
          </a:ln>
        </p:spPr>
        <p:txBody>
          <a:bodyPr lIns="91431" tIns="45716" rIns="91431" bIns="45716">
            <a:spAutoFit/>
          </a:bodyPr>
          <a:lstStyle/>
          <a:p>
            <a:pPr algn="ctr"/>
            <a:r>
              <a:rPr lang="zh-CN" altLang="en-US" sz="2265" b="1" dirty="0">
                <a:solidFill>
                  <a:srgbClr val="404040"/>
                </a:solidFill>
                <a:latin typeface="FZHei-B01S" panose="02010601030101010101" pitchFamily="2" charset="-122"/>
                <a:ea typeface="FZHei-B01S" panose="02010601030101010101" pitchFamily="2" charset="-122"/>
                <a:sym typeface="FZHei-B01S" panose="02010601030101010101" pitchFamily="2" charset="-122"/>
              </a:rPr>
              <a:t>添加标题</a:t>
            </a:r>
            <a:endParaRPr lang="en-US" altLang="zh-CN" sz="2265" b="1" dirty="0">
              <a:solidFill>
                <a:srgbClr val="404040"/>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6" name="矩形 47"/>
          <p:cNvSpPr>
            <a:spLocks noChangeArrowheads="1"/>
          </p:cNvSpPr>
          <p:nvPr/>
        </p:nvSpPr>
        <p:spPr bwMode="auto">
          <a:xfrm>
            <a:off x="9090025" y="5229633"/>
            <a:ext cx="1971675" cy="88209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913765">
              <a:lnSpc>
                <a:spcPct val="120000"/>
              </a:lnSpc>
              <a:spcBef>
                <a:spcPct val="0"/>
              </a:spcBef>
              <a:buNone/>
              <a:defRPr/>
            </a:pPr>
            <a:r>
              <a:rPr lang="zh-CN" altLang="en-US" sz="1465"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rPr>
              <a:t>在此录入上述图表的描述说明，在此录入上述图表的描述说明。</a:t>
            </a:r>
            <a:endParaRPr lang="zh-CN" altLang="en-US" sz="1465"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7" name="矩形 86"/>
          <p:cNvSpPr>
            <a:spLocks noChangeArrowheads="1"/>
          </p:cNvSpPr>
          <p:nvPr/>
        </p:nvSpPr>
        <p:spPr bwMode="auto">
          <a:xfrm>
            <a:off x="6659565" y="4808945"/>
            <a:ext cx="1552575" cy="441203"/>
          </a:xfrm>
          <a:prstGeom prst="rect">
            <a:avLst/>
          </a:prstGeom>
          <a:noFill/>
          <a:ln w="9525">
            <a:noFill/>
            <a:miter lim="800000"/>
          </a:ln>
        </p:spPr>
        <p:txBody>
          <a:bodyPr lIns="91431" tIns="45716" rIns="91431" bIns="45716">
            <a:spAutoFit/>
          </a:bodyPr>
          <a:lstStyle/>
          <a:p>
            <a:pPr algn="ctr"/>
            <a:r>
              <a:rPr lang="zh-CN" altLang="en-US" sz="2265" b="1" dirty="0">
                <a:solidFill>
                  <a:srgbClr val="404040"/>
                </a:solidFill>
                <a:latin typeface="FZHei-B01S" panose="02010601030101010101" pitchFamily="2" charset="-122"/>
                <a:ea typeface="FZHei-B01S" panose="02010601030101010101" pitchFamily="2" charset="-122"/>
                <a:sym typeface="FZHei-B01S" panose="02010601030101010101" pitchFamily="2" charset="-122"/>
              </a:rPr>
              <a:t>添加标题</a:t>
            </a:r>
            <a:endParaRPr lang="en-US" altLang="zh-CN" sz="2265" b="1" dirty="0">
              <a:solidFill>
                <a:srgbClr val="404040"/>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8" name="矩形 47"/>
          <p:cNvSpPr>
            <a:spLocks noChangeArrowheads="1"/>
          </p:cNvSpPr>
          <p:nvPr/>
        </p:nvSpPr>
        <p:spPr bwMode="auto">
          <a:xfrm>
            <a:off x="6450013" y="5229633"/>
            <a:ext cx="1971675" cy="88209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913765">
              <a:lnSpc>
                <a:spcPct val="120000"/>
              </a:lnSpc>
              <a:spcBef>
                <a:spcPct val="0"/>
              </a:spcBef>
              <a:buNone/>
              <a:defRPr/>
            </a:pPr>
            <a:r>
              <a:rPr lang="zh-CN" altLang="en-US" sz="1465"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rPr>
              <a:t>在此录入上述图表的描述说明，在此录入上述图表的描述说明。</a:t>
            </a:r>
            <a:endParaRPr lang="zh-CN" altLang="en-US" sz="1465"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1" name="文本框 70"/>
          <p:cNvSpPr txBox="1"/>
          <p:nvPr/>
        </p:nvSpPr>
        <p:spPr>
          <a:xfrm>
            <a:off x="4926449" y="368300"/>
            <a:ext cx="2339102" cy="523220"/>
          </a:xfrm>
          <a:prstGeom prst="rect">
            <a:avLst/>
          </a:prstGeom>
          <a:noFill/>
        </p:spPr>
        <p:txBody>
          <a:bodyPr wrap="none" rtlCol="0">
            <a:spAutoFit/>
          </a:bodyPr>
          <a:lstStyle/>
          <a:p>
            <a:r>
              <a:rPr lang="zh-CN" altLang="en-US" sz="2800" b="1"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right)">
                                      <p:cBhvr>
                                        <p:cTn id="12" dur="500"/>
                                        <p:tgtEl>
                                          <p:spTgt spid="20"/>
                                        </p:tgtEl>
                                      </p:cBhvr>
                                    </p:animEffect>
                                  </p:childTnLst>
                                </p:cTn>
                              </p:par>
                              <p:par>
                                <p:cTn id="13" presetID="22" presetClass="entr" presetSubtype="2" fill="hold" grpId="0" nodeType="withEffect">
                                  <p:stCondLst>
                                    <p:cond delay="250"/>
                                  </p:stCondLst>
                                  <p:childTnLst>
                                    <p:set>
                                      <p:cBhvr>
                                        <p:cTn id="14" dur="1" fill="hold">
                                          <p:stCondLst>
                                            <p:cond delay="0"/>
                                          </p:stCondLst>
                                        </p:cTn>
                                        <p:tgtEl>
                                          <p:spTgt spid="79"/>
                                        </p:tgtEl>
                                        <p:attrNameLst>
                                          <p:attrName>style.visibility</p:attrName>
                                        </p:attrNameLst>
                                      </p:cBhvr>
                                      <p:to>
                                        <p:strVal val="visible"/>
                                      </p:to>
                                    </p:set>
                                    <p:animEffect transition="in" filter="wipe(right)">
                                      <p:cBhvr>
                                        <p:cTn id="15" dur="500"/>
                                        <p:tgtEl>
                                          <p:spTgt spid="79"/>
                                        </p:tgtEl>
                                      </p:cBhvr>
                                    </p:animEffect>
                                  </p:childTnLst>
                                </p:cTn>
                              </p:par>
                              <p:par>
                                <p:cTn id="16" presetID="22" presetClass="entr" presetSubtype="2" fill="hold" grpId="0" nodeType="withEffect">
                                  <p:stCondLst>
                                    <p:cond delay="250"/>
                                  </p:stCondLst>
                                  <p:childTnLst>
                                    <p:set>
                                      <p:cBhvr>
                                        <p:cTn id="17" dur="1" fill="hold">
                                          <p:stCondLst>
                                            <p:cond delay="0"/>
                                          </p:stCondLst>
                                        </p:cTn>
                                        <p:tgtEl>
                                          <p:spTgt spid="80"/>
                                        </p:tgtEl>
                                        <p:attrNameLst>
                                          <p:attrName>style.visibility</p:attrName>
                                        </p:attrNameLst>
                                      </p:cBhvr>
                                      <p:to>
                                        <p:strVal val="visible"/>
                                      </p:to>
                                    </p:set>
                                    <p:animEffect transition="in" filter="wipe(right)">
                                      <p:cBhvr>
                                        <p:cTn id="18" dur="500"/>
                                        <p:tgtEl>
                                          <p:spTgt spid="80"/>
                                        </p:tgtEl>
                                      </p:cBhvr>
                                    </p:animEffect>
                                  </p:childTnLst>
                                </p:cTn>
                              </p:par>
                            </p:childTnLst>
                          </p:cTn>
                        </p:par>
                        <p:par>
                          <p:cTn id="19" fill="hold">
                            <p:stCondLst>
                              <p:cond delay="1000"/>
                            </p:stCondLst>
                            <p:childTnLst>
                              <p:par>
                                <p:cTn id="20" presetID="21" presetClass="entr" presetSubtype="1"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heel(1)">
                                      <p:cBhvr>
                                        <p:cTn id="22" dur="400"/>
                                        <p:tgtEl>
                                          <p:spTgt spid="21"/>
                                        </p:tgtEl>
                                      </p:cBhvr>
                                    </p:animEffect>
                                  </p:childTnLst>
                                </p:cTn>
                              </p:par>
                            </p:childTnLst>
                          </p:cTn>
                        </p:par>
                        <p:par>
                          <p:cTn id="23" fill="hold">
                            <p:stCondLst>
                              <p:cond delay="1500"/>
                            </p:stCondLst>
                            <p:childTnLst>
                              <p:par>
                                <p:cTn id="24" presetID="21" presetClass="entr" presetSubtype="1"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heel(1)">
                                      <p:cBhvr>
                                        <p:cTn id="26" dur="400"/>
                                        <p:tgtEl>
                                          <p:spTgt spid="22"/>
                                        </p:tgtEl>
                                      </p:cBhvr>
                                    </p:animEffect>
                                  </p:childTnLst>
                                </p:cTn>
                              </p:par>
                            </p:childTnLst>
                          </p:cTn>
                        </p:par>
                        <p:par>
                          <p:cTn id="27" fill="hold">
                            <p:stCondLst>
                              <p:cond delay="2000"/>
                            </p:stCondLst>
                            <p:childTnLst>
                              <p:par>
                                <p:cTn id="28" presetID="21" presetClass="entr" presetSubtype="1"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heel(1)">
                                      <p:cBhvr>
                                        <p:cTn id="30" dur="400"/>
                                        <p:tgtEl>
                                          <p:spTgt spid="23"/>
                                        </p:tgtEl>
                                      </p:cBhvr>
                                    </p:animEffect>
                                  </p:childTnLst>
                                </p:cTn>
                              </p:par>
                            </p:childTnLst>
                          </p:cTn>
                        </p:par>
                        <p:par>
                          <p:cTn id="31" fill="hold">
                            <p:stCondLst>
                              <p:cond delay="2500"/>
                            </p:stCondLst>
                            <p:childTnLst>
                              <p:par>
                                <p:cTn id="32" presetID="21"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heel(1)">
                                      <p:cBhvr>
                                        <p:cTn id="34" dur="400"/>
                                        <p:tgtEl>
                                          <p:spTgt spid="24"/>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250"/>
                                        <p:tgtEl>
                                          <p:spTgt spid="25"/>
                                        </p:tgtEl>
                                      </p:cBhvr>
                                    </p:animEffect>
                                  </p:childTnLst>
                                </p:cTn>
                              </p:par>
                              <p:par>
                                <p:cTn id="39" presetID="10"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250"/>
                                        <p:tgtEl>
                                          <p:spTgt spid="28"/>
                                        </p:tgtEl>
                                      </p:cBhvr>
                                    </p:animEffect>
                                  </p:childTnLst>
                                </p:cTn>
                              </p:par>
                              <p:par>
                                <p:cTn id="42" presetID="10" presetClass="entr" presetSubtype="0" fill="hold" nodeType="with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fade">
                                      <p:cBhvr>
                                        <p:cTn id="44" dur="250"/>
                                        <p:tgtEl>
                                          <p:spTgt spid="76"/>
                                        </p:tgtEl>
                                      </p:cBhvr>
                                    </p:animEffect>
                                  </p:childTnLst>
                                </p:cTn>
                              </p:par>
                              <p:par>
                                <p:cTn id="45" presetID="10" presetClass="entr" presetSubtype="0" fill="hold"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250"/>
                                        <p:tgtEl>
                                          <p:spTgt spid="56"/>
                                        </p:tgtEl>
                                      </p:cBhvr>
                                    </p:animEffect>
                                  </p:childTnLst>
                                </p:cTn>
                              </p:par>
                              <p:par>
                                <p:cTn id="48" presetID="14" presetClass="entr" presetSubtype="10" fill="hold" grpId="0" nodeType="withEffect">
                                  <p:stCondLst>
                                    <p:cond delay="750"/>
                                  </p:stCondLst>
                                  <p:childTnLst>
                                    <p:set>
                                      <p:cBhvr>
                                        <p:cTn id="49" dur="1" fill="hold">
                                          <p:stCondLst>
                                            <p:cond delay="0"/>
                                          </p:stCondLst>
                                        </p:cTn>
                                        <p:tgtEl>
                                          <p:spTgt spid="81"/>
                                        </p:tgtEl>
                                        <p:attrNameLst>
                                          <p:attrName>style.visibility</p:attrName>
                                        </p:attrNameLst>
                                      </p:cBhvr>
                                      <p:to>
                                        <p:strVal val="visible"/>
                                      </p:to>
                                    </p:set>
                                    <p:animEffect transition="in" filter="randombar(horizontal)">
                                      <p:cBhvr>
                                        <p:cTn id="50" dur="400"/>
                                        <p:tgtEl>
                                          <p:spTgt spid="81"/>
                                        </p:tgtEl>
                                      </p:cBhvr>
                                    </p:animEffect>
                                  </p:childTnLst>
                                </p:cTn>
                              </p:par>
                              <p:par>
                                <p:cTn id="51" presetID="14" presetClass="entr" presetSubtype="10" fill="hold" grpId="0" nodeType="withEffect">
                                  <p:stCondLst>
                                    <p:cond delay="750"/>
                                  </p:stCondLst>
                                  <p:childTnLst>
                                    <p:set>
                                      <p:cBhvr>
                                        <p:cTn id="52" dur="1" fill="hold">
                                          <p:stCondLst>
                                            <p:cond delay="0"/>
                                          </p:stCondLst>
                                        </p:cTn>
                                        <p:tgtEl>
                                          <p:spTgt spid="82"/>
                                        </p:tgtEl>
                                        <p:attrNameLst>
                                          <p:attrName>style.visibility</p:attrName>
                                        </p:attrNameLst>
                                      </p:cBhvr>
                                      <p:to>
                                        <p:strVal val="visible"/>
                                      </p:to>
                                    </p:set>
                                    <p:animEffect transition="in" filter="randombar(horizontal)">
                                      <p:cBhvr>
                                        <p:cTn id="53" dur="400"/>
                                        <p:tgtEl>
                                          <p:spTgt spid="82"/>
                                        </p:tgtEl>
                                      </p:cBhvr>
                                    </p:animEffect>
                                  </p:childTnLst>
                                </p:cTn>
                              </p:par>
                              <p:par>
                                <p:cTn id="54" presetID="14" presetClass="entr" presetSubtype="10" fill="hold" grpId="0" nodeType="withEffect">
                                  <p:stCondLst>
                                    <p:cond delay="750"/>
                                  </p:stCondLst>
                                  <p:childTnLst>
                                    <p:set>
                                      <p:cBhvr>
                                        <p:cTn id="55" dur="1" fill="hold">
                                          <p:stCondLst>
                                            <p:cond delay="0"/>
                                          </p:stCondLst>
                                        </p:cTn>
                                        <p:tgtEl>
                                          <p:spTgt spid="83"/>
                                        </p:tgtEl>
                                        <p:attrNameLst>
                                          <p:attrName>style.visibility</p:attrName>
                                        </p:attrNameLst>
                                      </p:cBhvr>
                                      <p:to>
                                        <p:strVal val="visible"/>
                                      </p:to>
                                    </p:set>
                                    <p:animEffect transition="in" filter="randombar(horizontal)">
                                      <p:cBhvr>
                                        <p:cTn id="56" dur="400"/>
                                        <p:tgtEl>
                                          <p:spTgt spid="83"/>
                                        </p:tgtEl>
                                      </p:cBhvr>
                                    </p:animEffect>
                                  </p:childTnLst>
                                </p:cTn>
                              </p:par>
                              <p:par>
                                <p:cTn id="57" presetID="14" presetClass="entr" presetSubtype="10" fill="hold" grpId="0" nodeType="withEffect">
                                  <p:stCondLst>
                                    <p:cond delay="750"/>
                                  </p:stCondLst>
                                  <p:childTnLst>
                                    <p:set>
                                      <p:cBhvr>
                                        <p:cTn id="58" dur="1" fill="hold">
                                          <p:stCondLst>
                                            <p:cond delay="0"/>
                                          </p:stCondLst>
                                        </p:cTn>
                                        <p:tgtEl>
                                          <p:spTgt spid="84"/>
                                        </p:tgtEl>
                                        <p:attrNameLst>
                                          <p:attrName>style.visibility</p:attrName>
                                        </p:attrNameLst>
                                      </p:cBhvr>
                                      <p:to>
                                        <p:strVal val="visible"/>
                                      </p:to>
                                    </p:set>
                                    <p:animEffect transition="in" filter="randombar(horizontal)">
                                      <p:cBhvr>
                                        <p:cTn id="59" dur="400"/>
                                        <p:tgtEl>
                                          <p:spTgt spid="84"/>
                                        </p:tgtEl>
                                      </p:cBhvr>
                                    </p:animEffect>
                                  </p:childTnLst>
                                </p:cTn>
                              </p:par>
                              <p:par>
                                <p:cTn id="60" presetID="14" presetClass="entr" presetSubtype="10" fill="hold" grpId="0" nodeType="withEffect">
                                  <p:stCondLst>
                                    <p:cond delay="750"/>
                                  </p:stCondLst>
                                  <p:childTnLst>
                                    <p:set>
                                      <p:cBhvr>
                                        <p:cTn id="61" dur="1" fill="hold">
                                          <p:stCondLst>
                                            <p:cond delay="0"/>
                                          </p:stCondLst>
                                        </p:cTn>
                                        <p:tgtEl>
                                          <p:spTgt spid="85"/>
                                        </p:tgtEl>
                                        <p:attrNameLst>
                                          <p:attrName>style.visibility</p:attrName>
                                        </p:attrNameLst>
                                      </p:cBhvr>
                                      <p:to>
                                        <p:strVal val="visible"/>
                                      </p:to>
                                    </p:set>
                                    <p:animEffect transition="in" filter="randombar(horizontal)">
                                      <p:cBhvr>
                                        <p:cTn id="62" dur="400"/>
                                        <p:tgtEl>
                                          <p:spTgt spid="85"/>
                                        </p:tgtEl>
                                      </p:cBhvr>
                                    </p:animEffect>
                                  </p:childTnLst>
                                </p:cTn>
                              </p:par>
                              <p:par>
                                <p:cTn id="63" presetID="14" presetClass="entr" presetSubtype="10" fill="hold" grpId="0" nodeType="withEffect">
                                  <p:stCondLst>
                                    <p:cond delay="750"/>
                                  </p:stCondLst>
                                  <p:childTnLst>
                                    <p:set>
                                      <p:cBhvr>
                                        <p:cTn id="64" dur="1" fill="hold">
                                          <p:stCondLst>
                                            <p:cond delay="0"/>
                                          </p:stCondLst>
                                        </p:cTn>
                                        <p:tgtEl>
                                          <p:spTgt spid="86"/>
                                        </p:tgtEl>
                                        <p:attrNameLst>
                                          <p:attrName>style.visibility</p:attrName>
                                        </p:attrNameLst>
                                      </p:cBhvr>
                                      <p:to>
                                        <p:strVal val="visible"/>
                                      </p:to>
                                    </p:set>
                                    <p:animEffect transition="in" filter="randombar(horizontal)">
                                      <p:cBhvr>
                                        <p:cTn id="65" dur="400"/>
                                        <p:tgtEl>
                                          <p:spTgt spid="86"/>
                                        </p:tgtEl>
                                      </p:cBhvr>
                                    </p:animEffect>
                                  </p:childTnLst>
                                </p:cTn>
                              </p:par>
                              <p:par>
                                <p:cTn id="66" presetID="14" presetClass="entr" presetSubtype="10" fill="hold" grpId="0" nodeType="withEffect">
                                  <p:stCondLst>
                                    <p:cond delay="750"/>
                                  </p:stCondLst>
                                  <p:childTnLst>
                                    <p:set>
                                      <p:cBhvr>
                                        <p:cTn id="67" dur="1" fill="hold">
                                          <p:stCondLst>
                                            <p:cond delay="0"/>
                                          </p:stCondLst>
                                        </p:cTn>
                                        <p:tgtEl>
                                          <p:spTgt spid="87"/>
                                        </p:tgtEl>
                                        <p:attrNameLst>
                                          <p:attrName>style.visibility</p:attrName>
                                        </p:attrNameLst>
                                      </p:cBhvr>
                                      <p:to>
                                        <p:strVal val="visible"/>
                                      </p:to>
                                    </p:set>
                                    <p:animEffect transition="in" filter="randombar(horizontal)">
                                      <p:cBhvr>
                                        <p:cTn id="68" dur="400"/>
                                        <p:tgtEl>
                                          <p:spTgt spid="87"/>
                                        </p:tgtEl>
                                      </p:cBhvr>
                                    </p:animEffect>
                                  </p:childTnLst>
                                </p:cTn>
                              </p:par>
                              <p:par>
                                <p:cTn id="69" presetID="14" presetClass="entr" presetSubtype="10" fill="hold" grpId="0" nodeType="withEffect">
                                  <p:stCondLst>
                                    <p:cond delay="750"/>
                                  </p:stCondLst>
                                  <p:childTnLst>
                                    <p:set>
                                      <p:cBhvr>
                                        <p:cTn id="70" dur="1" fill="hold">
                                          <p:stCondLst>
                                            <p:cond delay="0"/>
                                          </p:stCondLst>
                                        </p:cTn>
                                        <p:tgtEl>
                                          <p:spTgt spid="88"/>
                                        </p:tgtEl>
                                        <p:attrNameLst>
                                          <p:attrName>style.visibility</p:attrName>
                                        </p:attrNameLst>
                                      </p:cBhvr>
                                      <p:to>
                                        <p:strVal val="visible"/>
                                      </p:to>
                                    </p:set>
                                    <p:animEffect transition="in" filter="randombar(horizontal)">
                                      <p:cBhvr>
                                        <p:cTn id="71" dur="4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79" grpId="0"/>
      <p:bldP spid="80" grpId="0"/>
      <p:bldP spid="81" grpId="0"/>
      <p:bldP spid="82" grpId="0"/>
      <p:bldP spid="83" grpId="0"/>
      <p:bldP spid="84" grpId="0"/>
      <p:bldP spid="85" grpId="0"/>
      <p:bldP spid="86" grpId="0"/>
      <p:bldP spid="87" grpId="0"/>
      <p:bldP spid="8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6"/>
          <p:cNvCxnSpPr>
            <a:stCxn id="34" idx="2"/>
          </p:cNvCxnSpPr>
          <p:nvPr/>
        </p:nvCxnSpPr>
        <p:spPr>
          <a:xfrm rot="10800000" flipV="1">
            <a:off x="2476475" y="3771488"/>
            <a:ext cx="762005" cy="413"/>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9"/>
          <p:cNvCxnSpPr>
            <a:stCxn id="47" idx="6"/>
          </p:cNvCxnSpPr>
          <p:nvPr/>
        </p:nvCxnSpPr>
        <p:spPr>
          <a:xfrm>
            <a:off x="8426283" y="3771488"/>
            <a:ext cx="812989" cy="413"/>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29" name="Arc 30"/>
          <p:cNvSpPr/>
          <p:nvPr/>
        </p:nvSpPr>
        <p:spPr>
          <a:xfrm>
            <a:off x="2381225" y="2152640"/>
            <a:ext cx="1611792" cy="1611792"/>
          </a:xfrm>
          <a:prstGeom prst="arc">
            <a:avLst/>
          </a:prstGeom>
          <a:ln w="28575">
            <a:solidFill>
              <a:schemeClr val="accent2"/>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latin typeface="FZHei-B01S" panose="02010601030101010101" pitchFamily="2" charset="-122"/>
              <a:ea typeface="FZHei-B01S" panose="02010601030101010101" pitchFamily="2" charset="-122"/>
              <a:sym typeface="FZHei-B01S" panose="02010601030101010101" pitchFamily="2" charset="-122"/>
            </a:endParaRPr>
          </a:p>
        </p:txBody>
      </p:sp>
      <p:sp>
        <p:nvSpPr>
          <p:cNvPr id="34" name="Oval 15"/>
          <p:cNvSpPr/>
          <p:nvPr/>
        </p:nvSpPr>
        <p:spPr>
          <a:xfrm>
            <a:off x="3238480" y="3034975"/>
            <a:ext cx="1473027" cy="147302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42" name="Arc 31"/>
          <p:cNvSpPr/>
          <p:nvPr/>
        </p:nvSpPr>
        <p:spPr>
          <a:xfrm flipH="1">
            <a:off x="7715261" y="2152640"/>
            <a:ext cx="1611792" cy="1611792"/>
          </a:xfrm>
          <a:prstGeom prst="arc">
            <a:avLst/>
          </a:prstGeom>
          <a:ln w="28575">
            <a:solidFill>
              <a:schemeClr val="accent5"/>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latin typeface="FZHei-B01S" panose="02010601030101010101" pitchFamily="2" charset="-122"/>
              <a:ea typeface="FZHei-B01S" panose="02010601030101010101" pitchFamily="2" charset="-122"/>
              <a:sym typeface="FZHei-B01S" panose="02010601030101010101" pitchFamily="2" charset="-122"/>
            </a:endParaRPr>
          </a:p>
        </p:txBody>
      </p:sp>
      <p:sp>
        <p:nvSpPr>
          <p:cNvPr id="47" name="Oval 24"/>
          <p:cNvSpPr/>
          <p:nvPr/>
        </p:nvSpPr>
        <p:spPr>
          <a:xfrm>
            <a:off x="6953256" y="3034975"/>
            <a:ext cx="1473027" cy="147302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56" name="Arc 33"/>
          <p:cNvSpPr/>
          <p:nvPr/>
        </p:nvSpPr>
        <p:spPr>
          <a:xfrm flipV="1">
            <a:off x="3619483" y="3771901"/>
            <a:ext cx="1611792" cy="1611792"/>
          </a:xfrm>
          <a:prstGeom prst="arc">
            <a:avLst/>
          </a:prstGeom>
          <a:ln w="28575">
            <a:solidFill>
              <a:schemeClr val="accent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latin typeface="FZHei-B01S" panose="02010601030101010101" pitchFamily="2" charset="-122"/>
              <a:ea typeface="FZHei-B01S" panose="02010601030101010101" pitchFamily="2" charset="-122"/>
              <a:sym typeface="FZHei-B01S" panose="02010601030101010101" pitchFamily="2" charset="-122"/>
            </a:endParaRPr>
          </a:p>
        </p:txBody>
      </p:sp>
      <p:sp>
        <p:nvSpPr>
          <p:cNvPr id="59" name="Oval 22"/>
          <p:cNvSpPr/>
          <p:nvPr/>
        </p:nvSpPr>
        <p:spPr>
          <a:xfrm>
            <a:off x="4476738" y="3034974"/>
            <a:ext cx="1473027" cy="14730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70" name="Arc 32"/>
          <p:cNvSpPr/>
          <p:nvPr/>
        </p:nvSpPr>
        <p:spPr>
          <a:xfrm flipH="1" flipV="1">
            <a:off x="6477003" y="3771901"/>
            <a:ext cx="1611792" cy="1611792"/>
          </a:xfrm>
          <a:prstGeom prst="arc">
            <a:avLst/>
          </a:prstGeom>
          <a:ln w="28575">
            <a:solidFill>
              <a:schemeClr val="accent4"/>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latin typeface="FZHei-B01S" panose="02010601030101010101" pitchFamily="2" charset="-122"/>
              <a:ea typeface="FZHei-B01S" panose="02010601030101010101" pitchFamily="2" charset="-122"/>
              <a:sym typeface="FZHei-B01S" panose="02010601030101010101" pitchFamily="2" charset="-122"/>
            </a:endParaRPr>
          </a:p>
        </p:txBody>
      </p:sp>
      <p:sp>
        <p:nvSpPr>
          <p:cNvPr id="73" name="Oval 23"/>
          <p:cNvSpPr/>
          <p:nvPr/>
        </p:nvSpPr>
        <p:spPr>
          <a:xfrm>
            <a:off x="5714998" y="3034974"/>
            <a:ext cx="1473027" cy="147302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77" name="Freeform 65"/>
          <p:cNvSpPr>
            <a:spLocks noEditPoints="1"/>
          </p:cNvSpPr>
          <p:nvPr/>
        </p:nvSpPr>
        <p:spPr bwMode="auto">
          <a:xfrm>
            <a:off x="3656217" y="3535011"/>
            <a:ext cx="483033" cy="488475"/>
          </a:xfrm>
          <a:custGeom>
            <a:avLst/>
            <a:gdLst>
              <a:gd name="T0" fmla="*/ 102 w 150"/>
              <a:gd name="T1" fmla="*/ 22 h 151"/>
              <a:gd name="T2" fmla="*/ 22 w 150"/>
              <a:gd name="T3" fmla="*/ 22 h 151"/>
              <a:gd name="T4" fmla="*/ 22 w 150"/>
              <a:gd name="T5" fmla="*/ 101 h 151"/>
              <a:gd name="T6" fmla="*/ 93 w 150"/>
              <a:gd name="T7" fmla="*/ 108 h 151"/>
              <a:gd name="T8" fmla="*/ 97 w 150"/>
              <a:gd name="T9" fmla="*/ 114 h 151"/>
              <a:gd name="T10" fmla="*/ 128 w 150"/>
              <a:gd name="T11" fmla="*/ 146 h 151"/>
              <a:gd name="T12" fmla="*/ 145 w 150"/>
              <a:gd name="T13" fmla="*/ 146 h 151"/>
              <a:gd name="T14" fmla="*/ 145 w 150"/>
              <a:gd name="T15" fmla="*/ 129 h 151"/>
              <a:gd name="T16" fmla="*/ 114 w 150"/>
              <a:gd name="T17" fmla="*/ 97 h 151"/>
              <a:gd name="T18" fmla="*/ 108 w 150"/>
              <a:gd name="T19" fmla="*/ 94 h 151"/>
              <a:gd name="T20" fmla="*/ 102 w 150"/>
              <a:gd name="T21" fmla="*/ 22 h 151"/>
              <a:gd name="T22" fmla="*/ 91 w 150"/>
              <a:gd name="T23" fmla="*/ 92 h 151"/>
              <a:gd name="T24" fmla="*/ 32 w 150"/>
              <a:gd name="T25" fmla="*/ 91 h 151"/>
              <a:gd name="T26" fmla="*/ 32 w 150"/>
              <a:gd name="T27" fmla="*/ 32 h 151"/>
              <a:gd name="T28" fmla="*/ 91 w 150"/>
              <a:gd name="T29" fmla="*/ 32 h 151"/>
              <a:gd name="T30" fmla="*/ 91 w 150"/>
              <a:gd name="T31" fmla="*/ 9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151">
                <a:moveTo>
                  <a:pt x="102" y="22"/>
                </a:moveTo>
                <a:cubicBezTo>
                  <a:pt x="80" y="0"/>
                  <a:pt x="44" y="0"/>
                  <a:pt x="22" y="22"/>
                </a:cubicBezTo>
                <a:cubicBezTo>
                  <a:pt x="0" y="44"/>
                  <a:pt x="0" y="79"/>
                  <a:pt x="22" y="101"/>
                </a:cubicBezTo>
                <a:cubicBezTo>
                  <a:pt x="41" y="121"/>
                  <a:pt x="71" y="123"/>
                  <a:pt x="93" y="108"/>
                </a:cubicBezTo>
                <a:cubicBezTo>
                  <a:pt x="94" y="110"/>
                  <a:pt x="95" y="112"/>
                  <a:pt x="97" y="114"/>
                </a:cubicBezTo>
                <a:cubicBezTo>
                  <a:pt x="128" y="146"/>
                  <a:pt x="128" y="146"/>
                  <a:pt x="128" y="146"/>
                </a:cubicBezTo>
                <a:cubicBezTo>
                  <a:pt x="133" y="151"/>
                  <a:pt x="141" y="151"/>
                  <a:pt x="145" y="146"/>
                </a:cubicBezTo>
                <a:cubicBezTo>
                  <a:pt x="150" y="142"/>
                  <a:pt x="150" y="134"/>
                  <a:pt x="145" y="129"/>
                </a:cubicBezTo>
                <a:cubicBezTo>
                  <a:pt x="114" y="97"/>
                  <a:pt x="114" y="97"/>
                  <a:pt x="114" y="97"/>
                </a:cubicBezTo>
                <a:cubicBezTo>
                  <a:pt x="112" y="96"/>
                  <a:pt x="110" y="94"/>
                  <a:pt x="108" y="94"/>
                </a:cubicBezTo>
                <a:cubicBezTo>
                  <a:pt x="123" y="72"/>
                  <a:pt x="121" y="42"/>
                  <a:pt x="102" y="22"/>
                </a:cubicBezTo>
                <a:close/>
                <a:moveTo>
                  <a:pt x="91" y="92"/>
                </a:moveTo>
                <a:cubicBezTo>
                  <a:pt x="75" y="108"/>
                  <a:pt x="48" y="108"/>
                  <a:pt x="32" y="91"/>
                </a:cubicBezTo>
                <a:cubicBezTo>
                  <a:pt x="15" y="75"/>
                  <a:pt x="16" y="48"/>
                  <a:pt x="32" y="32"/>
                </a:cubicBezTo>
                <a:cubicBezTo>
                  <a:pt x="48" y="16"/>
                  <a:pt x="75" y="16"/>
                  <a:pt x="91" y="32"/>
                </a:cubicBezTo>
                <a:cubicBezTo>
                  <a:pt x="108" y="49"/>
                  <a:pt x="108" y="75"/>
                  <a:pt x="91" y="9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78" name="组合 77"/>
          <p:cNvGrpSpPr/>
          <p:nvPr/>
        </p:nvGrpSpPr>
        <p:grpSpPr>
          <a:xfrm>
            <a:off x="4941368" y="3531609"/>
            <a:ext cx="489837" cy="495279"/>
            <a:chOff x="9349366" y="2935970"/>
            <a:chExt cx="857717" cy="867247"/>
          </a:xfrm>
          <a:solidFill>
            <a:schemeClr val="bg1"/>
          </a:solidFill>
        </p:grpSpPr>
        <p:sp>
          <p:nvSpPr>
            <p:cNvPr id="80" name="Freeform 45"/>
            <p:cNvSpPr>
              <a:spLocks noEditPoints="1"/>
            </p:cNvSpPr>
            <p:nvPr/>
          </p:nvSpPr>
          <p:spPr bwMode="auto">
            <a:xfrm>
              <a:off x="9349366" y="2935970"/>
              <a:ext cx="857717" cy="867247"/>
            </a:xfrm>
            <a:custGeom>
              <a:avLst/>
              <a:gdLst>
                <a:gd name="T0" fmla="*/ 76 w 152"/>
                <a:gd name="T1" fmla="*/ 0 h 153"/>
                <a:gd name="T2" fmla="*/ 0 w 152"/>
                <a:gd name="T3" fmla="*/ 77 h 153"/>
                <a:gd name="T4" fmla="*/ 76 w 152"/>
                <a:gd name="T5" fmla="*/ 153 h 153"/>
                <a:gd name="T6" fmla="*/ 152 w 152"/>
                <a:gd name="T7" fmla="*/ 77 h 153"/>
                <a:gd name="T8" fmla="*/ 76 w 152"/>
                <a:gd name="T9" fmla="*/ 0 h 153"/>
                <a:gd name="T10" fmla="*/ 76 w 152"/>
                <a:gd name="T11" fmla="*/ 137 h 153"/>
                <a:gd name="T12" fmla="*/ 16 w 152"/>
                <a:gd name="T13" fmla="*/ 77 h 153"/>
                <a:gd name="T14" fmla="*/ 76 w 152"/>
                <a:gd name="T15" fmla="*/ 16 h 153"/>
                <a:gd name="T16" fmla="*/ 136 w 152"/>
                <a:gd name="T17" fmla="*/ 77 h 153"/>
                <a:gd name="T18" fmla="*/ 76 w 152"/>
                <a:gd name="T19" fmla="*/ 13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153">
                  <a:moveTo>
                    <a:pt x="76" y="0"/>
                  </a:moveTo>
                  <a:cubicBezTo>
                    <a:pt x="34" y="0"/>
                    <a:pt x="0" y="34"/>
                    <a:pt x="0" y="77"/>
                  </a:cubicBezTo>
                  <a:cubicBezTo>
                    <a:pt x="0" y="119"/>
                    <a:pt x="34" y="153"/>
                    <a:pt x="76" y="153"/>
                  </a:cubicBezTo>
                  <a:cubicBezTo>
                    <a:pt x="118" y="153"/>
                    <a:pt x="152" y="119"/>
                    <a:pt x="152" y="77"/>
                  </a:cubicBezTo>
                  <a:cubicBezTo>
                    <a:pt x="152" y="34"/>
                    <a:pt x="118" y="0"/>
                    <a:pt x="76" y="0"/>
                  </a:cubicBezTo>
                  <a:close/>
                  <a:moveTo>
                    <a:pt x="76" y="137"/>
                  </a:moveTo>
                  <a:cubicBezTo>
                    <a:pt x="43" y="137"/>
                    <a:pt x="16" y="110"/>
                    <a:pt x="16" y="77"/>
                  </a:cubicBezTo>
                  <a:cubicBezTo>
                    <a:pt x="16" y="43"/>
                    <a:pt x="43" y="16"/>
                    <a:pt x="76" y="16"/>
                  </a:cubicBezTo>
                  <a:cubicBezTo>
                    <a:pt x="109" y="16"/>
                    <a:pt x="136" y="43"/>
                    <a:pt x="136" y="77"/>
                  </a:cubicBezTo>
                  <a:cubicBezTo>
                    <a:pt x="136" y="110"/>
                    <a:pt x="109" y="137"/>
                    <a:pt x="76" y="137"/>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1" name="Freeform 46"/>
            <p:cNvSpPr/>
            <p:nvPr/>
          </p:nvSpPr>
          <p:spPr bwMode="auto">
            <a:xfrm>
              <a:off x="9704366" y="3326707"/>
              <a:ext cx="140570" cy="312114"/>
            </a:xfrm>
            <a:custGeom>
              <a:avLst/>
              <a:gdLst>
                <a:gd name="T0" fmla="*/ 21 w 25"/>
                <a:gd name="T1" fmla="*/ 0 h 55"/>
                <a:gd name="T2" fmla="*/ 5 w 25"/>
                <a:gd name="T3" fmla="*/ 0 h 55"/>
                <a:gd name="T4" fmla="*/ 0 w 25"/>
                <a:gd name="T5" fmla="*/ 5 h 55"/>
                <a:gd name="T6" fmla="*/ 0 w 25"/>
                <a:gd name="T7" fmla="*/ 51 h 55"/>
                <a:gd name="T8" fmla="*/ 5 w 25"/>
                <a:gd name="T9" fmla="*/ 55 h 55"/>
                <a:gd name="T10" fmla="*/ 21 w 25"/>
                <a:gd name="T11" fmla="*/ 55 h 55"/>
                <a:gd name="T12" fmla="*/ 25 w 25"/>
                <a:gd name="T13" fmla="*/ 51 h 55"/>
                <a:gd name="T14" fmla="*/ 25 w 25"/>
                <a:gd name="T15" fmla="*/ 5 h 55"/>
                <a:gd name="T16" fmla="*/ 21 w 25"/>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55">
                  <a:moveTo>
                    <a:pt x="21" y="0"/>
                  </a:moveTo>
                  <a:cubicBezTo>
                    <a:pt x="5" y="0"/>
                    <a:pt x="5" y="0"/>
                    <a:pt x="5" y="0"/>
                  </a:cubicBezTo>
                  <a:cubicBezTo>
                    <a:pt x="2" y="0"/>
                    <a:pt x="0" y="2"/>
                    <a:pt x="0" y="5"/>
                  </a:cubicBezTo>
                  <a:cubicBezTo>
                    <a:pt x="0" y="51"/>
                    <a:pt x="0" y="51"/>
                    <a:pt x="0" y="51"/>
                  </a:cubicBezTo>
                  <a:cubicBezTo>
                    <a:pt x="0" y="53"/>
                    <a:pt x="2" y="55"/>
                    <a:pt x="5" y="55"/>
                  </a:cubicBezTo>
                  <a:cubicBezTo>
                    <a:pt x="21" y="55"/>
                    <a:pt x="21" y="55"/>
                    <a:pt x="21" y="55"/>
                  </a:cubicBezTo>
                  <a:cubicBezTo>
                    <a:pt x="23" y="55"/>
                    <a:pt x="25" y="53"/>
                    <a:pt x="25" y="51"/>
                  </a:cubicBezTo>
                  <a:cubicBezTo>
                    <a:pt x="25" y="5"/>
                    <a:pt x="25" y="5"/>
                    <a:pt x="25" y="5"/>
                  </a:cubicBezTo>
                  <a:cubicBezTo>
                    <a:pt x="25" y="2"/>
                    <a:pt x="23" y="0"/>
                    <a:pt x="21"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2" name="Oval 47"/>
            <p:cNvSpPr>
              <a:spLocks noChangeArrowheads="1"/>
            </p:cNvSpPr>
            <p:nvPr/>
          </p:nvSpPr>
          <p:spPr bwMode="auto">
            <a:xfrm>
              <a:off x="9699601" y="3100365"/>
              <a:ext cx="157248" cy="152483"/>
            </a:xfrm>
            <a:prstGeom prst="ellipse">
              <a:avLst/>
            </a:prstGeom>
            <a:grpFill/>
            <a:ln>
              <a:noFill/>
            </a:ln>
          </p:spPr>
          <p:txBody>
            <a:bodyPr vert="horz" wrap="square" lIns="91440" tIns="45720" rIns="91440" bIns="45720" numCol="1" anchor="t" anchorCtr="0" compatLnSpc="1"/>
            <a:lstStyle/>
            <a:p>
              <a:endParaRPr lang="zh-CN" altLang="en-US">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83" name="组合 82"/>
          <p:cNvGrpSpPr/>
          <p:nvPr/>
        </p:nvGrpSpPr>
        <p:grpSpPr>
          <a:xfrm>
            <a:off x="6096000" y="3482625"/>
            <a:ext cx="595967" cy="593246"/>
            <a:chOff x="1901528" y="2850198"/>
            <a:chExt cx="1043555" cy="1038790"/>
          </a:xfrm>
          <a:solidFill>
            <a:schemeClr val="bg1"/>
          </a:solidFill>
        </p:grpSpPr>
        <p:sp>
          <p:nvSpPr>
            <p:cNvPr id="84" name="Freeform 55"/>
            <p:cNvSpPr>
              <a:spLocks noEditPoints="1"/>
            </p:cNvSpPr>
            <p:nvPr/>
          </p:nvSpPr>
          <p:spPr bwMode="auto">
            <a:xfrm>
              <a:off x="1901528" y="2850198"/>
              <a:ext cx="614697" cy="624227"/>
            </a:xfrm>
            <a:custGeom>
              <a:avLst/>
              <a:gdLst>
                <a:gd name="T0" fmla="*/ 12 w 109"/>
                <a:gd name="T1" fmla="*/ 67 h 110"/>
                <a:gd name="T2" fmla="*/ 16 w 109"/>
                <a:gd name="T3" fmla="*/ 76 h 110"/>
                <a:gd name="T4" fmla="*/ 11 w 109"/>
                <a:gd name="T5" fmla="*/ 82 h 110"/>
                <a:gd name="T6" fmla="*/ 11 w 109"/>
                <a:gd name="T7" fmla="*/ 89 h 110"/>
                <a:gd name="T8" fmla="*/ 20 w 109"/>
                <a:gd name="T9" fmla="*/ 98 h 110"/>
                <a:gd name="T10" fmla="*/ 26 w 109"/>
                <a:gd name="T11" fmla="*/ 98 h 110"/>
                <a:gd name="T12" fmla="*/ 32 w 109"/>
                <a:gd name="T13" fmla="*/ 93 h 110"/>
                <a:gd name="T14" fmla="*/ 42 w 109"/>
                <a:gd name="T15" fmla="*/ 97 h 110"/>
                <a:gd name="T16" fmla="*/ 43 w 109"/>
                <a:gd name="T17" fmla="*/ 105 h 110"/>
                <a:gd name="T18" fmla="*/ 48 w 109"/>
                <a:gd name="T19" fmla="*/ 110 h 110"/>
                <a:gd name="T20" fmla="*/ 60 w 109"/>
                <a:gd name="T21" fmla="*/ 110 h 110"/>
                <a:gd name="T22" fmla="*/ 65 w 109"/>
                <a:gd name="T23" fmla="*/ 105 h 110"/>
                <a:gd name="T24" fmla="*/ 66 w 109"/>
                <a:gd name="T25" fmla="*/ 98 h 110"/>
                <a:gd name="T26" fmla="*/ 77 w 109"/>
                <a:gd name="T27" fmla="*/ 93 h 110"/>
                <a:gd name="T28" fmla="*/ 83 w 109"/>
                <a:gd name="T29" fmla="*/ 98 h 110"/>
                <a:gd name="T30" fmla="*/ 89 w 109"/>
                <a:gd name="T31" fmla="*/ 98 h 110"/>
                <a:gd name="T32" fmla="*/ 98 w 109"/>
                <a:gd name="T33" fmla="*/ 89 h 110"/>
                <a:gd name="T34" fmla="*/ 98 w 109"/>
                <a:gd name="T35" fmla="*/ 83 h 110"/>
                <a:gd name="T36" fmla="*/ 93 w 109"/>
                <a:gd name="T37" fmla="*/ 77 h 110"/>
                <a:gd name="T38" fmla="*/ 98 w 109"/>
                <a:gd name="T39" fmla="*/ 66 h 110"/>
                <a:gd name="T40" fmla="*/ 105 w 109"/>
                <a:gd name="T41" fmla="*/ 65 h 110"/>
                <a:gd name="T42" fmla="*/ 109 w 109"/>
                <a:gd name="T43" fmla="*/ 60 h 110"/>
                <a:gd name="T44" fmla="*/ 109 w 109"/>
                <a:gd name="T45" fmla="*/ 49 h 110"/>
                <a:gd name="T46" fmla="*/ 105 w 109"/>
                <a:gd name="T47" fmla="*/ 44 h 110"/>
                <a:gd name="T48" fmla="*/ 98 w 109"/>
                <a:gd name="T49" fmla="*/ 43 h 110"/>
                <a:gd name="T50" fmla="*/ 94 w 109"/>
                <a:gd name="T51" fmla="*/ 32 h 110"/>
                <a:gd name="T52" fmla="*/ 98 w 109"/>
                <a:gd name="T53" fmla="*/ 27 h 110"/>
                <a:gd name="T54" fmla="*/ 98 w 109"/>
                <a:gd name="T55" fmla="*/ 20 h 110"/>
                <a:gd name="T56" fmla="*/ 89 w 109"/>
                <a:gd name="T57" fmla="*/ 12 h 110"/>
                <a:gd name="T58" fmla="*/ 83 w 109"/>
                <a:gd name="T59" fmla="*/ 12 h 110"/>
                <a:gd name="T60" fmla="*/ 77 w 109"/>
                <a:gd name="T61" fmla="*/ 16 h 110"/>
                <a:gd name="T62" fmla="*/ 66 w 109"/>
                <a:gd name="T63" fmla="*/ 11 h 110"/>
                <a:gd name="T64" fmla="*/ 66 w 109"/>
                <a:gd name="T65" fmla="*/ 4 h 110"/>
                <a:gd name="T66" fmla="*/ 61 w 109"/>
                <a:gd name="T67" fmla="*/ 0 h 110"/>
                <a:gd name="T68" fmla="*/ 49 w 109"/>
                <a:gd name="T69" fmla="*/ 0 h 110"/>
                <a:gd name="T70" fmla="*/ 44 w 109"/>
                <a:gd name="T71" fmla="*/ 4 h 110"/>
                <a:gd name="T72" fmla="*/ 43 w 109"/>
                <a:gd name="T73" fmla="*/ 11 h 110"/>
                <a:gd name="T74" fmla="*/ 32 w 109"/>
                <a:gd name="T75" fmla="*/ 16 h 110"/>
                <a:gd name="T76" fmla="*/ 26 w 109"/>
                <a:gd name="T77" fmla="*/ 12 h 110"/>
                <a:gd name="T78" fmla="*/ 20 w 109"/>
                <a:gd name="T79" fmla="*/ 12 h 110"/>
                <a:gd name="T80" fmla="*/ 11 w 109"/>
                <a:gd name="T81" fmla="*/ 20 h 110"/>
                <a:gd name="T82" fmla="*/ 11 w 109"/>
                <a:gd name="T83" fmla="*/ 27 h 110"/>
                <a:gd name="T84" fmla="*/ 16 w 109"/>
                <a:gd name="T85" fmla="*/ 33 h 110"/>
                <a:gd name="T86" fmla="*/ 11 w 109"/>
                <a:gd name="T87" fmla="*/ 43 h 110"/>
                <a:gd name="T88" fmla="*/ 4 w 109"/>
                <a:gd name="T89" fmla="*/ 44 h 110"/>
                <a:gd name="T90" fmla="*/ 0 w 109"/>
                <a:gd name="T91" fmla="*/ 49 h 110"/>
                <a:gd name="T92" fmla="*/ 0 w 109"/>
                <a:gd name="T93" fmla="*/ 61 h 110"/>
                <a:gd name="T94" fmla="*/ 4 w 109"/>
                <a:gd name="T95" fmla="*/ 66 h 110"/>
                <a:gd name="T96" fmla="*/ 12 w 109"/>
                <a:gd name="T97" fmla="*/ 67 h 110"/>
                <a:gd name="T98" fmla="*/ 55 w 109"/>
                <a:gd name="T99" fmla="*/ 35 h 110"/>
                <a:gd name="T100" fmla="*/ 74 w 109"/>
                <a:gd name="T101" fmla="*/ 54 h 110"/>
                <a:gd name="T102" fmla="*/ 55 w 109"/>
                <a:gd name="T103" fmla="*/ 74 h 110"/>
                <a:gd name="T104" fmla="*/ 35 w 109"/>
                <a:gd name="T105" fmla="*/ 54 h 110"/>
                <a:gd name="T106" fmla="*/ 55 w 109"/>
                <a:gd name="T107"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110">
                  <a:moveTo>
                    <a:pt x="12" y="67"/>
                  </a:moveTo>
                  <a:cubicBezTo>
                    <a:pt x="13" y="70"/>
                    <a:pt x="14" y="73"/>
                    <a:pt x="16" y="76"/>
                  </a:cubicBezTo>
                  <a:cubicBezTo>
                    <a:pt x="11" y="82"/>
                    <a:pt x="11" y="82"/>
                    <a:pt x="11" y="82"/>
                  </a:cubicBezTo>
                  <a:cubicBezTo>
                    <a:pt x="9" y="84"/>
                    <a:pt x="10" y="87"/>
                    <a:pt x="11" y="89"/>
                  </a:cubicBezTo>
                  <a:cubicBezTo>
                    <a:pt x="20" y="98"/>
                    <a:pt x="20" y="98"/>
                    <a:pt x="20" y="98"/>
                  </a:cubicBezTo>
                  <a:cubicBezTo>
                    <a:pt x="22" y="99"/>
                    <a:pt x="24" y="99"/>
                    <a:pt x="26" y="98"/>
                  </a:cubicBezTo>
                  <a:cubicBezTo>
                    <a:pt x="32" y="93"/>
                    <a:pt x="32" y="93"/>
                    <a:pt x="32" y="93"/>
                  </a:cubicBezTo>
                  <a:cubicBezTo>
                    <a:pt x="36" y="95"/>
                    <a:pt x="39" y="96"/>
                    <a:pt x="42" y="97"/>
                  </a:cubicBezTo>
                  <a:cubicBezTo>
                    <a:pt x="43" y="105"/>
                    <a:pt x="43" y="105"/>
                    <a:pt x="43" y="105"/>
                  </a:cubicBezTo>
                  <a:cubicBezTo>
                    <a:pt x="44" y="108"/>
                    <a:pt x="46" y="110"/>
                    <a:pt x="48" y="110"/>
                  </a:cubicBezTo>
                  <a:cubicBezTo>
                    <a:pt x="60" y="110"/>
                    <a:pt x="60" y="110"/>
                    <a:pt x="60" y="110"/>
                  </a:cubicBezTo>
                  <a:cubicBezTo>
                    <a:pt x="63" y="110"/>
                    <a:pt x="65" y="108"/>
                    <a:pt x="65" y="105"/>
                  </a:cubicBezTo>
                  <a:cubicBezTo>
                    <a:pt x="66" y="98"/>
                    <a:pt x="66" y="98"/>
                    <a:pt x="66" y="98"/>
                  </a:cubicBezTo>
                  <a:cubicBezTo>
                    <a:pt x="70" y="97"/>
                    <a:pt x="73" y="95"/>
                    <a:pt x="77" y="93"/>
                  </a:cubicBezTo>
                  <a:cubicBezTo>
                    <a:pt x="83" y="98"/>
                    <a:pt x="83" y="98"/>
                    <a:pt x="83" y="98"/>
                  </a:cubicBezTo>
                  <a:cubicBezTo>
                    <a:pt x="85" y="100"/>
                    <a:pt x="87" y="99"/>
                    <a:pt x="89" y="98"/>
                  </a:cubicBezTo>
                  <a:cubicBezTo>
                    <a:pt x="98" y="89"/>
                    <a:pt x="98" y="89"/>
                    <a:pt x="98" y="89"/>
                  </a:cubicBezTo>
                  <a:cubicBezTo>
                    <a:pt x="99" y="87"/>
                    <a:pt x="100" y="85"/>
                    <a:pt x="98" y="83"/>
                  </a:cubicBezTo>
                  <a:cubicBezTo>
                    <a:pt x="93" y="77"/>
                    <a:pt x="93" y="77"/>
                    <a:pt x="93" y="77"/>
                  </a:cubicBezTo>
                  <a:cubicBezTo>
                    <a:pt x="95" y="73"/>
                    <a:pt x="97" y="70"/>
                    <a:pt x="98" y="66"/>
                  </a:cubicBezTo>
                  <a:cubicBezTo>
                    <a:pt x="105" y="65"/>
                    <a:pt x="105" y="65"/>
                    <a:pt x="105" y="65"/>
                  </a:cubicBezTo>
                  <a:cubicBezTo>
                    <a:pt x="107" y="65"/>
                    <a:pt x="109" y="63"/>
                    <a:pt x="109" y="60"/>
                  </a:cubicBezTo>
                  <a:cubicBezTo>
                    <a:pt x="109" y="49"/>
                    <a:pt x="109" y="49"/>
                    <a:pt x="109" y="49"/>
                  </a:cubicBezTo>
                  <a:cubicBezTo>
                    <a:pt x="109" y="46"/>
                    <a:pt x="107" y="44"/>
                    <a:pt x="105" y="44"/>
                  </a:cubicBezTo>
                  <a:cubicBezTo>
                    <a:pt x="98" y="43"/>
                    <a:pt x="98" y="43"/>
                    <a:pt x="98" y="43"/>
                  </a:cubicBezTo>
                  <a:cubicBezTo>
                    <a:pt x="97" y="39"/>
                    <a:pt x="95" y="36"/>
                    <a:pt x="94" y="32"/>
                  </a:cubicBezTo>
                  <a:cubicBezTo>
                    <a:pt x="98" y="27"/>
                    <a:pt x="98" y="27"/>
                    <a:pt x="98" y="27"/>
                  </a:cubicBezTo>
                  <a:cubicBezTo>
                    <a:pt x="100" y="25"/>
                    <a:pt x="99" y="22"/>
                    <a:pt x="98" y="20"/>
                  </a:cubicBezTo>
                  <a:cubicBezTo>
                    <a:pt x="89" y="12"/>
                    <a:pt x="89" y="12"/>
                    <a:pt x="89" y="12"/>
                  </a:cubicBezTo>
                  <a:cubicBezTo>
                    <a:pt x="87" y="10"/>
                    <a:pt x="85" y="10"/>
                    <a:pt x="83" y="12"/>
                  </a:cubicBezTo>
                  <a:cubicBezTo>
                    <a:pt x="77" y="16"/>
                    <a:pt x="77" y="16"/>
                    <a:pt x="77" y="16"/>
                  </a:cubicBezTo>
                  <a:cubicBezTo>
                    <a:pt x="74" y="14"/>
                    <a:pt x="70" y="12"/>
                    <a:pt x="66" y="11"/>
                  </a:cubicBezTo>
                  <a:cubicBezTo>
                    <a:pt x="66" y="4"/>
                    <a:pt x="66" y="4"/>
                    <a:pt x="66" y="4"/>
                  </a:cubicBezTo>
                  <a:cubicBezTo>
                    <a:pt x="65" y="2"/>
                    <a:pt x="63" y="0"/>
                    <a:pt x="61" y="0"/>
                  </a:cubicBezTo>
                  <a:cubicBezTo>
                    <a:pt x="49" y="0"/>
                    <a:pt x="49" y="0"/>
                    <a:pt x="49" y="0"/>
                  </a:cubicBezTo>
                  <a:cubicBezTo>
                    <a:pt x="46" y="0"/>
                    <a:pt x="44" y="2"/>
                    <a:pt x="44" y="4"/>
                  </a:cubicBezTo>
                  <a:cubicBezTo>
                    <a:pt x="43" y="11"/>
                    <a:pt x="43" y="11"/>
                    <a:pt x="43" y="11"/>
                  </a:cubicBezTo>
                  <a:cubicBezTo>
                    <a:pt x="39" y="12"/>
                    <a:pt x="35" y="14"/>
                    <a:pt x="32" y="16"/>
                  </a:cubicBezTo>
                  <a:cubicBezTo>
                    <a:pt x="26" y="12"/>
                    <a:pt x="26" y="12"/>
                    <a:pt x="26" y="12"/>
                  </a:cubicBezTo>
                  <a:cubicBezTo>
                    <a:pt x="24" y="10"/>
                    <a:pt x="22" y="10"/>
                    <a:pt x="20" y="12"/>
                  </a:cubicBezTo>
                  <a:cubicBezTo>
                    <a:pt x="11" y="20"/>
                    <a:pt x="11" y="20"/>
                    <a:pt x="11" y="20"/>
                  </a:cubicBezTo>
                  <a:cubicBezTo>
                    <a:pt x="10" y="22"/>
                    <a:pt x="9" y="25"/>
                    <a:pt x="11" y="27"/>
                  </a:cubicBezTo>
                  <a:cubicBezTo>
                    <a:pt x="16" y="33"/>
                    <a:pt x="16" y="33"/>
                    <a:pt x="16" y="33"/>
                  </a:cubicBezTo>
                  <a:cubicBezTo>
                    <a:pt x="14" y="36"/>
                    <a:pt x="12" y="40"/>
                    <a:pt x="11" y="43"/>
                  </a:cubicBezTo>
                  <a:cubicBezTo>
                    <a:pt x="4" y="44"/>
                    <a:pt x="4" y="44"/>
                    <a:pt x="4" y="44"/>
                  </a:cubicBezTo>
                  <a:cubicBezTo>
                    <a:pt x="2" y="44"/>
                    <a:pt x="0" y="47"/>
                    <a:pt x="0" y="49"/>
                  </a:cubicBezTo>
                  <a:cubicBezTo>
                    <a:pt x="0" y="61"/>
                    <a:pt x="0" y="61"/>
                    <a:pt x="0" y="61"/>
                  </a:cubicBezTo>
                  <a:cubicBezTo>
                    <a:pt x="0" y="63"/>
                    <a:pt x="2" y="66"/>
                    <a:pt x="4" y="66"/>
                  </a:cubicBezTo>
                  <a:lnTo>
                    <a:pt x="12" y="67"/>
                  </a:lnTo>
                  <a:close/>
                  <a:moveTo>
                    <a:pt x="55" y="35"/>
                  </a:moveTo>
                  <a:cubicBezTo>
                    <a:pt x="66" y="35"/>
                    <a:pt x="74" y="44"/>
                    <a:pt x="74" y="54"/>
                  </a:cubicBezTo>
                  <a:cubicBezTo>
                    <a:pt x="74" y="65"/>
                    <a:pt x="66" y="74"/>
                    <a:pt x="55" y="74"/>
                  </a:cubicBezTo>
                  <a:cubicBezTo>
                    <a:pt x="44" y="74"/>
                    <a:pt x="35" y="65"/>
                    <a:pt x="35" y="54"/>
                  </a:cubicBezTo>
                  <a:cubicBezTo>
                    <a:pt x="35" y="44"/>
                    <a:pt x="44" y="35"/>
                    <a:pt x="55" y="35"/>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5" name="Freeform 56"/>
            <p:cNvSpPr>
              <a:spLocks noEditPoints="1"/>
            </p:cNvSpPr>
            <p:nvPr/>
          </p:nvSpPr>
          <p:spPr bwMode="auto">
            <a:xfrm>
              <a:off x="2430453" y="3169459"/>
              <a:ext cx="514630" cy="514630"/>
            </a:xfrm>
            <a:custGeom>
              <a:avLst/>
              <a:gdLst>
                <a:gd name="T0" fmla="*/ 78 w 91"/>
                <a:gd name="T1" fmla="*/ 14 h 91"/>
                <a:gd name="T2" fmla="*/ 72 w 91"/>
                <a:gd name="T3" fmla="*/ 8 h 91"/>
                <a:gd name="T4" fmla="*/ 65 w 91"/>
                <a:gd name="T5" fmla="*/ 9 h 91"/>
                <a:gd name="T6" fmla="*/ 62 w 91"/>
                <a:gd name="T7" fmla="*/ 12 h 91"/>
                <a:gd name="T8" fmla="*/ 52 w 91"/>
                <a:gd name="T9" fmla="*/ 9 h 91"/>
                <a:gd name="T10" fmla="*/ 51 w 91"/>
                <a:gd name="T11" fmla="*/ 4 h 91"/>
                <a:gd name="T12" fmla="*/ 46 w 91"/>
                <a:gd name="T13" fmla="*/ 0 h 91"/>
                <a:gd name="T14" fmla="*/ 38 w 91"/>
                <a:gd name="T15" fmla="*/ 1 h 91"/>
                <a:gd name="T16" fmla="*/ 33 w 91"/>
                <a:gd name="T17" fmla="*/ 6 h 91"/>
                <a:gd name="T18" fmla="*/ 33 w 91"/>
                <a:gd name="T19" fmla="*/ 10 h 91"/>
                <a:gd name="T20" fmla="*/ 24 w 91"/>
                <a:gd name="T21" fmla="*/ 15 h 91"/>
                <a:gd name="T22" fmla="*/ 20 w 91"/>
                <a:gd name="T23" fmla="*/ 12 h 91"/>
                <a:gd name="T24" fmla="*/ 14 w 91"/>
                <a:gd name="T25" fmla="*/ 13 h 91"/>
                <a:gd name="T26" fmla="*/ 9 w 91"/>
                <a:gd name="T27" fmla="*/ 20 h 91"/>
                <a:gd name="T28" fmla="*/ 9 w 91"/>
                <a:gd name="T29" fmla="*/ 26 h 91"/>
                <a:gd name="T30" fmla="*/ 12 w 91"/>
                <a:gd name="T31" fmla="*/ 30 h 91"/>
                <a:gd name="T32" fmla="*/ 10 w 91"/>
                <a:gd name="T33" fmla="*/ 39 h 91"/>
                <a:gd name="T34" fmla="*/ 4 w 91"/>
                <a:gd name="T35" fmla="*/ 40 h 91"/>
                <a:gd name="T36" fmla="*/ 0 w 91"/>
                <a:gd name="T37" fmla="*/ 45 h 91"/>
                <a:gd name="T38" fmla="*/ 1 w 91"/>
                <a:gd name="T39" fmla="*/ 53 h 91"/>
                <a:gd name="T40" fmla="*/ 6 w 91"/>
                <a:gd name="T41" fmla="*/ 58 h 91"/>
                <a:gd name="T42" fmla="*/ 12 w 91"/>
                <a:gd name="T43" fmla="*/ 58 h 91"/>
                <a:gd name="T44" fmla="*/ 16 w 91"/>
                <a:gd name="T45" fmla="*/ 66 h 91"/>
                <a:gd name="T46" fmla="*/ 12 w 91"/>
                <a:gd name="T47" fmla="*/ 70 h 91"/>
                <a:gd name="T48" fmla="*/ 13 w 91"/>
                <a:gd name="T49" fmla="*/ 77 h 91"/>
                <a:gd name="T50" fmla="*/ 20 w 91"/>
                <a:gd name="T51" fmla="*/ 82 h 91"/>
                <a:gd name="T52" fmla="*/ 26 w 91"/>
                <a:gd name="T53" fmla="*/ 82 h 91"/>
                <a:gd name="T54" fmla="*/ 30 w 91"/>
                <a:gd name="T55" fmla="*/ 78 h 91"/>
                <a:gd name="T56" fmla="*/ 39 w 91"/>
                <a:gd name="T57" fmla="*/ 81 h 91"/>
                <a:gd name="T58" fmla="*/ 40 w 91"/>
                <a:gd name="T59" fmla="*/ 86 h 91"/>
                <a:gd name="T60" fmla="*/ 45 w 91"/>
                <a:gd name="T61" fmla="*/ 90 h 91"/>
                <a:gd name="T62" fmla="*/ 53 w 91"/>
                <a:gd name="T63" fmla="*/ 90 h 91"/>
                <a:gd name="T64" fmla="*/ 58 w 91"/>
                <a:gd name="T65" fmla="*/ 85 h 91"/>
                <a:gd name="T66" fmla="*/ 58 w 91"/>
                <a:gd name="T67" fmla="*/ 79 h 91"/>
                <a:gd name="T68" fmla="*/ 66 w 91"/>
                <a:gd name="T69" fmla="*/ 75 h 91"/>
                <a:gd name="T70" fmla="*/ 71 w 91"/>
                <a:gd name="T71" fmla="*/ 78 h 91"/>
                <a:gd name="T72" fmla="*/ 77 w 91"/>
                <a:gd name="T73" fmla="*/ 77 h 91"/>
                <a:gd name="T74" fmla="*/ 83 w 91"/>
                <a:gd name="T75" fmla="*/ 71 h 91"/>
                <a:gd name="T76" fmla="*/ 82 w 91"/>
                <a:gd name="T77" fmla="*/ 64 h 91"/>
                <a:gd name="T78" fmla="*/ 79 w 91"/>
                <a:gd name="T79" fmla="*/ 61 h 91"/>
                <a:gd name="T80" fmla="*/ 82 w 91"/>
                <a:gd name="T81" fmla="*/ 52 h 91"/>
                <a:gd name="T82" fmla="*/ 87 w 91"/>
                <a:gd name="T83" fmla="*/ 51 h 91"/>
                <a:gd name="T84" fmla="*/ 91 w 91"/>
                <a:gd name="T85" fmla="*/ 45 h 91"/>
                <a:gd name="T86" fmla="*/ 90 w 91"/>
                <a:gd name="T87" fmla="*/ 37 h 91"/>
                <a:gd name="T88" fmla="*/ 85 w 91"/>
                <a:gd name="T89" fmla="*/ 33 h 91"/>
                <a:gd name="T90" fmla="*/ 80 w 91"/>
                <a:gd name="T91" fmla="*/ 33 h 91"/>
                <a:gd name="T92" fmla="*/ 76 w 91"/>
                <a:gd name="T93" fmla="*/ 24 h 91"/>
                <a:gd name="T94" fmla="*/ 79 w 91"/>
                <a:gd name="T95" fmla="*/ 20 h 91"/>
                <a:gd name="T96" fmla="*/ 78 w 91"/>
                <a:gd name="T97" fmla="*/ 14 h 91"/>
                <a:gd name="T98" fmla="*/ 47 w 91"/>
                <a:gd name="T99" fmla="*/ 61 h 91"/>
                <a:gd name="T100" fmla="*/ 30 w 91"/>
                <a:gd name="T101" fmla="*/ 46 h 91"/>
                <a:gd name="T102" fmla="*/ 44 w 91"/>
                <a:gd name="T103" fmla="*/ 29 h 91"/>
                <a:gd name="T104" fmla="*/ 62 w 91"/>
                <a:gd name="T105" fmla="*/ 44 h 91"/>
                <a:gd name="T106" fmla="*/ 47 w 91"/>
                <a:gd name="T107" fmla="*/ 6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91">
                  <a:moveTo>
                    <a:pt x="78" y="14"/>
                  </a:moveTo>
                  <a:cubicBezTo>
                    <a:pt x="72" y="8"/>
                    <a:pt x="72" y="8"/>
                    <a:pt x="72" y="8"/>
                  </a:cubicBezTo>
                  <a:cubicBezTo>
                    <a:pt x="70" y="7"/>
                    <a:pt x="67" y="7"/>
                    <a:pt x="65" y="9"/>
                  </a:cubicBezTo>
                  <a:cubicBezTo>
                    <a:pt x="62" y="12"/>
                    <a:pt x="62" y="12"/>
                    <a:pt x="62" y="12"/>
                  </a:cubicBezTo>
                  <a:cubicBezTo>
                    <a:pt x="59" y="10"/>
                    <a:pt x="56" y="9"/>
                    <a:pt x="52" y="9"/>
                  </a:cubicBezTo>
                  <a:cubicBezTo>
                    <a:pt x="51" y="4"/>
                    <a:pt x="51" y="4"/>
                    <a:pt x="51" y="4"/>
                  </a:cubicBezTo>
                  <a:cubicBezTo>
                    <a:pt x="51" y="2"/>
                    <a:pt x="49" y="0"/>
                    <a:pt x="46" y="0"/>
                  </a:cubicBezTo>
                  <a:cubicBezTo>
                    <a:pt x="38" y="1"/>
                    <a:pt x="38" y="1"/>
                    <a:pt x="38" y="1"/>
                  </a:cubicBezTo>
                  <a:cubicBezTo>
                    <a:pt x="35" y="1"/>
                    <a:pt x="33" y="3"/>
                    <a:pt x="33" y="6"/>
                  </a:cubicBezTo>
                  <a:cubicBezTo>
                    <a:pt x="33" y="10"/>
                    <a:pt x="33" y="10"/>
                    <a:pt x="33" y="10"/>
                  </a:cubicBezTo>
                  <a:cubicBezTo>
                    <a:pt x="30" y="12"/>
                    <a:pt x="27" y="13"/>
                    <a:pt x="24" y="15"/>
                  </a:cubicBezTo>
                  <a:cubicBezTo>
                    <a:pt x="20" y="12"/>
                    <a:pt x="20" y="12"/>
                    <a:pt x="20" y="12"/>
                  </a:cubicBezTo>
                  <a:cubicBezTo>
                    <a:pt x="18" y="11"/>
                    <a:pt x="15" y="11"/>
                    <a:pt x="14" y="13"/>
                  </a:cubicBezTo>
                  <a:cubicBezTo>
                    <a:pt x="9" y="20"/>
                    <a:pt x="9" y="20"/>
                    <a:pt x="9" y="20"/>
                  </a:cubicBezTo>
                  <a:cubicBezTo>
                    <a:pt x="7" y="21"/>
                    <a:pt x="7" y="24"/>
                    <a:pt x="9" y="26"/>
                  </a:cubicBezTo>
                  <a:cubicBezTo>
                    <a:pt x="12" y="30"/>
                    <a:pt x="12" y="30"/>
                    <a:pt x="12" y="30"/>
                  </a:cubicBezTo>
                  <a:cubicBezTo>
                    <a:pt x="11" y="33"/>
                    <a:pt x="10" y="36"/>
                    <a:pt x="10" y="39"/>
                  </a:cubicBezTo>
                  <a:cubicBezTo>
                    <a:pt x="4" y="40"/>
                    <a:pt x="4" y="40"/>
                    <a:pt x="4" y="40"/>
                  </a:cubicBezTo>
                  <a:cubicBezTo>
                    <a:pt x="2" y="40"/>
                    <a:pt x="0" y="43"/>
                    <a:pt x="0" y="45"/>
                  </a:cubicBezTo>
                  <a:cubicBezTo>
                    <a:pt x="1" y="53"/>
                    <a:pt x="1" y="53"/>
                    <a:pt x="1" y="53"/>
                  </a:cubicBezTo>
                  <a:cubicBezTo>
                    <a:pt x="1" y="56"/>
                    <a:pt x="3" y="58"/>
                    <a:pt x="6" y="58"/>
                  </a:cubicBezTo>
                  <a:cubicBezTo>
                    <a:pt x="12" y="58"/>
                    <a:pt x="12" y="58"/>
                    <a:pt x="12" y="58"/>
                  </a:cubicBezTo>
                  <a:cubicBezTo>
                    <a:pt x="13" y="61"/>
                    <a:pt x="14" y="63"/>
                    <a:pt x="16" y="66"/>
                  </a:cubicBezTo>
                  <a:cubicBezTo>
                    <a:pt x="12" y="70"/>
                    <a:pt x="12" y="70"/>
                    <a:pt x="12" y="70"/>
                  </a:cubicBezTo>
                  <a:cubicBezTo>
                    <a:pt x="11" y="72"/>
                    <a:pt x="11" y="75"/>
                    <a:pt x="13" y="77"/>
                  </a:cubicBezTo>
                  <a:cubicBezTo>
                    <a:pt x="20" y="82"/>
                    <a:pt x="20" y="82"/>
                    <a:pt x="20" y="82"/>
                  </a:cubicBezTo>
                  <a:cubicBezTo>
                    <a:pt x="21" y="84"/>
                    <a:pt x="24" y="84"/>
                    <a:pt x="26" y="82"/>
                  </a:cubicBezTo>
                  <a:cubicBezTo>
                    <a:pt x="30" y="78"/>
                    <a:pt x="30" y="78"/>
                    <a:pt x="30" y="78"/>
                  </a:cubicBezTo>
                  <a:cubicBezTo>
                    <a:pt x="33" y="79"/>
                    <a:pt x="36" y="80"/>
                    <a:pt x="39" y="81"/>
                  </a:cubicBezTo>
                  <a:cubicBezTo>
                    <a:pt x="40" y="86"/>
                    <a:pt x="40" y="86"/>
                    <a:pt x="40" y="86"/>
                  </a:cubicBezTo>
                  <a:cubicBezTo>
                    <a:pt x="40" y="89"/>
                    <a:pt x="43" y="91"/>
                    <a:pt x="45" y="90"/>
                  </a:cubicBezTo>
                  <a:cubicBezTo>
                    <a:pt x="53" y="90"/>
                    <a:pt x="53" y="90"/>
                    <a:pt x="53" y="90"/>
                  </a:cubicBezTo>
                  <a:cubicBezTo>
                    <a:pt x="56" y="89"/>
                    <a:pt x="58" y="87"/>
                    <a:pt x="58" y="85"/>
                  </a:cubicBezTo>
                  <a:cubicBezTo>
                    <a:pt x="58" y="79"/>
                    <a:pt x="58" y="79"/>
                    <a:pt x="58" y="79"/>
                  </a:cubicBezTo>
                  <a:cubicBezTo>
                    <a:pt x="61" y="78"/>
                    <a:pt x="64" y="77"/>
                    <a:pt x="66" y="75"/>
                  </a:cubicBezTo>
                  <a:cubicBezTo>
                    <a:pt x="71" y="78"/>
                    <a:pt x="71" y="78"/>
                    <a:pt x="71" y="78"/>
                  </a:cubicBezTo>
                  <a:cubicBezTo>
                    <a:pt x="73" y="80"/>
                    <a:pt x="76" y="79"/>
                    <a:pt x="77" y="77"/>
                  </a:cubicBezTo>
                  <a:cubicBezTo>
                    <a:pt x="83" y="71"/>
                    <a:pt x="83" y="71"/>
                    <a:pt x="83" y="71"/>
                  </a:cubicBezTo>
                  <a:cubicBezTo>
                    <a:pt x="84" y="69"/>
                    <a:pt x="84" y="66"/>
                    <a:pt x="82" y="64"/>
                  </a:cubicBezTo>
                  <a:cubicBezTo>
                    <a:pt x="79" y="61"/>
                    <a:pt x="79" y="61"/>
                    <a:pt x="79" y="61"/>
                  </a:cubicBezTo>
                  <a:cubicBezTo>
                    <a:pt x="80" y="58"/>
                    <a:pt x="81" y="55"/>
                    <a:pt x="82" y="52"/>
                  </a:cubicBezTo>
                  <a:cubicBezTo>
                    <a:pt x="87" y="51"/>
                    <a:pt x="87" y="51"/>
                    <a:pt x="87" y="51"/>
                  </a:cubicBezTo>
                  <a:cubicBezTo>
                    <a:pt x="89" y="50"/>
                    <a:pt x="91" y="48"/>
                    <a:pt x="91" y="45"/>
                  </a:cubicBezTo>
                  <a:cubicBezTo>
                    <a:pt x="90" y="37"/>
                    <a:pt x="90" y="37"/>
                    <a:pt x="90" y="37"/>
                  </a:cubicBezTo>
                  <a:cubicBezTo>
                    <a:pt x="90" y="35"/>
                    <a:pt x="88" y="33"/>
                    <a:pt x="85" y="33"/>
                  </a:cubicBezTo>
                  <a:cubicBezTo>
                    <a:pt x="80" y="33"/>
                    <a:pt x="80" y="33"/>
                    <a:pt x="80" y="33"/>
                  </a:cubicBezTo>
                  <a:cubicBezTo>
                    <a:pt x="79" y="30"/>
                    <a:pt x="78" y="27"/>
                    <a:pt x="76" y="24"/>
                  </a:cubicBezTo>
                  <a:cubicBezTo>
                    <a:pt x="79" y="20"/>
                    <a:pt x="79" y="20"/>
                    <a:pt x="79" y="20"/>
                  </a:cubicBezTo>
                  <a:cubicBezTo>
                    <a:pt x="80" y="18"/>
                    <a:pt x="80" y="15"/>
                    <a:pt x="78" y="14"/>
                  </a:cubicBezTo>
                  <a:close/>
                  <a:moveTo>
                    <a:pt x="47" y="61"/>
                  </a:moveTo>
                  <a:cubicBezTo>
                    <a:pt x="38" y="62"/>
                    <a:pt x="30" y="55"/>
                    <a:pt x="30" y="46"/>
                  </a:cubicBezTo>
                  <a:cubicBezTo>
                    <a:pt x="29" y="37"/>
                    <a:pt x="36" y="30"/>
                    <a:pt x="44" y="29"/>
                  </a:cubicBezTo>
                  <a:cubicBezTo>
                    <a:pt x="53" y="28"/>
                    <a:pt x="61" y="35"/>
                    <a:pt x="62" y="44"/>
                  </a:cubicBezTo>
                  <a:cubicBezTo>
                    <a:pt x="62" y="52"/>
                    <a:pt x="56" y="60"/>
                    <a:pt x="47" y="61"/>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6" name="Freeform 57"/>
            <p:cNvSpPr>
              <a:spLocks noEditPoints="1"/>
            </p:cNvSpPr>
            <p:nvPr/>
          </p:nvSpPr>
          <p:spPr bwMode="auto">
            <a:xfrm>
              <a:off x="2104044" y="3474425"/>
              <a:ext cx="412180" cy="414563"/>
            </a:xfrm>
            <a:custGeom>
              <a:avLst/>
              <a:gdLst>
                <a:gd name="T0" fmla="*/ 4 w 73"/>
                <a:gd name="T1" fmla="*/ 29 h 73"/>
                <a:gd name="T2" fmla="*/ 0 w 73"/>
                <a:gd name="T3" fmla="*/ 34 h 73"/>
                <a:gd name="T4" fmla="*/ 0 w 73"/>
                <a:gd name="T5" fmla="*/ 39 h 73"/>
                <a:gd name="T6" fmla="*/ 4 w 73"/>
                <a:gd name="T7" fmla="*/ 44 h 73"/>
                <a:gd name="T8" fmla="*/ 8 w 73"/>
                <a:gd name="T9" fmla="*/ 44 h 73"/>
                <a:gd name="T10" fmla="*/ 10 w 73"/>
                <a:gd name="T11" fmla="*/ 51 h 73"/>
                <a:gd name="T12" fmla="*/ 8 w 73"/>
                <a:gd name="T13" fmla="*/ 53 h 73"/>
                <a:gd name="T14" fmla="*/ 8 w 73"/>
                <a:gd name="T15" fmla="*/ 60 h 73"/>
                <a:gd name="T16" fmla="*/ 12 w 73"/>
                <a:gd name="T17" fmla="*/ 64 h 73"/>
                <a:gd name="T18" fmla="*/ 18 w 73"/>
                <a:gd name="T19" fmla="*/ 64 h 73"/>
                <a:gd name="T20" fmla="*/ 21 w 73"/>
                <a:gd name="T21" fmla="*/ 62 h 73"/>
                <a:gd name="T22" fmla="*/ 28 w 73"/>
                <a:gd name="T23" fmla="*/ 65 h 73"/>
                <a:gd name="T24" fmla="*/ 28 w 73"/>
                <a:gd name="T25" fmla="*/ 69 h 73"/>
                <a:gd name="T26" fmla="*/ 33 w 73"/>
                <a:gd name="T27" fmla="*/ 73 h 73"/>
                <a:gd name="T28" fmla="*/ 38 w 73"/>
                <a:gd name="T29" fmla="*/ 73 h 73"/>
                <a:gd name="T30" fmla="*/ 43 w 73"/>
                <a:gd name="T31" fmla="*/ 69 h 73"/>
                <a:gd name="T32" fmla="*/ 44 w 73"/>
                <a:gd name="T33" fmla="*/ 65 h 73"/>
                <a:gd name="T34" fmla="*/ 51 w 73"/>
                <a:gd name="T35" fmla="*/ 62 h 73"/>
                <a:gd name="T36" fmla="*/ 54 w 73"/>
                <a:gd name="T37" fmla="*/ 65 h 73"/>
                <a:gd name="T38" fmla="*/ 60 w 73"/>
                <a:gd name="T39" fmla="*/ 64 h 73"/>
                <a:gd name="T40" fmla="*/ 64 w 73"/>
                <a:gd name="T41" fmla="*/ 61 h 73"/>
                <a:gd name="T42" fmla="*/ 64 w 73"/>
                <a:gd name="T43" fmla="*/ 54 h 73"/>
                <a:gd name="T44" fmla="*/ 62 w 73"/>
                <a:gd name="T45" fmla="*/ 51 h 73"/>
                <a:gd name="T46" fmla="*/ 65 w 73"/>
                <a:gd name="T47" fmla="*/ 44 h 73"/>
                <a:gd name="T48" fmla="*/ 68 w 73"/>
                <a:gd name="T49" fmla="*/ 44 h 73"/>
                <a:gd name="T50" fmla="*/ 73 w 73"/>
                <a:gd name="T51" fmla="*/ 39 h 73"/>
                <a:gd name="T52" fmla="*/ 73 w 73"/>
                <a:gd name="T53" fmla="*/ 34 h 73"/>
                <a:gd name="T54" fmla="*/ 69 w 73"/>
                <a:gd name="T55" fmla="*/ 29 h 73"/>
                <a:gd name="T56" fmla="*/ 65 w 73"/>
                <a:gd name="T57" fmla="*/ 29 h 73"/>
                <a:gd name="T58" fmla="*/ 63 w 73"/>
                <a:gd name="T59" fmla="*/ 22 h 73"/>
                <a:gd name="T60" fmla="*/ 65 w 73"/>
                <a:gd name="T61" fmla="*/ 19 h 73"/>
                <a:gd name="T62" fmla="*/ 64 w 73"/>
                <a:gd name="T63" fmla="*/ 13 h 73"/>
                <a:gd name="T64" fmla="*/ 61 w 73"/>
                <a:gd name="T65" fmla="*/ 9 h 73"/>
                <a:gd name="T66" fmla="*/ 54 w 73"/>
                <a:gd name="T67" fmla="*/ 9 h 73"/>
                <a:gd name="T68" fmla="*/ 52 w 73"/>
                <a:gd name="T69" fmla="*/ 11 h 73"/>
                <a:gd name="T70" fmla="*/ 45 w 73"/>
                <a:gd name="T71" fmla="*/ 8 h 73"/>
                <a:gd name="T72" fmla="*/ 44 w 73"/>
                <a:gd name="T73" fmla="*/ 4 h 73"/>
                <a:gd name="T74" fmla="*/ 40 w 73"/>
                <a:gd name="T75" fmla="*/ 0 h 73"/>
                <a:gd name="T76" fmla="*/ 35 w 73"/>
                <a:gd name="T77" fmla="*/ 0 h 73"/>
                <a:gd name="T78" fmla="*/ 30 w 73"/>
                <a:gd name="T79" fmla="*/ 4 h 73"/>
                <a:gd name="T80" fmla="*/ 29 w 73"/>
                <a:gd name="T81" fmla="*/ 7 h 73"/>
                <a:gd name="T82" fmla="*/ 22 w 73"/>
                <a:gd name="T83" fmla="*/ 10 h 73"/>
                <a:gd name="T84" fmla="*/ 19 w 73"/>
                <a:gd name="T85" fmla="*/ 8 h 73"/>
                <a:gd name="T86" fmla="*/ 13 w 73"/>
                <a:gd name="T87" fmla="*/ 9 h 73"/>
                <a:gd name="T88" fmla="*/ 9 w 73"/>
                <a:gd name="T89" fmla="*/ 12 h 73"/>
                <a:gd name="T90" fmla="*/ 9 w 73"/>
                <a:gd name="T91" fmla="*/ 19 h 73"/>
                <a:gd name="T92" fmla="*/ 11 w 73"/>
                <a:gd name="T93" fmla="*/ 21 h 73"/>
                <a:gd name="T94" fmla="*/ 8 w 73"/>
                <a:gd name="T95" fmla="*/ 28 h 73"/>
                <a:gd name="T96" fmla="*/ 4 w 73"/>
                <a:gd name="T97" fmla="*/ 29 h 73"/>
                <a:gd name="T98" fmla="*/ 37 w 73"/>
                <a:gd name="T99" fmla="*/ 23 h 73"/>
                <a:gd name="T100" fmla="*/ 50 w 73"/>
                <a:gd name="T101" fmla="*/ 36 h 73"/>
                <a:gd name="T102" fmla="*/ 36 w 73"/>
                <a:gd name="T103" fmla="*/ 49 h 73"/>
                <a:gd name="T104" fmla="*/ 24 w 73"/>
                <a:gd name="T105" fmla="*/ 36 h 73"/>
                <a:gd name="T106" fmla="*/ 37 w 73"/>
                <a:gd name="T107" fmla="*/ 2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 h="73">
                  <a:moveTo>
                    <a:pt x="4" y="29"/>
                  </a:moveTo>
                  <a:cubicBezTo>
                    <a:pt x="2" y="29"/>
                    <a:pt x="0" y="31"/>
                    <a:pt x="0" y="34"/>
                  </a:cubicBezTo>
                  <a:cubicBezTo>
                    <a:pt x="0" y="39"/>
                    <a:pt x="0" y="39"/>
                    <a:pt x="0" y="39"/>
                  </a:cubicBezTo>
                  <a:cubicBezTo>
                    <a:pt x="0" y="41"/>
                    <a:pt x="2" y="43"/>
                    <a:pt x="4" y="44"/>
                  </a:cubicBezTo>
                  <a:cubicBezTo>
                    <a:pt x="8" y="44"/>
                    <a:pt x="8" y="44"/>
                    <a:pt x="8" y="44"/>
                  </a:cubicBezTo>
                  <a:cubicBezTo>
                    <a:pt x="8" y="46"/>
                    <a:pt x="9" y="49"/>
                    <a:pt x="10" y="51"/>
                  </a:cubicBezTo>
                  <a:cubicBezTo>
                    <a:pt x="8" y="53"/>
                    <a:pt x="8" y="53"/>
                    <a:pt x="8" y="53"/>
                  </a:cubicBezTo>
                  <a:cubicBezTo>
                    <a:pt x="7" y="55"/>
                    <a:pt x="7" y="58"/>
                    <a:pt x="8" y="60"/>
                  </a:cubicBezTo>
                  <a:cubicBezTo>
                    <a:pt x="12" y="64"/>
                    <a:pt x="12" y="64"/>
                    <a:pt x="12" y="64"/>
                  </a:cubicBezTo>
                  <a:cubicBezTo>
                    <a:pt x="14" y="65"/>
                    <a:pt x="16" y="66"/>
                    <a:pt x="18" y="64"/>
                  </a:cubicBezTo>
                  <a:cubicBezTo>
                    <a:pt x="21" y="62"/>
                    <a:pt x="21" y="62"/>
                    <a:pt x="21" y="62"/>
                  </a:cubicBezTo>
                  <a:cubicBezTo>
                    <a:pt x="24" y="63"/>
                    <a:pt x="26" y="64"/>
                    <a:pt x="28" y="65"/>
                  </a:cubicBezTo>
                  <a:cubicBezTo>
                    <a:pt x="28" y="69"/>
                    <a:pt x="28" y="69"/>
                    <a:pt x="28" y="69"/>
                  </a:cubicBezTo>
                  <a:cubicBezTo>
                    <a:pt x="29" y="71"/>
                    <a:pt x="31" y="73"/>
                    <a:pt x="33" y="73"/>
                  </a:cubicBezTo>
                  <a:cubicBezTo>
                    <a:pt x="38" y="73"/>
                    <a:pt x="38" y="73"/>
                    <a:pt x="38" y="73"/>
                  </a:cubicBezTo>
                  <a:cubicBezTo>
                    <a:pt x="41" y="73"/>
                    <a:pt x="43" y="71"/>
                    <a:pt x="43" y="69"/>
                  </a:cubicBezTo>
                  <a:cubicBezTo>
                    <a:pt x="44" y="65"/>
                    <a:pt x="44" y="65"/>
                    <a:pt x="44" y="65"/>
                  </a:cubicBezTo>
                  <a:cubicBezTo>
                    <a:pt x="46" y="64"/>
                    <a:pt x="49" y="64"/>
                    <a:pt x="51" y="62"/>
                  </a:cubicBezTo>
                  <a:cubicBezTo>
                    <a:pt x="54" y="65"/>
                    <a:pt x="54" y="65"/>
                    <a:pt x="54" y="65"/>
                  </a:cubicBezTo>
                  <a:cubicBezTo>
                    <a:pt x="56" y="66"/>
                    <a:pt x="58" y="66"/>
                    <a:pt x="60" y="64"/>
                  </a:cubicBezTo>
                  <a:cubicBezTo>
                    <a:pt x="64" y="61"/>
                    <a:pt x="64" y="61"/>
                    <a:pt x="64" y="61"/>
                  </a:cubicBezTo>
                  <a:cubicBezTo>
                    <a:pt x="66" y="59"/>
                    <a:pt x="66" y="56"/>
                    <a:pt x="64" y="54"/>
                  </a:cubicBezTo>
                  <a:cubicBezTo>
                    <a:pt x="62" y="51"/>
                    <a:pt x="62" y="51"/>
                    <a:pt x="62" y="51"/>
                  </a:cubicBezTo>
                  <a:cubicBezTo>
                    <a:pt x="64" y="49"/>
                    <a:pt x="65" y="47"/>
                    <a:pt x="65" y="44"/>
                  </a:cubicBezTo>
                  <a:cubicBezTo>
                    <a:pt x="68" y="44"/>
                    <a:pt x="68" y="44"/>
                    <a:pt x="68" y="44"/>
                  </a:cubicBezTo>
                  <a:cubicBezTo>
                    <a:pt x="71" y="44"/>
                    <a:pt x="73" y="42"/>
                    <a:pt x="73" y="39"/>
                  </a:cubicBezTo>
                  <a:cubicBezTo>
                    <a:pt x="73" y="34"/>
                    <a:pt x="73" y="34"/>
                    <a:pt x="73" y="34"/>
                  </a:cubicBezTo>
                  <a:cubicBezTo>
                    <a:pt x="73" y="32"/>
                    <a:pt x="71" y="30"/>
                    <a:pt x="69" y="29"/>
                  </a:cubicBezTo>
                  <a:cubicBezTo>
                    <a:pt x="65" y="29"/>
                    <a:pt x="65" y="29"/>
                    <a:pt x="65" y="29"/>
                  </a:cubicBezTo>
                  <a:cubicBezTo>
                    <a:pt x="65" y="26"/>
                    <a:pt x="64" y="24"/>
                    <a:pt x="63" y="22"/>
                  </a:cubicBezTo>
                  <a:cubicBezTo>
                    <a:pt x="65" y="19"/>
                    <a:pt x="65" y="19"/>
                    <a:pt x="65" y="19"/>
                  </a:cubicBezTo>
                  <a:cubicBezTo>
                    <a:pt x="66" y="17"/>
                    <a:pt x="66" y="15"/>
                    <a:pt x="64" y="13"/>
                  </a:cubicBezTo>
                  <a:cubicBezTo>
                    <a:pt x="61" y="9"/>
                    <a:pt x="61" y="9"/>
                    <a:pt x="61" y="9"/>
                  </a:cubicBezTo>
                  <a:cubicBezTo>
                    <a:pt x="59" y="7"/>
                    <a:pt x="56" y="7"/>
                    <a:pt x="54" y="9"/>
                  </a:cubicBezTo>
                  <a:cubicBezTo>
                    <a:pt x="52" y="11"/>
                    <a:pt x="52" y="11"/>
                    <a:pt x="52" y="11"/>
                  </a:cubicBezTo>
                  <a:cubicBezTo>
                    <a:pt x="50" y="9"/>
                    <a:pt x="47" y="8"/>
                    <a:pt x="45" y="8"/>
                  </a:cubicBezTo>
                  <a:cubicBezTo>
                    <a:pt x="44" y="4"/>
                    <a:pt x="44" y="4"/>
                    <a:pt x="44" y="4"/>
                  </a:cubicBezTo>
                  <a:cubicBezTo>
                    <a:pt x="44" y="2"/>
                    <a:pt x="42" y="0"/>
                    <a:pt x="40" y="0"/>
                  </a:cubicBezTo>
                  <a:cubicBezTo>
                    <a:pt x="35" y="0"/>
                    <a:pt x="35" y="0"/>
                    <a:pt x="35" y="0"/>
                  </a:cubicBezTo>
                  <a:cubicBezTo>
                    <a:pt x="32" y="0"/>
                    <a:pt x="30" y="2"/>
                    <a:pt x="30" y="4"/>
                  </a:cubicBezTo>
                  <a:cubicBezTo>
                    <a:pt x="29" y="7"/>
                    <a:pt x="29" y="7"/>
                    <a:pt x="29" y="7"/>
                  </a:cubicBezTo>
                  <a:cubicBezTo>
                    <a:pt x="27" y="8"/>
                    <a:pt x="24" y="9"/>
                    <a:pt x="22" y="10"/>
                  </a:cubicBezTo>
                  <a:cubicBezTo>
                    <a:pt x="19" y="8"/>
                    <a:pt x="19" y="8"/>
                    <a:pt x="19" y="8"/>
                  </a:cubicBezTo>
                  <a:cubicBezTo>
                    <a:pt x="17" y="7"/>
                    <a:pt x="14" y="7"/>
                    <a:pt x="13" y="9"/>
                  </a:cubicBezTo>
                  <a:cubicBezTo>
                    <a:pt x="9" y="12"/>
                    <a:pt x="9" y="12"/>
                    <a:pt x="9" y="12"/>
                  </a:cubicBezTo>
                  <a:cubicBezTo>
                    <a:pt x="7" y="14"/>
                    <a:pt x="7" y="17"/>
                    <a:pt x="9" y="19"/>
                  </a:cubicBezTo>
                  <a:cubicBezTo>
                    <a:pt x="11" y="21"/>
                    <a:pt x="11" y="21"/>
                    <a:pt x="11" y="21"/>
                  </a:cubicBezTo>
                  <a:cubicBezTo>
                    <a:pt x="9" y="24"/>
                    <a:pt x="8" y="26"/>
                    <a:pt x="8" y="28"/>
                  </a:cubicBezTo>
                  <a:lnTo>
                    <a:pt x="4" y="29"/>
                  </a:lnTo>
                  <a:close/>
                  <a:moveTo>
                    <a:pt x="37" y="23"/>
                  </a:moveTo>
                  <a:cubicBezTo>
                    <a:pt x="44" y="23"/>
                    <a:pt x="50" y="29"/>
                    <a:pt x="50" y="36"/>
                  </a:cubicBezTo>
                  <a:cubicBezTo>
                    <a:pt x="50" y="44"/>
                    <a:pt x="44" y="49"/>
                    <a:pt x="36" y="49"/>
                  </a:cubicBezTo>
                  <a:cubicBezTo>
                    <a:pt x="29" y="49"/>
                    <a:pt x="23" y="43"/>
                    <a:pt x="24" y="36"/>
                  </a:cubicBezTo>
                  <a:cubicBezTo>
                    <a:pt x="24" y="29"/>
                    <a:pt x="30" y="23"/>
                    <a:pt x="37" y="23"/>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87" name="Freeform 84"/>
          <p:cNvSpPr>
            <a:spLocks noEditPoints="1"/>
          </p:cNvSpPr>
          <p:nvPr/>
        </p:nvSpPr>
        <p:spPr bwMode="auto">
          <a:xfrm>
            <a:off x="7525513" y="3515281"/>
            <a:ext cx="360574" cy="527935"/>
          </a:xfrm>
          <a:custGeom>
            <a:avLst/>
            <a:gdLst>
              <a:gd name="T0" fmla="*/ 109 w 112"/>
              <a:gd name="T1" fmla="*/ 41 h 163"/>
              <a:gd name="T2" fmla="*/ 107 w 112"/>
              <a:gd name="T3" fmla="*/ 34 h 163"/>
              <a:gd name="T4" fmla="*/ 55 w 112"/>
              <a:gd name="T5" fmla="*/ 0 h 163"/>
              <a:gd name="T6" fmla="*/ 0 w 112"/>
              <a:gd name="T7" fmla="*/ 51 h 163"/>
              <a:gd name="T8" fmla="*/ 0 w 112"/>
              <a:gd name="T9" fmla="*/ 57 h 163"/>
              <a:gd name="T10" fmla="*/ 0 w 112"/>
              <a:gd name="T11" fmla="*/ 62 h 163"/>
              <a:gd name="T12" fmla="*/ 24 w 112"/>
              <a:gd name="T13" fmla="*/ 111 h 163"/>
              <a:gd name="T14" fmla="*/ 56 w 112"/>
              <a:gd name="T15" fmla="*/ 163 h 163"/>
              <a:gd name="T16" fmla="*/ 75 w 112"/>
              <a:gd name="T17" fmla="*/ 130 h 163"/>
              <a:gd name="T18" fmla="*/ 81 w 112"/>
              <a:gd name="T19" fmla="*/ 120 h 163"/>
              <a:gd name="T20" fmla="*/ 85 w 112"/>
              <a:gd name="T21" fmla="*/ 114 h 163"/>
              <a:gd name="T22" fmla="*/ 112 w 112"/>
              <a:gd name="T23" fmla="*/ 58 h 163"/>
              <a:gd name="T24" fmla="*/ 112 w 112"/>
              <a:gd name="T25" fmla="*/ 50 h 163"/>
              <a:gd name="T26" fmla="*/ 109 w 112"/>
              <a:gd name="T27" fmla="*/ 41 h 163"/>
              <a:gd name="T28" fmla="*/ 56 w 112"/>
              <a:gd name="T29" fmla="*/ 75 h 163"/>
              <a:gd name="T30" fmla="*/ 36 w 112"/>
              <a:gd name="T31" fmla="*/ 62 h 163"/>
              <a:gd name="T32" fmla="*/ 36 w 112"/>
              <a:gd name="T33" fmla="*/ 57 h 163"/>
              <a:gd name="T34" fmla="*/ 36 w 112"/>
              <a:gd name="T35" fmla="*/ 52 h 163"/>
              <a:gd name="T36" fmla="*/ 56 w 112"/>
              <a:gd name="T37" fmla="*/ 34 h 163"/>
              <a:gd name="T38" fmla="*/ 77 w 112"/>
              <a:gd name="T39" fmla="*/ 55 h 163"/>
              <a:gd name="T40" fmla="*/ 56 w 112"/>
              <a:gd name="T41" fmla="*/ 7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163">
                <a:moveTo>
                  <a:pt x="109" y="41"/>
                </a:moveTo>
                <a:cubicBezTo>
                  <a:pt x="109" y="38"/>
                  <a:pt x="108" y="36"/>
                  <a:pt x="107" y="34"/>
                </a:cubicBezTo>
                <a:cubicBezTo>
                  <a:pt x="96" y="9"/>
                  <a:pt x="74" y="0"/>
                  <a:pt x="55" y="0"/>
                </a:cubicBezTo>
                <a:cubicBezTo>
                  <a:pt x="30" y="0"/>
                  <a:pt x="3" y="16"/>
                  <a:pt x="0" y="51"/>
                </a:cubicBezTo>
                <a:cubicBezTo>
                  <a:pt x="0" y="57"/>
                  <a:pt x="0" y="57"/>
                  <a:pt x="0" y="57"/>
                </a:cubicBezTo>
                <a:cubicBezTo>
                  <a:pt x="0" y="58"/>
                  <a:pt x="0" y="60"/>
                  <a:pt x="0" y="62"/>
                </a:cubicBezTo>
                <a:cubicBezTo>
                  <a:pt x="2" y="78"/>
                  <a:pt x="15" y="95"/>
                  <a:pt x="24" y="111"/>
                </a:cubicBezTo>
                <a:cubicBezTo>
                  <a:pt x="35" y="129"/>
                  <a:pt x="45" y="146"/>
                  <a:pt x="56" y="163"/>
                </a:cubicBezTo>
                <a:cubicBezTo>
                  <a:pt x="62" y="152"/>
                  <a:pt x="69" y="141"/>
                  <a:pt x="75" y="130"/>
                </a:cubicBezTo>
                <a:cubicBezTo>
                  <a:pt x="77" y="127"/>
                  <a:pt x="79" y="123"/>
                  <a:pt x="81" y="120"/>
                </a:cubicBezTo>
                <a:cubicBezTo>
                  <a:pt x="82" y="118"/>
                  <a:pt x="84" y="116"/>
                  <a:pt x="85" y="114"/>
                </a:cubicBezTo>
                <a:cubicBezTo>
                  <a:pt x="96" y="96"/>
                  <a:pt x="112" y="76"/>
                  <a:pt x="112" y="58"/>
                </a:cubicBezTo>
                <a:cubicBezTo>
                  <a:pt x="112" y="50"/>
                  <a:pt x="112" y="50"/>
                  <a:pt x="112" y="50"/>
                </a:cubicBezTo>
                <a:cubicBezTo>
                  <a:pt x="112" y="48"/>
                  <a:pt x="110" y="41"/>
                  <a:pt x="109" y="41"/>
                </a:cubicBezTo>
                <a:close/>
                <a:moveTo>
                  <a:pt x="56" y="75"/>
                </a:moveTo>
                <a:cubicBezTo>
                  <a:pt x="48" y="75"/>
                  <a:pt x="40" y="72"/>
                  <a:pt x="36" y="62"/>
                </a:cubicBezTo>
                <a:cubicBezTo>
                  <a:pt x="36" y="60"/>
                  <a:pt x="36" y="57"/>
                  <a:pt x="36" y="57"/>
                </a:cubicBezTo>
                <a:cubicBezTo>
                  <a:pt x="36" y="52"/>
                  <a:pt x="36" y="52"/>
                  <a:pt x="36" y="52"/>
                </a:cubicBezTo>
                <a:cubicBezTo>
                  <a:pt x="36" y="40"/>
                  <a:pt x="47" y="34"/>
                  <a:pt x="56" y="34"/>
                </a:cubicBezTo>
                <a:cubicBezTo>
                  <a:pt x="68" y="34"/>
                  <a:pt x="77" y="43"/>
                  <a:pt x="77" y="55"/>
                </a:cubicBezTo>
                <a:cubicBezTo>
                  <a:pt x="77" y="66"/>
                  <a:pt x="67" y="75"/>
                  <a:pt x="56" y="75"/>
                </a:cubicBezTo>
                <a:close/>
              </a:path>
            </a:pathLst>
          </a:custGeom>
          <a:solidFill>
            <a:schemeClr val="bg1"/>
          </a:solidFill>
          <a:ln>
            <a:noFill/>
          </a:ln>
        </p:spPr>
        <p:txBody>
          <a:bodyPr vert="horz" wrap="square" lIns="91440" tIns="45720" rIns="91440" bIns="45720" numCol="1" anchor="t" anchorCtr="0" compatLnSpc="1"/>
          <a:lstStyle/>
          <a:p>
            <a:endParaRPr lang="zh-CN" altLang="en-US"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32" name="组合 31"/>
          <p:cNvGrpSpPr/>
          <p:nvPr/>
        </p:nvGrpSpPr>
        <p:grpSpPr>
          <a:xfrm>
            <a:off x="880597" y="1858457"/>
            <a:ext cx="1934629" cy="1603004"/>
            <a:chOff x="468937" y="2419540"/>
            <a:chExt cx="1934629" cy="1603004"/>
          </a:xfrm>
        </p:grpSpPr>
        <p:sp>
          <p:nvSpPr>
            <p:cNvPr id="33" name="TextBox 18"/>
            <p:cNvSpPr txBox="1"/>
            <p:nvPr/>
          </p:nvSpPr>
          <p:spPr>
            <a:xfrm flipH="1">
              <a:off x="468937" y="2419540"/>
              <a:ext cx="1422184" cy="461665"/>
            </a:xfrm>
            <a:prstGeom prst="rect">
              <a:avLst/>
            </a:prstGeom>
            <a:noFill/>
          </p:spPr>
          <p:txBody>
            <a:bodyPr wrap="none" rtlCol="0">
              <a:spAutoFit/>
            </a:bodyPr>
            <a:lstStyle/>
            <a:p>
              <a:r>
                <a:rPr lang="en-US" sz="2400" b="1">
                  <a:latin typeface="FZHei-B01S" panose="02010601030101010101" pitchFamily="2" charset="-122"/>
                  <a:ea typeface="FZHei-B01S" panose="02010601030101010101" pitchFamily="2" charset="-122"/>
                  <a:cs typeface="Roboto Black" charset="0"/>
                  <a:sym typeface="FZHei-B01S" panose="02010601030101010101" pitchFamily="2" charset="-122"/>
                </a:rPr>
                <a:t>你的内容</a:t>
              </a:r>
              <a:endParaRPr lang="en-US" sz="2400" b="1" dirty="0">
                <a:latin typeface="FZHei-B01S" panose="02010601030101010101" pitchFamily="2" charset="-122"/>
                <a:ea typeface="FZHei-B01S" panose="02010601030101010101" pitchFamily="2" charset="-122"/>
                <a:cs typeface="Roboto Black" charset="0"/>
                <a:sym typeface="FZHei-B01S" panose="02010601030101010101" pitchFamily="2" charset="-122"/>
              </a:endParaRPr>
            </a:p>
          </p:txBody>
        </p:sp>
        <p:sp>
          <p:nvSpPr>
            <p:cNvPr id="35" name="矩形 34"/>
            <p:cNvSpPr/>
            <p:nvPr/>
          </p:nvSpPr>
          <p:spPr>
            <a:xfrm>
              <a:off x="470268" y="2823664"/>
              <a:ext cx="1933298" cy="1198880"/>
            </a:xfrm>
            <a:prstGeom prst="rect">
              <a:avLst/>
            </a:prstGeom>
          </p:spPr>
          <p:txBody>
            <a:bodyPr wrap="square">
              <a:spAutoFit/>
            </a:bodyPr>
            <a:lstStyle/>
            <a:p>
              <a:pPr>
                <a:lnSpc>
                  <a:spcPct val="150000"/>
                </a:lnSpc>
              </a:pPr>
              <a:r>
                <a:rPr lang="en-US" altLang="zh-CN" sz="1200" dirty="0">
                  <a:latin typeface="FZHei-B01S" panose="02010601030101010101" pitchFamily="2" charset="-122"/>
                  <a:ea typeface="FZHei-B01S" panose="02010601030101010101" pitchFamily="2" charset="-122"/>
                  <a:sym typeface="FZHei-B01S" panose="02010601030101010101" pitchFamily="2" charset="-122"/>
                </a:rPr>
                <a:t>请点击此处输入您的内容或复制粘贴您的文本请点击此处输入您的内容或复制粘贴您的文本请点击此</a:t>
              </a:r>
              <a:endParaRPr lang="en-US" altLang="zh-CN" sz="1200" dirty="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37" name="组合 36"/>
          <p:cNvGrpSpPr/>
          <p:nvPr/>
        </p:nvGrpSpPr>
        <p:grpSpPr>
          <a:xfrm>
            <a:off x="880597" y="4373057"/>
            <a:ext cx="1934629" cy="1603004"/>
            <a:chOff x="468937" y="2419540"/>
            <a:chExt cx="1934629" cy="1603004"/>
          </a:xfrm>
        </p:grpSpPr>
        <p:sp>
          <p:nvSpPr>
            <p:cNvPr id="38" name="TextBox 18"/>
            <p:cNvSpPr txBox="1"/>
            <p:nvPr/>
          </p:nvSpPr>
          <p:spPr>
            <a:xfrm flipH="1">
              <a:off x="468937" y="2419540"/>
              <a:ext cx="1422184" cy="461665"/>
            </a:xfrm>
            <a:prstGeom prst="rect">
              <a:avLst/>
            </a:prstGeom>
            <a:noFill/>
          </p:spPr>
          <p:txBody>
            <a:bodyPr wrap="none" rtlCol="0">
              <a:spAutoFit/>
            </a:bodyPr>
            <a:lstStyle/>
            <a:p>
              <a:r>
                <a:rPr lang="en-US" sz="2400" b="1">
                  <a:latin typeface="FZHei-B01S" panose="02010601030101010101" pitchFamily="2" charset="-122"/>
                  <a:ea typeface="FZHei-B01S" panose="02010601030101010101" pitchFamily="2" charset="-122"/>
                  <a:cs typeface="Roboto Black" charset="0"/>
                  <a:sym typeface="FZHei-B01S" panose="02010601030101010101" pitchFamily="2" charset="-122"/>
                </a:rPr>
                <a:t>你的内容</a:t>
              </a:r>
              <a:endParaRPr lang="en-US" sz="2400" b="1" dirty="0">
                <a:latin typeface="FZHei-B01S" panose="02010601030101010101" pitchFamily="2" charset="-122"/>
                <a:ea typeface="FZHei-B01S" panose="02010601030101010101" pitchFamily="2" charset="-122"/>
                <a:cs typeface="Roboto Black" charset="0"/>
                <a:sym typeface="FZHei-B01S" panose="02010601030101010101" pitchFamily="2" charset="-122"/>
              </a:endParaRPr>
            </a:p>
          </p:txBody>
        </p:sp>
        <p:sp>
          <p:nvSpPr>
            <p:cNvPr id="39" name="矩形 38"/>
            <p:cNvSpPr/>
            <p:nvPr/>
          </p:nvSpPr>
          <p:spPr>
            <a:xfrm>
              <a:off x="470268" y="2823664"/>
              <a:ext cx="1933298" cy="1198880"/>
            </a:xfrm>
            <a:prstGeom prst="rect">
              <a:avLst/>
            </a:prstGeom>
          </p:spPr>
          <p:txBody>
            <a:bodyPr wrap="square">
              <a:spAutoFit/>
            </a:bodyPr>
            <a:lstStyle/>
            <a:p>
              <a:pPr>
                <a:lnSpc>
                  <a:spcPct val="150000"/>
                </a:lnSpc>
              </a:pPr>
              <a:r>
                <a:rPr lang="en-US" altLang="zh-CN" sz="1200" dirty="0">
                  <a:latin typeface="FZHei-B01S" panose="02010601030101010101" pitchFamily="2" charset="-122"/>
                  <a:ea typeface="FZHei-B01S" panose="02010601030101010101" pitchFamily="2" charset="-122"/>
                  <a:sym typeface="FZHei-B01S" panose="02010601030101010101" pitchFamily="2" charset="-122"/>
                </a:rPr>
                <a:t>请点击此处输入您的内容或复制粘贴您的文本请点击此处输入您的内容或复制粘贴您的文本请点击此</a:t>
              </a:r>
              <a:endParaRPr lang="en-US" altLang="zh-CN" sz="900" dirty="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40" name="组合 39"/>
          <p:cNvGrpSpPr/>
          <p:nvPr/>
        </p:nvGrpSpPr>
        <p:grpSpPr>
          <a:xfrm>
            <a:off x="9129247" y="1858457"/>
            <a:ext cx="1934629" cy="1603004"/>
            <a:chOff x="468937" y="2419540"/>
            <a:chExt cx="1934629" cy="1603004"/>
          </a:xfrm>
        </p:grpSpPr>
        <p:sp>
          <p:nvSpPr>
            <p:cNvPr id="41" name="TextBox 18"/>
            <p:cNvSpPr txBox="1"/>
            <p:nvPr/>
          </p:nvSpPr>
          <p:spPr>
            <a:xfrm flipH="1">
              <a:off x="468937" y="2419540"/>
              <a:ext cx="1422184" cy="461665"/>
            </a:xfrm>
            <a:prstGeom prst="rect">
              <a:avLst/>
            </a:prstGeom>
            <a:noFill/>
          </p:spPr>
          <p:txBody>
            <a:bodyPr wrap="none" rtlCol="0">
              <a:spAutoFit/>
            </a:bodyPr>
            <a:lstStyle/>
            <a:p>
              <a:r>
                <a:rPr lang="en-US" sz="2400" b="1">
                  <a:latin typeface="FZHei-B01S" panose="02010601030101010101" pitchFamily="2" charset="-122"/>
                  <a:ea typeface="FZHei-B01S" panose="02010601030101010101" pitchFamily="2" charset="-122"/>
                  <a:cs typeface="Roboto Black" charset="0"/>
                  <a:sym typeface="FZHei-B01S" panose="02010601030101010101" pitchFamily="2" charset="-122"/>
                </a:rPr>
                <a:t>你的内容</a:t>
              </a:r>
              <a:endParaRPr lang="en-US" sz="2400" b="1" dirty="0">
                <a:latin typeface="FZHei-B01S" panose="02010601030101010101" pitchFamily="2" charset="-122"/>
                <a:ea typeface="FZHei-B01S" panose="02010601030101010101" pitchFamily="2" charset="-122"/>
                <a:cs typeface="Roboto Black" charset="0"/>
                <a:sym typeface="FZHei-B01S" panose="02010601030101010101" pitchFamily="2" charset="-122"/>
              </a:endParaRPr>
            </a:p>
          </p:txBody>
        </p:sp>
        <p:sp>
          <p:nvSpPr>
            <p:cNvPr id="43" name="矩形 42"/>
            <p:cNvSpPr/>
            <p:nvPr/>
          </p:nvSpPr>
          <p:spPr>
            <a:xfrm>
              <a:off x="470268" y="2823664"/>
              <a:ext cx="1933298" cy="1198880"/>
            </a:xfrm>
            <a:prstGeom prst="rect">
              <a:avLst/>
            </a:prstGeom>
          </p:spPr>
          <p:txBody>
            <a:bodyPr wrap="square">
              <a:spAutoFit/>
            </a:bodyPr>
            <a:lstStyle/>
            <a:p>
              <a:pPr>
                <a:lnSpc>
                  <a:spcPct val="150000"/>
                </a:lnSpc>
              </a:pPr>
              <a:r>
                <a:rPr lang="en-US" altLang="zh-CN" sz="1200" dirty="0">
                  <a:latin typeface="FZHei-B01S" panose="02010601030101010101" pitchFamily="2" charset="-122"/>
                  <a:ea typeface="FZHei-B01S" panose="02010601030101010101" pitchFamily="2" charset="-122"/>
                  <a:sym typeface="FZHei-B01S" panose="02010601030101010101" pitchFamily="2" charset="-122"/>
                </a:rPr>
                <a:t>请点击此处输入您的内容或复制粘贴您的文本请点击此处输入您的内容或复制粘贴您的文本请点击此</a:t>
              </a:r>
              <a:endParaRPr lang="en-US" altLang="zh-CN" sz="1200" dirty="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44" name="组合 43"/>
          <p:cNvGrpSpPr/>
          <p:nvPr/>
        </p:nvGrpSpPr>
        <p:grpSpPr>
          <a:xfrm>
            <a:off x="9129247" y="4373057"/>
            <a:ext cx="1934629" cy="1603004"/>
            <a:chOff x="468937" y="2419540"/>
            <a:chExt cx="1934629" cy="1603004"/>
          </a:xfrm>
        </p:grpSpPr>
        <p:sp>
          <p:nvSpPr>
            <p:cNvPr id="45" name="TextBox 18"/>
            <p:cNvSpPr txBox="1"/>
            <p:nvPr/>
          </p:nvSpPr>
          <p:spPr>
            <a:xfrm flipH="1">
              <a:off x="468937" y="2419540"/>
              <a:ext cx="1422184" cy="461665"/>
            </a:xfrm>
            <a:prstGeom prst="rect">
              <a:avLst/>
            </a:prstGeom>
            <a:noFill/>
          </p:spPr>
          <p:txBody>
            <a:bodyPr wrap="none" rtlCol="0">
              <a:spAutoFit/>
            </a:bodyPr>
            <a:lstStyle/>
            <a:p>
              <a:r>
                <a:rPr lang="en-US" sz="2400" b="1">
                  <a:latin typeface="FZHei-B01S" panose="02010601030101010101" pitchFamily="2" charset="-122"/>
                  <a:ea typeface="FZHei-B01S" panose="02010601030101010101" pitchFamily="2" charset="-122"/>
                  <a:cs typeface="Roboto Black" charset="0"/>
                  <a:sym typeface="FZHei-B01S" panose="02010601030101010101" pitchFamily="2" charset="-122"/>
                </a:rPr>
                <a:t>你的内容</a:t>
              </a:r>
              <a:endParaRPr lang="en-US" sz="2400" b="1" dirty="0">
                <a:latin typeface="FZHei-B01S" panose="02010601030101010101" pitchFamily="2" charset="-122"/>
                <a:ea typeface="FZHei-B01S" panose="02010601030101010101" pitchFamily="2" charset="-122"/>
                <a:cs typeface="Roboto Black" charset="0"/>
                <a:sym typeface="FZHei-B01S" panose="02010601030101010101" pitchFamily="2" charset="-122"/>
              </a:endParaRPr>
            </a:p>
          </p:txBody>
        </p:sp>
        <p:sp>
          <p:nvSpPr>
            <p:cNvPr id="46" name="矩形 45"/>
            <p:cNvSpPr/>
            <p:nvPr/>
          </p:nvSpPr>
          <p:spPr>
            <a:xfrm>
              <a:off x="470268" y="2823664"/>
              <a:ext cx="1933298" cy="1198880"/>
            </a:xfrm>
            <a:prstGeom prst="rect">
              <a:avLst/>
            </a:prstGeom>
          </p:spPr>
          <p:txBody>
            <a:bodyPr wrap="square">
              <a:spAutoFit/>
            </a:bodyPr>
            <a:lstStyle/>
            <a:p>
              <a:pPr>
                <a:lnSpc>
                  <a:spcPct val="150000"/>
                </a:lnSpc>
              </a:pPr>
              <a:r>
                <a:rPr lang="en-US" altLang="zh-CN" sz="1200" dirty="0">
                  <a:latin typeface="FZHei-B01S" panose="02010601030101010101" pitchFamily="2" charset="-122"/>
                  <a:ea typeface="FZHei-B01S" panose="02010601030101010101" pitchFamily="2" charset="-122"/>
                  <a:sym typeface="FZHei-B01S" panose="02010601030101010101" pitchFamily="2" charset="-122"/>
                </a:rPr>
                <a:t>请点击此处输入您的内容或复制粘贴您的文本请点击此处输入您的内容或复制粘贴您的文本请点击此</a:t>
              </a:r>
              <a:endParaRPr lang="en-US" altLang="zh-CN" sz="1200" dirty="0">
                <a:latin typeface="FZHei-B01S" panose="02010601030101010101" pitchFamily="2" charset="-122"/>
                <a:ea typeface="FZHei-B01S" panose="02010601030101010101" pitchFamily="2" charset="-122"/>
                <a:sym typeface="FZHei-B01S" panose="02010601030101010101" pitchFamily="2" charset="-122"/>
              </a:endParaRPr>
            </a:p>
          </p:txBody>
        </p:sp>
      </p:grpSp>
      <p:sp>
        <p:nvSpPr>
          <p:cNvPr id="36" name="文本框 35"/>
          <p:cNvSpPr txBox="1"/>
          <p:nvPr/>
        </p:nvSpPr>
        <p:spPr>
          <a:xfrm>
            <a:off x="4926449" y="368300"/>
            <a:ext cx="2339102" cy="523220"/>
          </a:xfrm>
          <a:prstGeom prst="rect">
            <a:avLst/>
          </a:prstGeom>
          <a:noFill/>
        </p:spPr>
        <p:txBody>
          <a:bodyPr wrap="none" rtlCol="0">
            <a:spAutoFit/>
          </a:bodyPr>
          <a:lstStyle/>
          <a:p>
            <a:r>
              <a:rPr lang="zh-CN" altLang="en-US" sz="2800" b="1"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anim calcmode="lin" valueType="num">
                                      <p:cBhvr>
                                        <p:cTn id="14" dur="1000" fill="hold"/>
                                        <p:tgtEl>
                                          <p:spTgt spid="37"/>
                                        </p:tgtEl>
                                        <p:attrNameLst>
                                          <p:attrName>ppt_x</p:attrName>
                                        </p:attrNameLst>
                                      </p:cBhvr>
                                      <p:tavLst>
                                        <p:tav tm="0">
                                          <p:val>
                                            <p:strVal val="#ppt_x"/>
                                          </p:val>
                                        </p:tav>
                                        <p:tav tm="100000">
                                          <p:val>
                                            <p:strVal val="#ppt_x"/>
                                          </p:val>
                                        </p:tav>
                                      </p:tavLst>
                                    </p:anim>
                                    <p:anim calcmode="lin" valueType="num">
                                      <p:cBhvr>
                                        <p:cTn id="15" dur="1000" fill="hold"/>
                                        <p:tgtEl>
                                          <p:spTgt spid="3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1000"/>
                                        <p:tgtEl>
                                          <p:spTgt spid="40"/>
                                        </p:tgtEl>
                                      </p:cBhvr>
                                    </p:animEffect>
                                    <p:anim calcmode="lin" valueType="num">
                                      <p:cBhvr>
                                        <p:cTn id="20" dur="1000" fill="hold"/>
                                        <p:tgtEl>
                                          <p:spTgt spid="40"/>
                                        </p:tgtEl>
                                        <p:attrNameLst>
                                          <p:attrName>ppt_x</p:attrName>
                                        </p:attrNameLst>
                                      </p:cBhvr>
                                      <p:tavLst>
                                        <p:tav tm="0">
                                          <p:val>
                                            <p:strVal val="#ppt_x"/>
                                          </p:val>
                                        </p:tav>
                                        <p:tav tm="100000">
                                          <p:val>
                                            <p:strVal val="#ppt_x"/>
                                          </p:val>
                                        </p:tav>
                                      </p:tavLst>
                                    </p:anim>
                                    <p:anim calcmode="lin" valueType="num">
                                      <p:cBhvr>
                                        <p:cTn id="21" dur="1000" fill="hold"/>
                                        <p:tgtEl>
                                          <p:spTgt spid="4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1000"/>
                                        <p:tgtEl>
                                          <p:spTgt spid="44"/>
                                        </p:tgtEl>
                                      </p:cBhvr>
                                    </p:animEffect>
                                    <p:anim calcmode="lin" valueType="num">
                                      <p:cBhvr>
                                        <p:cTn id="26" dur="1000" fill="hold"/>
                                        <p:tgtEl>
                                          <p:spTgt spid="44"/>
                                        </p:tgtEl>
                                        <p:attrNameLst>
                                          <p:attrName>ppt_x</p:attrName>
                                        </p:attrNameLst>
                                      </p:cBhvr>
                                      <p:tavLst>
                                        <p:tav tm="0">
                                          <p:val>
                                            <p:strVal val="#ppt_x"/>
                                          </p:val>
                                        </p:tav>
                                        <p:tav tm="100000">
                                          <p:val>
                                            <p:strVal val="#ppt_x"/>
                                          </p:val>
                                        </p:tav>
                                      </p:tavLst>
                                    </p:anim>
                                    <p:anim calcmode="lin" valueType="num">
                                      <p:cBhvr>
                                        <p:cTn id="27" dur="1000" fill="hold"/>
                                        <p:tgtEl>
                                          <p:spTgt spid="4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1000" fill="hold"/>
                                        <p:tgtEl>
                                          <p:spTgt spid="29"/>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1000"/>
                                        <p:tgtEl>
                                          <p:spTgt spid="34"/>
                                        </p:tgtEl>
                                      </p:cBhvr>
                                    </p:animEffect>
                                    <p:anim calcmode="lin" valueType="num">
                                      <p:cBhvr>
                                        <p:cTn id="50" dur="1000" fill="hold"/>
                                        <p:tgtEl>
                                          <p:spTgt spid="34"/>
                                        </p:tgtEl>
                                        <p:attrNameLst>
                                          <p:attrName>ppt_x</p:attrName>
                                        </p:attrNameLst>
                                      </p:cBhvr>
                                      <p:tavLst>
                                        <p:tav tm="0">
                                          <p:val>
                                            <p:strVal val="#ppt_x"/>
                                          </p:val>
                                        </p:tav>
                                        <p:tav tm="100000">
                                          <p:val>
                                            <p:strVal val="#ppt_x"/>
                                          </p:val>
                                        </p:tav>
                                      </p:tavLst>
                                    </p:anim>
                                    <p:anim calcmode="lin" valueType="num">
                                      <p:cBhvr>
                                        <p:cTn id="51" dur="1000" fill="hold"/>
                                        <p:tgtEl>
                                          <p:spTgt spid="34"/>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fade">
                                      <p:cBhvr>
                                        <p:cTn id="61" dur="1000"/>
                                        <p:tgtEl>
                                          <p:spTgt spid="47"/>
                                        </p:tgtEl>
                                      </p:cBhvr>
                                    </p:animEffect>
                                    <p:anim calcmode="lin" valueType="num">
                                      <p:cBhvr>
                                        <p:cTn id="62" dur="1000" fill="hold"/>
                                        <p:tgtEl>
                                          <p:spTgt spid="47"/>
                                        </p:tgtEl>
                                        <p:attrNameLst>
                                          <p:attrName>ppt_x</p:attrName>
                                        </p:attrNameLst>
                                      </p:cBhvr>
                                      <p:tavLst>
                                        <p:tav tm="0">
                                          <p:val>
                                            <p:strVal val="#ppt_x"/>
                                          </p:val>
                                        </p:tav>
                                        <p:tav tm="100000">
                                          <p:val>
                                            <p:strVal val="#ppt_x"/>
                                          </p:val>
                                        </p:tav>
                                      </p:tavLst>
                                    </p:anim>
                                    <p:anim calcmode="lin" valueType="num">
                                      <p:cBhvr>
                                        <p:cTn id="63" dur="1000" fill="hold"/>
                                        <p:tgtEl>
                                          <p:spTgt spid="47"/>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fade">
                                      <p:cBhvr>
                                        <p:cTn id="67" dur="1000"/>
                                        <p:tgtEl>
                                          <p:spTgt spid="56"/>
                                        </p:tgtEl>
                                      </p:cBhvr>
                                    </p:animEffect>
                                    <p:anim calcmode="lin" valueType="num">
                                      <p:cBhvr>
                                        <p:cTn id="68" dur="1000" fill="hold"/>
                                        <p:tgtEl>
                                          <p:spTgt spid="56"/>
                                        </p:tgtEl>
                                        <p:attrNameLst>
                                          <p:attrName>ppt_x</p:attrName>
                                        </p:attrNameLst>
                                      </p:cBhvr>
                                      <p:tavLst>
                                        <p:tav tm="0">
                                          <p:val>
                                            <p:strVal val="#ppt_x"/>
                                          </p:val>
                                        </p:tav>
                                        <p:tav tm="100000">
                                          <p:val>
                                            <p:strVal val="#ppt_x"/>
                                          </p:val>
                                        </p:tav>
                                      </p:tavLst>
                                    </p:anim>
                                    <p:anim calcmode="lin" valueType="num">
                                      <p:cBhvr>
                                        <p:cTn id="69" dur="1000" fill="hold"/>
                                        <p:tgtEl>
                                          <p:spTgt spid="56"/>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42" presetClass="entr" presetSubtype="0" fill="hold" grpId="0" nodeType="after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fade">
                                      <p:cBhvr>
                                        <p:cTn id="79" dur="1000"/>
                                        <p:tgtEl>
                                          <p:spTgt spid="70"/>
                                        </p:tgtEl>
                                      </p:cBhvr>
                                    </p:animEffect>
                                    <p:anim calcmode="lin" valueType="num">
                                      <p:cBhvr>
                                        <p:cTn id="80" dur="1000" fill="hold"/>
                                        <p:tgtEl>
                                          <p:spTgt spid="70"/>
                                        </p:tgtEl>
                                        <p:attrNameLst>
                                          <p:attrName>ppt_x</p:attrName>
                                        </p:attrNameLst>
                                      </p:cBhvr>
                                      <p:tavLst>
                                        <p:tav tm="0">
                                          <p:val>
                                            <p:strVal val="#ppt_x"/>
                                          </p:val>
                                        </p:tav>
                                        <p:tav tm="100000">
                                          <p:val>
                                            <p:strVal val="#ppt_x"/>
                                          </p:val>
                                        </p:tav>
                                      </p:tavLst>
                                    </p:anim>
                                    <p:anim calcmode="lin" valueType="num">
                                      <p:cBhvr>
                                        <p:cTn id="81" dur="1000" fill="hold"/>
                                        <p:tgtEl>
                                          <p:spTgt spid="70"/>
                                        </p:tgtEl>
                                        <p:attrNameLst>
                                          <p:attrName>ppt_y</p:attrName>
                                        </p:attrNameLst>
                                      </p:cBhvr>
                                      <p:tavLst>
                                        <p:tav tm="0">
                                          <p:val>
                                            <p:strVal val="#ppt_y+.1"/>
                                          </p:val>
                                        </p:tav>
                                        <p:tav tm="100000">
                                          <p:val>
                                            <p:strVal val="#ppt_y"/>
                                          </p:val>
                                        </p:tav>
                                      </p:tavLst>
                                    </p:anim>
                                  </p:childTnLst>
                                </p:cTn>
                              </p:par>
                            </p:childTnLst>
                          </p:cTn>
                        </p:par>
                        <p:par>
                          <p:cTn id="82" fill="hold">
                            <p:stCondLst>
                              <p:cond delay="13000"/>
                            </p:stCondLst>
                            <p:childTnLst>
                              <p:par>
                                <p:cTn id="83" presetID="42" presetClass="entr" presetSubtype="0" fill="hold" grpId="0" nodeType="afterEffect">
                                  <p:stCondLst>
                                    <p:cond delay="0"/>
                                  </p:stCondLst>
                                  <p:childTnLst>
                                    <p:set>
                                      <p:cBhvr>
                                        <p:cTn id="84" dur="1" fill="hold">
                                          <p:stCondLst>
                                            <p:cond delay="0"/>
                                          </p:stCondLst>
                                        </p:cTn>
                                        <p:tgtEl>
                                          <p:spTgt spid="73"/>
                                        </p:tgtEl>
                                        <p:attrNameLst>
                                          <p:attrName>style.visibility</p:attrName>
                                        </p:attrNameLst>
                                      </p:cBhvr>
                                      <p:to>
                                        <p:strVal val="visible"/>
                                      </p:to>
                                    </p:set>
                                    <p:animEffect transition="in" filter="fade">
                                      <p:cBhvr>
                                        <p:cTn id="85" dur="1000"/>
                                        <p:tgtEl>
                                          <p:spTgt spid="73"/>
                                        </p:tgtEl>
                                      </p:cBhvr>
                                    </p:animEffect>
                                    <p:anim calcmode="lin" valueType="num">
                                      <p:cBhvr>
                                        <p:cTn id="86" dur="1000" fill="hold"/>
                                        <p:tgtEl>
                                          <p:spTgt spid="73"/>
                                        </p:tgtEl>
                                        <p:attrNameLst>
                                          <p:attrName>ppt_x</p:attrName>
                                        </p:attrNameLst>
                                      </p:cBhvr>
                                      <p:tavLst>
                                        <p:tav tm="0">
                                          <p:val>
                                            <p:strVal val="#ppt_x"/>
                                          </p:val>
                                        </p:tav>
                                        <p:tav tm="100000">
                                          <p:val>
                                            <p:strVal val="#ppt_x"/>
                                          </p:val>
                                        </p:tav>
                                      </p:tavLst>
                                    </p:anim>
                                    <p:anim calcmode="lin" valueType="num">
                                      <p:cBhvr>
                                        <p:cTn id="87" dur="1000" fill="hold"/>
                                        <p:tgtEl>
                                          <p:spTgt spid="73"/>
                                        </p:tgtEl>
                                        <p:attrNameLst>
                                          <p:attrName>ppt_y</p:attrName>
                                        </p:attrNameLst>
                                      </p:cBhvr>
                                      <p:tavLst>
                                        <p:tav tm="0">
                                          <p:val>
                                            <p:strVal val="#ppt_y+.1"/>
                                          </p:val>
                                        </p:tav>
                                        <p:tav tm="100000">
                                          <p:val>
                                            <p:strVal val="#ppt_y"/>
                                          </p:val>
                                        </p:tav>
                                      </p:tavLst>
                                    </p:anim>
                                  </p:childTnLst>
                                </p:cTn>
                              </p:par>
                            </p:childTnLst>
                          </p:cTn>
                        </p:par>
                        <p:par>
                          <p:cTn id="88" fill="hold">
                            <p:stCondLst>
                              <p:cond delay="14000"/>
                            </p:stCondLst>
                            <p:childTnLst>
                              <p:par>
                                <p:cTn id="89" presetID="42" presetClass="entr" presetSubtype="0" fill="hold" grpId="0" nodeType="after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1000"/>
                                        <p:tgtEl>
                                          <p:spTgt spid="77"/>
                                        </p:tgtEl>
                                      </p:cBhvr>
                                    </p:animEffect>
                                    <p:anim calcmode="lin" valueType="num">
                                      <p:cBhvr>
                                        <p:cTn id="92" dur="1000" fill="hold"/>
                                        <p:tgtEl>
                                          <p:spTgt spid="77"/>
                                        </p:tgtEl>
                                        <p:attrNameLst>
                                          <p:attrName>ppt_x</p:attrName>
                                        </p:attrNameLst>
                                      </p:cBhvr>
                                      <p:tavLst>
                                        <p:tav tm="0">
                                          <p:val>
                                            <p:strVal val="#ppt_x"/>
                                          </p:val>
                                        </p:tav>
                                        <p:tav tm="100000">
                                          <p:val>
                                            <p:strVal val="#ppt_x"/>
                                          </p:val>
                                        </p:tav>
                                      </p:tavLst>
                                    </p:anim>
                                    <p:anim calcmode="lin" valueType="num">
                                      <p:cBhvr>
                                        <p:cTn id="93" dur="1000" fill="hold"/>
                                        <p:tgtEl>
                                          <p:spTgt spid="77"/>
                                        </p:tgtEl>
                                        <p:attrNameLst>
                                          <p:attrName>ppt_y</p:attrName>
                                        </p:attrNameLst>
                                      </p:cBhvr>
                                      <p:tavLst>
                                        <p:tav tm="0">
                                          <p:val>
                                            <p:strVal val="#ppt_y+.1"/>
                                          </p:val>
                                        </p:tav>
                                        <p:tav tm="100000">
                                          <p:val>
                                            <p:strVal val="#ppt_y"/>
                                          </p:val>
                                        </p:tav>
                                      </p:tavLst>
                                    </p:anim>
                                  </p:childTnLst>
                                </p:cTn>
                              </p:par>
                            </p:childTnLst>
                          </p:cTn>
                        </p:par>
                        <p:par>
                          <p:cTn id="94" fill="hold">
                            <p:stCondLst>
                              <p:cond delay="15000"/>
                            </p:stCondLst>
                            <p:childTnLst>
                              <p:par>
                                <p:cTn id="95" presetID="42" presetClass="entr" presetSubtype="0" fill="hold" nodeType="afterEffect">
                                  <p:stCondLst>
                                    <p:cond delay="0"/>
                                  </p:stCondLst>
                                  <p:childTnLst>
                                    <p:set>
                                      <p:cBhvr>
                                        <p:cTn id="96" dur="1" fill="hold">
                                          <p:stCondLst>
                                            <p:cond delay="0"/>
                                          </p:stCondLst>
                                        </p:cTn>
                                        <p:tgtEl>
                                          <p:spTgt spid="78"/>
                                        </p:tgtEl>
                                        <p:attrNameLst>
                                          <p:attrName>style.visibility</p:attrName>
                                        </p:attrNameLst>
                                      </p:cBhvr>
                                      <p:to>
                                        <p:strVal val="visible"/>
                                      </p:to>
                                    </p:set>
                                    <p:animEffect transition="in" filter="fade">
                                      <p:cBhvr>
                                        <p:cTn id="97" dur="1000"/>
                                        <p:tgtEl>
                                          <p:spTgt spid="78"/>
                                        </p:tgtEl>
                                      </p:cBhvr>
                                    </p:animEffect>
                                    <p:anim calcmode="lin" valueType="num">
                                      <p:cBhvr>
                                        <p:cTn id="98" dur="1000" fill="hold"/>
                                        <p:tgtEl>
                                          <p:spTgt spid="78"/>
                                        </p:tgtEl>
                                        <p:attrNameLst>
                                          <p:attrName>ppt_x</p:attrName>
                                        </p:attrNameLst>
                                      </p:cBhvr>
                                      <p:tavLst>
                                        <p:tav tm="0">
                                          <p:val>
                                            <p:strVal val="#ppt_x"/>
                                          </p:val>
                                        </p:tav>
                                        <p:tav tm="100000">
                                          <p:val>
                                            <p:strVal val="#ppt_x"/>
                                          </p:val>
                                        </p:tav>
                                      </p:tavLst>
                                    </p:anim>
                                    <p:anim calcmode="lin" valueType="num">
                                      <p:cBhvr>
                                        <p:cTn id="99" dur="1000" fill="hold"/>
                                        <p:tgtEl>
                                          <p:spTgt spid="78"/>
                                        </p:tgtEl>
                                        <p:attrNameLst>
                                          <p:attrName>ppt_y</p:attrName>
                                        </p:attrNameLst>
                                      </p:cBhvr>
                                      <p:tavLst>
                                        <p:tav tm="0">
                                          <p:val>
                                            <p:strVal val="#ppt_y+.1"/>
                                          </p:val>
                                        </p:tav>
                                        <p:tav tm="100000">
                                          <p:val>
                                            <p:strVal val="#ppt_y"/>
                                          </p:val>
                                        </p:tav>
                                      </p:tavLst>
                                    </p:anim>
                                  </p:childTnLst>
                                </p:cTn>
                              </p:par>
                            </p:childTnLst>
                          </p:cTn>
                        </p:par>
                        <p:par>
                          <p:cTn id="100" fill="hold">
                            <p:stCondLst>
                              <p:cond delay="16000"/>
                            </p:stCondLst>
                            <p:childTnLst>
                              <p:par>
                                <p:cTn id="101" presetID="42" presetClass="entr" presetSubtype="0"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7000"/>
                            </p:stCondLst>
                            <p:childTnLst>
                              <p:par>
                                <p:cTn id="107" presetID="42" presetClass="entr" presetSubtype="0" fill="hold" grpId="0" nodeType="afterEffect">
                                  <p:stCondLst>
                                    <p:cond delay="0"/>
                                  </p:stCondLst>
                                  <p:childTnLst>
                                    <p:set>
                                      <p:cBhvr>
                                        <p:cTn id="108" dur="1" fill="hold">
                                          <p:stCondLst>
                                            <p:cond delay="0"/>
                                          </p:stCondLst>
                                        </p:cTn>
                                        <p:tgtEl>
                                          <p:spTgt spid="87"/>
                                        </p:tgtEl>
                                        <p:attrNameLst>
                                          <p:attrName>style.visibility</p:attrName>
                                        </p:attrNameLst>
                                      </p:cBhvr>
                                      <p:to>
                                        <p:strVal val="visible"/>
                                      </p:to>
                                    </p:set>
                                    <p:animEffect transition="in" filter="fade">
                                      <p:cBhvr>
                                        <p:cTn id="109" dur="1000"/>
                                        <p:tgtEl>
                                          <p:spTgt spid="87"/>
                                        </p:tgtEl>
                                      </p:cBhvr>
                                    </p:animEffect>
                                    <p:anim calcmode="lin" valueType="num">
                                      <p:cBhvr>
                                        <p:cTn id="110" dur="1000" fill="hold"/>
                                        <p:tgtEl>
                                          <p:spTgt spid="87"/>
                                        </p:tgtEl>
                                        <p:attrNameLst>
                                          <p:attrName>ppt_x</p:attrName>
                                        </p:attrNameLst>
                                      </p:cBhvr>
                                      <p:tavLst>
                                        <p:tav tm="0">
                                          <p:val>
                                            <p:strVal val="#ppt_x"/>
                                          </p:val>
                                        </p:tav>
                                        <p:tav tm="100000">
                                          <p:val>
                                            <p:strVal val="#ppt_x"/>
                                          </p:val>
                                        </p:tav>
                                      </p:tavLst>
                                    </p:anim>
                                    <p:anim calcmode="lin" valueType="num">
                                      <p:cBhvr>
                                        <p:cTn id="111"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4" grpId="0" bldLvl="0" animBg="1"/>
      <p:bldP spid="42" grpId="0" bldLvl="0" animBg="1"/>
      <p:bldP spid="47" grpId="0" bldLvl="0" animBg="1"/>
      <p:bldP spid="56" grpId="0" bldLvl="0" animBg="1"/>
      <p:bldP spid="59" grpId="0" bldLvl="0" animBg="1"/>
      <p:bldP spid="70" grpId="0" bldLvl="0" animBg="1"/>
      <p:bldP spid="73" grpId="0" bldLvl="0" animBg="1"/>
      <p:bldP spid="77" grpId="0" bldLvl="0" animBg="1"/>
      <p:bldP spid="87"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31"/>
          <p:cNvSpPr/>
          <p:nvPr/>
        </p:nvSpPr>
        <p:spPr bwMode="auto">
          <a:xfrm>
            <a:off x="4221163" y="1838325"/>
            <a:ext cx="1876425" cy="1876425"/>
          </a:xfrm>
          <a:custGeom>
            <a:avLst/>
            <a:gdLst>
              <a:gd name="T0" fmla="*/ 0 w 1367938"/>
              <a:gd name="T1" fmla="*/ 0 h 1367940"/>
              <a:gd name="T2" fmla="*/ 911959 w 1367938"/>
              <a:gd name="T3" fmla="*/ 455980 h 1367940"/>
              <a:gd name="T4" fmla="*/ 1367938 w 1367938"/>
              <a:gd name="T5" fmla="*/ 911960 h 1367940"/>
              <a:gd name="T6" fmla="*/ 911959 w 1367938"/>
              <a:gd name="T7" fmla="*/ 1367940 h 1367940"/>
              <a:gd name="T8" fmla="*/ 911959 w 1367938"/>
              <a:gd name="T9" fmla="*/ 1367939 h 1367940"/>
              <a:gd name="T10" fmla="*/ 455979 w 1367938"/>
              <a:gd name="T11" fmla="*/ 911959 h 1367940"/>
              <a:gd name="T12" fmla="*/ 0 w 1367938"/>
              <a:gd name="T13" fmla="*/ 0 h 1367940"/>
            </a:gdLst>
            <a:ahLst/>
            <a:cxnLst>
              <a:cxn ang="0">
                <a:pos x="T0" y="T1"/>
              </a:cxn>
              <a:cxn ang="0">
                <a:pos x="T2" y="T3"/>
              </a:cxn>
              <a:cxn ang="0">
                <a:pos x="T4" y="T5"/>
              </a:cxn>
              <a:cxn ang="0">
                <a:pos x="T6" y="T7"/>
              </a:cxn>
              <a:cxn ang="0">
                <a:pos x="T8" y="T9"/>
              </a:cxn>
              <a:cxn ang="0">
                <a:pos x="T10" y="T11"/>
              </a:cxn>
              <a:cxn ang="0">
                <a:pos x="T12" y="T13"/>
              </a:cxn>
            </a:cxnLst>
            <a:rect l="0" t="0" r="r" b="b"/>
            <a:pathLst>
              <a:path w="1367938" h="1367940">
                <a:moveTo>
                  <a:pt x="0" y="0"/>
                </a:moveTo>
                <a:cubicBezTo>
                  <a:pt x="303986" y="303987"/>
                  <a:pt x="607973" y="455980"/>
                  <a:pt x="911959" y="455980"/>
                </a:cubicBezTo>
                <a:cubicBezTo>
                  <a:pt x="1163789" y="455980"/>
                  <a:pt x="1367938" y="660129"/>
                  <a:pt x="1367938" y="911960"/>
                </a:cubicBezTo>
                <a:cubicBezTo>
                  <a:pt x="1367938" y="1163791"/>
                  <a:pt x="1163789" y="1367940"/>
                  <a:pt x="911959" y="1367940"/>
                </a:cubicBezTo>
                <a:lnTo>
                  <a:pt x="911959" y="1367939"/>
                </a:lnTo>
                <a:cubicBezTo>
                  <a:pt x="660129" y="1367939"/>
                  <a:pt x="455979" y="1163790"/>
                  <a:pt x="455979" y="911959"/>
                </a:cubicBezTo>
                <a:cubicBezTo>
                  <a:pt x="455979" y="607973"/>
                  <a:pt x="303986" y="303987"/>
                  <a:pt x="0" y="0"/>
                </a:cubicBezTo>
                <a:close/>
              </a:path>
            </a:pathLst>
          </a:custGeom>
          <a:solidFill>
            <a:schemeClr val="accent1"/>
          </a:solidFill>
          <a:ln>
            <a:noFill/>
          </a:ln>
          <a:effectLst>
            <a:outerShdw dist="25401" dir="2700000" algn="ctr" rotWithShape="0">
              <a:srgbClr val="000000">
                <a:alpha val="14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4" name="任意多边形 32"/>
          <p:cNvSpPr/>
          <p:nvPr/>
        </p:nvSpPr>
        <p:spPr bwMode="auto">
          <a:xfrm>
            <a:off x="6124575" y="3714750"/>
            <a:ext cx="1876425" cy="1876425"/>
          </a:xfrm>
          <a:custGeom>
            <a:avLst/>
            <a:gdLst>
              <a:gd name="T0" fmla="*/ 455979 w 1367938"/>
              <a:gd name="T1" fmla="*/ 0 h 1367940"/>
              <a:gd name="T2" fmla="*/ 455979 w 1367938"/>
              <a:gd name="T3" fmla="*/ 1 h 1367940"/>
              <a:gd name="T4" fmla="*/ 911959 w 1367938"/>
              <a:gd name="T5" fmla="*/ 455981 h 1367940"/>
              <a:gd name="T6" fmla="*/ 1367938 w 1367938"/>
              <a:gd name="T7" fmla="*/ 1367940 h 1367940"/>
              <a:gd name="T8" fmla="*/ 455979 w 1367938"/>
              <a:gd name="T9" fmla="*/ 911960 h 1367940"/>
              <a:gd name="T10" fmla="*/ 0 w 1367938"/>
              <a:gd name="T11" fmla="*/ 455980 h 1367940"/>
              <a:gd name="T12" fmla="*/ 455979 w 1367938"/>
              <a:gd name="T13" fmla="*/ 0 h 1367940"/>
            </a:gdLst>
            <a:ahLst/>
            <a:cxnLst>
              <a:cxn ang="0">
                <a:pos x="T0" y="T1"/>
              </a:cxn>
              <a:cxn ang="0">
                <a:pos x="T2" y="T3"/>
              </a:cxn>
              <a:cxn ang="0">
                <a:pos x="T4" y="T5"/>
              </a:cxn>
              <a:cxn ang="0">
                <a:pos x="T6" y="T7"/>
              </a:cxn>
              <a:cxn ang="0">
                <a:pos x="T8" y="T9"/>
              </a:cxn>
              <a:cxn ang="0">
                <a:pos x="T10" y="T11"/>
              </a:cxn>
              <a:cxn ang="0">
                <a:pos x="T12" y="T13"/>
              </a:cxn>
            </a:cxnLst>
            <a:rect l="0" t="0" r="r" b="b"/>
            <a:pathLst>
              <a:path w="1367938" h="1367940">
                <a:moveTo>
                  <a:pt x="455979" y="0"/>
                </a:moveTo>
                <a:lnTo>
                  <a:pt x="455979" y="1"/>
                </a:lnTo>
                <a:cubicBezTo>
                  <a:pt x="707810" y="1"/>
                  <a:pt x="911959" y="204150"/>
                  <a:pt x="911959" y="455981"/>
                </a:cubicBezTo>
                <a:cubicBezTo>
                  <a:pt x="911959" y="759967"/>
                  <a:pt x="1063952" y="1063953"/>
                  <a:pt x="1367938" y="1367940"/>
                </a:cubicBezTo>
                <a:cubicBezTo>
                  <a:pt x="1063952" y="1063953"/>
                  <a:pt x="759966" y="911960"/>
                  <a:pt x="455979" y="911960"/>
                </a:cubicBezTo>
                <a:cubicBezTo>
                  <a:pt x="204149" y="911960"/>
                  <a:pt x="0" y="707811"/>
                  <a:pt x="0" y="455980"/>
                </a:cubicBezTo>
                <a:cubicBezTo>
                  <a:pt x="0" y="204149"/>
                  <a:pt x="204149" y="0"/>
                  <a:pt x="455979" y="0"/>
                </a:cubicBezTo>
                <a:close/>
              </a:path>
            </a:pathLst>
          </a:custGeom>
          <a:solidFill>
            <a:schemeClr val="accent3"/>
          </a:solidFill>
          <a:ln>
            <a:noFill/>
          </a:ln>
          <a:effectLst>
            <a:outerShdw dist="25401" dir="2700000" algn="ctr" rotWithShape="0">
              <a:srgbClr val="000000">
                <a:alpha val="14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5" name="任意多边形 33"/>
          <p:cNvSpPr/>
          <p:nvPr/>
        </p:nvSpPr>
        <p:spPr bwMode="auto">
          <a:xfrm>
            <a:off x="4221163" y="3714750"/>
            <a:ext cx="1876425" cy="1876425"/>
          </a:xfrm>
          <a:custGeom>
            <a:avLst/>
            <a:gdLst>
              <a:gd name="T0" fmla="*/ 911958 w 1367937"/>
              <a:gd name="T1" fmla="*/ 0 h 1367940"/>
              <a:gd name="T2" fmla="*/ 1367937 w 1367937"/>
              <a:gd name="T3" fmla="*/ 455980 h 1367940"/>
              <a:gd name="T4" fmla="*/ 911958 w 1367937"/>
              <a:gd name="T5" fmla="*/ 911960 h 1367940"/>
              <a:gd name="T6" fmla="*/ 0 w 1367937"/>
              <a:gd name="T7" fmla="*/ 1367940 h 1367940"/>
              <a:gd name="T8" fmla="*/ 455979 w 1367937"/>
              <a:gd name="T9" fmla="*/ 455980 h 1367940"/>
              <a:gd name="T10" fmla="*/ 911958 w 1367937"/>
              <a:gd name="T11" fmla="*/ 0 h 1367940"/>
            </a:gdLst>
            <a:ahLst/>
            <a:cxnLst>
              <a:cxn ang="0">
                <a:pos x="T0" y="T1"/>
              </a:cxn>
              <a:cxn ang="0">
                <a:pos x="T2" y="T3"/>
              </a:cxn>
              <a:cxn ang="0">
                <a:pos x="T4" y="T5"/>
              </a:cxn>
              <a:cxn ang="0">
                <a:pos x="T6" y="T7"/>
              </a:cxn>
              <a:cxn ang="0">
                <a:pos x="T8" y="T9"/>
              </a:cxn>
              <a:cxn ang="0">
                <a:pos x="T10" y="T11"/>
              </a:cxn>
            </a:cxnLst>
            <a:rect l="0" t="0" r="r" b="b"/>
            <a:pathLst>
              <a:path w="1367937" h="1367940">
                <a:moveTo>
                  <a:pt x="911958" y="0"/>
                </a:moveTo>
                <a:cubicBezTo>
                  <a:pt x="1163788" y="0"/>
                  <a:pt x="1367937" y="204149"/>
                  <a:pt x="1367937" y="455980"/>
                </a:cubicBezTo>
                <a:cubicBezTo>
                  <a:pt x="1367937" y="707811"/>
                  <a:pt x="1163788" y="911960"/>
                  <a:pt x="911958" y="911960"/>
                </a:cubicBezTo>
                <a:cubicBezTo>
                  <a:pt x="607972" y="911960"/>
                  <a:pt x="303986" y="1063953"/>
                  <a:pt x="0" y="1367940"/>
                </a:cubicBezTo>
                <a:cubicBezTo>
                  <a:pt x="303986" y="1063953"/>
                  <a:pt x="455979" y="759967"/>
                  <a:pt x="455979" y="455980"/>
                </a:cubicBezTo>
                <a:cubicBezTo>
                  <a:pt x="455979" y="204149"/>
                  <a:pt x="660128" y="0"/>
                  <a:pt x="911958" y="0"/>
                </a:cubicBezTo>
                <a:close/>
              </a:path>
            </a:pathLst>
          </a:custGeom>
          <a:solidFill>
            <a:schemeClr val="accent2"/>
          </a:solidFill>
          <a:ln>
            <a:noFill/>
          </a:ln>
          <a:effectLst>
            <a:outerShdw dist="25401" dir="2700000" algn="ctr" rotWithShape="0">
              <a:srgbClr val="000000">
                <a:alpha val="14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6" name="任意多边形 35"/>
          <p:cNvSpPr/>
          <p:nvPr/>
        </p:nvSpPr>
        <p:spPr bwMode="auto">
          <a:xfrm>
            <a:off x="6124575" y="1838325"/>
            <a:ext cx="1876425" cy="1876425"/>
          </a:xfrm>
          <a:custGeom>
            <a:avLst/>
            <a:gdLst>
              <a:gd name="T0" fmla="*/ 1193604 w 1367937"/>
              <a:gd name="T1" fmla="*/ 55512 h 1367940"/>
              <a:gd name="T2" fmla="*/ 1193604 w 1367937"/>
              <a:gd name="T3" fmla="*/ 63885 h 1367940"/>
              <a:gd name="T4" fmla="*/ 1167470 w 1367937"/>
              <a:gd name="T5" fmla="*/ 63885 h 1367940"/>
              <a:gd name="T6" fmla="*/ 1193604 w 1367937"/>
              <a:gd name="T7" fmla="*/ 55512 h 1367940"/>
              <a:gd name="T8" fmla="*/ 1367937 w 1367937"/>
              <a:gd name="T9" fmla="*/ 0 h 1367940"/>
              <a:gd name="T10" fmla="*/ 911958 w 1367937"/>
              <a:gd name="T11" fmla="*/ 911960 h 1367940"/>
              <a:gd name="T12" fmla="*/ 455979 w 1367937"/>
              <a:gd name="T13" fmla="*/ 1367940 h 1367940"/>
              <a:gd name="T14" fmla="*/ 0 w 1367937"/>
              <a:gd name="T15" fmla="*/ 911960 h 1367940"/>
              <a:gd name="T16" fmla="*/ 455979 w 1367937"/>
              <a:gd name="T17" fmla="*/ 455980 h 1367940"/>
              <a:gd name="T18" fmla="*/ 1367937 w 1367937"/>
              <a:gd name="T19" fmla="*/ 0 h 1367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7937" h="1367940">
                <a:moveTo>
                  <a:pt x="1193604" y="55512"/>
                </a:moveTo>
                <a:lnTo>
                  <a:pt x="1193604" y="63885"/>
                </a:lnTo>
                <a:lnTo>
                  <a:pt x="1167470" y="63885"/>
                </a:lnTo>
                <a:lnTo>
                  <a:pt x="1193604" y="55512"/>
                </a:lnTo>
                <a:close/>
                <a:moveTo>
                  <a:pt x="1367937" y="0"/>
                </a:moveTo>
                <a:cubicBezTo>
                  <a:pt x="1063951" y="303987"/>
                  <a:pt x="911958" y="607973"/>
                  <a:pt x="911958" y="911960"/>
                </a:cubicBezTo>
                <a:cubicBezTo>
                  <a:pt x="911958" y="1163791"/>
                  <a:pt x="707809" y="1367940"/>
                  <a:pt x="455979" y="1367940"/>
                </a:cubicBezTo>
                <a:cubicBezTo>
                  <a:pt x="204149" y="1367940"/>
                  <a:pt x="0" y="1163791"/>
                  <a:pt x="0" y="911960"/>
                </a:cubicBezTo>
                <a:cubicBezTo>
                  <a:pt x="0" y="660129"/>
                  <a:pt x="204149" y="455980"/>
                  <a:pt x="455979" y="455980"/>
                </a:cubicBezTo>
                <a:cubicBezTo>
                  <a:pt x="759965" y="455980"/>
                  <a:pt x="1063951" y="303987"/>
                  <a:pt x="1367937" y="0"/>
                </a:cubicBezTo>
                <a:close/>
              </a:path>
            </a:pathLst>
          </a:custGeom>
          <a:solidFill>
            <a:schemeClr val="accent4"/>
          </a:solidFill>
          <a:ln>
            <a:noFill/>
          </a:ln>
          <a:effectLst>
            <a:outerShdw dist="25401" dir="2700000" algn="ctr" rotWithShape="0">
              <a:srgbClr val="000000">
                <a:alpha val="14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cxnSp>
        <p:nvCxnSpPr>
          <p:cNvPr id="7" name="直接连接符 36"/>
          <p:cNvCxnSpPr>
            <a:cxnSpLocks noChangeShapeType="1"/>
          </p:cNvCxnSpPr>
          <p:nvPr/>
        </p:nvCxnSpPr>
        <p:spPr bwMode="auto">
          <a:xfrm>
            <a:off x="4090988" y="1566863"/>
            <a:ext cx="0" cy="1352550"/>
          </a:xfrm>
          <a:prstGeom prst="line">
            <a:avLst/>
          </a:prstGeom>
          <a:noFill/>
          <a:ln w="9525" cmpd="sng">
            <a:solidFill>
              <a:srgbClr val="262626"/>
            </a:solidFill>
            <a:prstDash val="sysDash"/>
            <a:round/>
          </a:ln>
          <a:extLst>
            <a:ext uri="{909E8E84-426E-40DD-AFC4-6F175D3DCCD1}">
              <a14:hiddenFill xmlns:a14="http://schemas.microsoft.com/office/drawing/2010/main">
                <a:noFill/>
              </a14:hiddenFill>
            </a:ext>
          </a:extLst>
        </p:spPr>
      </p:cxnSp>
      <p:sp>
        <p:nvSpPr>
          <p:cNvPr id="8" name="TextBox 31"/>
          <p:cNvSpPr txBox="1">
            <a:spLocks noChangeArrowheads="1"/>
          </p:cNvSpPr>
          <p:nvPr/>
        </p:nvSpPr>
        <p:spPr bwMode="auto">
          <a:xfrm>
            <a:off x="2238375" y="1597025"/>
            <a:ext cx="182562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eaLnBrk="1" fontAlgn="auto" latinLnBrk="0" hangingPunct="1">
              <a:lnSpc>
                <a:spcPct val="120000"/>
              </a:lnSpc>
              <a:spcBef>
                <a:spcPts val="0"/>
              </a:spcBef>
              <a:spcAft>
                <a:spcPts val="0"/>
              </a:spcAft>
              <a:buClrTx/>
              <a:buSzTx/>
              <a:buFontTx/>
              <a:buNone/>
              <a:defRPr/>
            </a:pPr>
            <a:r>
              <a:rPr kumimoji="0" lang="zh-CN" altLang="en-US" sz="2000" b="1" i="0" u="none" strike="noStrike" kern="0" cap="none" spc="0" normalizeH="0" baseline="0" noProof="0">
                <a:ln>
                  <a:noFill/>
                </a:ln>
                <a:solidFill>
                  <a:schemeClr val="tx1">
                    <a:lumMod val="75000"/>
                    <a:lumOff val="25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小标题</a:t>
            </a:r>
            <a:endParaRPr kumimoji="0" lang="zh-CN" altLang="en-US" sz="2000" b="1" i="0" u="none" strike="noStrike" kern="0" cap="none" spc="0" normalizeH="0" baseline="0" noProof="0">
              <a:ln>
                <a:noFill/>
              </a:ln>
              <a:solidFill>
                <a:schemeClr val="tx1">
                  <a:lumMod val="75000"/>
                  <a:lumOff val="25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a:p>
            <a:pPr marL="0" marR="0" lvl="0" indent="0" algn="r"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a:ln>
                  <a:noFill/>
                </a:ln>
                <a:solidFill>
                  <a:schemeClr val="tx1">
                    <a:lumMod val="75000"/>
                    <a:lumOff val="25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请在此处输入文本</a:t>
            </a:r>
            <a:endParaRPr kumimoji="0" lang="zh-CN" altLang="en-US" sz="1600" b="0" i="0" u="none" strike="noStrike" kern="0" cap="none" spc="0" normalizeH="0" baseline="0" noProof="0">
              <a:ln>
                <a:noFill/>
              </a:ln>
              <a:solidFill>
                <a:schemeClr val="tx1">
                  <a:lumMod val="75000"/>
                  <a:lumOff val="25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a:p>
            <a:pPr marL="0" marR="0" lvl="0" indent="0" algn="r"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a:ln>
                  <a:noFill/>
                </a:ln>
                <a:solidFill>
                  <a:schemeClr val="tx1">
                    <a:lumMod val="75000"/>
                    <a:lumOff val="25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请在此处输入文本</a:t>
            </a:r>
            <a:endParaRPr kumimoji="0" lang="zh-CN" altLang="en-US" sz="1600" b="0" i="0" u="none" strike="noStrike" kern="0" cap="none" spc="0" normalizeH="0" baseline="0" noProof="0">
              <a:ln>
                <a:noFill/>
              </a:ln>
              <a:solidFill>
                <a:schemeClr val="tx1">
                  <a:lumMod val="75000"/>
                  <a:lumOff val="25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cxnSp>
        <p:nvCxnSpPr>
          <p:cNvPr id="9" name="直接连接符 38"/>
          <p:cNvCxnSpPr>
            <a:cxnSpLocks noChangeShapeType="1"/>
          </p:cNvCxnSpPr>
          <p:nvPr/>
        </p:nvCxnSpPr>
        <p:spPr bwMode="auto">
          <a:xfrm>
            <a:off x="4090988" y="4524375"/>
            <a:ext cx="0" cy="1352550"/>
          </a:xfrm>
          <a:prstGeom prst="line">
            <a:avLst/>
          </a:prstGeom>
          <a:noFill/>
          <a:ln w="9525" cmpd="sng">
            <a:solidFill>
              <a:srgbClr val="262626"/>
            </a:solidFill>
            <a:prstDash val="sysDash"/>
            <a:round/>
          </a:ln>
          <a:extLst>
            <a:ext uri="{909E8E84-426E-40DD-AFC4-6F175D3DCCD1}">
              <a14:hiddenFill xmlns:a14="http://schemas.microsoft.com/office/drawing/2010/main">
                <a:noFill/>
              </a14:hiddenFill>
            </a:ext>
          </a:extLst>
        </p:spPr>
      </p:cxnSp>
      <p:cxnSp>
        <p:nvCxnSpPr>
          <p:cNvPr id="10" name="直接连接符 39"/>
          <p:cNvCxnSpPr>
            <a:cxnSpLocks noChangeShapeType="1"/>
          </p:cNvCxnSpPr>
          <p:nvPr/>
        </p:nvCxnSpPr>
        <p:spPr bwMode="auto">
          <a:xfrm>
            <a:off x="8089900" y="1566863"/>
            <a:ext cx="0" cy="1352550"/>
          </a:xfrm>
          <a:prstGeom prst="line">
            <a:avLst/>
          </a:prstGeom>
          <a:noFill/>
          <a:ln w="9525" cmpd="sng">
            <a:solidFill>
              <a:srgbClr val="262626"/>
            </a:solidFill>
            <a:prstDash val="sysDash"/>
            <a:round/>
          </a:ln>
          <a:extLst>
            <a:ext uri="{909E8E84-426E-40DD-AFC4-6F175D3DCCD1}">
              <a14:hiddenFill xmlns:a14="http://schemas.microsoft.com/office/drawing/2010/main">
                <a:noFill/>
              </a14:hiddenFill>
            </a:ext>
          </a:extLst>
        </p:spPr>
      </p:cxnSp>
      <p:cxnSp>
        <p:nvCxnSpPr>
          <p:cNvPr id="11" name="直接连接符 40"/>
          <p:cNvCxnSpPr>
            <a:cxnSpLocks noChangeShapeType="1"/>
          </p:cNvCxnSpPr>
          <p:nvPr/>
        </p:nvCxnSpPr>
        <p:spPr bwMode="auto">
          <a:xfrm>
            <a:off x="8089900" y="4524375"/>
            <a:ext cx="0" cy="1352550"/>
          </a:xfrm>
          <a:prstGeom prst="line">
            <a:avLst/>
          </a:prstGeom>
          <a:noFill/>
          <a:ln w="9525" cmpd="sng">
            <a:solidFill>
              <a:srgbClr val="262626"/>
            </a:solidFill>
            <a:prstDash val="sysDash"/>
            <a:round/>
          </a:ln>
          <a:extLst>
            <a:ext uri="{909E8E84-426E-40DD-AFC4-6F175D3DCCD1}">
              <a14:hiddenFill xmlns:a14="http://schemas.microsoft.com/office/drawing/2010/main">
                <a:noFill/>
              </a14:hiddenFill>
            </a:ext>
          </a:extLst>
        </p:spPr>
      </p:cxnSp>
      <p:sp>
        <p:nvSpPr>
          <p:cNvPr id="12" name="TextBox 31"/>
          <p:cNvSpPr txBox="1">
            <a:spLocks noChangeArrowheads="1"/>
          </p:cNvSpPr>
          <p:nvPr/>
        </p:nvSpPr>
        <p:spPr bwMode="auto">
          <a:xfrm>
            <a:off x="2238375" y="4554538"/>
            <a:ext cx="1825625"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eaLnBrk="1" fontAlgn="auto" latinLnBrk="0" hangingPunct="1">
              <a:lnSpc>
                <a:spcPct val="120000"/>
              </a:lnSpc>
              <a:spcBef>
                <a:spcPts val="0"/>
              </a:spcBef>
              <a:spcAft>
                <a:spcPts val="0"/>
              </a:spcAft>
              <a:buClrTx/>
              <a:buSzTx/>
              <a:buFontTx/>
              <a:buNone/>
              <a:defRPr/>
            </a:pPr>
            <a:r>
              <a:rPr kumimoji="0" lang="zh-CN" altLang="en-US" sz="2000" b="1" i="0" u="none" strike="noStrike" kern="0" cap="none" spc="0" normalizeH="0" baseline="0" noProof="0">
                <a:ln>
                  <a:noFill/>
                </a:ln>
                <a:solidFill>
                  <a:schemeClr val="tx1">
                    <a:lumMod val="75000"/>
                    <a:lumOff val="25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小标题</a:t>
            </a:r>
            <a:endParaRPr kumimoji="0" lang="zh-CN" altLang="en-US" sz="2000" b="1" i="0" u="none" strike="noStrike" kern="0" cap="none" spc="0" normalizeH="0" baseline="0" noProof="0">
              <a:ln>
                <a:noFill/>
              </a:ln>
              <a:solidFill>
                <a:schemeClr val="tx1">
                  <a:lumMod val="75000"/>
                  <a:lumOff val="25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a:p>
            <a:pPr marL="0" marR="0" lvl="0" indent="0" algn="r"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a:ln>
                  <a:noFill/>
                </a:ln>
                <a:solidFill>
                  <a:schemeClr val="tx1">
                    <a:lumMod val="75000"/>
                    <a:lumOff val="25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请在此处输入文本</a:t>
            </a:r>
            <a:endParaRPr kumimoji="0" lang="zh-CN" altLang="en-US" sz="1600" b="0" i="0" u="none" strike="noStrike" kern="0" cap="none" spc="0" normalizeH="0" baseline="0" noProof="0">
              <a:ln>
                <a:noFill/>
              </a:ln>
              <a:solidFill>
                <a:schemeClr val="tx1">
                  <a:lumMod val="75000"/>
                  <a:lumOff val="25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a:p>
            <a:pPr marL="0" marR="0" lvl="0" indent="0" algn="r"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a:ln>
                  <a:noFill/>
                </a:ln>
                <a:solidFill>
                  <a:schemeClr val="tx1">
                    <a:lumMod val="75000"/>
                    <a:lumOff val="25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请在此处输入文本</a:t>
            </a:r>
            <a:endParaRPr kumimoji="0" lang="zh-CN" altLang="en-US" sz="1600" b="0" i="0" u="none" strike="noStrike" kern="0" cap="none" spc="0" normalizeH="0" baseline="0" noProof="0">
              <a:ln>
                <a:noFill/>
              </a:ln>
              <a:solidFill>
                <a:schemeClr val="tx1">
                  <a:lumMod val="75000"/>
                  <a:lumOff val="25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13" name="TextBox 31"/>
          <p:cNvSpPr txBox="1">
            <a:spLocks noChangeArrowheads="1"/>
          </p:cNvSpPr>
          <p:nvPr/>
        </p:nvSpPr>
        <p:spPr bwMode="auto">
          <a:xfrm>
            <a:off x="8128000" y="1597025"/>
            <a:ext cx="182562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2000" b="1" i="0" u="none" strike="noStrike" kern="0" cap="none" spc="0" normalizeH="0" baseline="0" noProof="0">
                <a:ln>
                  <a:noFill/>
                </a:ln>
                <a:solidFill>
                  <a:schemeClr val="tx1">
                    <a:lumMod val="75000"/>
                    <a:lumOff val="25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小标题</a:t>
            </a:r>
            <a:endParaRPr kumimoji="0" lang="zh-CN" altLang="en-US" sz="2000" b="1" i="0" u="none" strike="noStrike" kern="0" cap="none" spc="0" normalizeH="0" baseline="0" noProof="0">
              <a:ln>
                <a:noFill/>
              </a:ln>
              <a:solidFill>
                <a:schemeClr val="tx1">
                  <a:lumMod val="75000"/>
                  <a:lumOff val="25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a:ln>
                  <a:noFill/>
                </a:ln>
                <a:solidFill>
                  <a:schemeClr val="tx1">
                    <a:lumMod val="75000"/>
                    <a:lumOff val="25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请在此处输入文本</a:t>
            </a:r>
            <a:endParaRPr kumimoji="0" lang="zh-CN" altLang="en-US" sz="1600" b="0" i="0" u="none" strike="noStrike" kern="0" cap="none" spc="0" normalizeH="0" baseline="0" noProof="0">
              <a:ln>
                <a:noFill/>
              </a:ln>
              <a:solidFill>
                <a:schemeClr val="tx1">
                  <a:lumMod val="75000"/>
                  <a:lumOff val="25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a:ln>
                  <a:noFill/>
                </a:ln>
                <a:solidFill>
                  <a:schemeClr val="tx1">
                    <a:lumMod val="75000"/>
                    <a:lumOff val="25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请在此处输入文本</a:t>
            </a:r>
            <a:endParaRPr kumimoji="0" lang="zh-CN" altLang="en-US" sz="1600" b="0" i="0" u="none" strike="noStrike" kern="0" cap="none" spc="0" normalizeH="0" baseline="0" noProof="0">
              <a:ln>
                <a:noFill/>
              </a:ln>
              <a:solidFill>
                <a:schemeClr val="tx1">
                  <a:lumMod val="75000"/>
                  <a:lumOff val="25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14" name="TextBox 31"/>
          <p:cNvSpPr txBox="1">
            <a:spLocks noChangeArrowheads="1"/>
          </p:cNvSpPr>
          <p:nvPr/>
        </p:nvSpPr>
        <p:spPr bwMode="auto">
          <a:xfrm>
            <a:off x="8128000" y="4554538"/>
            <a:ext cx="1825625"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2000" b="1" i="0" u="none" strike="noStrike" kern="0" cap="none" spc="0" normalizeH="0" baseline="0" noProof="0">
                <a:ln>
                  <a:noFill/>
                </a:ln>
                <a:solidFill>
                  <a:schemeClr val="tx1">
                    <a:lumMod val="75000"/>
                    <a:lumOff val="25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小标题</a:t>
            </a:r>
            <a:endParaRPr kumimoji="0" lang="zh-CN" altLang="en-US" sz="2000" b="1" i="0" u="none" strike="noStrike" kern="0" cap="none" spc="0" normalizeH="0" baseline="0" noProof="0">
              <a:ln>
                <a:noFill/>
              </a:ln>
              <a:solidFill>
                <a:schemeClr val="tx1">
                  <a:lumMod val="75000"/>
                  <a:lumOff val="25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a:ln>
                  <a:noFill/>
                </a:ln>
                <a:solidFill>
                  <a:schemeClr val="tx1">
                    <a:lumMod val="75000"/>
                    <a:lumOff val="25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请在此处输入文本</a:t>
            </a:r>
            <a:endParaRPr kumimoji="0" lang="zh-CN" altLang="en-US" sz="1600" b="0" i="0" u="none" strike="noStrike" kern="0" cap="none" spc="0" normalizeH="0" baseline="0" noProof="0">
              <a:ln>
                <a:noFill/>
              </a:ln>
              <a:solidFill>
                <a:schemeClr val="tx1">
                  <a:lumMod val="75000"/>
                  <a:lumOff val="25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a:ln>
                  <a:noFill/>
                </a:ln>
                <a:solidFill>
                  <a:schemeClr val="tx1">
                    <a:lumMod val="75000"/>
                    <a:lumOff val="25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请在此处输入文本</a:t>
            </a:r>
            <a:endParaRPr kumimoji="0" lang="zh-CN" altLang="en-US" sz="1600" b="0" i="0" u="none" strike="noStrike" kern="0" cap="none" spc="0" normalizeH="0" baseline="0" noProof="0">
              <a:ln>
                <a:noFill/>
              </a:ln>
              <a:solidFill>
                <a:schemeClr val="tx1">
                  <a:lumMod val="75000"/>
                  <a:lumOff val="25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15" name="椭圆 44"/>
          <p:cNvSpPr>
            <a:spLocks noChangeArrowheads="1"/>
          </p:cNvSpPr>
          <p:nvPr/>
        </p:nvSpPr>
        <p:spPr bwMode="auto">
          <a:xfrm>
            <a:off x="5348288" y="2946400"/>
            <a:ext cx="1527175" cy="1527175"/>
          </a:xfrm>
          <a:prstGeom prst="ellipse">
            <a:avLst/>
          </a:prstGeom>
          <a:solidFill>
            <a:srgbClr val="FFFFFF">
              <a:alpha val="48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chemeClr val="tx1">
                  <a:lumMod val="75000"/>
                  <a:lumOff val="25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16" name="椭圆 45"/>
          <p:cNvSpPr>
            <a:spLocks noChangeArrowheads="1"/>
          </p:cNvSpPr>
          <p:nvPr/>
        </p:nvSpPr>
        <p:spPr bwMode="auto">
          <a:xfrm>
            <a:off x="5549900" y="3148013"/>
            <a:ext cx="1122363" cy="1123950"/>
          </a:xfrm>
          <a:prstGeom prst="ellipse">
            <a:avLst/>
          </a:prstGeom>
          <a:solidFill>
            <a:srgbClr val="FFFFFF">
              <a:alpha val="48000"/>
            </a:srgbClr>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marL="0" marR="0" lvl="0" indent="0" algn="ctr" defTabSz="914400" eaLnBrk="1" fontAlgn="auto" latinLnBrk="0" hangingPunct="1">
              <a:lnSpc>
                <a:spcPct val="114000"/>
              </a:lnSpc>
              <a:spcBef>
                <a:spcPts val="0"/>
              </a:spcBef>
              <a:spcAft>
                <a:spcPts val="0"/>
              </a:spcAft>
              <a:buClrTx/>
              <a:buSzTx/>
              <a:buFontTx/>
              <a:buNone/>
              <a:defRPr/>
            </a:pPr>
            <a:r>
              <a:rPr kumimoji="0" lang="zh-CN" altLang="en-US" sz="2400" b="0" i="0" u="none" strike="noStrike" kern="0" cap="none" spc="0" normalizeH="0" baseline="0" noProof="0">
                <a:ln>
                  <a:noFill/>
                </a:ln>
                <a:solidFill>
                  <a:schemeClr val="tx1">
                    <a:lumMod val="75000"/>
                    <a:lumOff val="25000"/>
                  </a:schemeClr>
                </a:solidFill>
                <a:effectLst/>
                <a:uLnTx/>
                <a:uFillTx/>
                <a:latin typeface="FZHei-B01S" panose="02010601030101010101" pitchFamily="2" charset="-122"/>
                <a:ea typeface="FZHei-B01S" panose="02010601030101010101" pitchFamily="2" charset="-122"/>
                <a:sym typeface="FZHei-B01S" panose="02010601030101010101" pitchFamily="2" charset="-122"/>
              </a:rPr>
              <a:t>标题</a:t>
            </a:r>
            <a:endParaRPr kumimoji="0" lang="zh-CN" altLang="en-US" sz="2400" b="0" i="0" u="none" strike="noStrike" kern="0" cap="none" spc="0" normalizeH="0" baseline="0" noProof="0">
              <a:ln>
                <a:noFill/>
              </a:ln>
              <a:solidFill>
                <a:schemeClr val="tx1">
                  <a:lumMod val="75000"/>
                  <a:lumOff val="25000"/>
                </a:schemeClr>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17" name="文本框 16"/>
          <p:cNvSpPr txBox="1"/>
          <p:nvPr/>
        </p:nvSpPr>
        <p:spPr>
          <a:xfrm>
            <a:off x="4926449" y="368300"/>
            <a:ext cx="2339102" cy="523220"/>
          </a:xfrm>
          <a:prstGeom prst="rect">
            <a:avLst/>
          </a:prstGeom>
          <a:noFill/>
        </p:spPr>
        <p:txBody>
          <a:bodyPr wrap="none" rtlCol="0">
            <a:spAutoFit/>
          </a:bodyPr>
          <a:lstStyle/>
          <a:p>
            <a:r>
              <a:rPr lang="zh-CN" altLang="en-US" sz="2800" b="1"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p:bldP spid="12" grpId="0"/>
      <p:bldP spid="13" grpId="0"/>
      <p:bldP spid="14" grpId="0"/>
      <p:bldP spid="15" grpId="0" animBg="1"/>
      <p:bldP spid="16" grpId="0" animBg="1"/>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9443890" y="3840198"/>
            <a:ext cx="1556765" cy="1998353"/>
          </a:xfrm>
          <a:prstGeom prst="rect">
            <a:avLst/>
          </a:prstGeom>
          <a:solidFill>
            <a:schemeClr val="accent4"/>
          </a:solidFill>
          <a:ln w="12700" cap="flat" cmpd="sng" algn="ctr">
            <a:noFill/>
            <a:prstDash val="solid"/>
            <a:miter lim="800000"/>
          </a:ln>
          <a:effectLst/>
        </p:spPr>
        <p:txBody>
          <a:bodyPr lIns="100751" tIns="50376" rIns="100751" bIns="50376" anchor="ctr"/>
          <a:lstStyle/>
          <a:p>
            <a:pPr algn="ctr">
              <a:lnSpc>
                <a:spcPct val="130000"/>
              </a:lnSpc>
              <a:defRPr/>
            </a:pPr>
            <a:r>
              <a:rPr lang="zh-CN" altLang="en-US" sz="1600" kern="0" dirty="0">
                <a:solidFill>
                  <a:srgbClr val="F9F9F9"/>
                </a:solidFill>
                <a:latin typeface="FZHei-B01S" panose="02010601030101010101" pitchFamily="2" charset="-122"/>
                <a:ea typeface="FZHei-B01S" panose="02010601030101010101" pitchFamily="2" charset="-122"/>
                <a:sym typeface="FZHei-B01S" panose="02010601030101010101" pitchFamily="2" charset="-122"/>
              </a:rPr>
              <a:t>标题</a:t>
            </a:r>
            <a:endParaRPr lang="en-US" altLang="zh-CN" sz="1600" kern="0" dirty="0">
              <a:solidFill>
                <a:srgbClr val="F9F9F9"/>
              </a:solidFill>
              <a:latin typeface="FZHei-B01S" panose="02010601030101010101" pitchFamily="2" charset="-122"/>
              <a:ea typeface="FZHei-B01S" panose="02010601030101010101" pitchFamily="2" charset="-122"/>
              <a:sym typeface="FZHei-B01S" panose="02010601030101010101" pitchFamily="2" charset="-122"/>
            </a:endParaRPr>
          </a:p>
          <a:p>
            <a:pPr algn="ctr">
              <a:lnSpc>
                <a:spcPct val="130000"/>
              </a:lnSpc>
              <a:defRPr/>
            </a:pPr>
            <a:r>
              <a:rPr lang="zh-CN" altLang="en-US" sz="1500" kern="0" dirty="0">
                <a:solidFill>
                  <a:srgbClr val="F9F9F9"/>
                </a:solidFill>
                <a:latin typeface="FZHei-B01S" panose="02010601030101010101" pitchFamily="2" charset="-122"/>
                <a:ea typeface="FZHei-B01S" panose="02010601030101010101" pitchFamily="2" charset="-122"/>
                <a:sym typeface="FZHei-B01S" panose="02010601030101010101" pitchFamily="2" charset="-122"/>
              </a:rPr>
              <a:t>点击添加内容</a:t>
            </a:r>
            <a:endParaRPr lang="en-US" altLang="zh-CN" sz="1500" kern="0" dirty="0">
              <a:solidFill>
                <a:srgbClr val="F9F9F9"/>
              </a:solidFill>
              <a:latin typeface="FZHei-B01S" panose="02010601030101010101" pitchFamily="2" charset="-122"/>
              <a:ea typeface="FZHei-B01S" panose="02010601030101010101" pitchFamily="2" charset="-122"/>
              <a:sym typeface="FZHei-B01S" panose="02010601030101010101" pitchFamily="2" charset="-122"/>
            </a:endParaRPr>
          </a:p>
          <a:p>
            <a:pPr algn="ctr">
              <a:lnSpc>
                <a:spcPct val="130000"/>
              </a:lnSpc>
              <a:defRPr/>
            </a:pPr>
            <a:r>
              <a:rPr lang="zh-CN" altLang="en-US" sz="1500" kern="0" dirty="0">
                <a:solidFill>
                  <a:srgbClr val="F9F9F9"/>
                </a:solidFill>
                <a:latin typeface="FZHei-B01S" panose="02010601030101010101" pitchFamily="2" charset="-122"/>
                <a:ea typeface="FZHei-B01S" panose="02010601030101010101" pitchFamily="2" charset="-122"/>
                <a:sym typeface="FZHei-B01S" panose="02010601030101010101" pitchFamily="2" charset="-122"/>
              </a:rPr>
              <a:t>点击添加内容</a:t>
            </a:r>
            <a:endParaRPr lang="zh-CN" altLang="en-US" sz="1500" kern="0" dirty="0">
              <a:solidFill>
                <a:srgbClr val="F9F9F9"/>
              </a:solidFill>
              <a:latin typeface="FZHei-B01S" panose="02010601030101010101" pitchFamily="2" charset="-122"/>
              <a:ea typeface="FZHei-B01S" panose="02010601030101010101" pitchFamily="2" charset="-122"/>
              <a:sym typeface="FZHei-B01S" panose="02010601030101010101" pitchFamily="2" charset="-122"/>
            </a:endParaRPr>
          </a:p>
          <a:p>
            <a:pPr algn="ctr">
              <a:lnSpc>
                <a:spcPct val="130000"/>
              </a:lnSpc>
              <a:defRPr/>
            </a:pPr>
            <a:r>
              <a:rPr lang="zh-CN" altLang="en-US" sz="1500" kern="0" dirty="0">
                <a:solidFill>
                  <a:srgbClr val="F9F9F9"/>
                </a:solidFill>
                <a:latin typeface="FZHei-B01S" panose="02010601030101010101" pitchFamily="2" charset="-122"/>
                <a:ea typeface="FZHei-B01S" panose="02010601030101010101" pitchFamily="2" charset="-122"/>
                <a:sym typeface="FZHei-B01S" panose="02010601030101010101" pitchFamily="2" charset="-122"/>
              </a:rPr>
              <a:t>点击添加内容</a:t>
            </a:r>
            <a:endParaRPr lang="zh-CN" altLang="en-US" sz="1500" kern="0" dirty="0">
              <a:solidFill>
                <a:srgbClr val="F9F9F9"/>
              </a:solidFill>
              <a:latin typeface="FZHei-B01S" panose="02010601030101010101" pitchFamily="2" charset="-122"/>
              <a:ea typeface="FZHei-B01S" panose="02010601030101010101" pitchFamily="2" charset="-122"/>
              <a:sym typeface="FZHei-B01S" panose="02010601030101010101" pitchFamily="2" charset="-122"/>
            </a:endParaRPr>
          </a:p>
          <a:p>
            <a:pPr algn="ctr">
              <a:lnSpc>
                <a:spcPct val="130000"/>
              </a:lnSpc>
              <a:defRPr/>
            </a:pPr>
            <a:endParaRPr lang="zh-CN" altLang="en-US" sz="1500" kern="0" dirty="0">
              <a:solidFill>
                <a:srgbClr val="F9F9F9"/>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7" name="矩形 16"/>
          <p:cNvSpPr/>
          <p:nvPr/>
        </p:nvSpPr>
        <p:spPr>
          <a:xfrm>
            <a:off x="7906305" y="1830581"/>
            <a:ext cx="3094350" cy="1998353"/>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lIns="100751" tIns="50376" rIns="100751" bIns="50376" anchor="ctr"/>
          <a:lstStyle/>
          <a:p>
            <a:pPr algn="ctr">
              <a:lnSpc>
                <a:spcPct val="130000"/>
              </a:lnSpc>
              <a:defRPr/>
            </a:pPr>
            <a:endParaRPr lang="zh-CN" altLang="en-US" sz="1500" kern="0" dirty="0">
              <a:solidFill>
                <a:srgbClr val="F9F9F9"/>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8" name="矩形 17"/>
          <p:cNvSpPr/>
          <p:nvPr/>
        </p:nvSpPr>
        <p:spPr>
          <a:xfrm>
            <a:off x="6353530" y="1830581"/>
            <a:ext cx="1552776" cy="2020886"/>
          </a:xfrm>
          <a:prstGeom prst="rect">
            <a:avLst/>
          </a:prstGeom>
          <a:solidFill>
            <a:schemeClr val="accent1"/>
          </a:solidFill>
          <a:ln w="12700" cap="flat" cmpd="sng" algn="ctr">
            <a:noFill/>
            <a:prstDash val="solid"/>
            <a:miter lim="800000"/>
          </a:ln>
          <a:effectLst/>
        </p:spPr>
        <p:txBody>
          <a:bodyPr lIns="100751" tIns="50376" rIns="100751" bIns="50376" anchor="ctr"/>
          <a:lstStyle/>
          <a:p>
            <a:pPr algn="ctr">
              <a:lnSpc>
                <a:spcPct val="130000"/>
              </a:lnSpc>
              <a:defRPr/>
            </a:pPr>
            <a:r>
              <a:rPr lang="zh-CN" altLang="en-US" sz="1600" kern="0" dirty="0">
                <a:solidFill>
                  <a:srgbClr val="F9F9F9"/>
                </a:solidFill>
                <a:latin typeface="FZHei-B01S" panose="02010601030101010101" pitchFamily="2" charset="-122"/>
                <a:ea typeface="FZHei-B01S" panose="02010601030101010101" pitchFamily="2" charset="-122"/>
                <a:sym typeface="FZHei-B01S" panose="02010601030101010101" pitchFamily="2" charset="-122"/>
              </a:rPr>
              <a:t>标题</a:t>
            </a:r>
            <a:endParaRPr lang="en-US" altLang="zh-CN" sz="1600" kern="0" dirty="0">
              <a:solidFill>
                <a:srgbClr val="F9F9F9"/>
              </a:solidFill>
              <a:latin typeface="FZHei-B01S" panose="02010601030101010101" pitchFamily="2" charset="-122"/>
              <a:ea typeface="FZHei-B01S" panose="02010601030101010101" pitchFamily="2" charset="-122"/>
              <a:sym typeface="FZHei-B01S" panose="02010601030101010101" pitchFamily="2" charset="-122"/>
            </a:endParaRPr>
          </a:p>
          <a:p>
            <a:pPr algn="ctr">
              <a:lnSpc>
                <a:spcPct val="130000"/>
              </a:lnSpc>
              <a:defRPr/>
            </a:pPr>
            <a:r>
              <a:rPr lang="zh-CN" altLang="en-US" sz="1500" kern="0" dirty="0">
                <a:solidFill>
                  <a:srgbClr val="F9F9F9"/>
                </a:solidFill>
                <a:latin typeface="FZHei-B01S" panose="02010601030101010101" pitchFamily="2" charset="-122"/>
                <a:ea typeface="FZHei-B01S" panose="02010601030101010101" pitchFamily="2" charset="-122"/>
                <a:sym typeface="FZHei-B01S" panose="02010601030101010101" pitchFamily="2" charset="-122"/>
              </a:rPr>
              <a:t>点击添加内容</a:t>
            </a:r>
            <a:endParaRPr lang="en-US" altLang="zh-CN" sz="1500" kern="0" dirty="0">
              <a:solidFill>
                <a:srgbClr val="F9F9F9"/>
              </a:solidFill>
              <a:latin typeface="FZHei-B01S" panose="02010601030101010101" pitchFamily="2" charset="-122"/>
              <a:ea typeface="FZHei-B01S" panose="02010601030101010101" pitchFamily="2" charset="-122"/>
              <a:sym typeface="FZHei-B01S" panose="02010601030101010101" pitchFamily="2" charset="-122"/>
            </a:endParaRPr>
          </a:p>
          <a:p>
            <a:pPr algn="ctr">
              <a:lnSpc>
                <a:spcPct val="130000"/>
              </a:lnSpc>
              <a:defRPr/>
            </a:pPr>
            <a:r>
              <a:rPr lang="zh-CN" altLang="en-US" sz="1500" kern="0" dirty="0">
                <a:solidFill>
                  <a:srgbClr val="F9F9F9"/>
                </a:solidFill>
                <a:latin typeface="FZHei-B01S" panose="02010601030101010101" pitchFamily="2" charset="-122"/>
                <a:ea typeface="FZHei-B01S" panose="02010601030101010101" pitchFamily="2" charset="-122"/>
                <a:sym typeface="FZHei-B01S" panose="02010601030101010101" pitchFamily="2" charset="-122"/>
              </a:rPr>
              <a:t>点击添加内容</a:t>
            </a:r>
            <a:endParaRPr lang="zh-CN" altLang="en-US" sz="1500" kern="0" dirty="0">
              <a:solidFill>
                <a:srgbClr val="F9F9F9"/>
              </a:solidFill>
              <a:latin typeface="FZHei-B01S" panose="02010601030101010101" pitchFamily="2" charset="-122"/>
              <a:ea typeface="FZHei-B01S" panose="02010601030101010101" pitchFamily="2" charset="-122"/>
              <a:sym typeface="FZHei-B01S" panose="02010601030101010101" pitchFamily="2" charset="-122"/>
            </a:endParaRPr>
          </a:p>
          <a:p>
            <a:pPr algn="ctr">
              <a:lnSpc>
                <a:spcPct val="130000"/>
              </a:lnSpc>
              <a:defRPr/>
            </a:pPr>
            <a:r>
              <a:rPr lang="zh-CN" altLang="en-US" sz="1500" kern="0" dirty="0">
                <a:solidFill>
                  <a:srgbClr val="F9F9F9"/>
                </a:solidFill>
                <a:latin typeface="FZHei-B01S" panose="02010601030101010101" pitchFamily="2" charset="-122"/>
                <a:ea typeface="FZHei-B01S" panose="02010601030101010101" pitchFamily="2" charset="-122"/>
                <a:sym typeface="FZHei-B01S" panose="02010601030101010101" pitchFamily="2" charset="-122"/>
              </a:rPr>
              <a:t>点击添加内容</a:t>
            </a:r>
            <a:endParaRPr lang="zh-CN" altLang="en-US" sz="1500" kern="0" dirty="0">
              <a:solidFill>
                <a:srgbClr val="F9F9F9"/>
              </a:solidFill>
              <a:latin typeface="FZHei-B01S" panose="02010601030101010101" pitchFamily="2" charset="-122"/>
              <a:ea typeface="FZHei-B01S" panose="02010601030101010101" pitchFamily="2" charset="-122"/>
              <a:sym typeface="FZHei-B01S" panose="02010601030101010101" pitchFamily="2" charset="-122"/>
            </a:endParaRPr>
          </a:p>
          <a:p>
            <a:pPr algn="ctr">
              <a:lnSpc>
                <a:spcPct val="130000"/>
              </a:lnSpc>
              <a:defRPr/>
            </a:pPr>
            <a:endParaRPr lang="zh-CN" altLang="en-US" sz="1500" kern="0" dirty="0">
              <a:solidFill>
                <a:srgbClr val="F9F9F9"/>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9" name="矩形 18"/>
          <p:cNvSpPr/>
          <p:nvPr/>
        </p:nvSpPr>
        <p:spPr>
          <a:xfrm>
            <a:off x="6353530" y="3840198"/>
            <a:ext cx="3095385" cy="199835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lIns="100751" tIns="50376" rIns="100751" bIns="50376" anchor="ctr"/>
          <a:lstStyle/>
          <a:p>
            <a:pPr algn="ctr">
              <a:lnSpc>
                <a:spcPct val="130000"/>
              </a:lnSpc>
              <a:defRPr/>
            </a:pPr>
            <a:endParaRPr lang="zh-CN" altLang="en-US" sz="1500" kern="0" dirty="0">
              <a:solidFill>
                <a:srgbClr val="F9F9F9"/>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2" name="组合 1"/>
          <p:cNvGrpSpPr/>
          <p:nvPr/>
        </p:nvGrpSpPr>
        <p:grpSpPr>
          <a:xfrm>
            <a:off x="1070725" y="2044341"/>
            <a:ext cx="4952319" cy="3980761"/>
            <a:chOff x="1006772" y="2155472"/>
            <a:chExt cx="4953465" cy="3981682"/>
          </a:xfrm>
        </p:grpSpPr>
        <p:sp>
          <p:nvSpPr>
            <p:cNvPr id="20" name="矩形 19"/>
            <p:cNvSpPr/>
            <p:nvPr/>
          </p:nvSpPr>
          <p:spPr>
            <a:xfrm>
              <a:off x="1072976" y="3441083"/>
              <a:ext cx="4875023" cy="760602"/>
            </a:xfrm>
            <a:prstGeom prst="rect">
              <a:avLst/>
            </a:prstGeom>
            <a:solidFill>
              <a:schemeClr val="accent3"/>
            </a:solidFill>
            <a:ln w="9525" cap="flat" cmpd="sng" algn="ctr">
              <a:noFill/>
              <a:prstDash val="solid"/>
            </a:ln>
            <a:effectLst/>
          </p:spPr>
          <p:txBody>
            <a:bodyPr lIns="91417" tIns="45708" rIns="91417" bIns="45708" rtlCol="0" anchor="ctr"/>
            <a:lstStyle/>
            <a:p>
              <a:pPr algn="ctr" defTabSz="455930">
                <a:defRPr/>
              </a:pPr>
              <a:endParaRPr kumimoji="1" lang="zh-CN" altLang="en-US" sz="1400" kern="0" dirty="0">
                <a:solidFill>
                  <a:srgbClr val="FFFF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1" name="文本框 4"/>
            <p:cNvSpPr txBox="1"/>
            <p:nvPr/>
          </p:nvSpPr>
          <p:spPr>
            <a:xfrm>
              <a:off x="1006772" y="2155472"/>
              <a:ext cx="4837764" cy="707884"/>
            </a:xfrm>
            <a:prstGeom prst="rect">
              <a:avLst/>
            </a:prstGeom>
            <a:noFill/>
          </p:spPr>
          <p:txBody>
            <a:bodyPr wrap="square" lIns="91417" tIns="45708" rIns="91417" bIns="45708" rtlCol="0">
              <a:spAutoFit/>
            </a:bodyPr>
            <a:lstStyle/>
            <a:p>
              <a:pPr defTabSz="455930"/>
              <a:r>
                <a:rPr kumimoji="1" lang="en-US" altLang="zh-CN" sz="2000" b="1"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ADD YOUR TITLE</a:t>
              </a:r>
              <a:endParaRPr kumimoji="1" lang="en-US" altLang="zh-CN" sz="2000" b="1"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a:p>
              <a:pPr defTabSz="455930"/>
              <a:r>
                <a:rPr kumimoji="1" lang="en-US" altLang="zh-CN" sz="2000" b="1"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ADD </a:t>
              </a:r>
              <a:r>
                <a:rPr kumimoji="1" lang="en-US" altLang="zh-CN" sz="2000" b="1" dirty="0" err="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ADD</a:t>
              </a:r>
              <a:r>
                <a:rPr kumimoji="1" lang="en-US" altLang="zh-CN" sz="2000" b="1"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 </a:t>
              </a:r>
              <a:r>
                <a:rPr kumimoji="1" lang="en-US" altLang="zh-CN" sz="2000" b="1" dirty="0" err="1">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ADD</a:t>
              </a:r>
              <a:r>
                <a:rPr kumimoji="1" lang="en-US" altLang="zh-CN" sz="2000" b="1"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 </a:t>
              </a:r>
              <a:r>
                <a:rPr kumimoji="1" lang="zh-CN" altLang="en-US" sz="2000" b="1"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添加副标题</a:t>
              </a:r>
              <a:endParaRPr kumimoji="1" lang="zh-CN" altLang="en-US" sz="2000" b="1"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2" name="文本框 5"/>
            <p:cNvSpPr txBox="1"/>
            <p:nvPr/>
          </p:nvSpPr>
          <p:spPr>
            <a:xfrm>
              <a:off x="1019011" y="4504401"/>
              <a:ext cx="4941226" cy="1632753"/>
            </a:xfrm>
            <a:prstGeom prst="rect">
              <a:avLst/>
            </a:prstGeom>
            <a:noFill/>
          </p:spPr>
          <p:txBody>
            <a:bodyPr wrap="square" lIns="91417" tIns="45708" rIns="91417" bIns="45708" rtlCol="0">
              <a:spAutoFit/>
            </a:bodyPr>
            <a:lstStyle/>
            <a:p>
              <a:pPr defTabSz="455930">
                <a:lnSpc>
                  <a:spcPct val="130000"/>
                </a:lnSpc>
              </a:pPr>
              <a:r>
                <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点击此处添加文本</a:t>
              </a:r>
              <a:endParaRPr lang="en-US" altLang="zh-CN"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a:p>
              <a:pPr defTabSz="455930">
                <a:lnSpc>
                  <a:spcPct val="130000"/>
                </a:lnSpc>
              </a:pPr>
              <a:endParaRPr lang="en-US" altLang="zh-CN"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a:p>
              <a:pPr defTabSz="455930">
                <a:lnSpc>
                  <a:spcPct val="130000"/>
                </a:lnSpc>
              </a:pPr>
              <a:r>
                <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标题数字等都可以通过点击和重新输入进行更改，顶部“开始”面板中可以对字体、字号、颜色、行距等进行修改。建议正文</a:t>
              </a:r>
              <a:r>
                <a:rPr lang="en-US" altLang="zh-CN"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14</a:t>
              </a:r>
              <a:r>
                <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号字，</a:t>
              </a:r>
              <a:r>
                <a:rPr lang="en-US" altLang="zh-CN"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1.3</a:t>
              </a:r>
              <a:r>
                <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倍字间距。标题数字等都可以通过点击和重新输入进行更改</a:t>
              </a:r>
              <a:r>
                <a:rPr lang="en-US" altLang="zh-CN"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a:t>
              </a:r>
              <a:endPar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a:p>
              <a:pPr defTabSz="455930">
                <a:lnSpc>
                  <a:spcPct val="130000"/>
                </a:lnSpc>
              </a:pPr>
              <a:endPar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a:p>
              <a:pPr defTabSz="455930">
                <a:lnSpc>
                  <a:spcPct val="130000"/>
                </a:lnSpc>
              </a:pPr>
              <a:endParaRPr lang="zh-CN" altLang="en-US" sz="11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3" name="文本框 6"/>
            <p:cNvSpPr txBox="1"/>
            <p:nvPr/>
          </p:nvSpPr>
          <p:spPr>
            <a:xfrm>
              <a:off x="1144050" y="3566512"/>
              <a:ext cx="4700485" cy="491479"/>
            </a:xfrm>
            <a:prstGeom prst="rect">
              <a:avLst/>
            </a:prstGeom>
            <a:noFill/>
          </p:spPr>
          <p:txBody>
            <a:bodyPr wrap="square" lIns="91417" tIns="45708" rIns="91417" bIns="45708" rtlCol="0">
              <a:spAutoFit/>
            </a:bodyPr>
            <a:lstStyle/>
            <a:p>
              <a:pPr defTabSz="455930">
                <a:lnSpc>
                  <a:spcPct val="130000"/>
                </a:lnSpc>
              </a:pPr>
              <a:r>
                <a:rPr lang="zh-CN" altLang="en-US" sz="1050" b="1" dirty="0">
                  <a:solidFill>
                    <a:srgbClr val="FFFFFF"/>
                  </a:solidFill>
                  <a:latin typeface="FZHei-B01S" panose="02010601030101010101" pitchFamily="2" charset="-122"/>
                  <a:ea typeface="FZHei-B01S" panose="02010601030101010101" pitchFamily="2" charset="-122"/>
                  <a:sym typeface="FZHei-B01S" panose="02010601030101010101" pitchFamily="2" charset="-122"/>
                </a:rPr>
                <a:t>标题数字等都可以通过点击和重新输入进行更改，顶部“开始”面板中可以对字体、字号、颜色、行距等进行修改。建议正文</a:t>
              </a:r>
              <a:r>
                <a:rPr lang="en-US" altLang="zh-CN" sz="1050" b="1" dirty="0">
                  <a:solidFill>
                    <a:srgbClr val="FFFFFF"/>
                  </a:solidFill>
                  <a:latin typeface="FZHei-B01S" panose="02010601030101010101" pitchFamily="2" charset="-122"/>
                  <a:ea typeface="FZHei-B01S" panose="02010601030101010101" pitchFamily="2" charset="-122"/>
                  <a:sym typeface="FZHei-B01S" panose="02010601030101010101" pitchFamily="2" charset="-122"/>
                </a:rPr>
                <a:t>12</a:t>
              </a:r>
              <a:r>
                <a:rPr lang="zh-CN" altLang="en-US" sz="1050" b="1" dirty="0">
                  <a:solidFill>
                    <a:srgbClr val="FFFFFF"/>
                  </a:solidFill>
                  <a:latin typeface="FZHei-B01S" panose="02010601030101010101" pitchFamily="2" charset="-122"/>
                  <a:ea typeface="FZHei-B01S" panose="02010601030101010101" pitchFamily="2" charset="-122"/>
                  <a:sym typeface="FZHei-B01S" panose="02010601030101010101" pitchFamily="2" charset="-122"/>
                </a:rPr>
                <a:t>号字，</a:t>
              </a:r>
              <a:r>
                <a:rPr lang="en-US" altLang="zh-CN" sz="1050" b="1" dirty="0">
                  <a:solidFill>
                    <a:srgbClr val="FFFFFF"/>
                  </a:solidFill>
                  <a:latin typeface="FZHei-B01S" panose="02010601030101010101" pitchFamily="2" charset="-122"/>
                  <a:ea typeface="FZHei-B01S" panose="02010601030101010101" pitchFamily="2" charset="-122"/>
                  <a:sym typeface="FZHei-B01S" panose="02010601030101010101" pitchFamily="2" charset="-122"/>
                </a:rPr>
                <a:t>1.3</a:t>
              </a:r>
              <a:r>
                <a:rPr lang="zh-CN" altLang="en-US" sz="1050" b="1" dirty="0">
                  <a:solidFill>
                    <a:srgbClr val="FFFFFF"/>
                  </a:solidFill>
                  <a:latin typeface="FZHei-B01S" panose="02010601030101010101" pitchFamily="2" charset="-122"/>
                  <a:ea typeface="FZHei-B01S" panose="02010601030101010101" pitchFamily="2" charset="-122"/>
                  <a:sym typeface="FZHei-B01S" panose="02010601030101010101" pitchFamily="2" charset="-122"/>
                </a:rPr>
                <a:t>倍字间距。</a:t>
              </a:r>
              <a:endParaRPr lang="zh-CN" altLang="en-US" sz="1050" b="1" dirty="0">
                <a:solidFill>
                  <a:srgbClr val="FFFFFF"/>
                </a:solidFill>
                <a:latin typeface="FZHei-B01S" panose="02010601030101010101" pitchFamily="2" charset="-122"/>
                <a:ea typeface="FZHei-B01S" panose="02010601030101010101" pitchFamily="2" charset="-122"/>
                <a:sym typeface="FZHei-B01S" panose="02010601030101010101" pitchFamily="2" charset="-122"/>
              </a:endParaRPr>
            </a:p>
          </p:txBody>
        </p:sp>
      </p:grpSp>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t="27511" b="28532"/>
          <a:stretch>
            <a:fillRect/>
          </a:stretch>
        </p:blipFill>
        <p:spPr>
          <a:xfrm>
            <a:off x="6353529" y="3828933"/>
            <a:ext cx="3113401" cy="2020887"/>
          </a:xfrm>
          <a:prstGeom prst="rect">
            <a:avLst/>
          </a:prstGeom>
        </p:spPr>
      </p:pic>
      <p:sp>
        <p:nvSpPr>
          <p:cNvPr id="13" name="文本框 12"/>
          <p:cNvSpPr txBox="1"/>
          <p:nvPr/>
        </p:nvSpPr>
        <p:spPr>
          <a:xfrm>
            <a:off x="4926449" y="368300"/>
            <a:ext cx="2339102" cy="523220"/>
          </a:xfrm>
          <a:prstGeom prst="rect">
            <a:avLst/>
          </a:prstGeom>
          <a:noFill/>
        </p:spPr>
        <p:txBody>
          <a:bodyPr wrap="none" rtlCol="0">
            <a:spAutoFit/>
          </a:bodyPr>
          <a:lstStyle/>
          <a:p>
            <a:r>
              <a:rPr lang="zh-CN" altLang="en-US" sz="2800" b="1"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srcRect l="5222" t="1482" r="11326"/>
          <a:stretch>
            <a:fillRect/>
          </a:stretch>
        </p:blipFill>
        <p:spPr>
          <a:xfrm flipH="1">
            <a:off x="-1" y="0"/>
            <a:ext cx="12192000" cy="6854224"/>
          </a:xfrm>
          <a:prstGeom prst="rect">
            <a:avLst/>
          </a:prstGeom>
        </p:spPr>
      </p:pic>
      <p:grpSp>
        <p:nvGrpSpPr>
          <p:cNvPr id="27" name="组合 26"/>
          <p:cNvGrpSpPr/>
          <p:nvPr/>
        </p:nvGrpSpPr>
        <p:grpSpPr>
          <a:xfrm>
            <a:off x="7406499" y="1973217"/>
            <a:ext cx="4321806" cy="707887"/>
            <a:chOff x="7482699" y="1884317"/>
            <a:chExt cx="4321806" cy="707887"/>
          </a:xfrm>
        </p:grpSpPr>
        <p:sp>
          <p:nvSpPr>
            <p:cNvPr id="13" name="TextBox 11"/>
            <p:cNvSpPr txBox="1"/>
            <p:nvPr/>
          </p:nvSpPr>
          <p:spPr>
            <a:xfrm>
              <a:off x="7482699" y="1884317"/>
              <a:ext cx="718466" cy="707887"/>
            </a:xfrm>
            <a:prstGeom prst="rect">
              <a:avLst/>
            </a:prstGeom>
            <a:noFill/>
          </p:spPr>
          <p:txBody>
            <a:bodyPr wrap="none" anchor="ctr">
              <a:noAutofit/>
            </a:bodyPr>
            <a:lstStyle/>
            <a:p>
              <a:r>
                <a:rPr lang="en-US" altLang="zh-CN" sz="44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01</a:t>
              </a:r>
              <a:endParaRPr lang="en-US" altLang="zh-CN" sz="44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5" name="TextBox 13"/>
            <p:cNvSpPr txBox="1"/>
            <p:nvPr/>
          </p:nvSpPr>
          <p:spPr>
            <a:xfrm>
              <a:off x="7841932" y="2011648"/>
              <a:ext cx="3962573" cy="242864"/>
            </a:xfrm>
            <a:prstGeom prst="rect">
              <a:avLst/>
            </a:prstGeom>
            <a:noFill/>
          </p:spPr>
          <p:txBody>
            <a:bodyPr wrap="none" lIns="480000" tIns="0" rIns="0" bIns="0" anchor="b" anchorCtr="0">
              <a:noAutofit/>
            </a:bodyPr>
            <a:lstStyle/>
            <a:p>
              <a:r>
                <a:rPr lang="zh-CN" altLang="en-US" sz="2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产品特色</a:t>
              </a:r>
              <a:endParaRPr lang="zh-CN" altLang="en-US" sz="2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6" name="TextBox 14"/>
            <p:cNvSpPr txBox="1"/>
            <p:nvPr/>
          </p:nvSpPr>
          <p:spPr>
            <a:xfrm>
              <a:off x="7841932" y="2238261"/>
              <a:ext cx="3962573" cy="320369"/>
            </a:xfrm>
            <a:prstGeom prst="rect">
              <a:avLst/>
            </a:prstGeom>
          </p:spPr>
          <p:txBody>
            <a:bodyPr vert="horz" wrap="square" lIns="480000" tIns="0" rIns="0" bIns="0" anchor="ctr" anchorCtr="0"/>
            <a:lstStyle/>
            <a:p>
              <a:pPr algn="l">
                <a:lnSpc>
                  <a:spcPct val="120000"/>
                </a:lnSpc>
              </a:pPr>
              <a:r>
                <a:rPr lang="zh-CN" altLang="en-US" sz="13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输入你的内容输入你的内容</a:t>
              </a:r>
              <a:endParaRPr lang="zh-CN" altLang="en-US" sz="13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28" name="组合 27"/>
          <p:cNvGrpSpPr/>
          <p:nvPr/>
        </p:nvGrpSpPr>
        <p:grpSpPr>
          <a:xfrm>
            <a:off x="7406499" y="3100966"/>
            <a:ext cx="4321806" cy="707887"/>
            <a:chOff x="7482699" y="1884317"/>
            <a:chExt cx="4321806" cy="707887"/>
          </a:xfrm>
        </p:grpSpPr>
        <p:sp>
          <p:nvSpPr>
            <p:cNvPr id="29" name="TextBox 11"/>
            <p:cNvSpPr txBox="1"/>
            <p:nvPr/>
          </p:nvSpPr>
          <p:spPr>
            <a:xfrm>
              <a:off x="7482699" y="1884317"/>
              <a:ext cx="718466" cy="707887"/>
            </a:xfrm>
            <a:prstGeom prst="rect">
              <a:avLst/>
            </a:prstGeom>
            <a:noFill/>
          </p:spPr>
          <p:txBody>
            <a:bodyPr wrap="none" anchor="ctr">
              <a:noAutofit/>
            </a:bodyPr>
            <a:lstStyle/>
            <a:p>
              <a:r>
                <a:rPr lang="en-US" altLang="zh-CN" sz="44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02</a:t>
              </a:r>
              <a:endParaRPr lang="en-US" altLang="zh-CN" sz="44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0" name="TextBox 13"/>
            <p:cNvSpPr txBox="1"/>
            <p:nvPr/>
          </p:nvSpPr>
          <p:spPr>
            <a:xfrm>
              <a:off x="7841932" y="2011648"/>
              <a:ext cx="3962573" cy="242864"/>
            </a:xfrm>
            <a:prstGeom prst="rect">
              <a:avLst/>
            </a:prstGeom>
            <a:noFill/>
          </p:spPr>
          <p:txBody>
            <a:bodyPr wrap="none" lIns="480000" tIns="0" rIns="0" bIns="0" anchor="b" anchorCtr="0">
              <a:noAutofit/>
            </a:bodyPr>
            <a:lstStyle/>
            <a:p>
              <a:r>
                <a:rPr lang="zh-CN" altLang="en-US" sz="2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产品优势</a:t>
              </a:r>
              <a:endParaRPr lang="zh-CN" altLang="en-US" sz="2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1" name="TextBox 14"/>
            <p:cNvSpPr txBox="1"/>
            <p:nvPr/>
          </p:nvSpPr>
          <p:spPr>
            <a:xfrm>
              <a:off x="7841932" y="2238261"/>
              <a:ext cx="3962573" cy="320369"/>
            </a:xfrm>
            <a:prstGeom prst="rect">
              <a:avLst/>
            </a:prstGeom>
          </p:spPr>
          <p:txBody>
            <a:bodyPr vert="horz" wrap="square" lIns="480000" tIns="0" rIns="0" bIns="0" anchor="ctr" anchorCtr="0"/>
            <a:lstStyle/>
            <a:p>
              <a:pPr algn="l">
                <a:lnSpc>
                  <a:spcPct val="120000"/>
                </a:lnSpc>
              </a:pPr>
              <a:r>
                <a:rPr lang="zh-CN" altLang="en-US" sz="13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输入你的内容输入你的内容</a:t>
              </a:r>
              <a:endParaRPr lang="zh-CN" altLang="en-US" sz="13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32" name="组合 31"/>
          <p:cNvGrpSpPr/>
          <p:nvPr/>
        </p:nvGrpSpPr>
        <p:grpSpPr>
          <a:xfrm>
            <a:off x="7406499" y="4228715"/>
            <a:ext cx="4321806" cy="707887"/>
            <a:chOff x="7482699" y="1884317"/>
            <a:chExt cx="4321806" cy="707887"/>
          </a:xfrm>
        </p:grpSpPr>
        <p:sp>
          <p:nvSpPr>
            <p:cNvPr id="33" name="TextBox 11"/>
            <p:cNvSpPr txBox="1"/>
            <p:nvPr/>
          </p:nvSpPr>
          <p:spPr>
            <a:xfrm>
              <a:off x="7482699" y="1884317"/>
              <a:ext cx="718466" cy="707887"/>
            </a:xfrm>
            <a:prstGeom prst="rect">
              <a:avLst/>
            </a:prstGeom>
            <a:noFill/>
          </p:spPr>
          <p:txBody>
            <a:bodyPr wrap="none" anchor="ctr">
              <a:noAutofit/>
            </a:bodyPr>
            <a:lstStyle/>
            <a:p>
              <a:r>
                <a:rPr lang="en-US" altLang="zh-CN" sz="44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03</a:t>
              </a:r>
              <a:endParaRPr lang="en-US" altLang="zh-CN" sz="44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4" name="TextBox 13"/>
            <p:cNvSpPr txBox="1"/>
            <p:nvPr/>
          </p:nvSpPr>
          <p:spPr>
            <a:xfrm>
              <a:off x="7841932" y="2011648"/>
              <a:ext cx="3962573" cy="242864"/>
            </a:xfrm>
            <a:prstGeom prst="rect">
              <a:avLst/>
            </a:prstGeom>
            <a:noFill/>
          </p:spPr>
          <p:txBody>
            <a:bodyPr wrap="none" lIns="480000" tIns="0" rIns="0" bIns="0" anchor="b" anchorCtr="0">
              <a:noAutofit/>
            </a:bodyPr>
            <a:lstStyle/>
            <a:p>
              <a:r>
                <a:rPr lang="zh-CN" altLang="en-US" sz="2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市场分析</a:t>
              </a:r>
              <a:endParaRPr lang="zh-CN" altLang="en-US" sz="2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5" name="TextBox 14"/>
            <p:cNvSpPr txBox="1"/>
            <p:nvPr/>
          </p:nvSpPr>
          <p:spPr>
            <a:xfrm>
              <a:off x="7841932" y="2238261"/>
              <a:ext cx="3962573" cy="320369"/>
            </a:xfrm>
            <a:prstGeom prst="rect">
              <a:avLst/>
            </a:prstGeom>
          </p:spPr>
          <p:txBody>
            <a:bodyPr vert="horz" wrap="square" lIns="480000" tIns="0" rIns="0" bIns="0" anchor="ctr" anchorCtr="0"/>
            <a:lstStyle/>
            <a:p>
              <a:pPr algn="l">
                <a:lnSpc>
                  <a:spcPct val="120000"/>
                </a:lnSpc>
              </a:pPr>
              <a:r>
                <a:rPr lang="zh-CN" altLang="en-US" sz="13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输入你的内容输入你的内容</a:t>
              </a:r>
              <a:endParaRPr lang="zh-CN" altLang="en-US" sz="13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36" name="组合 35"/>
          <p:cNvGrpSpPr/>
          <p:nvPr/>
        </p:nvGrpSpPr>
        <p:grpSpPr>
          <a:xfrm>
            <a:off x="7406499" y="5356465"/>
            <a:ext cx="4321806" cy="707887"/>
            <a:chOff x="7482699" y="1884317"/>
            <a:chExt cx="4321806" cy="707887"/>
          </a:xfrm>
        </p:grpSpPr>
        <p:sp>
          <p:nvSpPr>
            <p:cNvPr id="37" name="TextBox 11"/>
            <p:cNvSpPr txBox="1"/>
            <p:nvPr/>
          </p:nvSpPr>
          <p:spPr>
            <a:xfrm>
              <a:off x="7482699" y="1884317"/>
              <a:ext cx="718466" cy="707887"/>
            </a:xfrm>
            <a:prstGeom prst="rect">
              <a:avLst/>
            </a:prstGeom>
            <a:noFill/>
          </p:spPr>
          <p:txBody>
            <a:bodyPr wrap="none" anchor="ctr">
              <a:noAutofit/>
            </a:bodyPr>
            <a:lstStyle/>
            <a:p>
              <a:r>
                <a:rPr lang="en-US" altLang="zh-CN" sz="44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04</a:t>
              </a:r>
              <a:endParaRPr lang="en-US" altLang="zh-CN" sz="44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8" name="TextBox 13"/>
            <p:cNvSpPr txBox="1"/>
            <p:nvPr/>
          </p:nvSpPr>
          <p:spPr>
            <a:xfrm>
              <a:off x="7841932" y="2011648"/>
              <a:ext cx="3962573" cy="242864"/>
            </a:xfrm>
            <a:prstGeom prst="rect">
              <a:avLst/>
            </a:prstGeom>
            <a:noFill/>
          </p:spPr>
          <p:txBody>
            <a:bodyPr wrap="none" lIns="480000" tIns="0" rIns="0" bIns="0" anchor="b" anchorCtr="0">
              <a:noAutofit/>
            </a:bodyPr>
            <a:lstStyle/>
            <a:p>
              <a:r>
                <a:rPr lang="zh-CN" altLang="en-US" sz="2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前景预测</a:t>
              </a:r>
              <a:endParaRPr lang="zh-CN" altLang="en-US" sz="20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9" name="TextBox 14"/>
            <p:cNvSpPr txBox="1"/>
            <p:nvPr/>
          </p:nvSpPr>
          <p:spPr>
            <a:xfrm>
              <a:off x="7841932" y="2238261"/>
              <a:ext cx="3962573" cy="320369"/>
            </a:xfrm>
            <a:prstGeom prst="rect">
              <a:avLst/>
            </a:prstGeom>
          </p:spPr>
          <p:txBody>
            <a:bodyPr vert="horz" wrap="square" lIns="480000" tIns="0" rIns="0" bIns="0" anchor="ctr" anchorCtr="0"/>
            <a:lstStyle/>
            <a:p>
              <a:pPr algn="l">
                <a:lnSpc>
                  <a:spcPct val="120000"/>
                </a:lnSpc>
              </a:pPr>
              <a:r>
                <a:rPr lang="zh-CN" altLang="en-US" sz="13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输入你的内容输入你的内容</a:t>
              </a:r>
              <a:endParaRPr lang="zh-CN" altLang="en-US" sz="13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40" name="Rectangle 2"/>
          <p:cNvSpPr/>
          <p:nvPr/>
        </p:nvSpPr>
        <p:spPr>
          <a:xfrm>
            <a:off x="7942580" y="655680"/>
            <a:ext cx="1648460" cy="1043940"/>
          </a:xfrm>
          <a:prstGeom prst="rect">
            <a:avLst/>
          </a:prstGeom>
          <a:noFill/>
        </p:spPr>
        <p:txBody>
          <a:bodyPr wrap="square">
            <a:normAutofit fontScale="70000" lnSpcReduction="20000"/>
          </a:bodyPr>
          <a:lstStyle/>
          <a:p>
            <a:pPr algn="r"/>
            <a:r>
              <a:rPr lang="zh-CN" altLang="en-US" sz="7200" spc="3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目录</a:t>
            </a:r>
            <a:endParaRPr lang="zh-CN" altLang="en-US" sz="7200" spc="3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5090693" y="2124453"/>
            <a:ext cx="1788629" cy="1083308"/>
            <a:chOff x="3433763" y="1131575"/>
            <a:chExt cx="2241550" cy="1357626"/>
          </a:xfrm>
        </p:grpSpPr>
        <p:sp>
          <p:nvSpPr>
            <p:cNvPr id="6158" name="Freeform 14"/>
            <p:cNvSpPr/>
            <p:nvPr/>
          </p:nvSpPr>
          <p:spPr bwMode="auto">
            <a:xfrm>
              <a:off x="3433763" y="1474788"/>
              <a:ext cx="2241550" cy="1014413"/>
            </a:xfrm>
            <a:custGeom>
              <a:avLst/>
              <a:gdLst/>
              <a:ahLst/>
              <a:cxnLst>
                <a:cxn ang="0">
                  <a:pos x="634" y="369"/>
                </a:cxn>
                <a:cxn ang="0">
                  <a:pos x="420" y="284"/>
                </a:cxn>
                <a:cxn ang="0">
                  <a:pos x="201" y="375"/>
                </a:cxn>
                <a:cxn ang="0">
                  <a:pos x="0" y="174"/>
                </a:cxn>
                <a:cxn ang="0">
                  <a:pos x="420" y="0"/>
                </a:cxn>
                <a:cxn ang="0">
                  <a:pos x="829" y="163"/>
                </a:cxn>
                <a:cxn ang="0">
                  <a:pos x="634" y="369"/>
                </a:cxn>
              </a:cxnLst>
              <a:rect l="0" t="0" r="r" b="b"/>
              <a:pathLst>
                <a:path w="829" h="375">
                  <a:moveTo>
                    <a:pt x="634" y="369"/>
                  </a:moveTo>
                  <a:cubicBezTo>
                    <a:pt x="574" y="312"/>
                    <a:pt x="503" y="284"/>
                    <a:pt x="420" y="284"/>
                  </a:cubicBezTo>
                  <a:cubicBezTo>
                    <a:pt x="334" y="284"/>
                    <a:pt x="261" y="314"/>
                    <a:pt x="201" y="375"/>
                  </a:cubicBezTo>
                  <a:cubicBezTo>
                    <a:pt x="0" y="174"/>
                    <a:pt x="0" y="174"/>
                    <a:pt x="0" y="174"/>
                  </a:cubicBezTo>
                  <a:cubicBezTo>
                    <a:pt x="116" y="58"/>
                    <a:pt x="256" y="0"/>
                    <a:pt x="420" y="0"/>
                  </a:cubicBezTo>
                  <a:cubicBezTo>
                    <a:pt x="579" y="0"/>
                    <a:pt x="716" y="54"/>
                    <a:pt x="829" y="163"/>
                  </a:cubicBezTo>
                  <a:lnTo>
                    <a:pt x="634" y="369"/>
                  </a:lnTo>
                  <a:close/>
                </a:path>
              </a:pathLst>
            </a:custGeom>
            <a:solidFill>
              <a:schemeClr val="accent2"/>
            </a:solidFill>
            <a:ln w="9525">
              <a:noFill/>
              <a:round/>
            </a:ln>
          </p:spPr>
          <p:txBody>
            <a:bodyPr vert="horz" wrap="square" lIns="121920" tIns="60960" rIns="121920" bIns="60960" numCol="1" anchor="t" anchorCtr="0" compatLnSpc="1"/>
            <a:lstStyle/>
            <a:p>
              <a:endParaRPr lang="en-US" sz="2665">
                <a:latin typeface="FZHei-B01S" panose="02010601030101010101" pitchFamily="2" charset="-122"/>
                <a:ea typeface="FZHei-B01S" panose="02010601030101010101" pitchFamily="2" charset="-122"/>
                <a:sym typeface="FZHei-B01S" panose="02010601030101010101" pitchFamily="2" charset="-122"/>
              </a:endParaRPr>
            </a:p>
          </p:txBody>
        </p:sp>
        <p:sp>
          <p:nvSpPr>
            <p:cNvPr id="19" name="Isosceles Triangle 18"/>
            <p:cNvSpPr/>
            <p:nvPr/>
          </p:nvSpPr>
          <p:spPr>
            <a:xfrm>
              <a:off x="4372937" y="1131575"/>
              <a:ext cx="398127" cy="46085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5" name="Group 24"/>
          <p:cNvGrpSpPr/>
          <p:nvPr/>
        </p:nvGrpSpPr>
        <p:grpSpPr>
          <a:xfrm>
            <a:off x="4397694" y="2798605"/>
            <a:ext cx="1126223" cy="1791163"/>
            <a:chOff x="3008635" y="1967798"/>
            <a:chExt cx="1112911" cy="1769992"/>
          </a:xfrm>
        </p:grpSpPr>
        <p:sp>
          <p:nvSpPr>
            <p:cNvPr id="6157" name="Freeform 13"/>
            <p:cNvSpPr/>
            <p:nvPr/>
          </p:nvSpPr>
          <p:spPr bwMode="auto">
            <a:xfrm>
              <a:off x="3321669" y="1967798"/>
              <a:ext cx="799877" cy="1769992"/>
            </a:xfrm>
            <a:custGeom>
              <a:avLst/>
              <a:gdLst/>
              <a:ahLst/>
              <a:cxnLst>
                <a:cxn ang="0">
                  <a:pos x="163" y="0"/>
                </a:cxn>
                <a:cxn ang="0">
                  <a:pos x="369" y="195"/>
                </a:cxn>
                <a:cxn ang="0">
                  <a:pos x="284" y="409"/>
                </a:cxn>
                <a:cxn ang="0">
                  <a:pos x="375" y="628"/>
                </a:cxn>
                <a:cxn ang="0">
                  <a:pos x="375" y="629"/>
                </a:cxn>
                <a:cxn ang="0">
                  <a:pos x="174" y="830"/>
                </a:cxn>
                <a:cxn ang="0">
                  <a:pos x="174" y="829"/>
                </a:cxn>
                <a:cxn ang="0">
                  <a:pos x="0" y="409"/>
                </a:cxn>
                <a:cxn ang="0">
                  <a:pos x="163" y="0"/>
                </a:cxn>
              </a:cxnLst>
              <a:rect l="0" t="0" r="r" b="b"/>
              <a:pathLst>
                <a:path w="375" h="830">
                  <a:moveTo>
                    <a:pt x="163" y="0"/>
                  </a:moveTo>
                  <a:cubicBezTo>
                    <a:pt x="369" y="195"/>
                    <a:pt x="369" y="195"/>
                    <a:pt x="369" y="195"/>
                  </a:cubicBezTo>
                  <a:cubicBezTo>
                    <a:pt x="312" y="255"/>
                    <a:pt x="284" y="326"/>
                    <a:pt x="284" y="409"/>
                  </a:cubicBezTo>
                  <a:cubicBezTo>
                    <a:pt x="284" y="495"/>
                    <a:pt x="314" y="568"/>
                    <a:pt x="375" y="628"/>
                  </a:cubicBezTo>
                  <a:cubicBezTo>
                    <a:pt x="375" y="629"/>
                    <a:pt x="375" y="629"/>
                    <a:pt x="375" y="629"/>
                  </a:cubicBezTo>
                  <a:cubicBezTo>
                    <a:pt x="174" y="830"/>
                    <a:pt x="174" y="830"/>
                    <a:pt x="174" y="830"/>
                  </a:cubicBezTo>
                  <a:cubicBezTo>
                    <a:pt x="174" y="829"/>
                    <a:pt x="174" y="829"/>
                    <a:pt x="174" y="829"/>
                  </a:cubicBezTo>
                  <a:cubicBezTo>
                    <a:pt x="58" y="713"/>
                    <a:pt x="0" y="573"/>
                    <a:pt x="0" y="409"/>
                  </a:cubicBezTo>
                  <a:cubicBezTo>
                    <a:pt x="0" y="250"/>
                    <a:pt x="54" y="114"/>
                    <a:pt x="163" y="0"/>
                  </a:cubicBezTo>
                  <a:close/>
                </a:path>
              </a:pathLst>
            </a:custGeom>
            <a:solidFill>
              <a:schemeClr val="accent1"/>
            </a:solidFill>
            <a:ln w="9525">
              <a:noFill/>
              <a:round/>
            </a:ln>
          </p:spPr>
          <p:txBody>
            <a:bodyPr vert="horz" wrap="square" lIns="121920" tIns="60960" rIns="121920" bIns="60960" numCol="1" anchor="t" anchorCtr="0" compatLnSpc="1"/>
            <a:lstStyle/>
            <a:p>
              <a:endParaRPr lang="en-US" sz="2665">
                <a:latin typeface="FZHei-B01S" panose="02010601030101010101" pitchFamily="2" charset="-122"/>
                <a:ea typeface="FZHei-B01S" panose="02010601030101010101" pitchFamily="2" charset="-122"/>
                <a:sym typeface="FZHei-B01S" panose="02010601030101010101" pitchFamily="2" charset="-122"/>
              </a:endParaRPr>
            </a:p>
          </p:txBody>
        </p:sp>
        <p:sp>
          <p:nvSpPr>
            <p:cNvPr id="20" name="Isosceles Triangle 19"/>
            <p:cNvSpPr/>
            <p:nvPr/>
          </p:nvSpPr>
          <p:spPr>
            <a:xfrm rot="16200000">
              <a:off x="3033366" y="2671099"/>
              <a:ext cx="313928" cy="36339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6" name="Group 25"/>
          <p:cNvGrpSpPr/>
          <p:nvPr/>
        </p:nvGrpSpPr>
        <p:grpSpPr>
          <a:xfrm>
            <a:off x="6471434" y="2774539"/>
            <a:ext cx="1090388" cy="1788631"/>
            <a:chOff x="5057865" y="1944015"/>
            <a:chExt cx="1077500" cy="1767489"/>
          </a:xfrm>
        </p:grpSpPr>
        <p:sp>
          <p:nvSpPr>
            <p:cNvPr id="6156" name="Freeform 12"/>
            <p:cNvSpPr/>
            <p:nvPr/>
          </p:nvSpPr>
          <p:spPr bwMode="auto">
            <a:xfrm>
              <a:off x="5057865" y="1944015"/>
              <a:ext cx="797373" cy="1767489"/>
            </a:xfrm>
            <a:custGeom>
              <a:avLst/>
              <a:gdLst/>
              <a:ahLst/>
              <a:cxnLst>
                <a:cxn ang="0">
                  <a:pos x="201" y="0"/>
                </a:cxn>
                <a:cxn ang="0">
                  <a:pos x="374" y="420"/>
                </a:cxn>
                <a:cxn ang="0">
                  <a:pos x="211" y="829"/>
                </a:cxn>
                <a:cxn ang="0">
                  <a:pos x="5" y="634"/>
                </a:cxn>
                <a:cxn ang="0">
                  <a:pos x="90" y="420"/>
                </a:cxn>
                <a:cxn ang="0">
                  <a:pos x="0" y="201"/>
                </a:cxn>
                <a:cxn ang="0">
                  <a:pos x="201" y="0"/>
                </a:cxn>
              </a:cxnLst>
              <a:rect l="0" t="0" r="r" b="b"/>
              <a:pathLst>
                <a:path w="374" h="829">
                  <a:moveTo>
                    <a:pt x="201" y="0"/>
                  </a:moveTo>
                  <a:cubicBezTo>
                    <a:pt x="316" y="116"/>
                    <a:pt x="374" y="256"/>
                    <a:pt x="374" y="420"/>
                  </a:cubicBezTo>
                  <a:cubicBezTo>
                    <a:pt x="374" y="579"/>
                    <a:pt x="320" y="715"/>
                    <a:pt x="211" y="829"/>
                  </a:cubicBezTo>
                  <a:cubicBezTo>
                    <a:pt x="5" y="634"/>
                    <a:pt x="5" y="634"/>
                    <a:pt x="5" y="634"/>
                  </a:cubicBezTo>
                  <a:cubicBezTo>
                    <a:pt x="62" y="574"/>
                    <a:pt x="90" y="503"/>
                    <a:pt x="90" y="420"/>
                  </a:cubicBezTo>
                  <a:cubicBezTo>
                    <a:pt x="90" y="335"/>
                    <a:pt x="60" y="262"/>
                    <a:pt x="0" y="201"/>
                  </a:cubicBezTo>
                  <a:lnTo>
                    <a:pt x="201" y="0"/>
                  </a:lnTo>
                  <a:close/>
                </a:path>
              </a:pathLst>
            </a:custGeom>
            <a:solidFill>
              <a:schemeClr val="accent3"/>
            </a:solidFill>
            <a:ln w="9525">
              <a:noFill/>
              <a:round/>
            </a:ln>
          </p:spPr>
          <p:txBody>
            <a:bodyPr vert="horz" wrap="square" lIns="121920" tIns="60960" rIns="121920" bIns="60960" numCol="1" anchor="t" anchorCtr="0" compatLnSpc="1"/>
            <a:lstStyle/>
            <a:p>
              <a:endParaRPr lang="en-US" sz="2665">
                <a:latin typeface="FZHei-B01S" panose="02010601030101010101" pitchFamily="2" charset="-122"/>
                <a:ea typeface="FZHei-B01S" panose="02010601030101010101" pitchFamily="2" charset="-122"/>
                <a:sym typeface="FZHei-B01S" panose="02010601030101010101" pitchFamily="2" charset="-122"/>
              </a:endParaRPr>
            </a:p>
          </p:txBody>
        </p:sp>
        <p:sp>
          <p:nvSpPr>
            <p:cNvPr id="22" name="Isosceles Triangle 21"/>
            <p:cNvSpPr/>
            <p:nvPr/>
          </p:nvSpPr>
          <p:spPr>
            <a:xfrm rot="5400000" flipH="1">
              <a:off x="5796706" y="2671100"/>
              <a:ext cx="313928" cy="36339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7" name="Group 26"/>
          <p:cNvGrpSpPr/>
          <p:nvPr/>
        </p:nvGrpSpPr>
        <p:grpSpPr>
          <a:xfrm>
            <a:off x="5114761" y="4152747"/>
            <a:ext cx="1788629" cy="1105459"/>
            <a:chOff x="3717226" y="3305933"/>
            <a:chExt cx="1767489" cy="1092393"/>
          </a:xfrm>
        </p:grpSpPr>
        <p:sp>
          <p:nvSpPr>
            <p:cNvPr id="6159" name="Freeform 15"/>
            <p:cNvSpPr/>
            <p:nvPr/>
          </p:nvSpPr>
          <p:spPr bwMode="auto">
            <a:xfrm>
              <a:off x="3717226" y="3305933"/>
              <a:ext cx="1767489" cy="799877"/>
            </a:xfrm>
            <a:custGeom>
              <a:avLst/>
              <a:gdLst/>
              <a:ahLst/>
              <a:cxnLst>
                <a:cxn ang="0">
                  <a:pos x="628" y="0"/>
                </a:cxn>
                <a:cxn ang="0">
                  <a:pos x="629" y="0"/>
                </a:cxn>
                <a:cxn ang="0">
                  <a:pos x="829" y="201"/>
                </a:cxn>
                <a:cxn ang="0">
                  <a:pos x="829" y="201"/>
                </a:cxn>
                <a:cxn ang="0">
                  <a:pos x="409" y="375"/>
                </a:cxn>
                <a:cxn ang="0">
                  <a:pos x="0" y="212"/>
                </a:cxn>
                <a:cxn ang="0">
                  <a:pos x="196" y="6"/>
                </a:cxn>
                <a:cxn ang="0">
                  <a:pos x="409" y="91"/>
                </a:cxn>
                <a:cxn ang="0">
                  <a:pos x="628" y="0"/>
                </a:cxn>
              </a:cxnLst>
              <a:rect l="0" t="0" r="r" b="b"/>
              <a:pathLst>
                <a:path w="829" h="375">
                  <a:moveTo>
                    <a:pt x="628" y="0"/>
                  </a:moveTo>
                  <a:cubicBezTo>
                    <a:pt x="629" y="0"/>
                    <a:pt x="629" y="0"/>
                    <a:pt x="629" y="0"/>
                  </a:cubicBezTo>
                  <a:cubicBezTo>
                    <a:pt x="829" y="201"/>
                    <a:pt x="829" y="201"/>
                    <a:pt x="829" y="201"/>
                  </a:cubicBezTo>
                  <a:cubicBezTo>
                    <a:pt x="829" y="201"/>
                    <a:pt x="829" y="201"/>
                    <a:pt x="829" y="201"/>
                  </a:cubicBezTo>
                  <a:cubicBezTo>
                    <a:pt x="713" y="317"/>
                    <a:pt x="573" y="375"/>
                    <a:pt x="409" y="375"/>
                  </a:cubicBezTo>
                  <a:cubicBezTo>
                    <a:pt x="250" y="375"/>
                    <a:pt x="114" y="321"/>
                    <a:pt x="0" y="212"/>
                  </a:cubicBezTo>
                  <a:cubicBezTo>
                    <a:pt x="196" y="6"/>
                    <a:pt x="196" y="6"/>
                    <a:pt x="196" y="6"/>
                  </a:cubicBezTo>
                  <a:cubicBezTo>
                    <a:pt x="255" y="63"/>
                    <a:pt x="326" y="91"/>
                    <a:pt x="409" y="91"/>
                  </a:cubicBezTo>
                  <a:cubicBezTo>
                    <a:pt x="495" y="91"/>
                    <a:pt x="568" y="61"/>
                    <a:pt x="628" y="0"/>
                  </a:cubicBezTo>
                  <a:close/>
                </a:path>
              </a:pathLst>
            </a:custGeom>
            <a:solidFill>
              <a:schemeClr val="accent4"/>
            </a:solidFill>
            <a:ln w="9525">
              <a:noFill/>
              <a:round/>
            </a:ln>
          </p:spPr>
          <p:txBody>
            <a:bodyPr vert="horz" wrap="square" lIns="121920" tIns="60960" rIns="121920" bIns="60960" numCol="1" anchor="t" anchorCtr="0" compatLnSpc="1"/>
            <a:lstStyle/>
            <a:p>
              <a:endParaRPr lang="en-US" sz="2665">
                <a:latin typeface="FZHei-B01S" panose="02010601030101010101" pitchFamily="2" charset="-122"/>
                <a:ea typeface="FZHei-B01S" panose="02010601030101010101" pitchFamily="2" charset="-122"/>
                <a:sym typeface="FZHei-B01S" panose="02010601030101010101" pitchFamily="2" charset="-122"/>
              </a:endParaRPr>
            </a:p>
          </p:txBody>
        </p:sp>
        <p:sp>
          <p:nvSpPr>
            <p:cNvPr id="23" name="Isosceles Triangle 22"/>
            <p:cNvSpPr/>
            <p:nvPr/>
          </p:nvSpPr>
          <p:spPr>
            <a:xfrm rot="10800000" flipH="1">
              <a:off x="4433993" y="4034936"/>
              <a:ext cx="313928" cy="36339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47" name="Group 46"/>
          <p:cNvGrpSpPr/>
          <p:nvPr/>
        </p:nvGrpSpPr>
        <p:grpSpPr>
          <a:xfrm>
            <a:off x="7733673" y="3258560"/>
            <a:ext cx="728643" cy="860916"/>
            <a:chOff x="193675" y="3013076"/>
            <a:chExt cx="1014413" cy="1198563"/>
          </a:xfrm>
          <a:solidFill>
            <a:schemeClr val="accent3"/>
          </a:solidFill>
        </p:grpSpPr>
        <p:sp>
          <p:nvSpPr>
            <p:cNvPr id="6172" name="Freeform 28"/>
            <p:cNvSpPr>
              <a:spLocks noEditPoints="1"/>
            </p:cNvSpPr>
            <p:nvPr/>
          </p:nvSpPr>
          <p:spPr bwMode="auto">
            <a:xfrm>
              <a:off x="212725" y="3013076"/>
              <a:ext cx="922338" cy="1198563"/>
            </a:xfrm>
            <a:custGeom>
              <a:avLst/>
              <a:gdLst/>
              <a:ahLst/>
              <a:cxnLst>
                <a:cxn ang="0">
                  <a:pos x="195" y="24"/>
                </a:cxn>
                <a:cxn ang="0">
                  <a:pos x="202" y="7"/>
                </a:cxn>
                <a:cxn ang="0">
                  <a:pos x="219" y="0"/>
                </a:cxn>
                <a:cxn ang="0">
                  <a:pos x="219" y="0"/>
                </a:cxn>
                <a:cxn ang="0">
                  <a:pos x="236" y="7"/>
                </a:cxn>
                <a:cxn ang="0">
                  <a:pos x="244" y="24"/>
                </a:cxn>
                <a:cxn ang="0">
                  <a:pos x="244" y="318"/>
                </a:cxn>
                <a:cxn ang="0">
                  <a:pos x="195" y="318"/>
                </a:cxn>
                <a:cxn ang="0">
                  <a:pos x="195" y="24"/>
                </a:cxn>
                <a:cxn ang="0">
                  <a:pos x="0" y="110"/>
                </a:cxn>
                <a:cxn ang="0">
                  <a:pos x="22" y="73"/>
                </a:cxn>
                <a:cxn ang="0">
                  <a:pos x="87" y="46"/>
                </a:cxn>
                <a:cxn ang="0">
                  <a:pos x="87" y="46"/>
                </a:cxn>
                <a:cxn ang="0">
                  <a:pos x="152" y="73"/>
                </a:cxn>
                <a:cxn ang="0">
                  <a:pos x="175" y="110"/>
                </a:cxn>
                <a:cxn ang="0">
                  <a:pos x="0" y="110"/>
                </a:cxn>
              </a:cxnLst>
              <a:rect l="0" t="0" r="r" b="b"/>
              <a:pathLst>
                <a:path w="244" h="318">
                  <a:moveTo>
                    <a:pt x="195" y="24"/>
                  </a:moveTo>
                  <a:cubicBezTo>
                    <a:pt x="195" y="17"/>
                    <a:pt x="197" y="12"/>
                    <a:pt x="202" y="7"/>
                  </a:cubicBezTo>
                  <a:cubicBezTo>
                    <a:pt x="206" y="2"/>
                    <a:pt x="212" y="0"/>
                    <a:pt x="219" y="0"/>
                  </a:cubicBezTo>
                  <a:cubicBezTo>
                    <a:pt x="219" y="0"/>
                    <a:pt x="219" y="0"/>
                    <a:pt x="219" y="0"/>
                  </a:cubicBezTo>
                  <a:cubicBezTo>
                    <a:pt x="226" y="0"/>
                    <a:pt x="232" y="2"/>
                    <a:pt x="236" y="7"/>
                  </a:cubicBezTo>
                  <a:cubicBezTo>
                    <a:pt x="241" y="12"/>
                    <a:pt x="244" y="17"/>
                    <a:pt x="244" y="24"/>
                  </a:cubicBezTo>
                  <a:cubicBezTo>
                    <a:pt x="244" y="318"/>
                    <a:pt x="244" y="318"/>
                    <a:pt x="244" y="318"/>
                  </a:cubicBezTo>
                  <a:cubicBezTo>
                    <a:pt x="195" y="318"/>
                    <a:pt x="195" y="318"/>
                    <a:pt x="195" y="318"/>
                  </a:cubicBezTo>
                  <a:lnTo>
                    <a:pt x="195" y="24"/>
                  </a:lnTo>
                  <a:close/>
                  <a:moveTo>
                    <a:pt x="0" y="110"/>
                  </a:moveTo>
                  <a:cubicBezTo>
                    <a:pt x="4" y="96"/>
                    <a:pt x="11" y="84"/>
                    <a:pt x="22" y="73"/>
                  </a:cubicBezTo>
                  <a:cubicBezTo>
                    <a:pt x="40" y="55"/>
                    <a:pt x="61" y="46"/>
                    <a:pt x="87" y="46"/>
                  </a:cubicBezTo>
                  <a:cubicBezTo>
                    <a:pt x="87" y="46"/>
                    <a:pt x="87" y="46"/>
                    <a:pt x="87" y="46"/>
                  </a:cubicBezTo>
                  <a:cubicBezTo>
                    <a:pt x="113" y="46"/>
                    <a:pt x="134" y="55"/>
                    <a:pt x="152" y="73"/>
                  </a:cubicBezTo>
                  <a:cubicBezTo>
                    <a:pt x="163" y="84"/>
                    <a:pt x="170" y="96"/>
                    <a:pt x="175" y="110"/>
                  </a:cubicBezTo>
                  <a:lnTo>
                    <a:pt x="0" y="110"/>
                  </a:lnTo>
                  <a:close/>
                </a:path>
              </a:pathLst>
            </a:custGeom>
            <a:grpFill/>
            <a:ln w="9525">
              <a:noFill/>
              <a:round/>
            </a:ln>
          </p:spPr>
          <p:txBody>
            <a:bodyPr vert="horz" wrap="square" lIns="121920" tIns="60960" rIns="121920" bIns="60960" numCol="1" anchor="t" anchorCtr="0" compatLnSpc="1"/>
            <a:lstStyle/>
            <a:p>
              <a:endParaRPr lang="en-US" sz="2665">
                <a:latin typeface="FZHei-B01S" panose="02010601030101010101" pitchFamily="2" charset="-122"/>
                <a:ea typeface="FZHei-B01S" panose="02010601030101010101" pitchFamily="2" charset="-122"/>
                <a:sym typeface="FZHei-B01S" panose="02010601030101010101" pitchFamily="2" charset="-122"/>
              </a:endParaRPr>
            </a:p>
          </p:txBody>
        </p:sp>
        <p:sp>
          <p:nvSpPr>
            <p:cNvPr id="6173" name="Freeform 29"/>
            <p:cNvSpPr/>
            <p:nvPr/>
          </p:nvSpPr>
          <p:spPr bwMode="auto">
            <a:xfrm>
              <a:off x="825500" y="4170363"/>
              <a:ext cx="382588" cy="33338"/>
            </a:xfrm>
            <a:custGeom>
              <a:avLst/>
              <a:gdLst/>
              <a:ahLst/>
              <a:cxnLst>
                <a:cxn ang="0">
                  <a:pos x="101" y="5"/>
                </a:cxn>
                <a:cxn ang="0">
                  <a:pos x="100" y="8"/>
                </a:cxn>
                <a:cxn ang="0">
                  <a:pos x="96" y="9"/>
                </a:cxn>
                <a:cxn ang="0">
                  <a:pos x="5" y="9"/>
                </a:cxn>
                <a:cxn ang="0">
                  <a:pos x="1" y="8"/>
                </a:cxn>
                <a:cxn ang="0">
                  <a:pos x="0" y="5"/>
                </a:cxn>
                <a:cxn ang="0">
                  <a:pos x="1" y="1"/>
                </a:cxn>
                <a:cxn ang="0">
                  <a:pos x="5" y="0"/>
                </a:cxn>
                <a:cxn ang="0">
                  <a:pos x="96" y="0"/>
                </a:cxn>
                <a:cxn ang="0">
                  <a:pos x="100" y="1"/>
                </a:cxn>
                <a:cxn ang="0">
                  <a:pos x="101" y="5"/>
                </a:cxn>
              </a:cxnLst>
              <a:rect l="0" t="0" r="r" b="b"/>
              <a:pathLst>
                <a:path w="101" h="9">
                  <a:moveTo>
                    <a:pt x="101" y="5"/>
                  </a:moveTo>
                  <a:cubicBezTo>
                    <a:pt x="101" y="6"/>
                    <a:pt x="100" y="7"/>
                    <a:pt x="100" y="8"/>
                  </a:cubicBezTo>
                  <a:cubicBezTo>
                    <a:pt x="99" y="9"/>
                    <a:pt x="98" y="9"/>
                    <a:pt x="96" y="9"/>
                  </a:cubicBezTo>
                  <a:cubicBezTo>
                    <a:pt x="5" y="9"/>
                    <a:pt x="5" y="9"/>
                    <a:pt x="5" y="9"/>
                  </a:cubicBezTo>
                  <a:cubicBezTo>
                    <a:pt x="3" y="9"/>
                    <a:pt x="2" y="9"/>
                    <a:pt x="1" y="8"/>
                  </a:cubicBezTo>
                  <a:cubicBezTo>
                    <a:pt x="0" y="7"/>
                    <a:pt x="0" y="6"/>
                    <a:pt x="0" y="5"/>
                  </a:cubicBezTo>
                  <a:cubicBezTo>
                    <a:pt x="0" y="3"/>
                    <a:pt x="0" y="2"/>
                    <a:pt x="1" y="1"/>
                  </a:cubicBezTo>
                  <a:cubicBezTo>
                    <a:pt x="2" y="0"/>
                    <a:pt x="3" y="0"/>
                    <a:pt x="5" y="0"/>
                  </a:cubicBezTo>
                  <a:cubicBezTo>
                    <a:pt x="96" y="0"/>
                    <a:pt x="96" y="0"/>
                    <a:pt x="96" y="0"/>
                  </a:cubicBezTo>
                  <a:cubicBezTo>
                    <a:pt x="98" y="0"/>
                    <a:pt x="99" y="0"/>
                    <a:pt x="100" y="1"/>
                  </a:cubicBezTo>
                  <a:cubicBezTo>
                    <a:pt x="100" y="2"/>
                    <a:pt x="101" y="3"/>
                    <a:pt x="101" y="5"/>
                  </a:cubicBezTo>
                  <a:close/>
                </a:path>
              </a:pathLst>
            </a:custGeom>
            <a:grpFill/>
            <a:ln w="9525">
              <a:noFill/>
              <a:round/>
            </a:ln>
          </p:spPr>
          <p:txBody>
            <a:bodyPr vert="horz" wrap="square" lIns="121920" tIns="60960" rIns="121920" bIns="60960" numCol="1" anchor="t" anchorCtr="0" compatLnSpc="1"/>
            <a:lstStyle/>
            <a:p>
              <a:endParaRPr lang="en-US" sz="2665">
                <a:latin typeface="FZHei-B01S" panose="02010601030101010101" pitchFamily="2" charset="-122"/>
                <a:ea typeface="FZHei-B01S" panose="02010601030101010101" pitchFamily="2" charset="-122"/>
                <a:sym typeface="FZHei-B01S" panose="02010601030101010101" pitchFamily="2" charset="-122"/>
              </a:endParaRPr>
            </a:p>
          </p:txBody>
        </p:sp>
        <p:sp>
          <p:nvSpPr>
            <p:cNvPr id="6174" name="Freeform 30"/>
            <p:cNvSpPr/>
            <p:nvPr/>
          </p:nvSpPr>
          <p:spPr bwMode="auto">
            <a:xfrm>
              <a:off x="825500" y="3717926"/>
              <a:ext cx="382588" cy="395288"/>
            </a:xfrm>
            <a:custGeom>
              <a:avLst/>
              <a:gdLst/>
              <a:ahLst/>
              <a:cxnLst>
                <a:cxn ang="0">
                  <a:pos x="92" y="9"/>
                </a:cxn>
                <a:cxn ang="0">
                  <a:pos x="5" y="9"/>
                </a:cxn>
                <a:cxn ang="0">
                  <a:pos x="1" y="8"/>
                </a:cxn>
                <a:cxn ang="0">
                  <a:pos x="0" y="5"/>
                </a:cxn>
                <a:cxn ang="0">
                  <a:pos x="1" y="1"/>
                </a:cxn>
                <a:cxn ang="0">
                  <a:pos x="5" y="0"/>
                </a:cxn>
                <a:cxn ang="0">
                  <a:pos x="96" y="0"/>
                </a:cxn>
                <a:cxn ang="0">
                  <a:pos x="100" y="1"/>
                </a:cxn>
                <a:cxn ang="0">
                  <a:pos x="101" y="5"/>
                </a:cxn>
                <a:cxn ang="0">
                  <a:pos x="101" y="101"/>
                </a:cxn>
                <a:cxn ang="0">
                  <a:pos x="100" y="104"/>
                </a:cxn>
                <a:cxn ang="0">
                  <a:pos x="96" y="105"/>
                </a:cxn>
                <a:cxn ang="0">
                  <a:pos x="5" y="105"/>
                </a:cxn>
                <a:cxn ang="0">
                  <a:pos x="1" y="104"/>
                </a:cxn>
                <a:cxn ang="0">
                  <a:pos x="0" y="101"/>
                </a:cxn>
                <a:cxn ang="0">
                  <a:pos x="1" y="97"/>
                </a:cxn>
                <a:cxn ang="0">
                  <a:pos x="5" y="96"/>
                </a:cxn>
                <a:cxn ang="0">
                  <a:pos x="92" y="96"/>
                </a:cxn>
                <a:cxn ang="0">
                  <a:pos x="92" y="9"/>
                </a:cxn>
              </a:cxnLst>
              <a:rect l="0" t="0" r="r" b="b"/>
              <a:pathLst>
                <a:path w="101" h="105">
                  <a:moveTo>
                    <a:pt x="92" y="9"/>
                  </a:moveTo>
                  <a:cubicBezTo>
                    <a:pt x="5" y="9"/>
                    <a:pt x="5" y="9"/>
                    <a:pt x="5" y="9"/>
                  </a:cubicBezTo>
                  <a:cubicBezTo>
                    <a:pt x="3" y="9"/>
                    <a:pt x="2" y="9"/>
                    <a:pt x="1" y="8"/>
                  </a:cubicBezTo>
                  <a:cubicBezTo>
                    <a:pt x="0" y="7"/>
                    <a:pt x="0" y="6"/>
                    <a:pt x="0" y="5"/>
                  </a:cubicBezTo>
                  <a:cubicBezTo>
                    <a:pt x="0" y="3"/>
                    <a:pt x="0" y="2"/>
                    <a:pt x="1" y="1"/>
                  </a:cubicBezTo>
                  <a:cubicBezTo>
                    <a:pt x="2" y="1"/>
                    <a:pt x="3" y="0"/>
                    <a:pt x="5" y="0"/>
                  </a:cubicBezTo>
                  <a:cubicBezTo>
                    <a:pt x="96" y="0"/>
                    <a:pt x="96" y="0"/>
                    <a:pt x="96" y="0"/>
                  </a:cubicBezTo>
                  <a:cubicBezTo>
                    <a:pt x="98" y="0"/>
                    <a:pt x="99" y="1"/>
                    <a:pt x="100" y="1"/>
                  </a:cubicBezTo>
                  <a:cubicBezTo>
                    <a:pt x="100" y="2"/>
                    <a:pt x="101" y="3"/>
                    <a:pt x="101" y="5"/>
                  </a:cubicBezTo>
                  <a:cubicBezTo>
                    <a:pt x="101" y="101"/>
                    <a:pt x="101" y="101"/>
                    <a:pt x="101" y="101"/>
                  </a:cubicBezTo>
                  <a:cubicBezTo>
                    <a:pt x="101" y="102"/>
                    <a:pt x="100" y="103"/>
                    <a:pt x="100" y="104"/>
                  </a:cubicBezTo>
                  <a:cubicBezTo>
                    <a:pt x="99" y="105"/>
                    <a:pt x="98" y="105"/>
                    <a:pt x="96" y="105"/>
                  </a:cubicBezTo>
                  <a:cubicBezTo>
                    <a:pt x="5" y="105"/>
                    <a:pt x="5" y="105"/>
                    <a:pt x="5" y="105"/>
                  </a:cubicBezTo>
                  <a:cubicBezTo>
                    <a:pt x="3" y="105"/>
                    <a:pt x="2" y="105"/>
                    <a:pt x="1" y="104"/>
                  </a:cubicBezTo>
                  <a:cubicBezTo>
                    <a:pt x="0" y="103"/>
                    <a:pt x="0" y="102"/>
                    <a:pt x="0" y="101"/>
                  </a:cubicBezTo>
                  <a:cubicBezTo>
                    <a:pt x="0" y="99"/>
                    <a:pt x="0" y="98"/>
                    <a:pt x="1" y="97"/>
                  </a:cubicBezTo>
                  <a:cubicBezTo>
                    <a:pt x="2" y="96"/>
                    <a:pt x="3" y="96"/>
                    <a:pt x="5" y="96"/>
                  </a:cubicBezTo>
                  <a:cubicBezTo>
                    <a:pt x="92" y="96"/>
                    <a:pt x="92" y="96"/>
                    <a:pt x="92" y="96"/>
                  </a:cubicBezTo>
                  <a:lnTo>
                    <a:pt x="92" y="9"/>
                  </a:lnTo>
                  <a:close/>
                </a:path>
              </a:pathLst>
            </a:custGeom>
            <a:grpFill/>
            <a:ln w="9525">
              <a:noFill/>
              <a:round/>
            </a:ln>
          </p:spPr>
          <p:txBody>
            <a:bodyPr vert="horz" wrap="square" lIns="121920" tIns="60960" rIns="121920" bIns="60960" numCol="1" anchor="t" anchorCtr="0" compatLnSpc="1"/>
            <a:lstStyle/>
            <a:p>
              <a:endParaRPr lang="en-US" sz="2665">
                <a:latin typeface="FZHei-B01S" panose="02010601030101010101" pitchFamily="2" charset="-122"/>
                <a:ea typeface="FZHei-B01S" panose="02010601030101010101" pitchFamily="2" charset="-122"/>
                <a:sym typeface="FZHei-B01S" panose="02010601030101010101" pitchFamily="2" charset="-122"/>
              </a:endParaRPr>
            </a:p>
          </p:txBody>
        </p:sp>
        <p:sp>
          <p:nvSpPr>
            <p:cNvPr id="6175" name="Freeform 31"/>
            <p:cNvSpPr/>
            <p:nvPr/>
          </p:nvSpPr>
          <p:spPr bwMode="auto">
            <a:xfrm>
              <a:off x="760413" y="3375026"/>
              <a:ext cx="447675" cy="244475"/>
            </a:xfrm>
            <a:custGeom>
              <a:avLst/>
              <a:gdLst/>
              <a:ahLst/>
              <a:cxnLst>
                <a:cxn ang="0">
                  <a:pos x="113" y="0"/>
                </a:cxn>
                <a:cxn ang="0">
                  <a:pos x="117" y="1"/>
                </a:cxn>
                <a:cxn ang="0">
                  <a:pos x="118" y="4"/>
                </a:cxn>
                <a:cxn ang="0">
                  <a:pos x="118" y="60"/>
                </a:cxn>
                <a:cxn ang="0">
                  <a:pos x="117" y="64"/>
                </a:cxn>
                <a:cxn ang="0">
                  <a:pos x="113" y="65"/>
                </a:cxn>
                <a:cxn ang="0">
                  <a:pos x="22" y="65"/>
                </a:cxn>
                <a:cxn ang="0">
                  <a:pos x="18" y="64"/>
                </a:cxn>
                <a:cxn ang="0">
                  <a:pos x="17" y="60"/>
                </a:cxn>
                <a:cxn ang="0">
                  <a:pos x="18" y="57"/>
                </a:cxn>
                <a:cxn ang="0">
                  <a:pos x="22" y="56"/>
                </a:cxn>
                <a:cxn ang="0">
                  <a:pos x="109" y="56"/>
                </a:cxn>
                <a:cxn ang="0">
                  <a:pos x="109" y="9"/>
                </a:cxn>
                <a:cxn ang="0">
                  <a:pos x="5" y="9"/>
                </a:cxn>
                <a:cxn ang="0">
                  <a:pos x="1" y="8"/>
                </a:cxn>
                <a:cxn ang="0">
                  <a:pos x="0" y="4"/>
                </a:cxn>
                <a:cxn ang="0">
                  <a:pos x="1" y="1"/>
                </a:cxn>
                <a:cxn ang="0">
                  <a:pos x="5" y="0"/>
                </a:cxn>
                <a:cxn ang="0">
                  <a:pos x="113" y="0"/>
                </a:cxn>
              </a:cxnLst>
              <a:rect l="0" t="0" r="r" b="b"/>
              <a:pathLst>
                <a:path w="118" h="65">
                  <a:moveTo>
                    <a:pt x="113" y="0"/>
                  </a:moveTo>
                  <a:cubicBezTo>
                    <a:pt x="115" y="0"/>
                    <a:pt x="116" y="0"/>
                    <a:pt x="117" y="1"/>
                  </a:cubicBezTo>
                  <a:cubicBezTo>
                    <a:pt x="117" y="2"/>
                    <a:pt x="118" y="3"/>
                    <a:pt x="118" y="4"/>
                  </a:cubicBezTo>
                  <a:cubicBezTo>
                    <a:pt x="118" y="60"/>
                    <a:pt x="118" y="60"/>
                    <a:pt x="118" y="60"/>
                  </a:cubicBezTo>
                  <a:cubicBezTo>
                    <a:pt x="118" y="62"/>
                    <a:pt x="117" y="63"/>
                    <a:pt x="117" y="64"/>
                  </a:cubicBezTo>
                  <a:cubicBezTo>
                    <a:pt x="116" y="64"/>
                    <a:pt x="115" y="65"/>
                    <a:pt x="113" y="65"/>
                  </a:cubicBezTo>
                  <a:cubicBezTo>
                    <a:pt x="22" y="65"/>
                    <a:pt x="22" y="65"/>
                    <a:pt x="22" y="65"/>
                  </a:cubicBezTo>
                  <a:cubicBezTo>
                    <a:pt x="20" y="65"/>
                    <a:pt x="19" y="64"/>
                    <a:pt x="18" y="64"/>
                  </a:cubicBezTo>
                  <a:cubicBezTo>
                    <a:pt x="17" y="63"/>
                    <a:pt x="17" y="62"/>
                    <a:pt x="17" y="60"/>
                  </a:cubicBezTo>
                  <a:cubicBezTo>
                    <a:pt x="17" y="59"/>
                    <a:pt x="17" y="58"/>
                    <a:pt x="18" y="57"/>
                  </a:cubicBezTo>
                  <a:cubicBezTo>
                    <a:pt x="19" y="56"/>
                    <a:pt x="20" y="56"/>
                    <a:pt x="22" y="56"/>
                  </a:cubicBezTo>
                  <a:cubicBezTo>
                    <a:pt x="109" y="56"/>
                    <a:pt x="109" y="56"/>
                    <a:pt x="109" y="56"/>
                  </a:cubicBezTo>
                  <a:cubicBezTo>
                    <a:pt x="109" y="9"/>
                    <a:pt x="109" y="9"/>
                    <a:pt x="109" y="9"/>
                  </a:cubicBezTo>
                  <a:cubicBezTo>
                    <a:pt x="5" y="9"/>
                    <a:pt x="5" y="9"/>
                    <a:pt x="5" y="9"/>
                  </a:cubicBezTo>
                  <a:cubicBezTo>
                    <a:pt x="3" y="9"/>
                    <a:pt x="2" y="9"/>
                    <a:pt x="1" y="8"/>
                  </a:cubicBezTo>
                  <a:cubicBezTo>
                    <a:pt x="1" y="7"/>
                    <a:pt x="0" y="6"/>
                    <a:pt x="0" y="4"/>
                  </a:cubicBezTo>
                  <a:cubicBezTo>
                    <a:pt x="0" y="3"/>
                    <a:pt x="1" y="2"/>
                    <a:pt x="1" y="1"/>
                  </a:cubicBezTo>
                  <a:cubicBezTo>
                    <a:pt x="2" y="0"/>
                    <a:pt x="3" y="0"/>
                    <a:pt x="5" y="0"/>
                  </a:cubicBezTo>
                  <a:lnTo>
                    <a:pt x="113" y="0"/>
                  </a:lnTo>
                  <a:close/>
                </a:path>
              </a:pathLst>
            </a:custGeom>
            <a:grpFill/>
            <a:ln w="9525">
              <a:noFill/>
              <a:round/>
            </a:ln>
          </p:spPr>
          <p:txBody>
            <a:bodyPr vert="horz" wrap="square" lIns="121920" tIns="60960" rIns="121920" bIns="60960" numCol="1" anchor="t" anchorCtr="0" compatLnSpc="1"/>
            <a:lstStyle/>
            <a:p>
              <a:endParaRPr lang="en-US" sz="2665">
                <a:latin typeface="FZHei-B01S" panose="02010601030101010101" pitchFamily="2" charset="-122"/>
                <a:ea typeface="FZHei-B01S" panose="02010601030101010101" pitchFamily="2" charset="-122"/>
                <a:sym typeface="FZHei-B01S" panose="02010601030101010101" pitchFamily="2" charset="-122"/>
              </a:endParaRPr>
            </a:p>
          </p:txBody>
        </p:sp>
        <p:sp>
          <p:nvSpPr>
            <p:cNvPr id="6176" name="Freeform 32"/>
            <p:cNvSpPr/>
            <p:nvPr/>
          </p:nvSpPr>
          <p:spPr bwMode="auto">
            <a:xfrm>
              <a:off x="825500" y="3646488"/>
              <a:ext cx="382588" cy="33338"/>
            </a:xfrm>
            <a:custGeom>
              <a:avLst/>
              <a:gdLst/>
              <a:ahLst/>
              <a:cxnLst>
                <a:cxn ang="0">
                  <a:pos x="0" y="5"/>
                </a:cxn>
                <a:cxn ang="0">
                  <a:pos x="1" y="1"/>
                </a:cxn>
                <a:cxn ang="0">
                  <a:pos x="5" y="0"/>
                </a:cxn>
                <a:cxn ang="0">
                  <a:pos x="96" y="0"/>
                </a:cxn>
                <a:cxn ang="0">
                  <a:pos x="100" y="1"/>
                </a:cxn>
                <a:cxn ang="0">
                  <a:pos x="101" y="5"/>
                </a:cxn>
                <a:cxn ang="0">
                  <a:pos x="100" y="8"/>
                </a:cxn>
                <a:cxn ang="0">
                  <a:pos x="96" y="9"/>
                </a:cxn>
                <a:cxn ang="0">
                  <a:pos x="5" y="9"/>
                </a:cxn>
                <a:cxn ang="0">
                  <a:pos x="1" y="8"/>
                </a:cxn>
                <a:cxn ang="0">
                  <a:pos x="0" y="5"/>
                </a:cxn>
              </a:cxnLst>
              <a:rect l="0" t="0" r="r" b="b"/>
              <a:pathLst>
                <a:path w="101" h="9">
                  <a:moveTo>
                    <a:pt x="0" y="5"/>
                  </a:moveTo>
                  <a:cubicBezTo>
                    <a:pt x="0" y="3"/>
                    <a:pt x="0" y="2"/>
                    <a:pt x="1" y="1"/>
                  </a:cubicBezTo>
                  <a:cubicBezTo>
                    <a:pt x="2" y="1"/>
                    <a:pt x="3" y="0"/>
                    <a:pt x="5" y="0"/>
                  </a:cubicBezTo>
                  <a:cubicBezTo>
                    <a:pt x="96" y="0"/>
                    <a:pt x="96" y="0"/>
                    <a:pt x="96" y="0"/>
                  </a:cubicBezTo>
                  <a:cubicBezTo>
                    <a:pt x="98" y="0"/>
                    <a:pt x="99" y="1"/>
                    <a:pt x="100" y="1"/>
                  </a:cubicBezTo>
                  <a:cubicBezTo>
                    <a:pt x="100" y="2"/>
                    <a:pt x="101" y="3"/>
                    <a:pt x="101" y="5"/>
                  </a:cubicBezTo>
                  <a:cubicBezTo>
                    <a:pt x="101" y="6"/>
                    <a:pt x="100" y="7"/>
                    <a:pt x="100" y="8"/>
                  </a:cubicBezTo>
                  <a:cubicBezTo>
                    <a:pt x="99" y="9"/>
                    <a:pt x="98" y="9"/>
                    <a:pt x="96" y="9"/>
                  </a:cubicBezTo>
                  <a:cubicBezTo>
                    <a:pt x="5" y="9"/>
                    <a:pt x="5" y="9"/>
                    <a:pt x="5" y="9"/>
                  </a:cubicBezTo>
                  <a:cubicBezTo>
                    <a:pt x="3" y="9"/>
                    <a:pt x="2" y="9"/>
                    <a:pt x="1" y="8"/>
                  </a:cubicBezTo>
                  <a:cubicBezTo>
                    <a:pt x="0" y="7"/>
                    <a:pt x="0" y="6"/>
                    <a:pt x="0" y="5"/>
                  </a:cubicBezTo>
                  <a:close/>
                </a:path>
              </a:pathLst>
            </a:custGeom>
            <a:grpFill/>
            <a:ln w="9525">
              <a:noFill/>
              <a:round/>
            </a:ln>
          </p:spPr>
          <p:txBody>
            <a:bodyPr vert="horz" wrap="square" lIns="121920" tIns="60960" rIns="121920" bIns="60960" numCol="1" anchor="t" anchorCtr="0" compatLnSpc="1"/>
            <a:lstStyle/>
            <a:p>
              <a:endParaRPr lang="en-US" sz="2665">
                <a:latin typeface="FZHei-B01S" panose="02010601030101010101" pitchFamily="2" charset="-122"/>
                <a:ea typeface="FZHei-B01S" panose="02010601030101010101" pitchFamily="2" charset="-122"/>
                <a:sym typeface="FZHei-B01S" panose="02010601030101010101" pitchFamily="2" charset="-122"/>
              </a:endParaRPr>
            </a:p>
          </p:txBody>
        </p:sp>
        <p:sp>
          <p:nvSpPr>
            <p:cNvPr id="6177" name="Rectangle 33"/>
            <p:cNvSpPr>
              <a:spLocks noChangeArrowheads="1"/>
            </p:cNvSpPr>
            <p:nvPr/>
          </p:nvSpPr>
          <p:spPr bwMode="auto">
            <a:xfrm>
              <a:off x="193675" y="3473451"/>
              <a:ext cx="696913" cy="447675"/>
            </a:xfrm>
            <a:prstGeom prst="rect">
              <a:avLst/>
            </a:prstGeom>
            <a:grpFill/>
            <a:ln w="9525">
              <a:noFill/>
              <a:miter lim="800000"/>
            </a:ln>
          </p:spPr>
          <p:txBody>
            <a:bodyPr vert="horz" wrap="square" lIns="121920" tIns="60960" rIns="121920" bIns="60960" numCol="1" anchor="t" anchorCtr="0" compatLnSpc="1"/>
            <a:lstStyle/>
            <a:p>
              <a:endParaRPr lang="en-US" sz="2665">
                <a:latin typeface="FZHei-B01S" panose="02010601030101010101" pitchFamily="2" charset="-122"/>
                <a:ea typeface="FZHei-B01S" panose="02010601030101010101" pitchFamily="2" charset="-122"/>
                <a:sym typeface="FZHei-B01S" panose="02010601030101010101" pitchFamily="2" charset="-122"/>
              </a:endParaRPr>
            </a:p>
          </p:txBody>
        </p:sp>
        <p:sp>
          <p:nvSpPr>
            <p:cNvPr id="6178" name="Rectangle 34"/>
            <p:cNvSpPr>
              <a:spLocks noChangeArrowheads="1"/>
            </p:cNvSpPr>
            <p:nvPr/>
          </p:nvSpPr>
          <p:spPr bwMode="auto">
            <a:xfrm>
              <a:off x="193675" y="3981451"/>
              <a:ext cx="696913" cy="230188"/>
            </a:xfrm>
            <a:prstGeom prst="rect">
              <a:avLst/>
            </a:prstGeom>
            <a:grpFill/>
            <a:ln w="9525">
              <a:noFill/>
              <a:miter lim="800000"/>
            </a:ln>
          </p:spPr>
          <p:txBody>
            <a:bodyPr vert="horz" wrap="square" lIns="121920" tIns="60960" rIns="121920" bIns="60960" numCol="1" anchor="t" anchorCtr="0" compatLnSpc="1"/>
            <a:lstStyle/>
            <a:p>
              <a:endParaRPr lang="en-US" sz="2665">
                <a:latin typeface="FZHei-B01S" panose="02010601030101010101" pitchFamily="2" charset="-122"/>
                <a:ea typeface="FZHei-B01S" panose="02010601030101010101" pitchFamily="2" charset="-122"/>
                <a:sym typeface="FZHei-B01S" panose="02010601030101010101" pitchFamily="2" charset="-122"/>
              </a:endParaRPr>
            </a:p>
          </p:txBody>
        </p:sp>
      </p:grpSp>
      <p:sp>
        <p:nvSpPr>
          <p:cNvPr id="64" name="Freeform 5"/>
          <p:cNvSpPr>
            <a:spLocks noEditPoints="1"/>
          </p:cNvSpPr>
          <p:nvPr/>
        </p:nvSpPr>
        <p:spPr bwMode="auto">
          <a:xfrm>
            <a:off x="3626527" y="3242888"/>
            <a:ext cx="663425" cy="906884"/>
          </a:xfrm>
          <a:custGeom>
            <a:avLst/>
            <a:gdLst/>
            <a:ahLst/>
            <a:cxnLst>
              <a:cxn ang="0">
                <a:pos x="495" y="412"/>
              </a:cxn>
              <a:cxn ang="0">
                <a:pos x="534" y="373"/>
              </a:cxn>
              <a:cxn ang="0">
                <a:pos x="495" y="334"/>
              </a:cxn>
              <a:cxn ang="0">
                <a:pos x="478" y="334"/>
              </a:cxn>
              <a:cxn ang="0">
                <a:pos x="478" y="78"/>
              </a:cxn>
              <a:cxn ang="0">
                <a:pos x="495" y="78"/>
              </a:cxn>
              <a:cxn ang="0">
                <a:pos x="534" y="39"/>
              </a:cxn>
              <a:cxn ang="0">
                <a:pos x="495" y="0"/>
              </a:cxn>
              <a:cxn ang="0">
                <a:pos x="39" y="0"/>
              </a:cxn>
              <a:cxn ang="0">
                <a:pos x="0" y="39"/>
              </a:cxn>
              <a:cxn ang="0">
                <a:pos x="39" y="78"/>
              </a:cxn>
              <a:cxn ang="0">
                <a:pos x="56" y="78"/>
              </a:cxn>
              <a:cxn ang="0">
                <a:pos x="56" y="334"/>
              </a:cxn>
              <a:cxn ang="0">
                <a:pos x="39" y="334"/>
              </a:cxn>
              <a:cxn ang="0">
                <a:pos x="0" y="373"/>
              </a:cxn>
              <a:cxn ang="0">
                <a:pos x="39" y="412"/>
              </a:cxn>
              <a:cxn ang="0">
                <a:pos x="56" y="412"/>
              </a:cxn>
              <a:cxn ang="0">
                <a:pos x="56" y="658"/>
              </a:cxn>
              <a:cxn ang="0">
                <a:pos x="39" y="658"/>
              </a:cxn>
              <a:cxn ang="0">
                <a:pos x="0" y="697"/>
              </a:cxn>
              <a:cxn ang="0">
                <a:pos x="39" y="736"/>
              </a:cxn>
              <a:cxn ang="0">
                <a:pos x="495" y="736"/>
              </a:cxn>
              <a:cxn ang="0">
                <a:pos x="534" y="697"/>
              </a:cxn>
              <a:cxn ang="0">
                <a:pos x="495" y="658"/>
              </a:cxn>
              <a:cxn ang="0">
                <a:pos x="478" y="658"/>
              </a:cxn>
              <a:cxn ang="0">
                <a:pos x="478" y="412"/>
              </a:cxn>
              <a:cxn ang="0">
                <a:pos x="495" y="412"/>
              </a:cxn>
              <a:cxn ang="0">
                <a:pos x="267" y="424"/>
              </a:cxn>
              <a:cxn ang="0">
                <a:pos x="193" y="350"/>
              </a:cxn>
              <a:cxn ang="0">
                <a:pos x="267" y="204"/>
              </a:cxn>
              <a:cxn ang="0">
                <a:pos x="341" y="350"/>
              </a:cxn>
              <a:cxn ang="0">
                <a:pos x="267" y="424"/>
              </a:cxn>
              <a:cxn ang="0">
                <a:pos x="267" y="424"/>
              </a:cxn>
              <a:cxn ang="0">
                <a:pos x="267" y="424"/>
              </a:cxn>
            </a:cxnLst>
            <a:rect l="0" t="0" r="r" b="b"/>
            <a:pathLst>
              <a:path w="534" h="736">
                <a:moveTo>
                  <a:pt x="495" y="412"/>
                </a:moveTo>
                <a:cubicBezTo>
                  <a:pt x="517" y="412"/>
                  <a:pt x="534" y="395"/>
                  <a:pt x="534" y="373"/>
                </a:cubicBezTo>
                <a:cubicBezTo>
                  <a:pt x="534" y="352"/>
                  <a:pt x="517" y="334"/>
                  <a:pt x="495" y="334"/>
                </a:cubicBezTo>
                <a:cubicBezTo>
                  <a:pt x="478" y="334"/>
                  <a:pt x="478" y="334"/>
                  <a:pt x="478" y="334"/>
                </a:cubicBezTo>
                <a:cubicBezTo>
                  <a:pt x="478" y="78"/>
                  <a:pt x="478" y="78"/>
                  <a:pt x="478" y="78"/>
                </a:cubicBezTo>
                <a:cubicBezTo>
                  <a:pt x="495" y="78"/>
                  <a:pt x="495" y="78"/>
                  <a:pt x="495" y="78"/>
                </a:cubicBezTo>
                <a:cubicBezTo>
                  <a:pt x="517" y="78"/>
                  <a:pt x="534" y="61"/>
                  <a:pt x="534" y="39"/>
                </a:cubicBezTo>
                <a:cubicBezTo>
                  <a:pt x="534" y="17"/>
                  <a:pt x="517" y="0"/>
                  <a:pt x="495" y="0"/>
                </a:cubicBezTo>
                <a:cubicBezTo>
                  <a:pt x="39" y="0"/>
                  <a:pt x="39" y="0"/>
                  <a:pt x="39" y="0"/>
                </a:cubicBezTo>
                <a:cubicBezTo>
                  <a:pt x="18" y="0"/>
                  <a:pt x="0" y="17"/>
                  <a:pt x="0" y="39"/>
                </a:cubicBezTo>
                <a:cubicBezTo>
                  <a:pt x="0" y="61"/>
                  <a:pt x="18" y="78"/>
                  <a:pt x="39" y="78"/>
                </a:cubicBezTo>
                <a:cubicBezTo>
                  <a:pt x="56" y="78"/>
                  <a:pt x="56" y="78"/>
                  <a:pt x="56" y="78"/>
                </a:cubicBezTo>
                <a:cubicBezTo>
                  <a:pt x="56" y="334"/>
                  <a:pt x="56" y="334"/>
                  <a:pt x="56" y="334"/>
                </a:cubicBezTo>
                <a:cubicBezTo>
                  <a:pt x="39" y="334"/>
                  <a:pt x="39" y="334"/>
                  <a:pt x="39" y="334"/>
                </a:cubicBezTo>
                <a:cubicBezTo>
                  <a:pt x="18" y="334"/>
                  <a:pt x="0" y="352"/>
                  <a:pt x="0" y="373"/>
                </a:cubicBezTo>
                <a:cubicBezTo>
                  <a:pt x="0" y="395"/>
                  <a:pt x="18" y="412"/>
                  <a:pt x="39" y="412"/>
                </a:cubicBezTo>
                <a:cubicBezTo>
                  <a:pt x="56" y="412"/>
                  <a:pt x="56" y="412"/>
                  <a:pt x="56" y="412"/>
                </a:cubicBezTo>
                <a:cubicBezTo>
                  <a:pt x="56" y="658"/>
                  <a:pt x="56" y="658"/>
                  <a:pt x="56" y="658"/>
                </a:cubicBezTo>
                <a:cubicBezTo>
                  <a:pt x="39" y="658"/>
                  <a:pt x="39" y="658"/>
                  <a:pt x="39" y="658"/>
                </a:cubicBezTo>
                <a:cubicBezTo>
                  <a:pt x="18" y="658"/>
                  <a:pt x="0" y="675"/>
                  <a:pt x="0" y="697"/>
                </a:cubicBezTo>
                <a:cubicBezTo>
                  <a:pt x="0" y="718"/>
                  <a:pt x="18" y="736"/>
                  <a:pt x="39" y="736"/>
                </a:cubicBezTo>
                <a:cubicBezTo>
                  <a:pt x="495" y="736"/>
                  <a:pt x="495" y="736"/>
                  <a:pt x="495" y="736"/>
                </a:cubicBezTo>
                <a:cubicBezTo>
                  <a:pt x="517" y="736"/>
                  <a:pt x="534" y="718"/>
                  <a:pt x="534" y="697"/>
                </a:cubicBezTo>
                <a:cubicBezTo>
                  <a:pt x="534" y="675"/>
                  <a:pt x="517" y="658"/>
                  <a:pt x="495" y="658"/>
                </a:cubicBezTo>
                <a:cubicBezTo>
                  <a:pt x="478" y="658"/>
                  <a:pt x="478" y="658"/>
                  <a:pt x="478" y="658"/>
                </a:cubicBezTo>
                <a:cubicBezTo>
                  <a:pt x="478" y="412"/>
                  <a:pt x="478" y="412"/>
                  <a:pt x="478" y="412"/>
                </a:cubicBezTo>
                <a:lnTo>
                  <a:pt x="495" y="412"/>
                </a:lnTo>
                <a:close/>
                <a:moveTo>
                  <a:pt x="267" y="424"/>
                </a:moveTo>
                <a:cubicBezTo>
                  <a:pt x="227" y="424"/>
                  <a:pt x="193" y="390"/>
                  <a:pt x="193" y="350"/>
                </a:cubicBezTo>
                <a:cubicBezTo>
                  <a:pt x="193" y="309"/>
                  <a:pt x="267" y="204"/>
                  <a:pt x="267" y="204"/>
                </a:cubicBezTo>
                <a:cubicBezTo>
                  <a:pt x="267" y="204"/>
                  <a:pt x="341" y="309"/>
                  <a:pt x="341" y="350"/>
                </a:cubicBezTo>
                <a:cubicBezTo>
                  <a:pt x="341" y="390"/>
                  <a:pt x="308" y="424"/>
                  <a:pt x="267" y="424"/>
                </a:cubicBezTo>
                <a:close/>
                <a:moveTo>
                  <a:pt x="267" y="424"/>
                </a:moveTo>
                <a:cubicBezTo>
                  <a:pt x="267" y="424"/>
                  <a:pt x="267" y="424"/>
                  <a:pt x="267" y="424"/>
                </a:cubicBezTo>
              </a:path>
            </a:pathLst>
          </a:custGeom>
          <a:solidFill>
            <a:schemeClr val="accent1"/>
          </a:solidFill>
          <a:ln w="9525">
            <a:noFill/>
            <a:round/>
          </a:ln>
        </p:spPr>
        <p:txBody>
          <a:bodyPr vert="horz" wrap="square" lIns="121920" tIns="60960" rIns="121920" bIns="60960" numCol="1" anchor="t" anchorCtr="0" compatLnSpc="1"/>
          <a:lstStyle/>
          <a:p>
            <a:endParaRPr lang="en-US" sz="2665">
              <a:latin typeface="FZHei-B01S" panose="02010601030101010101" pitchFamily="2" charset="-122"/>
              <a:ea typeface="FZHei-B01S" panose="02010601030101010101" pitchFamily="2" charset="-122"/>
              <a:sym typeface="FZHei-B01S" panose="02010601030101010101" pitchFamily="2" charset="-122"/>
            </a:endParaRPr>
          </a:p>
        </p:txBody>
      </p:sp>
      <p:sp>
        <p:nvSpPr>
          <p:cNvPr id="65" name="Freeform 23"/>
          <p:cNvSpPr>
            <a:spLocks noEditPoints="1"/>
          </p:cNvSpPr>
          <p:nvPr/>
        </p:nvSpPr>
        <p:spPr bwMode="auto">
          <a:xfrm>
            <a:off x="5493453" y="5353187"/>
            <a:ext cx="765029" cy="840949"/>
          </a:xfrm>
          <a:custGeom>
            <a:avLst/>
            <a:gdLst/>
            <a:ahLst/>
            <a:cxnLst>
              <a:cxn ang="0">
                <a:pos x="610" y="651"/>
              </a:cxn>
              <a:cxn ang="0">
                <a:pos x="610" y="51"/>
              </a:cxn>
              <a:cxn ang="0">
                <a:pos x="568" y="9"/>
              </a:cxn>
              <a:cxn ang="0">
                <a:pos x="303" y="9"/>
              </a:cxn>
              <a:cxn ang="0">
                <a:pos x="261" y="51"/>
              </a:cxn>
              <a:cxn ang="0">
                <a:pos x="261" y="262"/>
              </a:cxn>
              <a:cxn ang="0">
                <a:pos x="181" y="296"/>
              </a:cxn>
              <a:cxn ang="0">
                <a:pos x="160" y="357"/>
              </a:cxn>
              <a:cxn ang="0">
                <a:pos x="164" y="528"/>
              </a:cxn>
              <a:cxn ang="0">
                <a:pos x="164" y="538"/>
              </a:cxn>
              <a:cxn ang="0">
                <a:pos x="121" y="614"/>
              </a:cxn>
              <a:cxn ang="0">
                <a:pos x="94" y="605"/>
              </a:cxn>
              <a:cxn ang="0">
                <a:pos x="72" y="538"/>
              </a:cxn>
              <a:cxn ang="0">
                <a:pos x="72" y="289"/>
              </a:cxn>
              <a:cxn ang="0">
                <a:pos x="94" y="248"/>
              </a:cxn>
              <a:cxn ang="0">
                <a:pos x="129" y="107"/>
              </a:cxn>
              <a:cxn ang="0">
                <a:pos x="182" y="86"/>
              </a:cxn>
              <a:cxn ang="0">
                <a:pos x="225" y="43"/>
              </a:cxn>
              <a:cxn ang="0">
                <a:pos x="182" y="0"/>
              </a:cxn>
              <a:cxn ang="0">
                <a:pos x="66" y="49"/>
              </a:cxn>
              <a:cxn ang="0">
                <a:pos x="8" y="255"/>
              </a:cxn>
              <a:cxn ang="0">
                <a:pos x="29" y="288"/>
              </a:cxn>
              <a:cxn ang="0">
                <a:pos x="29" y="538"/>
              </a:cxn>
              <a:cxn ang="0">
                <a:pos x="64" y="636"/>
              </a:cxn>
              <a:cxn ang="0">
                <a:pos x="118" y="657"/>
              </a:cxn>
              <a:cxn ang="0">
                <a:pos x="123" y="657"/>
              </a:cxn>
              <a:cxn ang="0">
                <a:pos x="207" y="536"/>
              </a:cxn>
              <a:cxn ang="0">
                <a:pos x="207" y="528"/>
              </a:cxn>
              <a:cxn ang="0">
                <a:pos x="203" y="354"/>
              </a:cxn>
              <a:cxn ang="0">
                <a:pos x="214" y="325"/>
              </a:cxn>
              <a:cxn ang="0">
                <a:pos x="261" y="305"/>
              </a:cxn>
              <a:cxn ang="0">
                <a:pos x="261" y="651"/>
              </a:cxn>
              <a:cxn ang="0">
                <a:pos x="252" y="651"/>
              </a:cxn>
              <a:cxn ang="0">
                <a:pos x="219" y="683"/>
              </a:cxn>
              <a:cxn ang="0">
                <a:pos x="219" y="711"/>
              </a:cxn>
              <a:cxn ang="0">
                <a:pos x="645" y="711"/>
              </a:cxn>
              <a:cxn ang="0">
                <a:pos x="645" y="685"/>
              </a:cxn>
              <a:cxn ang="0">
                <a:pos x="610" y="651"/>
              </a:cxn>
              <a:cxn ang="0">
                <a:pos x="368" y="443"/>
              </a:cxn>
              <a:cxn ang="0">
                <a:pos x="344" y="467"/>
              </a:cxn>
              <a:cxn ang="0">
                <a:pos x="340" y="467"/>
              </a:cxn>
              <a:cxn ang="0">
                <a:pos x="316" y="443"/>
              </a:cxn>
              <a:cxn ang="0">
                <a:pos x="316" y="387"/>
              </a:cxn>
              <a:cxn ang="0">
                <a:pos x="344" y="360"/>
              </a:cxn>
              <a:cxn ang="0">
                <a:pos x="368" y="384"/>
              </a:cxn>
              <a:cxn ang="0">
                <a:pos x="368" y="443"/>
              </a:cxn>
              <a:cxn ang="0">
                <a:pos x="555" y="185"/>
              </a:cxn>
              <a:cxn ang="0">
                <a:pos x="527" y="213"/>
              </a:cxn>
              <a:cxn ang="0">
                <a:pos x="344" y="213"/>
              </a:cxn>
              <a:cxn ang="0">
                <a:pos x="316" y="185"/>
              </a:cxn>
              <a:cxn ang="0">
                <a:pos x="316" y="89"/>
              </a:cxn>
              <a:cxn ang="0">
                <a:pos x="344" y="62"/>
              </a:cxn>
              <a:cxn ang="0">
                <a:pos x="527" y="62"/>
              </a:cxn>
              <a:cxn ang="0">
                <a:pos x="555" y="89"/>
              </a:cxn>
              <a:cxn ang="0">
                <a:pos x="555" y="185"/>
              </a:cxn>
              <a:cxn ang="0">
                <a:pos x="555" y="185"/>
              </a:cxn>
              <a:cxn ang="0">
                <a:pos x="555" y="185"/>
              </a:cxn>
            </a:cxnLst>
            <a:rect l="0" t="0" r="r" b="b"/>
            <a:pathLst>
              <a:path w="645" h="711">
                <a:moveTo>
                  <a:pt x="610" y="651"/>
                </a:moveTo>
                <a:cubicBezTo>
                  <a:pt x="610" y="51"/>
                  <a:pt x="610" y="51"/>
                  <a:pt x="610" y="51"/>
                </a:cubicBezTo>
                <a:cubicBezTo>
                  <a:pt x="610" y="28"/>
                  <a:pt x="591" y="9"/>
                  <a:pt x="568" y="9"/>
                </a:cubicBezTo>
                <a:cubicBezTo>
                  <a:pt x="303" y="9"/>
                  <a:pt x="303" y="9"/>
                  <a:pt x="303" y="9"/>
                </a:cubicBezTo>
                <a:cubicBezTo>
                  <a:pt x="280" y="9"/>
                  <a:pt x="261" y="28"/>
                  <a:pt x="261" y="51"/>
                </a:cubicBezTo>
                <a:cubicBezTo>
                  <a:pt x="261" y="262"/>
                  <a:pt x="261" y="262"/>
                  <a:pt x="261" y="262"/>
                </a:cubicBezTo>
                <a:cubicBezTo>
                  <a:pt x="226" y="265"/>
                  <a:pt x="199" y="277"/>
                  <a:pt x="181" y="296"/>
                </a:cubicBezTo>
                <a:cubicBezTo>
                  <a:pt x="157" y="324"/>
                  <a:pt x="160" y="355"/>
                  <a:pt x="160" y="357"/>
                </a:cubicBezTo>
                <a:cubicBezTo>
                  <a:pt x="160" y="359"/>
                  <a:pt x="164" y="505"/>
                  <a:pt x="164" y="528"/>
                </a:cubicBezTo>
                <a:cubicBezTo>
                  <a:pt x="164" y="531"/>
                  <a:pt x="164" y="534"/>
                  <a:pt x="164" y="538"/>
                </a:cubicBezTo>
                <a:cubicBezTo>
                  <a:pt x="166" y="585"/>
                  <a:pt x="160" y="612"/>
                  <a:pt x="121" y="614"/>
                </a:cubicBezTo>
                <a:cubicBezTo>
                  <a:pt x="109" y="614"/>
                  <a:pt x="101" y="612"/>
                  <a:pt x="94" y="605"/>
                </a:cubicBezTo>
                <a:cubicBezTo>
                  <a:pt x="76" y="588"/>
                  <a:pt x="72" y="551"/>
                  <a:pt x="72" y="538"/>
                </a:cubicBezTo>
                <a:cubicBezTo>
                  <a:pt x="72" y="289"/>
                  <a:pt x="72" y="289"/>
                  <a:pt x="72" y="289"/>
                </a:cubicBezTo>
                <a:cubicBezTo>
                  <a:pt x="87" y="281"/>
                  <a:pt x="96" y="265"/>
                  <a:pt x="94" y="248"/>
                </a:cubicBezTo>
                <a:cubicBezTo>
                  <a:pt x="92" y="223"/>
                  <a:pt x="95" y="144"/>
                  <a:pt x="129" y="107"/>
                </a:cubicBezTo>
                <a:cubicBezTo>
                  <a:pt x="142" y="93"/>
                  <a:pt x="159" y="86"/>
                  <a:pt x="182" y="86"/>
                </a:cubicBezTo>
                <a:cubicBezTo>
                  <a:pt x="205" y="86"/>
                  <a:pt x="225" y="67"/>
                  <a:pt x="225" y="43"/>
                </a:cubicBezTo>
                <a:cubicBezTo>
                  <a:pt x="225" y="19"/>
                  <a:pt x="205" y="0"/>
                  <a:pt x="182" y="0"/>
                </a:cubicBezTo>
                <a:cubicBezTo>
                  <a:pt x="135" y="0"/>
                  <a:pt x="95" y="17"/>
                  <a:pt x="66" y="49"/>
                </a:cubicBezTo>
                <a:cubicBezTo>
                  <a:pt x="0" y="120"/>
                  <a:pt x="7" y="241"/>
                  <a:pt x="8" y="255"/>
                </a:cubicBezTo>
                <a:cubicBezTo>
                  <a:pt x="10" y="269"/>
                  <a:pt x="18" y="281"/>
                  <a:pt x="29" y="288"/>
                </a:cubicBezTo>
                <a:cubicBezTo>
                  <a:pt x="29" y="538"/>
                  <a:pt x="29" y="538"/>
                  <a:pt x="29" y="538"/>
                </a:cubicBezTo>
                <a:cubicBezTo>
                  <a:pt x="29" y="545"/>
                  <a:pt x="30" y="603"/>
                  <a:pt x="64" y="636"/>
                </a:cubicBezTo>
                <a:cubicBezTo>
                  <a:pt x="79" y="650"/>
                  <a:pt x="97" y="657"/>
                  <a:pt x="118" y="657"/>
                </a:cubicBezTo>
                <a:cubicBezTo>
                  <a:pt x="120" y="657"/>
                  <a:pt x="121" y="657"/>
                  <a:pt x="123" y="657"/>
                </a:cubicBezTo>
                <a:cubicBezTo>
                  <a:pt x="212" y="652"/>
                  <a:pt x="209" y="565"/>
                  <a:pt x="207" y="536"/>
                </a:cubicBezTo>
                <a:cubicBezTo>
                  <a:pt x="207" y="533"/>
                  <a:pt x="207" y="530"/>
                  <a:pt x="207" y="528"/>
                </a:cubicBezTo>
                <a:cubicBezTo>
                  <a:pt x="207" y="504"/>
                  <a:pt x="203" y="362"/>
                  <a:pt x="203" y="354"/>
                </a:cubicBezTo>
                <a:cubicBezTo>
                  <a:pt x="203" y="354"/>
                  <a:pt x="202" y="338"/>
                  <a:pt x="214" y="325"/>
                </a:cubicBezTo>
                <a:cubicBezTo>
                  <a:pt x="224" y="314"/>
                  <a:pt x="239" y="308"/>
                  <a:pt x="261" y="305"/>
                </a:cubicBezTo>
                <a:cubicBezTo>
                  <a:pt x="261" y="651"/>
                  <a:pt x="261" y="651"/>
                  <a:pt x="261" y="651"/>
                </a:cubicBezTo>
                <a:cubicBezTo>
                  <a:pt x="252" y="651"/>
                  <a:pt x="252" y="651"/>
                  <a:pt x="252" y="651"/>
                </a:cubicBezTo>
                <a:cubicBezTo>
                  <a:pt x="233" y="651"/>
                  <a:pt x="219" y="665"/>
                  <a:pt x="219" y="683"/>
                </a:cubicBezTo>
                <a:cubicBezTo>
                  <a:pt x="219" y="711"/>
                  <a:pt x="219" y="711"/>
                  <a:pt x="219" y="711"/>
                </a:cubicBezTo>
                <a:cubicBezTo>
                  <a:pt x="645" y="711"/>
                  <a:pt x="645" y="711"/>
                  <a:pt x="645" y="711"/>
                </a:cubicBezTo>
                <a:cubicBezTo>
                  <a:pt x="645" y="685"/>
                  <a:pt x="645" y="685"/>
                  <a:pt x="645" y="685"/>
                </a:cubicBezTo>
                <a:cubicBezTo>
                  <a:pt x="645" y="666"/>
                  <a:pt x="630" y="651"/>
                  <a:pt x="610" y="651"/>
                </a:cubicBezTo>
                <a:close/>
                <a:moveTo>
                  <a:pt x="368" y="443"/>
                </a:moveTo>
                <a:cubicBezTo>
                  <a:pt x="368" y="456"/>
                  <a:pt x="357" y="467"/>
                  <a:pt x="344" y="467"/>
                </a:cubicBezTo>
                <a:cubicBezTo>
                  <a:pt x="340" y="467"/>
                  <a:pt x="340" y="467"/>
                  <a:pt x="340" y="467"/>
                </a:cubicBezTo>
                <a:cubicBezTo>
                  <a:pt x="327" y="467"/>
                  <a:pt x="316" y="456"/>
                  <a:pt x="316" y="443"/>
                </a:cubicBezTo>
                <a:cubicBezTo>
                  <a:pt x="316" y="387"/>
                  <a:pt x="316" y="387"/>
                  <a:pt x="316" y="387"/>
                </a:cubicBezTo>
                <a:cubicBezTo>
                  <a:pt x="316" y="372"/>
                  <a:pt x="328" y="360"/>
                  <a:pt x="344" y="360"/>
                </a:cubicBezTo>
                <a:cubicBezTo>
                  <a:pt x="357" y="360"/>
                  <a:pt x="368" y="371"/>
                  <a:pt x="368" y="384"/>
                </a:cubicBezTo>
                <a:lnTo>
                  <a:pt x="368" y="443"/>
                </a:lnTo>
                <a:close/>
                <a:moveTo>
                  <a:pt x="555" y="185"/>
                </a:moveTo>
                <a:cubicBezTo>
                  <a:pt x="555" y="200"/>
                  <a:pt x="542" y="213"/>
                  <a:pt x="527" y="213"/>
                </a:cubicBezTo>
                <a:cubicBezTo>
                  <a:pt x="344" y="213"/>
                  <a:pt x="344" y="213"/>
                  <a:pt x="344" y="213"/>
                </a:cubicBezTo>
                <a:cubicBezTo>
                  <a:pt x="328" y="213"/>
                  <a:pt x="316" y="200"/>
                  <a:pt x="316" y="185"/>
                </a:cubicBezTo>
                <a:cubicBezTo>
                  <a:pt x="316" y="89"/>
                  <a:pt x="316" y="89"/>
                  <a:pt x="316" y="89"/>
                </a:cubicBezTo>
                <a:cubicBezTo>
                  <a:pt x="316" y="74"/>
                  <a:pt x="328" y="62"/>
                  <a:pt x="344" y="62"/>
                </a:cubicBezTo>
                <a:cubicBezTo>
                  <a:pt x="527" y="62"/>
                  <a:pt x="527" y="62"/>
                  <a:pt x="527" y="62"/>
                </a:cubicBezTo>
                <a:cubicBezTo>
                  <a:pt x="542" y="62"/>
                  <a:pt x="555" y="74"/>
                  <a:pt x="555" y="89"/>
                </a:cubicBezTo>
                <a:lnTo>
                  <a:pt x="555" y="185"/>
                </a:lnTo>
                <a:close/>
                <a:moveTo>
                  <a:pt x="555" y="185"/>
                </a:moveTo>
                <a:cubicBezTo>
                  <a:pt x="555" y="185"/>
                  <a:pt x="555" y="185"/>
                  <a:pt x="555" y="185"/>
                </a:cubicBezTo>
              </a:path>
            </a:pathLst>
          </a:custGeom>
          <a:solidFill>
            <a:schemeClr val="accent4"/>
          </a:solidFill>
          <a:ln w="9525">
            <a:noFill/>
            <a:round/>
          </a:ln>
        </p:spPr>
        <p:txBody>
          <a:bodyPr vert="horz" wrap="square" lIns="121920" tIns="60960" rIns="121920" bIns="60960" numCol="1" anchor="t" anchorCtr="0" compatLnSpc="1"/>
          <a:lstStyle/>
          <a:p>
            <a:endParaRPr lang="en-US" sz="2665">
              <a:latin typeface="FZHei-B01S" panose="02010601030101010101" pitchFamily="2" charset="-122"/>
              <a:ea typeface="FZHei-B01S" panose="02010601030101010101" pitchFamily="2" charset="-122"/>
              <a:sym typeface="FZHei-B01S" panose="02010601030101010101" pitchFamily="2" charset="-122"/>
            </a:endParaRPr>
          </a:p>
        </p:txBody>
      </p:sp>
      <p:grpSp>
        <p:nvGrpSpPr>
          <p:cNvPr id="68" name="Group 67"/>
          <p:cNvGrpSpPr/>
          <p:nvPr/>
        </p:nvGrpSpPr>
        <p:grpSpPr>
          <a:xfrm>
            <a:off x="5458995" y="1526249"/>
            <a:ext cx="1084437" cy="694269"/>
            <a:chOff x="196850" y="1958976"/>
            <a:chExt cx="1200150" cy="768350"/>
          </a:xfrm>
        </p:grpSpPr>
        <p:grpSp>
          <p:nvGrpSpPr>
            <p:cNvPr id="48" name="Group 47"/>
            <p:cNvGrpSpPr/>
            <p:nvPr/>
          </p:nvGrpSpPr>
          <p:grpSpPr>
            <a:xfrm>
              <a:off x="196850" y="1958976"/>
              <a:ext cx="1200150" cy="768350"/>
              <a:chOff x="196850" y="1958976"/>
              <a:chExt cx="1200150" cy="768350"/>
            </a:xfrm>
            <a:solidFill>
              <a:schemeClr val="accent2"/>
            </a:solidFill>
          </p:grpSpPr>
          <p:sp>
            <p:nvSpPr>
              <p:cNvPr id="6163" name="Freeform 19"/>
              <p:cNvSpPr>
                <a:spLocks noEditPoints="1"/>
              </p:cNvSpPr>
              <p:nvPr/>
            </p:nvSpPr>
            <p:spPr bwMode="auto">
              <a:xfrm>
                <a:off x="196850" y="1958976"/>
                <a:ext cx="1200150" cy="641350"/>
              </a:xfrm>
              <a:custGeom>
                <a:avLst/>
                <a:gdLst/>
                <a:ahLst/>
                <a:cxnLst>
                  <a:cxn ang="0">
                    <a:pos x="2" y="159"/>
                  </a:cxn>
                  <a:cxn ang="0">
                    <a:pos x="6" y="157"/>
                  </a:cxn>
                  <a:cxn ang="0">
                    <a:pos x="100" y="157"/>
                  </a:cxn>
                  <a:cxn ang="0">
                    <a:pos x="105" y="159"/>
                  </a:cxn>
                  <a:cxn ang="0">
                    <a:pos x="107" y="163"/>
                  </a:cxn>
                  <a:cxn ang="0">
                    <a:pos x="107" y="164"/>
                  </a:cxn>
                  <a:cxn ang="0">
                    <a:pos x="105" y="168"/>
                  </a:cxn>
                  <a:cxn ang="0">
                    <a:pos x="100" y="170"/>
                  </a:cxn>
                  <a:cxn ang="0">
                    <a:pos x="6" y="170"/>
                  </a:cxn>
                  <a:cxn ang="0">
                    <a:pos x="2" y="168"/>
                  </a:cxn>
                  <a:cxn ang="0">
                    <a:pos x="0" y="164"/>
                  </a:cxn>
                  <a:cxn ang="0">
                    <a:pos x="0" y="163"/>
                  </a:cxn>
                  <a:cxn ang="0">
                    <a:pos x="2" y="159"/>
                  </a:cxn>
                  <a:cxn ang="0">
                    <a:pos x="317" y="90"/>
                  </a:cxn>
                  <a:cxn ang="0">
                    <a:pos x="299" y="132"/>
                  </a:cxn>
                  <a:cxn ang="0">
                    <a:pos x="257" y="150"/>
                  </a:cxn>
                  <a:cxn ang="0">
                    <a:pos x="63" y="150"/>
                  </a:cxn>
                  <a:cxn ang="0">
                    <a:pos x="20" y="132"/>
                  </a:cxn>
                  <a:cxn ang="0">
                    <a:pos x="3" y="90"/>
                  </a:cxn>
                  <a:cxn ang="0">
                    <a:pos x="3" y="83"/>
                  </a:cxn>
                  <a:cxn ang="0">
                    <a:pos x="20" y="41"/>
                  </a:cxn>
                  <a:cxn ang="0">
                    <a:pos x="63" y="23"/>
                  </a:cxn>
                  <a:cxn ang="0">
                    <a:pos x="68" y="23"/>
                  </a:cxn>
                  <a:cxn ang="0">
                    <a:pos x="68" y="20"/>
                  </a:cxn>
                  <a:cxn ang="0">
                    <a:pos x="71" y="12"/>
                  </a:cxn>
                  <a:cxn ang="0">
                    <a:pos x="79" y="9"/>
                  </a:cxn>
                  <a:cxn ang="0">
                    <a:pos x="87" y="12"/>
                  </a:cxn>
                  <a:cxn ang="0">
                    <a:pos x="90" y="20"/>
                  </a:cxn>
                  <a:cxn ang="0">
                    <a:pos x="90" y="23"/>
                  </a:cxn>
                  <a:cxn ang="0">
                    <a:pos x="123" y="23"/>
                  </a:cxn>
                  <a:cxn ang="0">
                    <a:pos x="122" y="18"/>
                  </a:cxn>
                  <a:cxn ang="0">
                    <a:pos x="122" y="17"/>
                  </a:cxn>
                  <a:cxn ang="0">
                    <a:pos x="127" y="5"/>
                  </a:cxn>
                  <a:cxn ang="0">
                    <a:pos x="140" y="0"/>
                  </a:cxn>
                  <a:cxn ang="0">
                    <a:pos x="180" y="0"/>
                  </a:cxn>
                  <a:cxn ang="0">
                    <a:pos x="193" y="5"/>
                  </a:cxn>
                  <a:cxn ang="0">
                    <a:pos x="198" y="17"/>
                  </a:cxn>
                  <a:cxn ang="0">
                    <a:pos x="198" y="18"/>
                  </a:cxn>
                  <a:cxn ang="0">
                    <a:pos x="197" y="23"/>
                  </a:cxn>
                  <a:cxn ang="0">
                    <a:pos x="226" y="23"/>
                  </a:cxn>
                  <a:cxn ang="0">
                    <a:pos x="226" y="20"/>
                  </a:cxn>
                  <a:cxn ang="0">
                    <a:pos x="229" y="12"/>
                  </a:cxn>
                  <a:cxn ang="0">
                    <a:pos x="237" y="9"/>
                  </a:cxn>
                  <a:cxn ang="0">
                    <a:pos x="245" y="12"/>
                  </a:cxn>
                  <a:cxn ang="0">
                    <a:pos x="248" y="20"/>
                  </a:cxn>
                  <a:cxn ang="0">
                    <a:pos x="248" y="23"/>
                  </a:cxn>
                  <a:cxn ang="0">
                    <a:pos x="257" y="23"/>
                  </a:cxn>
                  <a:cxn ang="0">
                    <a:pos x="299" y="41"/>
                  </a:cxn>
                  <a:cxn ang="0">
                    <a:pos x="317" y="83"/>
                  </a:cxn>
                  <a:cxn ang="0">
                    <a:pos x="317" y="90"/>
                  </a:cxn>
                  <a:cxn ang="0">
                    <a:pos x="301" y="159"/>
                  </a:cxn>
                  <a:cxn ang="0">
                    <a:pos x="303" y="163"/>
                  </a:cxn>
                  <a:cxn ang="0">
                    <a:pos x="303" y="164"/>
                  </a:cxn>
                  <a:cxn ang="0">
                    <a:pos x="301" y="168"/>
                  </a:cxn>
                  <a:cxn ang="0">
                    <a:pos x="296" y="170"/>
                  </a:cxn>
                  <a:cxn ang="0">
                    <a:pos x="202" y="170"/>
                  </a:cxn>
                  <a:cxn ang="0">
                    <a:pos x="198" y="168"/>
                  </a:cxn>
                  <a:cxn ang="0">
                    <a:pos x="196" y="164"/>
                  </a:cxn>
                  <a:cxn ang="0">
                    <a:pos x="196" y="163"/>
                  </a:cxn>
                  <a:cxn ang="0">
                    <a:pos x="198" y="159"/>
                  </a:cxn>
                  <a:cxn ang="0">
                    <a:pos x="202" y="157"/>
                  </a:cxn>
                  <a:cxn ang="0">
                    <a:pos x="296" y="157"/>
                  </a:cxn>
                  <a:cxn ang="0">
                    <a:pos x="301" y="159"/>
                  </a:cxn>
                </a:cxnLst>
                <a:rect l="0" t="0" r="r" b="b"/>
                <a:pathLst>
                  <a:path w="317" h="170">
                    <a:moveTo>
                      <a:pt x="2" y="159"/>
                    </a:moveTo>
                    <a:cubicBezTo>
                      <a:pt x="3" y="158"/>
                      <a:pt x="4" y="157"/>
                      <a:pt x="6" y="157"/>
                    </a:cubicBezTo>
                    <a:cubicBezTo>
                      <a:pt x="100" y="157"/>
                      <a:pt x="100" y="157"/>
                      <a:pt x="100" y="157"/>
                    </a:cubicBezTo>
                    <a:cubicBezTo>
                      <a:pt x="102" y="157"/>
                      <a:pt x="104" y="158"/>
                      <a:pt x="105" y="159"/>
                    </a:cubicBezTo>
                    <a:cubicBezTo>
                      <a:pt x="106" y="160"/>
                      <a:pt x="107" y="162"/>
                      <a:pt x="107" y="163"/>
                    </a:cubicBezTo>
                    <a:cubicBezTo>
                      <a:pt x="107" y="164"/>
                      <a:pt x="107" y="164"/>
                      <a:pt x="107" y="164"/>
                    </a:cubicBezTo>
                    <a:cubicBezTo>
                      <a:pt x="107" y="165"/>
                      <a:pt x="106" y="167"/>
                      <a:pt x="105" y="168"/>
                    </a:cubicBezTo>
                    <a:cubicBezTo>
                      <a:pt x="104" y="169"/>
                      <a:pt x="102" y="170"/>
                      <a:pt x="100" y="170"/>
                    </a:cubicBezTo>
                    <a:cubicBezTo>
                      <a:pt x="6" y="170"/>
                      <a:pt x="6" y="170"/>
                      <a:pt x="6" y="170"/>
                    </a:cubicBezTo>
                    <a:cubicBezTo>
                      <a:pt x="4" y="170"/>
                      <a:pt x="3" y="169"/>
                      <a:pt x="2" y="168"/>
                    </a:cubicBezTo>
                    <a:cubicBezTo>
                      <a:pt x="0" y="167"/>
                      <a:pt x="0" y="165"/>
                      <a:pt x="0" y="164"/>
                    </a:cubicBezTo>
                    <a:cubicBezTo>
                      <a:pt x="0" y="163"/>
                      <a:pt x="0" y="163"/>
                      <a:pt x="0" y="163"/>
                    </a:cubicBezTo>
                    <a:cubicBezTo>
                      <a:pt x="0" y="162"/>
                      <a:pt x="0" y="160"/>
                      <a:pt x="2" y="159"/>
                    </a:cubicBezTo>
                    <a:close/>
                    <a:moveTo>
                      <a:pt x="317" y="90"/>
                    </a:moveTo>
                    <a:cubicBezTo>
                      <a:pt x="317" y="107"/>
                      <a:pt x="311" y="121"/>
                      <a:pt x="299" y="132"/>
                    </a:cubicBezTo>
                    <a:cubicBezTo>
                      <a:pt x="287" y="144"/>
                      <a:pt x="273" y="150"/>
                      <a:pt x="257" y="150"/>
                    </a:cubicBezTo>
                    <a:cubicBezTo>
                      <a:pt x="63" y="150"/>
                      <a:pt x="63" y="150"/>
                      <a:pt x="63" y="150"/>
                    </a:cubicBezTo>
                    <a:cubicBezTo>
                      <a:pt x="46" y="150"/>
                      <a:pt x="32" y="144"/>
                      <a:pt x="20" y="132"/>
                    </a:cubicBezTo>
                    <a:cubicBezTo>
                      <a:pt x="9" y="121"/>
                      <a:pt x="3" y="107"/>
                      <a:pt x="3" y="90"/>
                    </a:cubicBezTo>
                    <a:cubicBezTo>
                      <a:pt x="3" y="83"/>
                      <a:pt x="3" y="83"/>
                      <a:pt x="3" y="83"/>
                    </a:cubicBezTo>
                    <a:cubicBezTo>
                      <a:pt x="3" y="66"/>
                      <a:pt x="9" y="52"/>
                      <a:pt x="20" y="41"/>
                    </a:cubicBezTo>
                    <a:cubicBezTo>
                      <a:pt x="32" y="29"/>
                      <a:pt x="46" y="23"/>
                      <a:pt x="63" y="23"/>
                    </a:cubicBezTo>
                    <a:cubicBezTo>
                      <a:pt x="68" y="23"/>
                      <a:pt x="68" y="23"/>
                      <a:pt x="68" y="23"/>
                    </a:cubicBezTo>
                    <a:cubicBezTo>
                      <a:pt x="68" y="20"/>
                      <a:pt x="68" y="20"/>
                      <a:pt x="68" y="20"/>
                    </a:cubicBezTo>
                    <a:cubicBezTo>
                      <a:pt x="68" y="17"/>
                      <a:pt x="69" y="14"/>
                      <a:pt x="71" y="12"/>
                    </a:cubicBezTo>
                    <a:cubicBezTo>
                      <a:pt x="73" y="10"/>
                      <a:pt x="76" y="9"/>
                      <a:pt x="79" y="9"/>
                    </a:cubicBezTo>
                    <a:cubicBezTo>
                      <a:pt x="82" y="9"/>
                      <a:pt x="84" y="10"/>
                      <a:pt x="87" y="12"/>
                    </a:cubicBezTo>
                    <a:cubicBezTo>
                      <a:pt x="89" y="14"/>
                      <a:pt x="90" y="17"/>
                      <a:pt x="90" y="20"/>
                    </a:cubicBezTo>
                    <a:cubicBezTo>
                      <a:pt x="90" y="23"/>
                      <a:pt x="90" y="23"/>
                      <a:pt x="90" y="23"/>
                    </a:cubicBezTo>
                    <a:cubicBezTo>
                      <a:pt x="123" y="23"/>
                      <a:pt x="123" y="23"/>
                      <a:pt x="123" y="23"/>
                    </a:cubicBezTo>
                    <a:cubicBezTo>
                      <a:pt x="122" y="21"/>
                      <a:pt x="122" y="20"/>
                      <a:pt x="122" y="18"/>
                    </a:cubicBezTo>
                    <a:cubicBezTo>
                      <a:pt x="122" y="17"/>
                      <a:pt x="122" y="17"/>
                      <a:pt x="122" y="17"/>
                    </a:cubicBezTo>
                    <a:cubicBezTo>
                      <a:pt x="122" y="12"/>
                      <a:pt x="124" y="8"/>
                      <a:pt x="127" y="5"/>
                    </a:cubicBezTo>
                    <a:cubicBezTo>
                      <a:pt x="130" y="1"/>
                      <a:pt x="135" y="0"/>
                      <a:pt x="140" y="0"/>
                    </a:cubicBezTo>
                    <a:cubicBezTo>
                      <a:pt x="180" y="0"/>
                      <a:pt x="180" y="0"/>
                      <a:pt x="180" y="0"/>
                    </a:cubicBezTo>
                    <a:cubicBezTo>
                      <a:pt x="185" y="0"/>
                      <a:pt x="189" y="1"/>
                      <a:pt x="193" y="5"/>
                    </a:cubicBezTo>
                    <a:cubicBezTo>
                      <a:pt x="196" y="8"/>
                      <a:pt x="198" y="12"/>
                      <a:pt x="198" y="17"/>
                    </a:cubicBezTo>
                    <a:cubicBezTo>
                      <a:pt x="198" y="18"/>
                      <a:pt x="198" y="18"/>
                      <a:pt x="198" y="18"/>
                    </a:cubicBezTo>
                    <a:cubicBezTo>
                      <a:pt x="198" y="20"/>
                      <a:pt x="198" y="21"/>
                      <a:pt x="197" y="23"/>
                    </a:cubicBezTo>
                    <a:cubicBezTo>
                      <a:pt x="226" y="23"/>
                      <a:pt x="226" y="23"/>
                      <a:pt x="226" y="23"/>
                    </a:cubicBezTo>
                    <a:cubicBezTo>
                      <a:pt x="226" y="20"/>
                      <a:pt x="226" y="20"/>
                      <a:pt x="226" y="20"/>
                    </a:cubicBezTo>
                    <a:cubicBezTo>
                      <a:pt x="226" y="17"/>
                      <a:pt x="227" y="14"/>
                      <a:pt x="229" y="12"/>
                    </a:cubicBezTo>
                    <a:cubicBezTo>
                      <a:pt x="231" y="10"/>
                      <a:pt x="234" y="9"/>
                      <a:pt x="237" y="9"/>
                    </a:cubicBezTo>
                    <a:cubicBezTo>
                      <a:pt x="240" y="9"/>
                      <a:pt x="242" y="10"/>
                      <a:pt x="245" y="12"/>
                    </a:cubicBezTo>
                    <a:cubicBezTo>
                      <a:pt x="247" y="14"/>
                      <a:pt x="248" y="17"/>
                      <a:pt x="248" y="20"/>
                    </a:cubicBezTo>
                    <a:cubicBezTo>
                      <a:pt x="248" y="23"/>
                      <a:pt x="248" y="23"/>
                      <a:pt x="248" y="23"/>
                    </a:cubicBezTo>
                    <a:cubicBezTo>
                      <a:pt x="257" y="23"/>
                      <a:pt x="257" y="23"/>
                      <a:pt x="257" y="23"/>
                    </a:cubicBezTo>
                    <a:cubicBezTo>
                      <a:pt x="273" y="23"/>
                      <a:pt x="287" y="29"/>
                      <a:pt x="299" y="41"/>
                    </a:cubicBezTo>
                    <a:cubicBezTo>
                      <a:pt x="311" y="52"/>
                      <a:pt x="317" y="66"/>
                      <a:pt x="317" y="83"/>
                    </a:cubicBezTo>
                    <a:lnTo>
                      <a:pt x="317" y="90"/>
                    </a:lnTo>
                    <a:close/>
                    <a:moveTo>
                      <a:pt x="301" y="159"/>
                    </a:moveTo>
                    <a:cubicBezTo>
                      <a:pt x="302" y="160"/>
                      <a:pt x="303" y="162"/>
                      <a:pt x="303" y="163"/>
                    </a:cubicBezTo>
                    <a:cubicBezTo>
                      <a:pt x="303" y="164"/>
                      <a:pt x="303" y="164"/>
                      <a:pt x="303" y="164"/>
                    </a:cubicBezTo>
                    <a:cubicBezTo>
                      <a:pt x="303" y="165"/>
                      <a:pt x="302" y="167"/>
                      <a:pt x="301" y="168"/>
                    </a:cubicBezTo>
                    <a:cubicBezTo>
                      <a:pt x="300" y="169"/>
                      <a:pt x="298" y="170"/>
                      <a:pt x="296" y="170"/>
                    </a:cubicBezTo>
                    <a:cubicBezTo>
                      <a:pt x="202" y="170"/>
                      <a:pt x="202" y="170"/>
                      <a:pt x="202" y="170"/>
                    </a:cubicBezTo>
                    <a:cubicBezTo>
                      <a:pt x="200" y="170"/>
                      <a:pt x="199" y="169"/>
                      <a:pt x="198" y="168"/>
                    </a:cubicBezTo>
                    <a:cubicBezTo>
                      <a:pt x="196" y="167"/>
                      <a:pt x="196" y="165"/>
                      <a:pt x="196" y="164"/>
                    </a:cubicBezTo>
                    <a:cubicBezTo>
                      <a:pt x="196" y="163"/>
                      <a:pt x="196" y="163"/>
                      <a:pt x="196" y="163"/>
                    </a:cubicBezTo>
                    <a:cubicBezTo>
                      <a:pt x="196" y="162"/>
                      <a:pt x="196" y="160"/>
                      <a:pt x="198" y="159"/>
                    </a:cubicBezTo>
                    <a:cubicBezTo>
                      <a:pt x="199" y="158"/>
                      <a:pt x="200" y="157"/>
                      <a:pt x="202" y="157"/>
                    </a:cubicBezTo>
                    <a:cubicBezTo>
                      <a:pt x="296" y="157"/>
                      <a:pt x="296" y="157"/>
                      <a:pt x="296" y="157"/>
                    </a:cubicBezTo>
                    <a:cubicBezTo>
                      <a:pt x="298" y="157"/>
                      <a:pt x="300" y="158"/>
                      <a:pt x="301" y="159"/>
                    </a:cubicBezTo>
                    <a:close/>
                  </a:path>
                </a:pathLst>
              </a:custGeom>
              <a:grpFill/>
              <a:ln w="9525">
                <a:noFill/>
                <a:round/>
              </a:ln>
            </p:spPr>
            <p:txBody>
              <a:bodyPr vert="horz" wrap="square" lIns="121920" tIns="60960" rIns="121920" bIns="60960" numCol="1" anchor="t" anchorCtr="0" compatLnSpc="1"/>
              <a:lstStyle/>
              <a:p>
                <a:endParaRPr lang="en-US" sz="2665">
                  <a:latin typeface="FZHei-B01S" panose="02010601030101010101" pitchFamily="2" charset="-122"/>
                  <a:ea typeface="FZHei-B01S" panose="02010601030101010101" pitchFamily="2" charset="-122"/>
                  <a:sym typeface="FZHei-B01S" panose="02010601030101010101" pitchFamily="2" charset="-122"/>
                </a:endParaRPr>
              </a:p>
            </p:txBody>
          </p:sp>
          <p:sp>
            <p:nvSpPr>
              <p:cNvPr id="6164" name="Freeform 20"/>
              <p:cNvSpPr/>
              <p:nvPr/>
            </p:nvSpPr>
            <p:spPr bwMode="auto">
              <a:xfrm>
                <a:off x="261938" y="2611438"/>
                <a:ext cx="117475" cy="115888"/>
              </a:xfrm>
              <a:custGeom>
                <a:avLst/>
                <a:gdLst/>
                <a:ahLst/>
                <a:cxnLst>
                  <a:cxn ang="0">
                    <a:pos x="26" y="26"/>
                  </a:cxn>
                  <a:cxn ang="0">
                    <a:pos x="15" y="31"/>
                  </a:cxn>
                  <a:cxn ang="0">
                    <a:pos x="4" y="26"/>
                  </a:cxn>
                  <a:cxn ang="0">
                    <a:pos x="0" y="15"/>
                  </a:cxn>
                  <a:cxn ang="0">
                    <a:pos x="4" y="4"/>
                  </a:cxn>
                  <a:cxn ang="0">
                    <a:pos x="15" y="0"/>
                  </a:cxn>
                  <a:cxn ang="0">
                    <a:pos x="26" y="4"/>
                  </a:cxn>
                  <a:cxn ang="0">
                    <a:pos x="31" y="15"/>
                  </a:cxn>
                  <a:cxn ang="0">
                    <a:pos x="26" y="26"/>
                  </a:cxn>
                </a:cxnLst>
                <a:rect l="0" t="0" r="r" b="b"/>
                <a:pathLst>
                  <a:path w="31" h="31">
                    <a:moveTo>
                      <a:pt x="26" y="26"/>
                    </a:moveTo>
                    <a:cubicBezTo>
                      <a:pt x="23" y="29"/>
                      <a:pt x="19" y="31"/>
                      <a:pt x="15" y="31"/>
                    </a:cubicBezTo>
                    <a:cubicBezTo>
                      <a:pt x="11" y="31"/>
                      <a:pt x="7" y="29"/>
                      <a:pt x="4" y="26"/>
                    </a:cubicBez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lose/>
                  </a:path>
                </a:pathLst>
              </a:custGeom>
              <a:grpFill/>
              <a:ln w="9525">
                <a:noFill/>
                <a:round/>
              </a:ln>
            </p:spPr>
            <p:txBody>
              <a:bodyPr vert="horz" wrap="square" lIns="121920" tIns="60960" rIns="121920" bIns="60960" numCol="1" anchor="t" anchorCtr="0" compatLnSpc="1"/>
              <a:lstStyle/>
              <a:p>
                <a:endParaRPr lang="en-US" sz="2665">
                  <a:latin typeface="FZHei-B01S" panose="02010601030101010101" pitchFamily="2" charset="-122"/>
                  <a:ea typeface="FZHei-B01S" panose="02010601030101010101" pitchFamily="2" charset="-122"/>
                  <a:sym typeface="FZHei-B01S" panose="02010601030101010101" pitchFamily="2" charset="-122"/>
                </a:endParaRPr>
              </a:p>
            </p:txBody>
          </p:sp>
          <p:sp>
            <p:nvSpPr>
              <p:cNvPr id="6165" name="Freeform 21"/>
              <p:cNvSpPr/>
              <p:nvPr/>
            </p:nvSpPr>
            <p:spPr bwMode="auto">
              <a:xfrm>
                <a:off x="420688" y="2611438"/>
                <a:ext cx="117475" cy="115888"/>
              </a:xfrm>
              <a:custGeom>
                <a:avLst/>
                <a:gdLst/>
                <a:ahLst/>
                <a:cxnLst>
                  <a:cxn ang="0">
                    <a:pos x="15" y="31"/>
                  </a:cxn>
                  <a:cxn ang="0">
                    <a:pos x="4" y="26"/>
                  </a:cxn>
                  <a:cxn ang="0">
                    <a:pos x="0" y="15"/>
                  </a:cxn>
                  <a:cxn ang="0">
                    <a:pos x="4" y="4"/>
                  </a:cxn>
                  <a:cxn ang="0">
                    <a:pos x="15" y="0"/>
                  </a:cxn>
                  <a:cxn ang="0">
                    <a:pos x="26" y="4"/>
                  </a:cxn>
                  <a:cxn ang="0">
                    <a:pos x="31" y="15"/>
                  </a:cxn>
                  <a:cxn ang="0">
                    <a:pos x="26" y="26"/>
                  </a:cxn>
                  <a:cxn ang="0">
                    <a:pos x="15" y="31"/>
                  </a:cxn>
                </a:cxnLst>
                <a:rect l="0" t="0" r="r" b="b"/>
                <a:pathLst>
                  <a:path w="31" h="31">
                    <a:moveTo>
                      <a:pt x="15" y="31"/>
                    </a:moveTo>
                    <a:cubicBezTo>
                      <a:pt x="11" y="31"/>
                      <a:pt x="7" y="29"/>
                      <a:pt x="4" y="26"/>
                    </a:cubicBez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ubicBezTo>
                      <a:pt x="23" y="29"/>
                      <a:pt x="19" y="31"/>
                      <a:pt x="15" y="31"/>
                    </a:cubicBezTo>
                    <a:close/>
                  </a:path>
                </a:pathLst>
              </a:custGeom>
              <a:grpFill/>
              <a:ln w="9525">
                <a:noFill/>
                <a:round/>
              </a:ln>
            </p:spPr>
            <p:txBody>
              <a:bodyPr vert="horz" wrap="square" lIns="121920" tIns="60960" rIns="121920" bIns="60960" numCol="1" anchor="t" anchorCtr="0" compatLnSpc="1"/>
              <a:lstStyle/>
              <a:p>
                <a:endParaRPr lang="en-US" sz="2665">
                  <a:latin typeface="FZHei-B01S" panose="02010601030101010101" pitchFamily="2" charset="-122"/>
                  <a:ea typeface="FZHei-B01S" panose="02010601030101010101" pitchFamily="2" charset="-122"/>
                  <a:sym typeface="FZHei-B01S" panose="02010601030101010101" pitchFamily="2" charset="-122"/>
                </a:endParaRPr>
              </a:p>
            </p:txBody>
          </p:sp>
          <p:sp>
            <p:nvSpPr>
              <p:cNvPr id="6166" name="Freeform 22"/>
              <p:cNvSpPr/>
              <p:nvPr/>
            </p:nvSpPr>
            <p:spPr bwMode="auto">
              <a:xfrm>
                <a:off x="1003300" y="2611438"/>
                <a:ext cx="117475" cy="115888"/>
              </a:xfrm>
              <a:custGeom>
                <a:avLst/>
                <a:gdLst/>
                <a:ahLst/>
                <a:cxnLst>
                  <a:cxn ang="0">
                    <a:pos x="15" y="31"/>
                  </a:cxn>
                  <a:cxn ang="0">
                    <a:pos x="4" y="26"/>
                  </a:cxn>
                  <a:cxn ang="0">
                    <a:pos x="0" y="15"/>
                  </a:cxn>
                  <a:cxn ang="0">
                    <a:pos x="4" y="4"/>
                  </a:cxn>
                  <a:cxn ang="0">
                    <a:pos x="15" y="0"/>
                  </a:cxn>
                  <a:cxn ang="0">
                    <a:pos x="26" y="4"/>
                  </a:cxn>
                  <a:cxn ang="0">
                    <a:pos x="31" y="15"/>
                  </a:cxn>
                  <a:cxn ang="0">
                    <a:pos x="26" y="26"/>
                  </a:cxn>
                  <a:cxn ang="0">
                    <a:pos x="15" y="31"/>
                  </a:cxn>
                </a:cxnLst>
                <a:rect l="0" t="0" r="r" b="b"/>
                <a:pathLst>
                  <a:path w="31" h="31">
                    <a:moveTo>
                      <a:pt x="15" y="31"/>
                    </a:moveTo>
                    <a:cubicBezTo>
                      <a:pt x="11" y="31"/>
                      <a:pt x="7" y="29"/>
                      <a:pt x="4" y="26"/>
                    </a:cubicBez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ubicBezTo>
                      <a:pt x="23" y="29"/>
                      <a:pt x="19" y="31"/>
                      <a:pt x="15" y="31"/>
                    </a:cubicBezTo>
                    <a:close/>
                  </a:path>
                </a:pathLst>
              </a:custGeom>
              <a:grpFill/>
              <a:ln w="9525">
                <a:noFill/>
                <a:round/>
              </a:ln>
            </p:spPr>
            <p:txBody>
              <a:bodyPr vert="horz" wrap="square" lIns="121920" tIns="60960" rIns="121920" bIns="60960" numCol="1" anchor="t" anchorCtr="0" compatLnSpc="1"/>
              <a:lstStyle/>
              <a:p>
                <a:endParaRPr lang="en-US" sz="2665">
                  <a:latin typeface="FZHei-B01S" panose="02010601030101010101" pitchFamily="2" charset="-122"/>
                  <a:ea typeface="FZHei-B01S" panose="02010601030101010101" pitchFamily="2" charset="-122"/>
                  <a:sym typeface="FZHei-B01S" panose="02010601030101010101" pitchFamily="2" charset="-122"/>
                </a:endParaRPr>
              </a:p>
            </p:txBody>
          </p:sp>
          <p:sp>
            <p:nvSpPr>
              <p:cNvPr id="6167" name="Freeform 23"/>
              <p:cNvSpPr/>
              <p:nvPr/>
            </p:nvSpPr>
            <p:spPr bwMode="auto">
              <a:xfrm>
                <a:off x="1162050" y="2611438"/>
                <a:ext cx="117475" cy="115888"/>
              </a:xfrm>
              <a:custGeom>
                <a:avLst/>
                <a:gdLst/>
                <a:ahLst/>
                <a:cxnLst>
                  <a:cxn ang="0">
                    <a:pos x="4" y="26"/>
                  </a:cxn>
                  <a:cxn ang="0">
                    <a:pos x="0" y="15"/>
                  </a:cxn>
                  <a:cxn ang="0">
                    <a:pos x="4" y="4"/>
                  </a:cxn>
                  <a:cxn ang="0">
                    <a:pos x="15" y="0"/>
                  </a:cxn>
                  <a:cxn ang="0">
                    <a:pos x="26" y="4"/>
                  </a:cxn>
                  <a:cxn ang="0">
                    <a:pos x="31" y="15"/>
                  </a:cxn>
                  <a:cxn ang="0">
                    <a:pos x="26" y="26"/>
                  </a:cxn>
                  <a:cxn ang="0">
                    <a:pos x="15" y="31"/>
                  </a:cxn>
                  <a:cxn ang="0">
                    <a:pos x="4" y="26"/>
                  </a:cxn>
                </a:cxnLst>
                <a:rect l="0" t="0" r="r" b="b"/>
                <a:pathLst>
                  <a:path w="31" h="31">
                    <a:moveTo>
                      <a:pt x="4" y="26"/>
                    </a:move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ubicBezTo>
                      <a:pt x="23" y="29"/>
                      <a:pt x="19" y="31"/>
                      <a:pt x="15" y="31"/>
                    </a:cubicBezTo>
                    <a:cubicBezTo>
                      <a:pt x="11" y="31"/>
                      <a:pt x="7" y="29"/>
                      <a:pt x="4" y="26"/>
                    </a:cubicBezTo>
                    <a:close/>
                  </a:path>
                </a:pathLst>
              </a:custGeom>
              <a:grpFill/>
              <a:ln w="9525">
                <a:noFill/>
                <a:round/>
              </a:ln>
            </p:spPr>
            <p:txBody>
              <a:bodyPr vert="horz" wrap="square" lIns="121920" tIns="60960" rIns="121920" bIns="60960" numCol="1" anchor="t" anchorCtr="0" compatLnSpc="1"/>
              <a:lstStyle/>
              <a:p>
                <a:endParaRPr lang="en-US" sz="2665">
                  <a:latin typeface="FZHei-B01S" panose="02010601030101010101" pitchFamily="2" charset="-122"/>
                  <a:ea typeface="FZHei-B01S" panose="02010601030101010101" pitchFamily="2" charset="-122"/>
                  <a:sym typeface="FZHei-B01S" panose="02010601030101010101" pitchFamily="2" charset="-122"/>
                </a:endParaRPr>
              </a:p>
            </p:txBody>
          </p:sp>
        </p:grpSp>
        <p:sp>
          <p:nvSpPr>
            <p:cNvPr id="67" name="Freeform 36"/>
            <p:cNvSpPr>
              <a:spLocks noEditPoints="1"/>
            </p:cNvSpPr>
            <p:nvPr/>
          </p:nvSpPr>
          <p:spPr bwMode="auto">
            <a:xfrm>
              <a:off x="668545" y="2082800"/>
              <a:ext cx="256761" cy="351747"/>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bg1"/>
            </a:solidFill>
            <a:ln w="9525">
              <a:noFill/>
              <a:round/>
            </a:ln>
          </p:spPr>
          <p:txBody>
            <a:bodyPr vert="horz" wrap="square" lIns="121920" tIns="60960" rIns="121920" bIns="60960" numCol="1" anchor="t" anchorCtr="0" compatLnSpc="1"/>
            <a:lstStyle/>
            <a:p>
              <a:endParaRPr lang="en-US" sz="2665">
                <a:latin typeface="FZHei-B01S" panose="02010601030101010101" pitchFamily="2" charset="-122"/>
                <a:ea typeface="FZHei-B01S" panose="02010601030101010101" pitchFamily="2" charset="-122"/>
                <a:sym typeface="FZHei-B01S" panose="02010601030101010101" pitchFamily="2" charset="-122"/>
              </a:endParaRPr>
            </a:p>
          </p:txBody>
        </p:sp>
      </p:grpSp>
      <p:sp>
        <p:nvSpPr>
          <p:cNvPr id="81" name="Rectangle 80"/>
          <p:cNvSpPr/>
          <p:nvPr/>
        </p:nvSpPr>
        <p:spPr>
          <a:xfrm>
            <a:off x="5764582" y="2593791"/>
            <a:ext cx="479298" cy="287002"/>
          </a:xfrm>
          <a:prstGeom prst="rect">
            <a:avLst/>
          </a:prstGeom>
        </p:spPr>
        <p:txBody>
          <a:bodyPr wrap="none" lIns="0" tIns="0" rIns="0" bIns="0">
            <a:spAutoFit/>
          </a:bodyPr>
          <a:lstStyle/>
          <a:p>
            <a:pPr algn="ctr"/>
            <a:r>
              <a:rPr lang="en-US" sz="1865"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70%</a:t>
            </a:r>
            <a:endParaRPr lang="en-US" sz="1865"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2" name="Rectangle 81"/>
          <p:cNvSpPr/>
          <p:nvPr/>
        </p:nvSpPr>
        <p:spPr>
          <a:xfrm>
            <a:off x="5764582" y="4486183"/>
            <a:ext cx="479298" cy="287002"/>
          </a:xfrm>
          <a:prstGeom prst="rect">
            <a:avLst/>
          </a:prstGeom>
        </p:spPr>
        <p:txBody>
          <a:bodyPr wrap="none" lIns="0" tIns="0" rIns="0" bIns="0">
            <a:spAutoFit/>
          </a:bodyPr>
          <a:lstStyle/>
          <a:p>
            <a:pPr algn="ctr"/>
            <a:r>
              <a:rPr lang="en-US" sz="1865"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40%</a:t>
            </a:r>
            <a:endParaRPr lang="en-US" sz="1865"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3" name="Rectangle 82"/>
          <p:cNvSpPr/>
          <p:nvPr/>
        </p:nvSpPr>
        <p:spPr>
          <a:xfrm>
            <a:off x="4778698" y="3536375"/>
            <a:ext cx="479298" cy="287002"/>
          </a:xfrm>
          <a:prstGeom prst="rect">
            <a:avLst/>
          </a:prstGeom>
        </p:spPr>
        <p:txBody>
          <a:bodyPr wrap="none" lIns="0" tIns="0" rIns="0" bIns="0">
            <a:spAutoFit/>
          </a:bodyPr>
          <a:lstStyle/>
          <a:p>
            <a:pPr algn="ctr"/>
            <a:r>
              <a:rPr lang="en-US" sz="1865"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50%</a:t>
            </a:r>
            <a:endParaRPr lang="en-US" sz="1865"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4" name="Rectangle 83"/>
          <p:cNvSpPr/>
          <p:nvPr/>
        </p:nvSpPr>
        <p:spPr>
          <a:xfrm>
            <a:off x="6727881" y="3536375"/>
            <a:ext cx="479298" cy="287002"/>
          </a:xfrm>
          <a:prstGeom prst="rect">
            <a:avLst/>
          </a:prstGeom>
        </p:spPr>
        <p:txBody>
          <a:bodyPr wrap="none" lIns="0" tIns="0" rIns="0" bIns="0">
            <a:spAutoFit/>
          </a:bodyPr>
          <a:lstStyle/>
          <a:p>
            <a:pPr algn="ctr"/>
            <a:r>
              <a:rPr lang="en-US" sz="1865"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30%</a:t>
            </a:r>
            <a:endParaRPr lang="en-US" sz="1865"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71" name="组合 70"/>
          <p:cNvGrpSpPr/>
          <p:nvPr/>
        </p:nvGrpSpPr>
        <p:grpSpPr>
          <a:xfrm>
            <a:off x="2926974" y="5260124"/>
            <a:ext cx="2040943" cy="1118499"/>
            <a:chOff x="468937" y="2419540"/>
            <a:chExt cx="2040943" cy="1118499"/>
          </a:xfrm>
        </p:grpSpPr>
        <p:sp>
          <p:nvSpPr>
            <p:cNvPr id="75" name="TextBox 18"/>
            <p:cNvSpPr txBox="1"/>
            <p:nvPr/>
          </p:nvSpPr>
          <p:spPr>
            <a:xfrm flipH="1">
              <a:off x="468937" y="2419540"/>
              <a:ext cx="2040943" cy="461665"/>
            </a:xfrm>
            <a:prstGeom prst="rect">
              <a:avLst/>
            </a:prstGeom>
            <a:noFill/>
          </p:spPr>
          <p:txBody>
            <a:bodyPr wrap="none" rtlCol="0">
              <a:spAutoFit/>
            </a:bodyPr>
            <a:lstStyle/>
            <a:p>
              <a:r>
                <a:rPr lang="en-US" sz="2400" b="1">
                  <a:latin typeface="FZHei-B01S" panose="02010601030101010101" pitchFamily="2" charset="-122"/>
                  <a:ea typeface="FZHei-B01S" panose="02010601030101010101" pitchFamily="2" charset="-122"/>
                  <a:cs typeface="Roboto Black" charset="0"/>
                  <a:sym typeface="FZHei-B01S" panose="02010601030101010101" pitchFamily="2" charset="-122"/>
                </a:rPr>
                <a:t>点击输入标题</a:t>
              </a:r>
              <a:endParaRPr lang="en-US" sz="2400" b="1" dirty="0">
                <a:latin typeface="FZHei-B01S" panose="02010601030101010101" pitchFamily="2" charset="-122"/>
                <a:ea typeface="FZHei-B01S" panose="02010601030101010101" pitchFamily="2" charset="-122"/>
                <a:cs typeface="Roboto Black" charset="0"/>
                <a:sym typeface="FZHei-B01S" panose="02010601030101010101" pitchFamily="2" charset="-122"/>
              </a:endParaRPr>
            </a:p>
          </p:txBody>
        </p:sp>
        <p:sp>
          <p:nvSpPr>
            <p:cNvPr id="76" name="矩形 75"/>
            <p:cNvSpPr/>
            <p:nvPr/>
          </p:nvSpPr>
          <p:spPr>
            <a:xfrm>
              <a:off x="470268" y="2823664"/>
              <a:ext cx="1933298" cy="714375"/>
            </a:xfrm>
            <a:prstGeom prst="rect">
              <a:avLst/>
            </a:prstGeom>
          </p:spPr>
          <p:txBody>
            <a:bodyPr wrap="square">
              <a:spAutoFit/>
            </a:bodyPr>
            <a:lstStyle/>
            <a:p>
              <a:pPr>
                <a:lnSpc>
                  <a:spcPct val="150000"/>
                </a:lnSpc>
              </a:pPr>
              <a:r>
                <a:rPr lang="en-US" altLang="zh-CN" sz="900" dirty="0">
                  <a:latin typeface="FZHei-B01S" panose="02010601030101010101" pitchFamily="2" charset="-122"/>
                  <a:ea typeface="FZHei-B01S" panose="02010601030101010101" pitchFamily="2" charset="-122"/>
                  <a:sym typeface="FZHei-B01S" panose="02010601030101010101" pitchFamily="2" charset="-122"/>
                </a:rPr>
                <a:t>点击输入标题点击输入标题点击输入标题点击输入标题点击输入标题点击输入标题点击输入标题</a:t>
              </a:r>
              <a:endParaRPr lang="en-US" altLang="zh-CN" sz="900" dirty="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77" name="组合 76"/>
          <p:cNvGrpSpPr/>
          <p:nvPr/>
        </p:nvGrpSpPr>
        <p:grpSpPr>
          <a:xfrm>
            <a:off x="2926974" y="1831124"/>
            <a:ext cx="2040943" cy="1118499"/>
            <a:chOff x="468937" y="2419540"/>
            <a:chExt cx="2040943" cy="1118499"/>
          </a:xfrm>
        </p:grpSpPr>
        <p:sp>
          <p:nvSpPr>
            <p:cNvPr id="78" name="TextBox 18"/>
            <p:cNvSpPr txBox="1"/>
            <p:nvPr/>
          </p:nvSpPr>
          <p:spPr>
            <a:xfrm flipH="1">
              <a:off x="468937" y="2419540"/>
              <a:ext cx="2040943" cy="461665"/>
            </a:xfrm>
            <a:prstGeom prst="rect">
              <a:avLst/>
            </a:prstGeom>
            <a:noFill/>
          </p:spPr>
          <p:txBody>
            <a:bodyPr wrap="none" rtlCol="0">
              <a:spAutoFit/>
            </a:bodyPr>
            <a:lstStyle/>
            <a:p>
              <a:r>
                <a:rPr lang="en-US" sz="2400" b="1">
                  <a:latin typeface="FZHei-B01S" panose="02010601030101010101" pitchFamily="2" charset="-122"/>
                  <a:ea typeface="FZHei-B01S" panose="02010601030101010101" pitchFamily="2" charset="-122"/>
                  <a:cs typeface="Roboto Black" charset="0"/>
                  <a:sym typeface="FZHei-B01S" panose="02010601030101010101" pitchFamily="2" charset="-122"/>
                </a:rPr>
                <a:t>点击输入标题</a:t>
              </a:r>
              <a:endParaRPr lang="en-US" sz="2400" b="1" dirty="0">
                <a:latin typeface="FZHei-B01S" panose="02010601030101010101" pitchFamily="2" charset="-122"/>
                <a:ea typeface="FZHei-B01S" panose="02010601030101010101" pitchFamily="2" charset="-122"/>
                <a:cs typeface="Roboto Black" charset="0"/>
                <a:sym typeface="FZHei-B01S" panose="02010601030101010101" pitchFamily="2" charset="-122"/>
              </a:endParaRPr>
            </a:p>
          </p:txBody>
        </p:sp>
        <p:sp>
          <p:nvSpPr>
            <p:cNvPr id="79" name="矩形 78"/>
            <p:cNvSpPr/>
            <p:nvPr/>
          </p:nvSpPr>
          <p:spPr>
            <a:xfrm>
              <a:off x="470268" y="2823664"/>
              <a:ext cx="1933298" cy="714375"/>
            </a:xfrm>
            <a:prstGeom prst="rect">
              <a:avLst/>
            </a:prstGeom>
          </p:spPr>
          <p:txBody>
            <a:bodyPr wrap="square">
              <a:spAutoFit/>
            </a:bodyPr>
            <a:lstStyle/>
            <a:p>
              <a:pPr>
                <a:lnSpc>
                  <a:spcPct val="150000"/>
                </a:lnSpc>
              </a:pPr>
              <a:r>
                <a:rPr lang="en-US" altLang="zh-CN" sz="900" dirty="0">
                  <a:latin typeface="FZHei-B01S" panose="02010601030101010101" pitchFamily="2" charset="-122"/>
                  <a:ea typeface="FZHei-B01S" panose="02010601030101010101" pitchFamily="2" charset="-122"/>
                  <a:sym typeface="FZHei-B01S" panose="02010601030101010101" pitchFamily="2" charset="-122"/>
                </a:rPr>
                <a:t>点击输入标题点击输入标题点击输入标题点击输入标题点击输入标题点击输入标题点击输入标题</a:t>
              </a:r>
              <a:endParaRPr lang="en-US" altLang="zh-CN" sz="900" dirty="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80" name="组合 79"/>
          <p:cNvGrpSpPr/>
          <p:nvPr/>
        </p:nvGrpSpPr>
        <p:grpSpPr>
          <a:xfrm>
            <a:off x="7799011" y="5260124"/>
            <a:ext cx="2040943" cy="1118499"/>
            <a:chOff x="468937" y="2419540"/>
            <a:chExt cx="2040943" cy="1118499"/>
          </a:xfrm>
        </p:grpSpPr>
        <p:sp>
          <p:nvSpPr>
            <p:cNvPr id="91" name="TextBox 18"/>
            <p:cNvSpPr txBox="1"/>
            <p:nvPr/>
          </p:nvSpPr>
          <p:spPr>
            <a:xfrm flipH="1">
              <a:off x="468937" y="2419540"/>
              <a:ext cx="2040943" cy="461665"/>
            </a:xfrm>
            <a:prstGeom prst="rect">
              <a:avLst/>
            </a:prstGeom>
            <a:noFill/>
          </p:spPr>
          <p:txBody>
            <a:bodyPr wrap="none" rtlCol="0">
              <a:spAutoFit/>
            </a:bodyPr>
            <a:lstStyle/>
            <a:p>
              <a:r>
                <a:rPr lang="en-US" sz="2400" b="1">
                  <a:latin typeface="FZHei-B01S" panose="02010601030101010101" pitchFamily="2" charset="-122"/>
                  <a:ea typeface="FZHei-B01S" panose="02010601030101010101" pitchFamily="2" charset="-122"/>
                  <a:cs typeface="Roboto Black" charset="0"/>
                  <a:sym typeface="FZHei-B01S" panose="02010601030101010101" pitchFamily="2" charset="-122"/>
                </a:rPr>
                <a:t>点击输入标题</a:t>
              </a:r>
              <a:endParaRPr lang="en-US" sz="2400" b="1" dirty="0">
                <a:latin typeface="FZHei-B01S" panose="02010601030101010101" pitchFamily="2" charset="-122"/>
                <a:ea typeface="FZHei-B01S" panose="02010601030101010101" pitchFamily="2" charset="-122"/>
                <a:cs typeface="Roboto Black" charset="0"/>
                <a:sym typeface="FZHei-B01S" panose="02010601030101010101" pitchFamily="2" charset="-122"/>
              </a:endParaRPr>
            </a:p>
          </p:txBody>
        </p:sp>
        <p:sp>
          <p:nvSpPr>
            <p:cNvPr id="92" name="矩形 91"/>
            <p:cNvSpPr/>
            <p:nvPr/>
          </p:nvSpPr>
          <p:spPr>
            <a:xfrm>
              <a:off x="470268" y="2823664"/>
              <a:ext cx="1933298" cy="714375"/>
            </a:xfrm>
            <a:prstGeom prst="rect">
              <a:avLst/>
            </a:prstGeom>
          </p:spPr>
          <p:txBody>
            <a:bodyPr wrap="square">
              <a:spAutoFit/>
            </a:bodyPr>
            <a:lstStyle/>
            <a:p>
              <a:pPr>
                <a:lnSpc>
                  <a:spcPct val="150000"/>
                </a:lnSpc>
              </a:pPr>
              <a:r>
                <a:rPr lang="en-US" altLang="zh-CN" sz="900" dirty="0">
                  <a:latin typeface="FZHei-B01S" panose="02010601030101010101" pitchFamily="2" charset="-122"/>
                  <a:ea typeface="FZHei-B01S" panose="02010601030101010101" pitchFamily="2" charset="-122"/>
                  <a:sym typeface="FZHei-B01S" panose="02010601030101010101" pitchFamily="2" charset="-122"/>
                </a:rPr>
                <a:t>点击输入标题点击输入标题点击输入标题点击输入标题点击输入标题点击输入标题点击输入标题</a:t>
              </a:r>
              <a:endParaRPr lang="en-US" altLang="zh-CN" sz="900" dirty="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93" name="组合 92"/>
          <p:cNvGrpSpPr/>
          <p:nvPr/>
        </p:nvGrpSpPr>
        <p:grpSpPr>
          <a:xfrm>
            <a:off x="7799011" y="1831124"/>
            <a:ext cx="2040943" cy="1118499"/>
            <a:chOff x="468937" y="2419540"/>
            <a:chExt cx="2040943" cy="1118499"/>
          </a:xfrm>
        </p:grpSpPr>
        <p:sp>
          <p:nvSpPr>
            <p:cNvPr id="104" name="TextBox 18"/>
            <p:cNvSpPr txBox="1"/>
            <p:nvPr/>
          </p:nvSpPr>
          <p:spPr>
            <a:xfrm flipH="1">
              <a:off x="468937" y="2419540"/>
              <a:ext cx="2040943" cy="461665"/>
            </a:xfrm>
            <a:prstGeom prst="rect">
              <a:avLst/>
            </a:prstGeom>
            <a:noFill/>
          </p:spPr>
          <p:txBody>
            <a:bodyPr wrap="none" rtlCol="0">
              <a:spAutoFit/>
            </a:bodyPr>
            <a:lstStyle/>
            <a:p>
              <a:r>
                <a:rPr lang="en-US" sz="2400" b="1">
                  <a:latin typeface="FZHei-B01S" panose="02010601030101010101" pitchFamily="2" charset="-122"/>
                  <a:ea typeface="FZHei-B01S" panose="02010601030101010101" pitchFamily="2" charset="-122"/>
                  <a:cs typeface="Roboto Black" charset="0"/>
                  <a:sym typeface="FZHei-B01S" panose="02010601030101010101" pitchFamily="2" charset="-122"/>
                </a:rPr>
                <a:t>点击输入标题</a:t>
              </a:r>
              <a:endParaRPr lang="en-US" sz="2400" b="1" dirty="0">
                <a:latin typeface="FZHei-B01S" panose="02010601030101010101" pitchFamily="2" charset="-122"/>
                <a:ea typeface="FZHei-B01S" panose="02010601030101010101" pitchFamily="2" charset="-122"/>
                <a:cs typeface="Roboto Black" charset="0"/>
                <a:sym typeface="FZHei-B01S" panose="02010601030101010101" pitchFamily="2" charset="-122"/>
              </a:endParaRPr>
            </a:p>
          </p:txBody>
        </p:sp>
        <p:sp>
          <p:nvSpPr>
            <p:cNvPr id="105" name="矩形 104"/>
            <p:cNvSpPr/>
            <p:nvPr/>
          </p:nvSpPr>
          <p:spPr>
            <a:xfrm>
              <a:off x="470268" y="2823664"/>
              <a:ext cx="1933298" cy="714375"/>
            </a:xfrm>
            <a:prstGeom prst="rect">
              <a:avLst/>
            </a:prstGeom>
          </p:spPr>
          <p:txBody>
            <a:bodyPr wrap="square">
              <a:spAutoFit/>
            </a:bodyPr>
            <a:lstStyle/>
            <a:p>
              <a:pPr>
                <a:lnSpc>
                  <a:spcPct val="150000"/>
                </a:lnSpc>
              </a:pPr>
              <a:r>
                <a:rPr lang="en-US" altLang="zh-CN" sz="900" dirty="0">
                  <a:latin typeface="FZHei-B01S" panose="02010601030101010101" pitchFamily="2" charset="-122"/>
                  <a:ea typeface="FZHei-B01S" panose="02010601030101010101" pitchFamily="2" charset="-122"/>
                  <a:sym typeface="FZHei-B01S" panose="02010601030101010101" pitchFamily="2" charset="-122"/>
                </a:rPr>
                <a:t>点击输入标题点击输入标题点击输入标题点击输入标题点击输入标题点击输入标题点击输入标题</a:t>
              </a:r>
              <a:endParaRPr lang="en-US" altLang="zh-CN" sz="900" dirty="0">
                <a:latin typeface="FZHei-B01S" panose="02010601030101010101" pitchFamily="2" charset="-122"/>
                <a:ea typeface="FZHei-B01S" panose="02010601030101010101" pitchFamily="2" charset="-122"/>
                <a:sym typeface="FZHei-B01S" panose="02010601030101010101" pitchFamily="2" charset="-122"/>
              </a:endParaRPr>
            </a:p>
          </p:txBody>
        </p:sp>
      </p:grpSp>
      <p:sp>
        <p:nvSpPr>
          <p:cNvPr id="66" name="文本框 65"/>
          <p:cNvSpPr txBox="1"/>
          <p:nvPr/>
        </p:nvSpPr>
        <p:spPr>
          <a:xfrm>
            <a:off x="4926449" y="368300"/>
            <a:ext cx="2339102" cy="523220"/>
          </a:xfrm>
          <a:prstGeom prst="rect">
            <a:avLst/>
          </a:prstGeom>
          <a:noFill/>
        </p:spPr>
        <p:txBody>
          <a:bodyPr wrap="none" rtlCol="0">
            <a:spAutoFit/>
          </a:bodyPr>
          <a:lstStyle/>
          <a:p>
            <a:r>
              <a:rPr lang="zh-CN" altLang="en-US" sz="2800" b="1"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83"/>
                                        </p:tgtEl>
                                        <p:attrNameLst>
                                          <p:attrName>style.visibility</p:attrName>
                                        </p:attrNameLst>
                                      </p:cBhvr>
                                      <p:to>
                                        <p:strVal val="visible"/>
                                      </p:to>
                                    </p:set>
                                    <p:anim calcmode="lin" valueType="num">
                                      <p:cBhvr>
                                        <p:cTn id="12" dur="500" fill="hold"/>
                                        <p:tgtEl>
                                          <p:spTgt spid="83"/>
                                        </p:tgtEl>
                                        <p:attrNameLst>
                                          <p:attrName>ppt_w</p:attrName>
                                        </p:attrNameLst>
                                      </p:cBhvr>
                                      <p:tavLst>
                                        <p:tav tm="0">
                                          <p:val>
                                            <p:fltVal val="0"/>
                                          </p:val>
                                        </p:tav>
                                        <p:tav tm="100000">
                                          <p:val>
                                            <p:strVal val="#ppt_w"/>
                                          </p:val>
                                        </p:tav>
                                      </p:tavLst>
                                    </p:anim>
                                    <p:anim calcmode="lin" valueType="num">
                                      <p:cBhvr>
                                        <p:cTn id="13" dur="500" fill="hold"/>
                                        <p:tgtEl>
                                          <p:spTgt spid="83"/>
                                        </p:tgtEl>
                                        <p:attrNameLst>
                                          <p:attrName>ppt_h</p:attrName>
                                        </p:attrNameLst>
                                      </p:cBhvr>
                                      <p:tavLst>
                                        <p:tav tm="0">
                                          <p:val>
                                            <p:fltVal val="0"/>
                                          </p:val>
                                        </p:tav>
                                        <p:tav tm="100000">
                                          <p:val>
                                            <p:strVal val="#ppt_h"/>
                                          </p:val>
                                        </p:tav>
                                      </p:tavLst>
                                    </p:anim>
                                    <p:animEffect transition="in" filter="fade">
                                      <p:cBhvr>
                                        <p:cTn id="14" dur="500"/>
                                        <p:tgtEl>
                                          <p:spTgt spid="8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64"/>
                                        </p:tgtEl>
                                        <p:attrNameLst>
                                          <p:attrName>style.visibility</p:attrName>
                                        </p:attrNameLst>
                                      </p:cBhvr>
                                      <p:to>
                                        <p:strVal val="visible"/>
                                      </p:to>
                                    </p:set>
                                    <p:anim calcmode="lin" valueType="num">
                                      <p:cBhvr>
                                        <p:cTn id="18" dur="500" fill="hold"/>
                                        <p:tgtEl>
                                          <p:spTgt spid="64"/>
                                        </p:tgtEl>
                                        <p:attrNameLst>
                                          <p:attrName>ppt_w</p:attrName>
                                        </p:attrNameLst>
                                      </p:cBhvr>
                                      <p:tavLst>
                                        <p:tav tm="0">
                                          <p:val>
                                            <p:fltVal val="0"/>
                                          </p:val>
                                        </p:tav>
                                        <p:tav tm="100000">
                                          <p:val>
                                            <p:strVal val="#ppt_w"/>
                                          </p:val>
                                        </p:tav>
                                      </p:tavLst>
                                    </p:anim>
                                    <p:anim calcmode="lin" valueType="num">
                                      <p:cBhvr>
                                        <p:cTn id="19" dur="500" fill="hold"/>
                                        <p:tgtEl>
                                          <p:spTgt spid="64"/>
                                        </p:tgtEl>
                                        <p:attrNameLst>
                                          <p:attrName>ppt_h</p:attrName>
                                        </p:attrNameLst>
                                      </p:cBhvr>
                                      <p:tavLst>
                                        <p:tav tm="0">
                                          <p:val>
                                            <p:fltVal val="0"/>
                                          </p:val>
                                        </p:tav>
                                        <p:tav tm="100000">
                                          <p:val>
                                            <p:strVal val="#ppt_h"/>
                                          </p:val>
                                        </p:tav>
                                      </p:tavLst>
                                    </p:anim>
                                    <p:animEffect transition="in" filter="fade">
                                      <p:cBhvr>
                                        <p:cTn id="20" dur="500"/>
                                        <p:tgtEl>
                                          <p:spTgt spid="64"/>
                                        </p:tgtEl>
                                      </p:cBhvr>
                                    </p:animEffect>
                                  </p:childTnLst>
                                </p:cTn>
                              </p:par>
                            </p:childTnLst>
                          </p:cTn>
                        </p:par>
                        <p:par>
                          <p:cTn id="21" fill="hold">
                            <p:stCondLst>
                              <p:cond delay="1500"/>
                            </p:stCondLst>
                            <p:childTnLst>
                              <p:par>
                                <p:cTn id="22" presetID="2" presetClass="entr" presetSubtype="4" accel="50000" decel="50000"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ppt_x"/>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81"/>
                                        </p:tgtEl>
                                        <p:attrNameLst>
                                          <p:attrName>style.visibility</p:attrName>
                                        </p:attrNameLst>
                                      </p:cBhvr>
                                      <p:to>
                                        <p:strVal val="visible"/>
                                      </p:to>
                                    </p:set>
                                    <p:anim calcmode="lin" valueType="num">
                                      <p:cBhvr>
                                        <p:cTn id="29" dur="500" fill="hold"/>
                                        <p:tgtEl>
                                          <p:spTgt spid="81"/>
                                        </p:tgtEl>
                                        <p:attrNameLst>
                                          <p:attrName>ppt_w</p:attrName>
                                        </p:attrNameLst>
                                      </p:cBhvr>
                                      <p:tavLst>
                                        <p:tav tm="0">
                                          <p:val>
                                            <p:fltVal val="0"/>
                                          </p:val>
                                        </p:tav>
                                        <p:tav tm="100000">
                                          <p:val>
                                            <p:strVal val="#ppt_w"/>
                                          </p:val>
                                        </p:tav>
                                      </p:tavLst>
                                    </p:anim>
                                    <p:anim calcmode="lin" valueType="num">
                                      <p:cBhvr>
                                        <p:cTn id="30" dur="500" fill="hold"/>
                                        <p:tgtEl>
                                          <p:spTgt spid="81"/>
                                        </p:tgtEl>
                                        <p:attrNameLst>
                                          <p:attrName>ppt_h</p:attrName>
                                        </p:attrNameLst>
                                      </p:cBhvr>
                                      <p:tavLst>
                                        <p:tav tm="0">
                                          <p:val>
                                            <p:fltVal val="0"/>
                                          </p:val>
                                        </p:tav>
                                        <p:tav tm="100000">
                                          <p:val>
                                            <p:strVal val="#ppt_h"/>
                                          </p:val>
                                        </p:tav>
                                      </p:tavLst>
                                    </p:anim>
                                    <p:animEffect transition="in" filter="fade">
                                      <p:cBhvr>
                                        <p:cTn id="31" dur="500"/>
                                        <p:tgtEl>
                                          <p:spTgt spid="81"/>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p:cTn id="35" dur="500" fill="hold"/>
                                        <p:tgtEl>
                                          <p:spTgt spid="68"/>
                                        </p:tgtEl>
                                        <p:attrNameLst>
                                          <p:attrName>ppt_w</p:attrName>
                                        </p:attrNameLst>
                                      </p:cBhvr>
                                      <p:tavLst>
                                        <p:tav tm="0">
                                          <p:val>
                                            <p:fltVal val="0"/>
                                          </p:val>
                                        </p:tav>
                                        <p:tav tm="100000">
                                          <p:val>
                                            <p:strVal val="#ppt_w"/>
                                          </p:val>
                                        </p:tav>
                                      </p:tavLst>
                                    </p:anim>
                                    <p:anim calcmode="lin" valueType="num">
                                      <p:cBhvr>
                                        <p:cTn id="36" dur="500" fill="hold"/>
                                        <p:tgtEl>
                                          <p:spTgt spid="68"/>
                                        </p:tgtEl>
                                        <p:attrNameLst>
                                          <p:attrName>ppt_h</p:attrName>
                                        </p:attrNameLst>
                                      </p:cBhvr>
                                      <p:tavLst>
                                        <p:tav tm="0">
                                          <p:val>
                                            <p:fltVal val="0"/>
                                          </p:val>
                                        </p:tav>
                                        <p:tav tm="100000">
                                          <p:val>
                                            <p:strVal val="#ppt_h"/>
                                          </p:val>
                                        </p:tav>
                                      </p:tavLst>
                                    </p:anim>
                                    <p:animEffect transition="in" filter="fade">
                                      <p:cBhvr>
                                        <p:cTn id="37" dur="500"/>
                                        <p:tgtEl>
                                          <p:spTgt spid="68"/>
                                        </p:tgtEl>
                                      </p:cBhvr>
                                    </p:animEffect>
                                  </p:childTnLst>
                                </p:cTn>
                              </p:par>
                            </p:childTnLst>
                          </p:cTn>
                        </p:par>
                        <p:par>
                          <p:cTn id="38" fill="hold">
                            <p:stCondLst>
                              <p:cond delay="3000"/>
                            </p:stCondLst>
                            <p:childTnLst>
                              <p:par>
                                <p:cTn id="39" presetID="2" presetClass="entr" presetSubtype="8" accel="50000" decel="50000"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0-#ppt_w/2"/>
                                          </p:val>
                                        </p:tav>
                                        <p:tav tm="100000">
                                          <p:val>
                                            <p:strVal val="#ppt_x"/>
                                          </p:val>
                                        </p:tav>
                                      </p:tavLst>
                                    </p:anim>
                                    <p:anim calcmode="lin" valueType="num">
                                      <p:cBhvr additive="base">
                                        <p:cTn id="42" dur="5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childTnLst>
                          </p:cTn>
                        </p:par>
                        <p:par>
                          <p:cTn id="55" fill="hold">
                            <p:stCondLst>
                              <p:cond delay="4500"/>
                            </p:stCondLst>
                            <p:childTnLst>
                              <p:par>
                                <p:cTn id="56" presetID="2" presetClass="entr" presetSubtype="1" accel="50000" decel="50000"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additive="base">
                                        <p:cTn id="58" dur="500" fill="hold"/>
                                        <p:tgtEl>
                                          <p:spTgt spid="27"/>
                                        </p:tgtEl>
                                        <p:attrNameLst>
                                          <p:attrName>ppt_x</p:attrName>
                                        </p:attrNameLst>
                                      </p:cBhvr>
                                      <p:tavLst>
                                        <p:tav tm="0">
                                          <p:val>
                                            <p:strVal val="#ppt_x"/>
                                          </p:val>
                                        </p:tav>
                                        <p:tav tm="100000">
                                          <p:val>
                                            <p:strVal val="#ppt_x"/>
                                          </p:val>
                                        </p:tav>
                                      </p:tavLst>
                                    </p:anim>
                                    <p:anim calcmode="lin" valueType="num">
                                      <p:cBhvr additive="base">
                                        <p:cTn id="59" dur="500" fill="hold"/>
                                        <p:tgtEl>
                                          <p:spTgt spid="27"/>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82"/>
                                        </p:tgtEl>
                                        <p:attrNameLst>
                                          <p:attrName>style.visibility</p:attrName>
                                        </p:attrNameLst>
                                      </p:cBhvr>
                                      <p:to>
                                        <p:strVal val="visible"/>
                                      </p:to>
                                    </p:set>
                                    <p:anim calcmode="lin" valueType="num">
                                      <p:cBhvr>
                                        <p:cTn id="63" dur="500" fill="hold"/>
                                        <p:tgtEl>
                                          <p:spTgt spid="82"/>
                                        </p:tgtEl>
                                        <p:attrNameLst>
                                          <p:attrName>ppt_w</p:attrName>
                                        </p:attrNameLst>
                                      </p:cBhvr>
                                      <p:tavLst>
                                        <p:tav tm="0">
                                          <p:val>
                                            <p:fltVal val="0"/>
                                          </p:val>
                                        </p:tav>
                                        <p:tav tm="100000">
                                          <p:val>
                                            <p:strVal val="#ppt_w"/>
                                          </p:val>
                                        </p:tav>
                                      </p:tavLst>
                                    </p:anim>
                                    <p:anim calcmode="lin" valueType="num">
                                      <p:cBhvr>
                                        <p:cTn id="64" dur="500" fill="hold"/>
                                        <p:tgtEl>
                                          <p:spTgt spid="82"/>
                                        </p:tgtEl>
                                        <p:attrNameLst>
                                          <p:attrName>ppt_h</p:attrName>
                                        </p:attrNameLst>
                                      </p:cBhvr>
                                      <p:tavLst>
                                        <p:tav tm="0">
                                          <p:val>
                                            <p:fltVal val="0"/>
                                          </p:val>
                                        </p:tav>
                                        <p:tav tm="100000">
                                          <p:val>
                                            <p:strVal val="#ppt_h"/>
                                          </p:val>
                                        </p:tav>
                                      </p:tavLst>
                                    </p:anim>
                                    <p:animEffect transition="in" filter="fade">
                                      <p:cBhvr>
                                        <p:cTn id="65" dur="500"/>
                                        <p:tgtEl>
                                          <p:spTgt spid="82"/>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65"/>
                                        </p:tgtEl>
                                        <p:attrNameLst>
                                          <p:attrName>style.visibility</p:attrName>
                                        </p:attrNameLst>
                                      </p:cBhvr>
                                      <p:to>
                                        <p:strVal val="visible"/>
                                      </p:to>
                                    </p:set>
                                    <p:anim calcmode="lin" valueType="num">
                                      <p:cBhvr>
                                        <p:cTn id="69" dur="500" fill="hold"/>
                                        <p:tgtEl>
                                          <p:spTgt spid="65"/>
                                        </p:tgtEl>
                                        <p:attrNameLst>
                                          <p:attrName>ppt_w</p:attrName>
                                        </p:attrNameLst>
                                      </p:cBhvr>
                                      <p:tavLst>
                                        <p:tav tm="0">
                                          <p:val>
                                            <p:fltVal val="0"/>
                                          </p:val>
                                        </p:tav>
                                        <p:tav tm="100000">
                                          <p:val>
                                            <p:strVal val="#ppt_w"/>
                                          </p:val>
                                        </p:tav>
                                      </p:tavLst>
                                    </p:anim>
                                    <p:anim calcmode="lin" valueType="num">
                                      <p:cBhvr>
                                        <p:cTn id="70" dur="500" fill="hold"/>
                                        <p:tgtEl>
                                          <p:spTgt spid="65"/>
                                        </p:tgtEl>
                                        <p:attrNameLst>
                                          <p:attrName>ppt_h</p:attrName>
                                        </p:attrNameLst>
                                      </p:cBhvr>
                                      <p:tavLst>
                                        <p:tav tm="0">
                                          <p:val>
                                            <p:fltVal val="0"/>
                                          </p:val>
                                        </p:tav>
                                        <p:tav tm="100000">
                                          <p:val>
                                            <p:strVal val="#ppt_h"/>
                                          </p:val>
                                        </p:tav>
                                      </p:tavLst>
                                    </p:anim>
                                    <p:animEffect transition="in" filter="fade">
                                      <p:cBhvr>
                                        <p:cTn id="71" dur="500"/>
                                        <p:tgtEl>
                                          <p:spTgt spid="65"/>
                                        </p:tgtEl>
                                      </p:cBhvr>
                                    </p:animEffect>
                                  </p:childTnLst>
                                </p:cTn>
                              </p:par>
                            </p:childTnLst>
                          </p:cTn>
                        </p:par>
                        <p:par>
                          <p:cTn id="72" fill="hold">
                            <p:stCondLst>
                              <p:cond delay="6000"/>
                            </p:stCondLst>
                            <p:childTnLst>
                              <p:par>
                                <p:cTn id="73" presetID="42" presetClass="entr" presetSubtype="0" fill="hold"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fade">
                                      <p:cBhvr>
                                        <p:cTn id="75" dur="1000"/>
                                        <p:tgtEl>
                                          <p:spTgt spid="71"/>
                                        </p:tgtEl>
                                      </p:cBhvr>
                                    </p:animEffect>
                                    <p:anim calcmode="lin" valueType="num">
                                      <p:cBhvr>
                                        <p:cTn id="76" dur="1000" fill="hold"/>
                                        <p:tgtEl>
                                          <p:spTgt spid="71"/>
                                        </p:tgtEl>
                                        <p:attrNameLst>
                                          <p:attrName>ppt_x</p:attrName>
                                        </p:attrNameLst>
                                      </p:cBhvr>
                                      <p:tavLst>
                                        <p:tav tm="0">
                                          <p:val>
                                            <p:strVal val="#ppt_x"/>
                                          </p:val>
                                        </p:tav>
                                        <p:tav tm="100000">
                                          <p:val>
                                            <p:strVal val="#ppt_x"/>
                                          </p:val>
                                        </p:tav>
                                      </p:tavLst>
                                    </p:anim>
                                    <p:anim calcmode="lin" valueType="num">
                                      <p:cBhvr>
                                        <p:cTn id="77" dur="1000" fill="hold"/>
                                        <p:tgtEl>
                                          <p:spTgt spid="71"/>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42" presetClass="entr" presetSubtype="0" fill="hold" nodeType="afterEffect">
                                  <p:stCondLst>
                                    <p:cond delay="0"/>
                                  </p:stCondLst>
                                  <p:childTnLst>
                                    <p:set>
                                      <p:cBhvr>
                                        <p:cTn id="80" dur="1" fill="hold">
                                          <p:stCondLst>
                                            <p:cond delay="0"/>
                                          </p:stCondLst>
                                        </p:cTn>
                                        <p:tgtEl>
                                          <p:spTgt spid="77"/>
                                        </p:tgtEl>
                                        <p:attrNameLst>
                                          <p:attrName>style.visibility</p:attrName>
                                        </p:attrNameLst>
                                      </p:cBhvr>
                                      <p:to>
                                        <p:strVal val="visible"/>
                                      </p:to>
                                    </p:set>
                                    <p:animEffect transition="in" filter="fade">
                                      <p:cBhvr>
                                        <p:cTn id="81" dur="1000"/>
                                        <p:tgtEl>
                                          <p:spTgt spid="77"/>
                                        </p:tgtEl>
                                      </p:cBhvr>
                                    </p:animEffect>
                                    <p:anim calcmode="lin" valueType="num">
                                      <p:cBhvr>
                                        <p:cTn id="82" dur="1000" fill="hold"/>
                                        <p:tgtEl>
                                          <p:spTgt spid="77"/>
                                        </p:tgtEl>
                                        <p:attrNameLst>
                                          <p:attrName>ppt_x</p:attrName>
                                        </p:attrNameLst>
                                      </p:cBhvr>
                                      <p:tavLst>
                                        <p:tav tm="0">
                                          <p:val>
                                            <p:strVal val="#ppt_x"/>
                                          </p:val>
                                        </p:tav>
                                        <p:tav tm="100000">
                                          <p:val>
                                            <p:strVal val="#ppt_x"/>
                                          </p:val>
                                        </p:tav>
                                      </p:tavLst>
                                    </p:anim>
                                    <p:anim calcmode="lin" valueType="num">
                                      <p:cBhvr>
                                        <p:cTn id="83" dur="1000" fill="hold"/>
                                        <p:tgtEl>
                                          <p:spTgt spid="77"/>
                                        </p:tgtEl>
                                        <p:attrNameLst>
                                          <p:attrName>ppt_y</p:attrName>
                                        </p:attrNameLst>
                                      </p:cBhvr>
                                      <p:tavLst>
                                        <p:tav tm="0">
                                          <p:val>
                                            <p:strVal val="#ppt_y+.1"/>
                                          </p:val>
                                        </p:tav>
                                        <p:tav tm="100000">
                                          <p:val>
                                            <p:strVal val="#ppt_y"/>
                                          </p:val>
                                        </p:tav>
                                      </p:tavLst>
                                    </p:anim>
                                  </p:childTnLst>
                                </p:cTn>
                              </p:par>
                            </p:childTnLst>
                          </p:cTn>
                        </p:par>
                        <p:par>
                          <p:cTn id="84" fill="hold">
                            <p:stCondLst>
                              <p:cond delay="8000"/>
                            </p:stCondLst>
                            <p:childTnLst>
                              <p:par>
                                <p:cTn id="85" presetID="42" presetClass="entr" presetSubtype="0" fill="hold" nodeType="afterEffect">
                                  <p:stCondLst>
                                    <p:cond delay="0"/>
                                  </p:stCondLst>
                                  <p:childTnLst>
                                    <p:set>
                                      <p:cBhvr>
                                        <p:cTn id="86" dur="1" fill="hold">
                                          <p:stCondLst>
                                            <p:cond delay="0"/>
                                          </p:stCondLst>
                                        </p:cTn>
                                        <p:tgtEl>
                                          <p:spTgt spid="80"/>
                                        </p:tgtEl>
                                        <p:attrNameLst>
                                          <p:attrName>style.visibility</p:attrName>
                                        </p:attrNameLst>
                                      </p:cBhvr>
                                      <p:to>
                                        <p:strVal val="visible"/>
                                      </p:to>
                                    </p:set>
                                    <p:animEffect transition="in" filter="fade">
                                      <p:cBhvr>
                                        <p:cTn id="87" dur="1000"/>
                                        <p:tgtEl>
                                          <p:spTgt spid="80"/>
                                        </p:tgtEl>
                                      </p:cBhvr>
                                    </p:animEffect>
                                    <p:anim calcmode="lin" valueType="num">
                                      <p:cBhvr>
                                        <p:cTn id="88" dur="1000" fill="hold"/>
                                        <p:tgtEl>
                                          <p:spTgt spid="80"/>
                                        </p:tgtEl>
                                        <p:attrNameLst>
                                          <p:attrName>ppt_x</p:attrName>
                                        </p:attrNameLst>
                                      </p:cBhvr>
                                      <p:tavLst>
                                        <p:tav tm="0">
                                          <p:val>
                                            <p:strVal val="#ppt_x"/>
                                          </p:val>
                                        </p:tav>
                                        <p:tav tm="100000">
                                          <p:val>
                                            <p:strVal val="#ppt_x"/>
                                          </p:val>
                                        </p:tav>
                                      </p:tavLst>
                                    </p:anim>
                                    <p:anim calcmode="lin" valueType="num">
                                      <p:cBhvr>
                                        <p:cTn id="89" dur="1000" fill="hold"/>
                                        <p:tgtEl>
                                          <p:spTgt spid="8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nodeType="afterEffect">
                                  <p:stCondLst>
                                    <p:cond delay="0"/>
                                  </p:stCondLst>
                                  <p:childTnLst>
                                    <p:set>
                                      <p:cBhvr>
                                        <p:cTn id="92" dur="1" fill="hold">
                                          <p:stCondLst>
                                            <p:cond delay="0"/>
                                          </p:stCondLst>
                                        </p:cTn>
                                        <p:tgtEl>
                                          <p:spTgt spid="93"/>
                                        </p:tgtEl>
                                        <p:attrNameLst>
                                          <p:attrName>style.visibility</p:attrName>
                                        </p:attrNameLst>
                                      </p:cBhvr>
                                      <p:to>
                                        <p:strVal val="visible"/>
                                      </p:to>
                                    </p:set>
                                    <p:animEffect transition="in" filter="fade">
                                      <p:cBhvr>
                                        <p:cTn id="93" dur="1000"/>
                                        <p:tgtEl>
                                          <p:spTgt spid="93"/>
                                        </p:tgtEl>
                                      </p:cBhvr>
                                    </p:animEffect>
                                    <p:anim calcmode="lin" valueType="num">
                                      <p:cBhvr>
                                        <p:cTn id="94" dur="1000" fill="hold"/>
                                        <p:tgtEl>
                                          <p:spTgt spid="93"/>
                                        </p:tgtEl>
                                        <p:attrNameLst>
                                          <p:attrName>ppt_x</p:attrName>
                                        </p:attrNameLst>
                                      </p:cBhvr>
                                      <p:tavLst>
                                        <p:tav tm="0">
                                          <p:val>
                                            <p:strVal val="#ppt_x"/>
                                          </p:val>
                                        </p:tav>
                                        <p:tav tm="100000">
                                          <p:val>
                                            <p:strVal val="#ppt_x"/>
                                          </p:val>
                                        </p:tav>
                                      </p:tavLst>
                                    </p:anim>
                                    <p:anim calcmode="lin" valueType="num">
                                      <p:cBhvr>
                                        <p:cTn id="95"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bldLvl="0" animBg="1"/>
      <p:bldP spid="65" grpId="0" bldLvl="0" animBg="1"/>
      <p:bldP spid="81" grpId="0"/>
      <p:bldP spid="82" grpId="0"/>
      <p:bldP spid="83" grpId="0"/>
      <p:bldP spid="8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srcRect l="9148" r="7325"/>
          <a:stretch>
            <a:fillRect/>
          </a:stretch>
        </p:blipFill>
        <p:spPr>
          <a:xfrm>
            <a:off x="0" y="0"/>
            <a:ext cx="12192000" cy="6910076"/>
          </a:xfrm>
          <a:prstGeom prst="rect">
            <a:avLst/>
          </a:prstGeom>
        </p:spPr>
      </p:pic>
      <p:sp>
        <p:nvSpPr>
          <p:cNvPr id="7" name="矩形 6"/>
          <p:cNvSpPr/>
          <p:nvPr/>
        </p:nvSpPr>
        <p:spPr>
          <a:xfrm>
            <a:off x="-790575" y="1562746"/>
            <a:ext cx="13773150" cy="4157328"/>
          </a:xfrm>
          <a:prstGeom prst="rect">
            <a:avLst/>
          </a:prstGeom>
          <a:solidFill>
            <a:srgbClr val="36664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8" name="矩形 7"/>
          <p:cNvSpPr/>
          <p:nvPr/>
        </p:nvSpPr>
        <p:spPr>
          <a:xfrm>
            <a:off x="352425" y="1991993"/>
            <a:ext cx="11487150" cy="3322311"/>
          </a:xfrm>
          <a:prstGeom prst="rect">
            <a:avLst/>
          </a:prstGeom>
          <a:solidFill>
            <a:srgbClr val="36664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9" name="TextBox 48"/>
          <p:cNvSpPr txBox="1"/>
          <p:nvPr/>
        </p:nvSpPr>
        <p:spPr>
          <a:xfrm>
            <a:off x="3068320" y="3180080"/>
            <a:ext cx="5502487" cy="1641988"/>
          </a:xfrm>
          <a:prstGeom prst="rect">
            <a:avLst/>
          </a:prstGeom>
          <a:noFill/>
        </p:spPr>
        <p:txBody>
          <a:bodyPr wrap="square" lIns="0" tIns="0" rIns="0" bIns="0" rtlCol="0">
            <a:spAutoFit/>
          </a:bodyPr>
          <a:lstStyle/>
          <a:p>
            <a:pPr algn="ctr"/>
            <a:r>
              <a:rPr lang="en-US" altLang="zh-CN" sz="53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04   </a:t>
            </a:r>
            <a:r>
              <a:rPr lang="zh-CN" altLang="en-US" sz="54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前景预测</a:t>
            </a:r>
            <a:endParaRPr lang="zh-CN" altLang="en-US" sz="54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a:p>
            <a:pPr algn="ctr"/>
            <a:endParaRPr lang="zh-CN" altLang="en-US" sz="53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0" name="TextBox 49"/>
          <p:cNvSpPr txBox="1"/>
          <p:nvPr/>
        </p:nvSpPr>
        <p:spPr>
          <a:xfrm>
            <a:off x="3162723" y="4114800"/>
            <a:ext cx="5313680" cy="410882"/>
          </a:xfrm>
          <a:prstGeom prst="rect">
            <a:avLst/>
          </a:prstGeom>
          <a:noFill/>
        </p:spPr>
        <p:txBody>
          <a:bodyPr wrap="square" lIns="0" tIns="0" rIns="0" bIns="0" rtlCol="0">
            <a:spAutoFit/>
          </a:bodyPr>
          <a:lstStyle/>
          <a:p>
            <a:pPr algn="ctr" eaLnBrk="0" hangingPunct="0"/>
            <a:r>
              <a:rPr lang="zh-CN" altLang="en-US" sz="13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输入你的内容输入你的内容输入你的内输入你的内容输入你的内容</a:t>
            </a:r>
            <a:endParaRPr lang="zh-CN" altLang="en-US" sz="13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a:p>
            <a:pPr algn="ctr" eaLnBrk="0" hangingPunct="0"/>
            <a:endParaRPr lang="zh-CN" altLang="en-US" sz="13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30000"/>
                                  </p:iterate>
                                  <p:childTnLst>
                                    <p:set>
                                      <p:cBhvr>
                                        <p:cTn id="6" dur="1" fill="hold">
                                          <p:stCondLst>
                                            <p:cond delay="0"/>
                                          </p:stCondLst>
                                        </p:cTn>
                                        <p:tgtEl>
                                          <p:spTgt spid="9"/>
                                        </p:tgtEl>
                                        <p:attrNameLst>
                                          <p:attrName>style.visibility</p:attrName>
                                        </p:attrNameLst>
                                      </p:cBhvr>
                                      <p:to>
                                        <p:strVal val="visible"/>
                                      </p:to>
                                    </p:set>
                                    <p:animEffect transition="in" filter="wipe(left)">
                                      <p:cBhvr>
                                        <p:cTn id="7" dur="200"/>
                                        <p:tgtEl>
                                          <p:spTgt spid="9"/>
                                        </p:tgtEl>
                                      </p:cBhvr>
                                    </p:animEffect>
                                  </p:childTnLst>
                                </p:cTn>
                              </p:par>
                            </p:childTnLst>
                          </p:cTn>
                        </p:par>
                        <p:par>
                          <p:cTn id="8" fill="hold">
                            <p:stCondLst>
                              <p:cond delay="680"/>
                            </p:stCondLst>
                            <p:childTnLst>
                              <p:par>
                                <p:cTn id="9" presetID="22" presetClass="entr" presetSubtype="8" fill="hold" grpId="0" nodeType="afterEffect">
                                  <p:stCondLst>
                                    <p:cond delay="0"/>
                                  </p:stCondLst>
                                  <p:iterate type="lt">
                                    <p:tmPct val="30000"/>
                                  </p:iterate>
                                  <p:childTnLst>
                                    <p:set>
                                      <p:cBhvr>
                                        <p:cTn id="10" dur="1" fill="hold">
                                          <p:stCondLst>
                                            <p:cond delay="0"/>
                                          </p:stCondLst>
                                        </p:cTn>
                                        <p:tgtEl>
                                          <p:spTgt spid="10"/>
                                        </p:tgtEl>
                                        <p:attrNameLst>
                                          <p:attrName>style.visibility</p:attrName>
                                        </p:attrNameLst>
                                      </p:cBhvr>
                                      <p:to>
                                        <p:strVal val="visible"/>
                                      </p:to>
                                    </p:set>
                                    <p:animEffect transition="in" filter="wipe(left)">
                                      <p:cBhvr>
                                        <p:cTn id="11" dur="2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a:stCxn id="41" idx="7"/>
            <a:endCxn id="44" idx="5"/>
          </p:cNvCxnSpPr>
          <p:nvPr/>
        </p:nvCxnSpPr>
        <p:spPr>
          <a:xfrm>
            <a:off x="8526094" y="3905805"/>
            <a:ext cx="817375" cy="0"/>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9637135" y="1976559"/>
            <a:ext cx="934871" cy="713700"/>
            <a:chOff x="7227851" y="1796744"/>
            <a:chExt cx="701153" cy="535275"/>
          </a:xfrm>
        </p:grpSpPr>
        <p:sp>
          <p:nvSpPr>
            <p:cNvPr id="6" name="TextBox 5"/>
            <p:cNvSpPr txBox="1"/>
            <p:nvPr/>
          </p:nvSpPr>
          <p:spPr>
            <a:xfrm>
              <a:off x="7227851" y="1796744"/>
              <a:ext cx="701153" cy="238575"/>
            </a:xfrm>
            <a:prstGeom prst="rect">
              <a:avLst/>
            </a:prstGeom>
            <a:noFill/>
          </p:spPr>
          <p:txBody>
            <a:bodyPr wrap="none" rtlCol="0">
              <a:spAutoFit/>
            </a:bodyPr>
            <a:lstStyle/>
            <a:p>
              <a:pPr algn="ctr"/>
              <a:r>
                <a:rPr lang="zh-CN" altLang="en-US" sz="1465" b="1" dirty="0">
                  <a:latin typeface="FZHei-B01S" panose="02010601030101010101" pitchFamily="2" charset="-122"/>
                  <a:ea typeface="FZHei-B01S" panose="02010601030101010101" pitchFamily="2" charset="-122"/>
                  <a:cs typeface="+mn-ea"/>
                  <a:sym typeface="FZHei-B01S" panose="02010601030101010101" pitchFamily="2" charset="-122"/>
                </a:rPr>
                <a:t>输入标题</a:t>
              </a:r>
              <a:endParaRPr lang="en-ID" altLang="zh-CN" sz="1465" b="1"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7" name="Oval 6"/>
            <p:cNvSpPr/>
            <p:nvPr/>
          </p:nvSpPr>
          <p:spPr>
            <a:xfrm>
              <a:off x="7545990" y="2258010"/>
              <a:ext cx="74009" cy="74009"/>
            </a:xfrm>
            <a:prstGeom prst="ellipse">
              <a:avLst/>
            </a:prstGeom>
            <a:solidFill>
              <a:schemeClr val="bg1"/>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400">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9" name="Group 8"/>
          <p:cNvGrpSpPr/>
          <p:nvPr/>
        </p:nvGrpSpPr>
        <p:grpSpPr>
          <a:xfrm>
            <a:off x="1619999" y="5127599"/>
            <a:ext cx="934871" cy="418772"/>
            <a:chOff x="1214997" y="4160018"/>
            <a:chExt cx="701152" cy="314079"/>
          </a:xfrm>
        </p:grpSpPr>
        <p:sp>
          <p:nvSpPr>
            <p:cNvPr id="10" name="TextBox 9"/>
            <p:cNvSpPr txBox="1"/>
            <p:nvPr/>
          </p:nvSpPr>
          <p:spPr>
            <a:xfrm>
              <a:off x="1214997" y="4235522"/>
              <a:ext cx="701152" cy="238575"/>
            </a:xfrm>
            <a:prstGeom prst="rect">
              <a:avLst/>
            </a:prstGeom>
            <a:noFill/>
          </p:spPr>
          <p:txBody>
            <a:bodyPr wrap="none" rtlCol="0">
              <a:spAutoFit/>
            </a:bodyPr>
            <a:lstStyle/>
            <a:p>
              <a:pPr algn="ctr"/>
              <a:r>
                <a:rPr lang="zh-CN" altLang="en-US" sz="1465" b="1" dirty="0">
                  <a:latin typeface="FZHei-B01S" panose="02010601030101010101" pitchFamily="2" charset="-122"/>
                  <a:ea typeface="FZHei-B01S" panose="02010601030101010101" pitchFamily="2" charset="-122"/>
                  <a:cs typeface="+mn-ea"/>
                  <a:sym typeface="FZHei-B01S" panose="02010601030101010101" pitchFamily="2" charset="-122"/>
                </a:rPr>
                <a:t>输入标题</a:t>
              </a:r>
              <a:endParaRPr lang="en-ID" sz="1465" b="1"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1" name="Oval 10"/>
            <p:cNvSpPr/>
            <p:nvPr/>
          </p:nvSpPr>
          <p:spPr>
            <a:xfrm>
              <a:off x="1528569" y="4160018"/>
              <a:ext cx="74009" cy="74009"/>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400">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12" name="Group 11"/>
          <p:cNvGrpSpPr/>
          <p:nvPr/>
        </p:nvGrpSpPr>
        <p:grpSpPr>
          <a:xfrm>
            <a:off x="4303700" y="5127599"/>
            <a:ext cx="934871" cy="418772"/>
            <a:chOff x="3227771" y="4160018"/>
            <a:chExt cx="701152" cy="314079"/>
          </a:xfrm>
        </p:grpSpPr>
        <p:sp>
          <p:nvSpPr>
            <p:cNvPr id="13" name="TextBox 12"/>
            <p:cNvSpPr txBox="1"/>
            <p:nvPr/>
          </p:nvSpPr>
          <p:spPr>
            <a:xfrm>
              <a:off x="3227771" y="4235522"/>
              <a:ext cx="701152" cy="238575"/>
            </a:xfrm>
            <a:prstGeom prst="rect">
              <a:avLst/>
            </a:prstGeom>
            <a:noFill/>
          </p:spPr>
          <p:txBody>
            <a:bodyPr wrap="none" rtlCol="0">
              <a:spAutoFit/>
            </a:bodyPr>
            <a:lstStyle/>
            <a:p>
              <a:pPr algn="ctr"/>
              <a:r>
                <a:rPr lang="zh-CN" altLang="en-US" sz="1465" b="1" dirty="0">
                  <a:latin typeface="FZHei-B01S" panose="02010601030101010101" pitchFamily="2" charset="-122"/>
                  <a:ea typeface="FZHei-B01S" panose="02010601030101010101" pitchFamily="2" charset="-122"/>
                  <a:cs typeface="+mn-ea"/>
                  <a:sym typeface="FZHei-B01S" panose="02010601030101010101" pitchFamily="2" charset="-122"/>
                </a:rPr>
                <a:t>输入标题</a:t>
              </a:r>
              <a:endParaRPr lang="en-ID" altLang="zh-CN" sz="1465" b="1"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4" name="Oval 13"/>
            <p:cNvSpPr/>
            <p:nvPr/>
          </p:nvSpPr>
          <p:spPr>
            <a:xfrm>
              <a:off x="3541341" y="4160018"/>
              <a:ext cx="74009" cy="74009"/>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400">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15" name="Group 14"/>
          <p:cNvGrpSpPr/>
          <p:nvPr/>
        </p:nvGrpSpPr>
        <p:grpSpPr>
          <a:xfrm>
            <a:off x="6987387" y="5127599"/>
            <a:ext cx="934871" cy="418772"/>
            <a:chOff x="5240538" y="4160018"/>
            <a:chExt cx="701153" cy="314079"/>
          </a:xfrm>
        </p:grpSpPr>
        <p:sp>
          <p:nvSpPr>
            <p:cNvPr id="16" name="TextBox 15"/>
            <p:cNvSpPr txBox="1"/>
            <p:nvPr/>
          </p:nvSpPr>
          <p:spPr>
            <a:xfrm>
              <a:off x="5240538" y="4235522"/>
              <a:ext cx="701153" cy="238575"/>
            </a:xfrm>
            <a:prstGeom prst="rect">
              <a:avLst/>
            </a:prstGeom>
            <a:noFill/>
          </p:spPr>
          <p:txBody>
            <a:bodyPr wrap="none" rtlCol="0">
              <a:spAutoFit/>
            </a:bodyPr>
            <a:lstStyle/>
            <a:p>
              <a:pPr algn="ctr"/>
              <a:r>
                <a:rPr lang="zh-CN" altLang="en-US" sz="1465" b="1" dirty="0">
                  <a:latin typeface="FZHei-B01S" panose="02010601030101010101" pitchFamily="2" charset="-122"/>
                  <a:ea typeface="FZHei-B01S" panose="02010601030101010101" pitchFamily="2" charset="-122"/>
                  <a:cs typeface="+mn-ea"/>
                  <a:sym typeface="FZHei-B01S" panose="02010601030101010101" pitchFamily="2" charset="-122"/>
                </a:rPr>
                <a:t>输入标题</a:t>
              </a:r>
              <a:endParaRPr lang="en-ID" altLang="zh-CN" sz="1465" b="1"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7" name="Oval 16"/>
            <p:cNvSpPr/>
            <p:nvPr/>
          </p:nvSpPr>
          <p:spPr>
            <a:xfrm>
              <a:off x="5554949" y="4160018"/>
              <a:ext cx="74009" cy="74009"/>
            </a:xfrm>
            <a:prstGeom prst="ellipse">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400">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18" name="Group 17"/>
          <p:cNvGrpSpPr/>
          <p:nvPr/>
        </p:nvGrpSpPr>
        <p:grpSpPr>
          <a:xfrm>
            <a:off x="5645540" y="2368860"/>
            <a:ext cx="934871" cy="452017"/>
            <a:chOff x="4234153" y="2090968"/>
            <a:chExt cx="701153" cy="339013"/>
          </a:xfrm>
        </p:grpSpPr>
        <p:sp>
          <p:nvSpPr>
            <p:cNvPr id="19" name="TextBox 18"/>
            <p:cNvSpPr txBox="1"/>
            <p:nvPr/>
          </p:nvSpPr>
          <p:spPr>
            <a:xfrm>
              <a:off x="4234153" y="2090968"/>
              <a:ext cx="701153" cy="238575"/>
            </a:xfrm>
            <a:prstGeom prst="rect">
              <a:avLst/>
            </a:prstGeom>
            <a:noFill/>
          </p:spPr>
          <p:txBody>
            <a:bodyPr wrap="none" rtlCol="0">
              <a:spAutoFit/>
            </a:bodyPr>
            <a:lstStyle/>
            <a:p>
              <a:pPr algn="ctr"/>
              <a:r>
                <a:rPr lang="zh-CN" altLang="en-US" sz="1465" b="1" dirty="0">
                  <a:latin typeface="FZHei-B01S" panose="02010601030101010101" pitchFamily="2" charset="-122"/>
                  <a:ea typeface="FZHei-B01S" panose="02010601030101010101" pitchFamily="2" charset="-122"/>
                  <a:cs typeface="+mn-ea"/>
                  <a:sym typeface="FZHei-B01S" panose="02010601030101010101" pitchFamily="2" charset="-122"/>
                </a:rPr>
                <a:t>输入标题</a:t>
              </a:r>
              <a:endParaRPr lang="en-ID" altLang="zh-CN" sz="1465" b="1"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0" name="Oval 19"/>
            <p:cNvSpPr/>
            <p:nvPr/>
          </p:nvSpPr>
          <p:spPr>
            <a:xfrm>
              <a:off x="4547725" y="2355972"/>
              <a:ext cx="74009" cy="74009"/>
            </a:xfrm>
            <a:prstGeom prst="ellipse">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400">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21" name="Group 20"/>
          <p:cNvGrpSpPr/>
          <p:nvPr/>
        </p:nvGrpSpPr>
        <p:grpSpPr>
          <a:xfrm>
            <a:off x="2980745" y="2368860"/>
            <a:ext cx="934871" cy="452017"/>
            <a:chOff x="2235558" y="2090968"/>
            <a:chExt cx="701153" cy="339013"/>
          </a:xfrm>
        </p:grpSpPr>
        <p:sp>
          <p:nvSpPr>
            <p:cNvPr id="22" name="TextBox 21"/>
            <p:cNvSpPr txBox="1"/>
            <p:nvPr/>
          </p:nvSpPr>
          <p:spPr>
            <a:xfrm>
              <a:off x="2235558" y="2090968"/>
              <a:ext cx="701153" cy="238575"/>
            </a:xfrm>
            <a:prstGeom prst="rect">
              <a:avLst/>
            </a:prstGeom>
            <a:noFill/>
          </p:spPr>
          <p:txBody>
            <a:bodyPr wrap="none" rtlCol="0">
              <a:spAutoFit/>
            </a:bodyPr>
            <a:lstStyle/>
            <a:p>
              <a:pPr algn="ctr"/>
              <a:r>
                <a:rPr lang="zh-CN" altLang="en-US" sz="1465" b="1" dirty="0">
                  <a:latin typeface="FZHei-B01S" panose="02010601030101010101" pitchFamily="2" charset="-122"/>
                  <a:ea typeface="FZHei-B01S" panose="02010601030101010101" pitchFamily="2" charset="-122"/>
                  <a:cs typeface="+mn-ea"/>
                  <a:sym typeface="FZHei-B01S" panose="02010601030101010101" pitchFamily="2" charset="-122"/>
                </a:rPr>
                <a:t>输入标题</a:t>
              </a:r>
              <a:endParaRPr lang="en-ID" sz="1465" b="1" dirty="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3" name="Oval 22"/>
            <p:cNvSpPr/>
            <p:nvPr/>
          </p:nvSpPr>
          <p:spPr>
            <a:xfrm>
              <a:off x="2549129" y="2355972"/>
              <a:ext cx="74009" cy="74009"/>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400">
                <a:solidFill>
                  <a:schemeClr val="tx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cxnSp>
        <p:nvCxnSpPr>
          <p:cNvPr id="24" name="Straight Connector 23"/>
          <p:cNvCxnSpPr/>
          <p:nvPr/>
        </p:nvCxnSpPr>
        <p:spPr>
          <a:xfrm>
            <a:off x="3448177" y="2848901"/>
            <a:ext cx="0" cy="277488"/>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112972" y="2848901"/>
            <a:ext cx="0" cy="277488"/>
          </a:xfrm>
          <a:prstGeom prst="line">
            <a:avLst/>
          </a:prstGeom>
          <a:ln w="1270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771127" y="4723964"/>
            <a:ext cx="0" cy="396947"/>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455937" y="4723964"/>
            <a:ext cx="0" cy="396947"/>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1326332" y="3144705"/>
            <a:ext cx="1522203" cy="1522203"/>
            <a:chOff x="994748" y="2672853"/>
            <a:chExt cx="1141652" cy="1141652"/>
          </a:xfrm>
        </p:grpSpPr>
        <p:sp>
          <p:nvSpPr>
            <p:cNvPr id="29" name="Teardrop 28"/>
            <p:cNvSpPr/>
            <p:nvPr/>
          </p:nvSpPr>
          <p:spPr>
            <a:xfrm rot="8100000">
              <a:off x="994748" y="2672853"/>
              <a:ext cx="1141652" cy="1141652"/>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0" name="Freeform 90"/>
            <p:cNvSpPr>
              <a:spLocks noEditPoints="1"/>
            </p:cNvSpPr>
            <p:nvPr/>
          </p:nvSpPr>
          <p:spPr bwMode="auto">
            <a:xfrm>
              <a:off x="1446918" y="3143119"/>
              <a:ext cx="233194" cy="241125"/>
            </a:xfrm>
            <a:custGeom>
              <a:avLst/>
              <a:gdLst>
                <a:gd name="T0" fmla="*/ 28 w 62"/>
                <a:gd name="T1" fmla="*/ 25 h 62"/>
                <a:gd name="T2" fmla="*/ 28 w 62"/>
                <a:gd name="T3" fmla="*/ 28 h 62"/>
                <a:gd name="T4" fmla="*/ 27 w 62"/>
                <a:gd name="T5" fmla="*/ 29 h 62"/>
                <a:gd name="T6" fmla="*/ 25 w 62"/>
                <a:gd name="T7" fmla="*/ 28 h 62"/>
                <a:gd name="T8" fmla="*/ 4 w 62"/>
                <a:gd name="T9" fmla="*/ 7 h 62"/>
                <a:gd name="T10" fmla="*/ 4 w 62"/>
                <a:gd name="T11" fmla="*/ 15 h 62"/>
                <a:gd name="T12" fmla="*/ 2 w 62"/>
                <a:gd name="T13" fmla="*/ 17 h 62"/>
                <a:gd name="T14" fmla="*/ 0 w 62"/>
                <a:gd name="T15" fmla="*/ 15 h 62"/>
                <a:gd name="T16" fmla="*/ 0 w 62"/>
                <a:gd name="T17" fmla="*/ 2 h 62"/>
                <a:gd name="T18" fmla="*/ 2 w 62"/>
                <a:gd name="T19" fmla="*/ 0 h 62"/>
                <a:gd name="T20" fmla="*/ 15 w 62"/>
                <a:gd name="T21" fmla="*/ 0 h 62"/>
                <a:gd name="T22" fmla="*/ 17 w 62"/>
                <a:gd name="T23" fmla="*/ 2 h 62"/>
                <a:gd name="T24" fmla="*/ 15 w 62"/>
                <a:gd name="T25" fmla="*/ 4 h 62"/>
                <a:gd name="T26" fmla="*/ 7 w 62"/>
                <a:gd name="T27" fmla="*/ 4 h 62"/>
                <a:gd name="T28" fmla="*/ 28 w 62"/>
                <a:gd name="T29" fmla="*/ 25 h 62"/>
                <a:gd name="T30" fmla="*/ 60 w 62"/>
                <a:gd name="T31" fmla="*/ 46 h 62"/>
                <a:gd name="T32" fmla="*/ 58 w 62"/>
                <a:gd name="T33" fmla="*/ 48 h 62"/>
                <a:gd name="T34" fmla="*/ 58 w 62"/>
                <a:gd name="T35" fmla="*/ 55 h 62"/>
                <a:gd name="T36" fmla="*/ 37 w 62"/>
                <a:gd name="T37" fmla="*/ 34 h 62"/>
                <a:gd name="T38" fmla="*/ 34 w 62"/>
                <a:gd name="T39" fmla="*/ 34 h 62"/>
                <a:gd name="T40" fmla="*/ 34 w 62"/>
                <a:gd name="T41" fmla="*/ 37 h 62"/>
                <a:gd name="T42" fmla="*/ 55 w 62"/>
                <a:gd name="T43" fmla="*/ 58 h 62"/>
                <a:gd name="T44" fmla="*/ 47 w 62"/>
                <a:gd name="T45" fmla="*/ 58 h 62"/>
                <a:gd name="T46" fmla="*/ 45 w 62"/>
                <a:gd name="T47" fmla="*/ 60 h 62"/>
                <a:gd name="T48" fmla="*/ 47 w 62"/>
                <a:gd name="T49" fmla="*/ 62 h 62"/>
                <a:gd name="T50" fmla="*/ 60 w 62"/>
                <a:gd name="T51" fmla="*/ 62 h 62"/>
                <a:gd name="T52" fmla="*/ 62 w 62"/>
                <a:gd name="T53" fmla="*/ 60 h 62"/>
                <a:gd name="T54" fmla="*/ 62 w 62"/>
                <a:gd name="T55" fmla="*/ 48 h 62"/>
                <a:gd name="T56" fmla="*/ 60 w 62"/>
                <a:gd name="T57" fmla="*/ 46 h 62"/>
                <a:gd name="T58" fmla="*/ 60 w 62"/>
                <a:gd name="T59" fmla="*/ 0 h 62"/>
                <a:gd name="T60" fmla="*/ 47 w 62"/>
                <a:gd name="T61" fmla="*/ 0 h 62"/>
                <a:gd name="T62" fmla="*/ 45 w 62"/>
                <a:gd name="T63" fmla="*/ 2 h 62"/>
                <a:gd name="T64" fmla="*/ 47 w 62"/>
                <a:gd name="T65" fmla="*/ 4 h 62"/>
                <a:gd name="T66" fmla="*/ 55 w 62"/>
                <a:gd name="T67" fmla="*/ 4 h 62"/>
                <a:gd name="T68" fmla="*/ 34 w 62"/>
                <a:gd name="T69" fmla="*/ 25 h 62"/>
                <a:gd name="T70" fmla="*/ 34 w 62"/>
                <a:gd name="T71" fmla="*/ 28 h 62"/>
                <a:gd name="T72" fmla="*/ 36 w 62"/>
                <a:gd name="T73" fmla="*/ 29 h 62"/>
                <a:gd name="T74" fmla="*/ 37 w 62"/>
                <a:gd name="T75" fmla="*/ 28 h 62"/>
                <a:gd name="T76" fmla="*/ 58 w 62"/>
                <a:gd name="T77" fmla="*/ 7 h 62"/>
                <a:gd name="T78" fmla="*/ 58 w 62"/>
                <a:gd name="T79" fmla="*/ 15 h 62"/>
                <a:gd name="T80" fmla="*/ 60 w 62"/>
                <a:gd name="T81" fmla="*/ 17 h 62"/>
                <a:gd name="T82" fmla="*/ 62 w 62"/>
                <a:gd name="T83" fmla="*/ 15 h 62"/>
                <a:gd name="T84" fmla="*/ 62 w 62"/>
                <a:gd name="T85" fmla="*/ 2 h 62"/>
                <a:gd name="T86" fmla="*/ 60 w 62"/>
                <a:gd name="T87" fmla="*/ 0 h 62"/>
                <a:gd name="T88" fmla="*/ 25 w 62"/>
                <a:gd name="T89" fmla="*/ 34 h 62"/>
                <a:gd name="T90" fmla="*/ 4 w 62"/>
                <a:gd name="T91" fmla="*/ 55 h 62"/>
                <a:gd name="T92" fmla="*/ 4 w 62"/>
                <a:gd name="T93" fmla="*/ 48 h 62"/>
                <a:gd name="T94" fmla="*/ 2 w 62"/>
                <a:gd name="T95" fmla="*/ 46 h 62"/>
                <a:gd name="T96" fmla="*/ 0 w 62"/>
                <a:gd name="T97" fmla="*/ 48 h 62"/>
                <a:gd name="T98" fmla="*/ 0 w 62"/>
                <a:gd name="T99" fmla="*/ 60 h 62"/>
                <a:gd name="T100" fmla="*/ 2 w 62"/>
                <a:gd name="T101" fmla="*/ 62 h 62"/>
                <a:gd name="T102" fmla="*/ 15 w 62"/>
                <a:gd name="T103" fmla="*/ 62 h 62"/>
                <a:gd name="T104" fmla="*/ 17 w 62"/>
                <a:gd name="T105" fmla="*/ 60 h 62"/>
                <a:gd name="T106" fmla="*/ 15 w 62"/>
                <a:gd name="T107" fmla="*/ 58 h 62"/>
                <a:gd name="T108" fmla="*/ 7 w 62"/>
                <a:gd name="T109" fmla="*/ 58 h 62"/>
                <a:gd name="T110" fmla="*/ 28 w 62"/>
                <a:gd name="T111" fmla="*/ 37 h 62"/>
                <a:gd name="T112" fmla="*/ 28 w 62"/>
                <a:gd name="T113" fmla="*/ 34 h 62"/>
                <a:gd name="T114" fmla="*/ 25 w 62"/>
                <a:gd name="T115" fmla="*/ 3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 h="62">
                  <a:moveTo>
                    <a:pt x="28" y="25"/>
                  </a:moveTo>
                  <a:cubicBezTo>
                    <a:pt x="29" y="26"/>
                    <a:pt x="29" y="27"/>
                    <a:pt x="28" y="28"/>
                  </a:cubicBezTo>
                  <a:cubicBezTo>
                    <a:pt x="28" y="28"/>
                    <a:pt x="27" y="29"/>
                    <a:pt x="27" y="29"/>
                  </a:cubicBezTo>
                  <a:cubicBezTo>
                    <a:pt x="26" y="29"/>
                    <a:pt x="25" y="28"/>
                    <a:pt x="25" y="28"/>
                  </a:cubicBezTo>
                  <a:cubicBezTo>
                    <a:pt x="4" y="7"/>
                    <a:pt x="4" y="7"/>
                    <a:pt x="4" y="7"/>
                  </a:cubicBezTo>
                  <a:cubicBezTo>
                    <a:pt x="4" y="15"/>
                    <a:pt x="4" y="15"/>
                    <a:pt x="4" y="15"/>
                  </a:cubicBezTo>
                  <a:cubicBezTo>
                    <a:pt x="4" y="16"/>
                    <a:pt x="3" y="17"/>
                    <a:pt x="2" y="17"/>
                  </a:cubicBezTo>
                  <a:cubicBezTo>
                    <a:pt x="1" y="17"/>
                    <a:pt x="0" y="16"/>
                    <a:pt x="0" y="15"/>
                  </a:cubicBezTo>
                  <a:cubicBezTo>
                    <a:pt x="0" y="2"/>
                    <a:pt x="0" y="2"/>
                    <a:pt x="0" y="2"/>
                  </a:cubicBezTo>
                  <a:cubicBezTo>
                    <a:pt x="0" y="1"/>
                    <a:pt x="1" y="0"/>
                    <a:pt x="2" y="0"/>
                  </a:cubicBezTo>
                  <a:cubicBezTo>
                    <a:pt x="15" y="0"/>
                    <a:pt x="15" y="0"/>
                    <a:pt x="15" y="0"/>
                  </a:cubicBezTo>
                  <a:cubicBezTo>
                    <a:pt x="16" y="0"/>
                    <a:pt x="17" y="1"/>
                    <a:pt x="17" y="2"/>
                  </a:cubicBezTo>
                  <a:cubicBezTo>
                    <a:pt x="17" y="4"/>
                    <a:pt x="16" y="4"/>
                    <a:pt x="15" y="4"/>
                  </a:cubicBezTo>
                  <a:cubicBezTo>
                    <a:pt x="7" y="4"/>
                    <a:pt x="7" y="4"/>
                    <a:pt x="7" y="4"/>
                  </a:cubicBezTo>
                  <a:lnTo>
                    <a:pt x="28" y="25"/>
                  </a:lnTo>
                  <a:close/>
                  <a:moveTo>
                    <a:pt x="60" y="46"/>
                  </a:moveTo>
                  <a:cubicBezTo>
                    <a:pt x="59" y="46"/>
                    <a:pt x="58" y="46"/>
                    <a:pt x="58" y="48"/>
                  </a:cubicBezTo>
                  <a:cubicBezTo>
                    <a:pt x="58" y="55"/>
                    <a:pt x="58" y="55"/>
                    <a:pt x="58" y="55"/>
                  </a:cubicBezTo>
                  <a:cubicBezTo>
                    <a:pt x="37" y="34"/>
                    <a:pt x="37" y="34"/>
                    <a:pt x="37" y="34"/>
                  </a:cubicBezTo>
                  <a:cubicBezTo>
                    <a:pt x="36" y="34"/>
                    <a:pt x="35" y="34"/>
                    <a:pt x="34" y="34"/>
                  </a:cubicBezTo>
                  <a:cubicBezTo>
                    <a:pt x="34" y="35"/>
                    <a:pt x="34" y="36"/>
                    <a:pt x="34" y="37"/>
                  </a:cubicBezTo>
                  <a:cubicBezTo>
                    <a:pt x="55" y="58"/>
                    <a:pt x="55" y="58"/>
                    <a:pt x="55" y="58"/>
                  </a:cubicBezTo>
                  <a:cubicBezTo>
                    <a:pt x="47" y="58"/>
                    <a:pt x="47" y="58"/>
                    <a:pt x="47" y="58"/>
                  </a:cubicBezTo>
                  <a:cubicBezTo>
                    <a:pt x="46" y="58"/>
                    <a:pt x="45" y="59"/>
                    <a:pt x="45" y="60"/>
                  </a:cubicBezTo>
                  <a:cubicBezTo>
                    <a:pt x="45" y="61"/>
                    <a:pt x="46" y="62"/>
                    <a:pt x="47" y="62"/>
                  </a:cubicBezTo>
                  <a:cubicBezTo>
                    <a:pt x="60" y="62"/>
                    <a:pt x="60" y="62"/>
                    <a:pt x="60" y="62"/>
                  </a:cubicBezTo>
                  <a:cubicBezTo>
                    <a:pt x="61" y="62"/>
                    <a:pt x="62" y="61"/>
                    <a:pt x="62" y="60"/>
                  </a:cubicBezTo>
                  <a:cubicBezTo>
                    <a:pt x="62" y="48"/>
                    <a:pt x="62" y="48"/>
                    <a:pt x="62" y="48"/>
                  </a:cubicBezTo>
                  <a:cubicBezTo>
                    <a:pt x="62" y="46"/>
                    <a:pt x="61" y="46"/>
                    <a:pt x="60" y="46"/>
                  </a:cubicBezTo>
                  <a:close/>
                  <a:moveTo>
                    <a:pt x="60" y="0"/>
                  </a:moveTo>
                  <a:cubicBezTo>
                    <a:pt x="47" y="0"/>
                    <a:pt x="47" y="0"/>
                    <a:pt x="47" y="0"/>
                  </a:cubicBezTo>
                  <a:cubicBezTo>
                    <a:pt x="46" y="0"/>
                    <a:pt x="45" y="1"/>
                    <a:pt x="45" y="2"/>
                  </a:cubicBezTo>
                  <a:cubicBezTo>
                    <a:pt x="45" y="4"/>
                    <a:pt x="46" y="4"/>
                    <a:pt x="47" y="4"/>
                  </a:cubicBezTo>
                  <a:cubicBezTo>
                    <a:pt x="55" y="4"/>
                    <a:pt x="55" y="4"/>
                    <a:pt x="55" y="4"/>
                  </a:cubicBezTo>
                  <a:cubicBezTo>
                    <a:pt x="34" y="25"/>
                    <a:pt x="34" y="25"/>
                    <a:pt x="34" y="25"/>
                  </a:cubicBezTo>
                  <a:cubicBezTo>
                    <a:pt x="34" y="26"/>
                    <a:pt x="34" y="27"/>
                    <a:pt x="34" y="28"/>
                  </a:cubicBezTo>
                  <a:cubicBezTo>
                    <a:pt x="35" y="28"/>
                    <a:pt x="35" y="29"/>
                    <a:pt x="36" y="29"/>
                  </a:cubicBezTo>
                  <a:cubicBezTo>
                    <a:pt x="36" y="29"/>
                    <a:pt x="37" y="28"/>
                    <a:pt x="37" y="28"/>
                  </a:cubicBezTo>
                  <a:cubicBezTo>
                    <a:pt x="58" y="7"/>
                    <a:pt x="58" y="7"/>
                    <a:pt x="58" y="7"/>
                  </a:cubicBezTo>
                  <a:cubicBezTo>
                    <a:pt x="58" y="15"/>
                    <a:pt x="58" y="15"/>
                    <a:pt x="58" y="15"/>
                  </a:cubicBezTo>
                  <a:cubicBezTo>
                    <a:pt x="58" y="16"/>
                    <a:pt x="59" y="17"/>
                    <a:pt x="60" y="17"/>
                  </a:cubicBezTo>
                  <a:cubicBezTo>
                    <a:pt x="61" y="17"/>
                    <a:pt x="62" y="16"/>
                    <a:pt x="62" y="15"/>
                  </a:cubicBezTo>
                  <a:cubicBezTo>
                    <a:pt x="62" y="2"/>
                    <a:pt x="62" y="2"/>
                    <a:pt x="62" y="2"/>
                  </a:cubicBezTo>
                  <a:cubicBezTo>
                    <a:pt x="62" y="1"/>
                    <a:pt x="61" y="0"/>
                    <a:pt x="60" y="0"/>
                  </a:cubicBezTo>
                  <a:close/>
                  <a:moveTo>
                    <a:pt x="25" y="34"/>
                  </a:moveTo>
                  <a:cubicBezTo>
                    <a:pt x="4" y="55"/>
                    <a:pt x="4" y="55"/>
                    <a:pt x="4" y="55"/>
                  </a:cubicBezTo>
                  <a:cubicBezTo>
                    <a:pt x="4" y="48"/>
                    <a:pt x="4" y="48"/>
                    <a:pt x="4" y="48"/>
                  </a:cubicBezTo>
                  <a:cubicBezTo>
                    <a:pt x="4" y="46"/>
                    <a:pt x="3" y="46"/>
                    <a:pt x="2" y="46"/>
                  </a:cubicBezTo>
                  <a:cubicBezTo>
                    <a:pt x="1" y="46"/>
                    <a:pt x="0" y="46"/>
                    <a:pt x="0" y="48"/>
                  </a:cubicBezTo>
                  <a:cubicBezTo>
                    <a:pt x="0" y="60"/>
                    <a:pt x="0" y="60"/>
                    <a:pt x="0" y="60"/>
                  </a:cubicBezTo>
                  <a:cubicBezTo>
                    <a:pt x="0" y="61"/>
                    <a:pt x="1" y="62"/>
                    <a:pt x="2" y="62"/>
                  </a:cubicBezTo>
                  <a:cubicBezTo>
                    <a:pt x="15" y="62"/>
                    <a:pt x="15" y="62"/>
                    <a:pt x="15" y="62"/>
                  </a:cubicBezTo>
                  <a:cubicBezTo>
                    <a:pt x="16" y="62"/>
                    <a:pt x="17" y="61"/>
                    <a:pt x="17" y="60"/>
                  </a:cubicBezTo>
                  <a:cubicBezTo>
                    <a:pt x="17" y="59"/>
                    <a:pt x="16" y="58"/>
                    <a:pt x="15" y="58"/>
                  </a:cubicBezTo>
                  <a:cubicBezTo>
                    <a:pt x="7" y="58"/>
                    <a:pt x="7" y="58"/>
                    <a:pt x="7" y="58"/>
                  </a:cubicBezTo>
                  <a:cubicBezTo>
                    <a:pt x="28" y="37"/>
                    <a:pt x="28" y="37"/>
                    <a:pt x="28" y="37"/>
                  </a:cubicBezTo>
                  <a:cubicBezTo>
                    <a:pt x="29" y="36"/>
                    <a:pt x="29" y="35"/>
                    <a:pt x="28" y="34"/>
                  </a:cubicBezTo>
                  <a:cubicBezTo>
                    <a:pt x="27" y="34"/>
                    <a:pt x="26" y="34"/>
                    <a:pt x="25" y="34"/>
                  </a:cubicBezTo>
                  <a:close/>
                </a:path>
              </a:pathLst>
            </a:custGeom>
            <a:solidFill>
              <a:schemeClr val="bg1"/>
            </a:solidFill>
            <a:ln>
              <a:noFill/>
            </a:ln>
          </p:spPr>
          <p:txBody>
            <a:bodyPr vert="horz" wrap="square" lIns="121920" tIns="60960" rIns="121920" bIns="60960" numCol="1" anchor="t" anchorCtr="0" compatLnSpc="1"/>
            <a:lstStyle/>
            <a:p>
              <a:endParaRPr lang="en-US" sz="1335">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31" name="Group 30"/>
          <p:cNvGrpSpPr/>
          <p:nvPr/>
        </p:nvGrpSpPr>
        <p:grpSpPr>
          <a:xfrm>
            <a:off x="2668177" y="3144705"/>
            <a:ext cx="1522203" cy="1522203"/>
            <a:chOff x="2001133" y="2672853"/>
            <a:chExt cx="1141652" cy="1141652"/>
          </a:xfrm>
        </p:grpSpPr>
        <p:sp>
          <p:nvSpPr>
            <p:cNvPr id="32" name="Teardrop 31"/>
            <p:cNvSpPr/>
            <p:nvPr/>
          </p:nvSpPr>
          <p:spPr>
            <a:xfrm rot="2700000">
              <a:off x="2001133" y="2672853"/>
              <a:ext cx="1141652" cy="1141652"/>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3" name="Freeform 53"/>
            <p:cNvSpPr>
              <a:spLocks noEditPoints="1"/>
            </p:cNvSpPr>
            <p:nvPr/>
          </p:nvSpPr>
          <p:spPr bwMode="auto">
            <a:xfrm>
              <a:off x="2415944" y="3085843"/>
              <a:ext cx="304397" cy="315672"/>
            </a:xfrm>
            <a:custGeom>
              <a:avLst/>
              <a:gdLst>
                <a:gd name="T0" fmla="*/ 32 w 80"/>
                <a:gd name="T1" fmla="*/ 40 h 80"/>
                <a:gd name="T2" fmla="*/ 49 w 80"/>
                <a:gd name="T3" fmla="*/ 58 h 80"/>
                <a:gd name="T4" fmla="*/ 43 w 80"/>
                <a:gd name="T5" fmla="*/ 56 h 80"/>
                <a:gd name="T6" fmla="*/ 67 w 80"/>
                <a:gd name="T7" fmla="*/ 64 h 80"/>
                <a:gd name="T8" fmla="*/ 70 w 80"/>
                <a:gd name="T9" fmla="*/ 64 h 80"/>
                <a:gd name="T10" fmla="*/ 40 w 80"/>
                <a:gd name="T11" fmla="*/ 57 h 80"/>
                <a:gd name="T12" fmla="*/ 38 w 80"/>
                <a:gd name="T13" fmla="*/ 56 h 80"/>
                <a:gd name="T14" fmla="*/ 40 w 80"/>
                <a:gd name="T15" fmla="*/ 77 h 80"/>
                <a:gd name="T16" fmla="*/ 40 w 80"/>
                <a:gd name="T17" fmla="*/ 80 h 80"/>
                <a:gd name="T18" fmla="*/ 23 w 80"/>
                <a:gd name="T19" fmla="*/ 49 h 80"/>
                <a:gd name="T20" fmla="*/ 25 w 80"/>
                <a:gd name="T21" fmla="*/ 43 h 80"/>
                <a:gd name="T22" fmla="*/ 26 w 80"/>
                <a:gd name="T23" fmla="*/ 64 h 80"/>
                <a:gd name="T24" fmla="*/ 27 w 80"/>
                <a:gd name="T25" fmla="*/ 67 h 80"/>
                <a:gd name="T26" fmla="*/ 23 w 80"/>
                <a:gd name="T27" fmla="*/ 40 h 80"/>
                <a:gd name="T28" fmla="*/ 25 w 80"/>
                <a:gd name="T29" fmla="*/ 38 h 80"/>
                <a:gd name="T30" fmla="*/ 3 w 80"/>
                <a:gd name="T31" fmla="*/ 40 h 80"/>
                <a:gd name="T32" fmla="*/ 0 w 80"/>
                <a:gd name="T33" fmla="*/ 40 h 80"/>
                <a:gd name="T34" fmla="*/ 32 w 80"/>
                <a:gd name="T35" fmla="*/ 23 h 80"/>
                <a:gd name="T36" fmla="*/ 38 w 80"/>
                <a:gd name="T37" fmla="*/ 25 h 80"/>
                <a:gd name="T38" fmla="*/ 13 w 80"/>
                <a:gd name="T39" fmla="*/ 16 h 80"/>
                <a:gd name="T40" fmla="*/ 10 w 80"/>
                <a:gd name="T41" fmla="*/ 16 h 80"/>
                <a:gd name="T42" fmla="*/ 40 w 80"/>
                <a:gd name="T43" fmla="*/ 23 h 80"/>
                <a:gd name="T44" fmla="*/ 43 w 80"/>
                <a:gd name="T45" fmla="*/ 25 h 80"/>
                <a:gd name="T46" fmla="*/ 40 w 80"/>
                <a:gd name="T47" fmla="*/ 3 h 80"/>
                <a:gd name="T48" fmla="*/ 40 w 80"/>
                <a:gd name="T49" fmla="*/ 0 h 80"/>
                <a:gd name="T50" fmla="*/ 58 w 80"/>
                <a:gd name="T51" fmla="*/ 32 h 80"/>
                <a:gd name="T52" fmla="*/ 56 w 80"/>
                <a:gd name="T53" fmla="*/ 38 h 80"/>
                <a:gd name="T54" fmla="*/ 53 w 80"/>
                <a:gd name="T55" fmla="*/ 18 h 80"/>
                <a:gd name="T56" fmla="*/ 70 w 80"/>
                <a:gd name="T57" fmla="*/ 16 h 80"/>
                <a:gd name="T58" fmla="*/ 59 w 80"/>
                <a:gd name="T59" fmla="*/ 47 h 80"/>
                <a:gd name="T60" fmla="*/ 53 w 80"/>
                <a:gd name="T61" fmla="*/ 49 h 80"/>
                <a:gd name="T62" fmla="*/ 67 w 80"/>
                <a:gd name="T63" fmla="*/ 31 h 80"/>
                <a:gd name="T64" fmla="*/ 52 w 80"/>
                <a:gd name="T65" fmla="*/ 60 h 80"/>
                <a:gd name="T66" fmla="*/ 53 w 80"/>
                <a:gd name="T67" fmla="*/ 40 h 80"/>
                <a:gd name="T68" fmla="*/ 53 w 80"/>
                <a:gd name="T69" fmla="*/ 40 h 80"/>
                <a:gd name="T70" fmla="*/ 50 w 80"/>
                <a:gd name="T71" fmla="*/ 40 h 80"/>
                <a:gd name="T72" fmla="*/ 44 w 80"/>
                <a:gd name="T73" fmla="*/ 31 h 80"/>
                <a:gd name="T74" fmla="*/ 33 w 80"/>
                <a:gd name="T75" fmla="*/ 33 h 80"/>
                <a:gd name="T76" fmla="*/ 31 w 80"/>
                <a:gd name="T77" fmla="*/ 44 h 80"/>
                <a:gd name="T78" fmla="*/ 40 w 80"/>
                <a:gd name="T79" fmla="*/ 50 h 80"/>
                <a:gd name="T80" fmla="*/ 49 w 80"/>
                <a:gd name="T81" fmla="*/ 31 h 80"/>
                <a:gd name="T82" fmla="*/ 50 w 80"/>
                <a:gd name="T83" fmla="*/ 31 h 80"/>
                <a:gd name="T84" fmla="*/ 40 w 80"/>
                <a:gd name="T85" fmla="*/ 28 h 80"/>
                <a:gd name="T86" fmla="*/ 40 w 80"/>
                <a:gd name="T87" fmla="*/ 28 h 80"/>
                <a:gd name="T88" fmla="*/ 32 w 80"/>
                <a:gd name="T89" fmla="*/ 31 h 80"/>
                <a:gd name="T90" fmla="*/ 28 w 80"/>
                <a:gd name="T91" fmla="*/ 41 h 80"/>
                <a:gd name="T92" fmla="*/ 27 w 80"/>
                <a:gd name="T93" fmla="*/ 40 h 80"/>
                <a:gd name="T94" fmla="*/ 31 w 80"/>
                <a:gd name="T95" fmla="*/ 49 h 80"/>
                <a:gd name="T96" fmla="*/ 32 w 80"/>
                <a:gd name="T97" fmla="*/ 50 h 80"/>
                <a:gd name="T98" fmla="*/ 40 w 80"/>
                <a:gd name="T99" fmla="*/ 53 h 80"/>
                <a:gd name="T100" fmla="*/ 50 w 80"/>
                <a:gd name="T101" fmla="*/ 50 h 80"/>
                <a:gd name="T102" fmla="*/ 49 w 80"/>
                <a:gd name="T103"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 h="80">
                  <a:moveTo>
                    <a:pt x="48" y="40"/>
                  </a:moveTo>
                  <a:cubicBezTo>
                    <a:pt x="48" y="45"/>
                    <a:pt x="45" y="48"/>
                    <a:pt x="40" y="48"/>
                  </a:cubicBezTo>
                  <a:cubicBezTo>
                    <a:pt x="36" y="48"/>
                    <a:pt x="32" y="45"/>
                    <a:pt x="32" y="40"/>
                  </a:cubicBezTo>
                  <a:cubicBezTo>
                    <a:pt x="32" y="36"/>
                    <a:pt x="36" y="32"/>
                    <a:pt x="40" y="32"/>
                  </a:cubicBezTo>
                  <a:cubicBezTo>
                    <a:pt x="45" y="32"/>
                    <a:pt x="48" y="36"/>
                    <a:pt x="48" y="40"/>
                  </a:cubicBezTo>
                  <a:close/>
                  <a:moveTo>
                    <a:pt x="49" y="58"/>
                  </a:moveTo>
                  <a:cubicBezTo>
                    <a:pt x="49" y="56"/>
                    <a:pt x="49" y="54"/>
                    <a:pt x="49" y="53"/>
                  </a:cubicBezTo>
                  <a:cubicBezTo>
                    <a:pt x="48" y="53"/>
                    <a:pt x="47" y="53"/>
                    <a:pt x="46" y="53"/>
                  </a:cubicBezTo>
                  <a:cubicBezTo>
                    <a:pt x="45" y="54"/>
                    <a:pt x="44" y="55"/>
                    <a:pt x="43" y="56"/>
                  </a:cubicBezTo>
                  <a:cubicBezTo>
                    <a:pt x="47" y="59"/>
                    <a:pt x="51" y="62"/>
                    <a:pt x="55" y="64"/>
                  </a:cubicBezTo>
                  <a:cubicBezTo>
                    <a:pt x="62" y="68"/>
                    <a:pt x="65" y="68"/>
                    <a:pt x="67" y="67"/>
                  </a:cubicBezTo>
                  <a:cubicBezTo>
                    <a:pt x="67" y="66"/>
                    <a:pt x="67" y="65"/>
                    <a:pt x="67" y="64"/>
                  </a:cubicBezTo>
                  <a:cubicBezTo>
                    <a:pt x="67" y="62"/>
                    <a:pt x="66" y="58"/>
                    <a:pt x="63" y="53"/>
                  </a:cubicBezTo>
                  <a:cubicBezTo>
                    <a:pt x="64" y="53"/>
                    <a:pt x="65" y="53"/>
                    <a:pt x="66" y="52"/>
                  </a:cubicBezTo>
                  <a:cubicBezTo>
                    <a:pt x="69" y="57"/>
                    <a:pt x="70" y="61"/>
                    <a:pt x="70" y="64"/>
                  </a:cubicBezTo>
                  <a:cubicBezTo>
                    <a:pt x="70" y="66"/>
                    <a:pt x="70" y="68"/>
                    <a:pt x="69" y="69"/>
                  </a:cubicBezTo>
                  <a:cubicBezTo>
                    <a:pt x="66" y="71"/>
                    <a:pt x="61" y="71"/>
                    <a:pt x="53" y="67"/>
                  </a:cubicBezTo>
                  <a:cubicBezTo>
                    <a:pt x="49" y="64"/>
                    <a:pt x="45" y="61"/>
                    <a:pt x="40" y="57"/>
                  </a:cubicBezTo>
                  <a:cubicBezTo>
                    <a:pt x="38" y="59"/>
                    <a:pt x="36" y="61"/>
                    <a:pt x="35" y="62"/>
                  </a:cubicBezTo>
                  <a:cubicBezTo>
                    <a:pt x="34" y="61"/>
                    <a:pt x="34" y="60"/>
                    <a:pt x="34" y="59"/>
                  </a:cubicBezTo>
                  <a:cubicBezTo>
                    <a:pt x="35" y="58"/>
                    <a:pt x="37" y="57"/>
                    <a:pt x="38" y="56"/>
                  </a:cubicBezTo>
                  <a:cubicBezTo>
                    <a:pt x="37" y="55"/>
                    <a:pt x="36" y="54"/>
                    <a:pt x="35" y="53"/>
                  </a:cubicBezTo>
                  <a:cubicBezTo>
                    <a:pt x="34" y="53"/>
                    <a:pt x="32" y="53"/>
                    <a:pt x="31" y="53"/>
                  </a:cubicBezTo>
                  <a:cubicBezTo>
                    <a:pt x="33" y="68"/>
                    <a:pt x="37" y="77"/>
                    <a:pt x="40" y="77"/>
                  </a:cubicBezTo>
                  <a:cubicBezTo>
                    <a:pt x="43" y="77"/>
                    <a:pt x="45" y="73"/>
                    <a:pt x="47" y="65"/>
                  </a:cubicBezTo>
                  <a:cubicBezTo>
                    <a:pt x="48" y="66"/>
                    <a:pt x="49" y="66"/>
                    <a:pt x="50" y="67"/>
                  </a:cubicBezTo>
                  <a:cubicBezTo>
                    <a:pt x="48" y="75"/>
                    <a:pt x="45" y="80"/>
                    <a:pt x="40" y="80"/>
                  </a:cubicBezTo>
                  <a:cubicBezTo>
                    <a:pt x="34" y="80"/>
                    <a:pt x="30" y="68"/>
                    <a:pt x="28" y="52"/>
                  </a:cubicBezTo>
                  <a:cubicBezTo>
                    <a:pt x="26" y="52"/>
                    <a:pt x="23" y="52"/>
                    <a:pt x="21" y="52"/>
                  </a:cubicBezTo>
                  <a:cubicBezTo>
                    <a:pt x="22" y="51"/>
                    <a:pt x="22" y="50"/>
                    <a:pt x="23" y="49"/>
                  </a:cubicBezTo>
                  <a:cubicBezTo>
                    <a:pt x="24" y="49"/>
                    <a:pt x="26" y="49"/>
                    <a:pt x="28" y="49"/>
                  </a:cubicBezTo>
                  <a:cubicBezTo>
                    <a:pt x="28" y="48"/>
                    <a:pt x="28" y="47"/>
                    <a:pt x="28" y="46"/>
                  </a:cubicBezTo>
                  <a:cubicBezTo>
                    <a:pt x="27" y="45"/>
                    <a:pt x="26" y="44"/>
                    <a:pt x="25" y="43"/>
                  </a:cubicBezTo>
                  <a:cubicBezTo>
                    <a:pt x="18" y="51"/>
                    <a:pt x="13" y="60"/>
                    <a:pt x="13" y="64"/>
                  </a:cubicBezTo>
                  <a:cubicBezTo>
                    <a:pt x="13" y="65"/>
                    <a:pt x="14" y="66"/>
                    <a:pt x="14" y="67"/>
                  </a:cubicBezTo>
                  <a:cubicBezTo>
                    <a:pt x="15" y="68"/>
                    <a:pt x="19" y="68"/>
                    <a:pt x="26" y="64"/>
                  </a:cubicBezTo>
                  <a:cubicBezTo>
                    <a:pt x="26" y="64"/>
                    <a:pt x="27" y="63"/>
                    <a:pt x="28" y="63"/>
                  </a:cubicBezTo>
                  <a:cubicBezTo>
                    <a:pt x="28" y="64"/>
                    <a:pt x="28" y="65"/>
                    <a:pt x="28" y="66"/>
                  </a:cubicBezTo>
                  <a:cubicBezTo>
                    <a:pt x="28" y="66"/>
                    <a:pt x="28" y="66"/>
                    <a:pt x="27" y="67"/>
                  </a:cubicBezTo>
                  <a:cubicBezTo>
                    <a:pt x="20" y="71"/>
                    <a:pt x="15" y="71"/>
                    <a:pt x="12" y="69"/>
                  </a:cubicBezTo>
                  <a:cubicBezTo>
                    <a:pt x="11" y="68"/>
                    <a:pt x="10" y="66"/>
                    <a:pt x="10" y="64"/>
                  </a:cubicBezTo>
                  <a:cubicBezTo>
                    <a:pt x="10" y="59"/>
                    <a:pt x="15" y="50"/>
                    <a:pt x="23" y="40"/>
                  </a:cubicBezTo>
                  <a:cubicBezTo>
                    <a:pt x="22" y="38"/>
                    <a:pt x="20" y="36"/>
                    <a:pt x="19" y="35"/>
                  </a:cubicBezTo>
                  <a:cubicBezTo>
                    <a:pt x="20" y="34"/>
                    <a:pt x="21" y="34"/>
                    <a:pt x="22" y="34"/>
                  </a:cubicBezTo>
                  <a:cubicBezTo>
                    <a:pt x="23" y="35"/>
                    <a:pt x="24" y="37"/>
                    <a:pt x="25" y="38"/>
                  </a:cubicBezTo>
                  <a:cubicBezTo>
                    <a:pt x="26" y="37"/>
                    <a:pt x="27" y="36"/>
                    <a:pt x="28" y="35"/>
                  </a:cubicBezTo>
                  <a:cubicBezTo>
                    <a:pt x="28" y="34"/>
                    <a:pt x="28" y="32"/>
                    <a:pt x="28" y="31"/>
                  </a:cubicBezTo>
                  <a:cubicBezTo>
                    <a:pt x="12" y="33"/>
                    <a:pt x="3" y="37"/>
                    <a:pt x="3" y="40"/>
                  </a:cubicBezTo>
                  <a:cubicBezTo>
                    <a:pt x="3" y="43"/>
                    <a:pt x="8" y="45"/>
                    <a:pt x="15" y="47"/>
                  </a:cubicBezTo>
                  <a:cubicBezTo>
                    <a:pt x="15" y="48"/>
                    <a:pt x="14" y="49"/>
                    <a:pt x="14" y="50"/>
                  </a:cubicBezTo>
                  <a:cubicBezTo>
                    <a:pt x="6" y="48"/>
                    <a:pt x="0" y="45"/>
                    <a:pt x="0" y="40"/>
                  </a:cubicBezTo>
                  <a:cubicBezTo>
                    <a:pt x="0" y="34"/>
                    <a:pt x="13" y="30"/>
                    <a:pt x="28" y="28"/>
                  </a:cubicBezTo>
                  <a:cubicBezTo>
                    <a:pt x="28" y="26"/>
                    <a:pt x="29" y="23"/>
                    <a:pt x="29" y="21"/>
                  </a:cubicBezTo>
                  <a:cubicBezTo>
                    <a:pt x="30" y="22"/>
                    <a:pt x="31" y="22"/>
                    <a:pt x="32" y="23"/>
                  </a:cubicBezTo>
                  <a:cubicBezTo>
                    <a:pt x="32" y="25"/>
                    <a:pt x="31" y="26"/>
                    <a:pt x="31" y="28"/>
                  </a:cubicBezTo>
                  <a:cubicBezTo>
                    <a:pt x="32" y="28"/>
                    <a:pt x="34" y="28"/>
                    <a:pt x="35" y="28"/>
                  </a:cubicBezTo>
                  <a:cubicBezTo>
                    <a:pt x="36" y="27"/>
                    <a:pt x="37" y="26"/>
                    <a:pt x="38" y="25"/>
                  </a:cubicBezTo>
                  <a:cubicBezTo>
                    <a:pt x="34" y="22"/>
                    <a:pt x="30" y="19"/>
                    <a:pt x="26" y="17"/>
                  </a:cubicBezTo>
                  <a:cubicBezTo>
                    <a:pt x="19" y="13"/>
                    <a:pt x="15" y="13"/>
                    <a:pt x="14" y="14"/>
                  </a:cubicBezTo>
                  <a:cubicBezTo>
                    <a:pt x="14" y="15"/>
                    <a:pt x="13" y="15"/>
                    <a:pt x="13" y="16"/>
                  </a:cubicBezTo>
                  <a:cubicBezTo>
                    <a:pt x="13" y="19"/>
                    <a:pt x="15" y="23"/>
                    <a:pt x="18" y="28"/>
                  </a:cubicBezTo>
                  <a:cubicBezTo>
                    <a:pt x="17" y="28"/>
                    <a:pt x="16" y="28"/>
                    <a:pt x="15" y="28"/>
                  </a:cubicBezTo>
                  <a:cubicBezTo>
                    <a:pt x="12" y="24"/>
                    <a:pt x="10" y="19"/>
                    <a:pt x="10" y="16"/>
                  </a:cubicBezTo>
                  <a:cubicBezTo>
                    <a:pt x="10" y="15"/>
                    <a:pt x="11" y="13"/>
                    <a:pt x="12" y="12"/>
                  </a:cubicBezTo>
                  <a:cubicBezTo>
                    <a:pt x="15" y="9"/>
                    <a:pt x="20" y="10"/>
                    <a:pt x="27" y="14"/>
                  </a:cubicBezTo>
                  <a:cubicBezTo>
                    <a:pt x="31" y="16"/>
                    <a:pt x="36" y="19"/>
                    <a:pt x="40" y="23"/>
                  </a:cubicBezTo>
                  <a:cubicBezTo>
                    <a:pt x="42" y="22"/>
                    <a:pt x="44" y="20"/>
                    <a:pt x="46" y="19"/>
                  </a:cubicBezTo>
                  <a:cubicBezTo>
                    <a:pt x="46" y="20"/>
                    <a:pt x="46" y="21"/>
                    <a:pt x="47" y="22"/>
                  </a:cubicBezTo>
                  <a:cubicBezTo>
                    <a:pt x="45" y="23"/>
                    <a:pt x="44" y="24"/>
                    <a:pt x="43" y="25"/>
                  </a:cubicBezTo>
                  <a:cubicBezTo>
                    <a:pt x="44" y="26"/>
                    <a:pt x="45" y="27"/>
                    <a:pt x="45" y="28"/>
                  </a:cubicBezTo>
                  <a:cubicBezTo>
                    <a:pt x="47" y="28"/>
                    <a:pt x="48" y="28"/>
                    <a:pt x="49" y="28"/>
                  </a:cubicBezTo>
                  <a:cubicBezTo>
                    <a:pt x="48" y="12"/>
                    <a:pt x="44" y="3"/>
                    <a:pt x="40" y="3"/>
                  </a:cubicBezTo>
                  <a:cubicBezTo>
                    <a:pt x="38" y="3"/>
                    <a:pt x="35" y="8"/>
                    <a:pt x="33" y="15"/>
                  </a:cubicBezTo>
                  <a:cubicBezTo>
                    <a:pt x="32" y="15"/>
                    <a:pt x="32" y="14"/>
                    <a:pt x="31" y="14"/>
                  </a:cubicBezTo>
                  <a:cubicBezTo>
                    <a:pt x="33" y="6"/>
                    <a:pt x="36" y="0"/>
                    <a:pt x="40" y="0"/>
                  </a:cubicBezTo>
                  <a:cubicBezTo>
                    <a:pt x="47" y="0"/>
                    <a:pt x="51" y="13"/>
                    <a:pt x="52" y="28"/>
                  </a:cubicBezTo>
                  <a:cubicBezTo>
                    <a:pt x="55" y="28"/>
                    <a:pt x="57" y="29"/>
                    <a:pt x="60" y="29"/>
                  </a:cubicBezTo>
                  <a:cubicBezTo>
                    <a:pt x="59" y="30"/>
                    <a:pt x="58" y="31"/>
                    <a:pt x="58" y="32"/>
                  </a:cubicBezTo>
                  <a:cubicBezTo>
                    <a:pt x="56" y="32"/>
                    <a:pt x="54" y="31"/>
                    <a:pt x="53" y="31"/>
                  </a:cubicBezTo>
                  <a:cubicBezTo>
                    <a:pt x="53" y="32"/>
                    <a:pt x="53" y="34"/>
                    <a:pt x="53" y="35"/>
                  </a:cubicBezTo>
                  <a:cubicBezTo>
                    <a:pt x="54" y="36"/>
                    <a:pt x="55" y="37"/>
                    <a:pt x="56" y="38"/>
                  </a:cubicBezTo>
                  <a:cubicBezTo>
                    <a:pt x="63" y="29"/>
                    <a:pt x="67" y="21"/>
                    <a:pt x="67" y="16"/>
                  </a:cubicBezTo>
                  <a:cubicBezTo>
                    <a:pt x="67" y="15"/>
                    <a:pt x="67" y="15"/>
                    <a:pt x="67" y="14"/>
                  </a:cubicBezTo>
                  <a:cubicBezTo>
                    <a:pt x="65" y="13"/>
                    <a:pt x="60" y="14"/>
                    <a:pt x="53" y="18"/>
                  </a:cubicBezTo>
                  <a:cubicBezTo>
                    <a:pt x="53" y="17"/>
                    <a:pt x="52" y="16"/>
                    <a:pt x="52" y="15"/>
                  </a:cubicBezTo>
                  <a:cubicBezTo>
                    <a:pt x="59" y="11"/>
                    <a:pt x="66" y="9"/>
                    <a:pt x="69" y="12"/>
                  </a:cubicBezTo>
                  <a:cubicBezTo>
                    <a:pt x="70" y="13"/>
                    <a:pt x="70" y="15"/>
                    <a:pt x="70" y="16"/>
                  </a:cubicBezTo>
                  <a:cubicBezTo>
                    <a:pt x="70" y="22"/>
                    <a:pt x="65" y="31"/>
                    <a:pt x="58" y="40"/>
                  </a:cubicBezTo>
                  <a:cubicBezTo>
                    <a:pt x="59" y="42"/>
                    <a:pt x="61" y="44"/>
                    <a:pt x="62" y="46"/>
                  </a:cubicBezTo>
                  <a:cubicBezTo>
                    <a:pt x="61" y="46"/>
                    <a:pt x="60" y="46"/>
                    <a:pt x="59" y="47"/>
                  </a:cubicBezTo>
                  <a:cubicBezTo>
                    <a:pt x="58" y="45"/>
                    <a:pt x="57" y="44"/>
                    <a:pt x="56" y="43"/>
                  </a:cubicBezTo>
                  <a:cubicBezTo>
                    <a:pt x="55" y="44"/>
                    <a:pt x="54" y="45"/>
                    <a:pt x="53" y="46"/>
                  </a:cubicBezTo>
                  <a:cubicBezTo>
                    <a:pt x="53" y="47"/>
                    <a:pt x="53" y="48"/>
                    <a:pt x="53" y="49"/>
                  </a:cubicBezTo>
                  <a:cubicBezTo>
                    <a:pt x="68" y="48"/>
                    <a:pt x="77" y="44"/>
                    <a:pt x="77" y="40"/>
                  </a:cubicBezTo>
                  <a:cubicBezTo>
                    <a:pt x="77" y="38"/>
                    <a:pt x="73" y="35"/>
                    <a:pt x="65" y="33"/>
                  </a:cubicBezTo>
                  <a:cubicBezTo>
                    <a:pt x="66" y="32"/>
                    <a:pt x="66" y="32"/>
                    <a:pt x="67" y="31"/>
                  </a:cubicBezTo>
                  <a:cubicBezTo>
                    <a:pt x="75" y="33"/>
                    <a:pt x="80" y="36"/>
                    <a:pt x="80" y="40"/>
                  </a:cubicBezTo>
                  <a:cubicBezTo>
                    <a:pt x="80" y="47"/>
                    <a:pt x="67" y="51"/>
                    <a:pt x="52" y="52"/>
                  </a:cubicBezTo>
                  <a:cubicBezTo>
                    <a:pt x="52" y="55"/>
                    <a:pt x="52" y="57"/>
                    <a:pt x="52" y="60"/>
                  </a:cubicBezTo>
                  <a:cubicBezTo>
                    <a:pt x="51" y="59"/>
                    <a:pt x="50" y="58"/>
                    <a:pt x="49" y="58"/>
                  </a:cubicBezTo>
                  <a:close/>
                  <a:moveTo>
                    <a:pt x="53" y="40"/>
                  </a:moveTo>
                  <a:cubicBezTo>
                    <a:pt x="53" y="40"/>
                    <a:pt x="53" y="40"/>
                    <a:pt x="53" y="40"/>
                  </a:cubicBezTo>
                  <a:cubicBezTo>
                    <a:pt x="53" y="41"/>
                    <a:pt x="53" y="41"/>
                    <a:pt x="53" y="41"/>
                  </a:cubicBezTo>
                  <a:cubicBezTo>
                    <a:pt x="53" y="41"/>
                    <a:pt x="53" y="41"/>
                    <a:pt x="54" y="40"/>
                  </a:cubicBezTo>
                  <a:cubicBezTo>
                    <a:pt x="53" y="40"/>
                    <a:pt x="53" y="40"/>
                    <a:pt x="53" y="40"/>
                  </a:cubicBezTo>
                  <a:close/>
                  <a:moveTo>
                    <a:pt x="47" y="47"/>
                  </a:moveTo>
                  <a:cubicBezTo>
                    <a:pt x="48" y="46"/>
                    <a:pt x="49" y="45"/>
                    <a:pt x="50" y="44"/>
                  </a:cubicBezTo>
                  <a:cubicBezTo>
                    <a:pt x="50" y="43"/>
                    <a:pt x="50" y="42"/>
                    <a:pt x="50" y="40"/>
                  </a:cubicBezTo>
                  <a:cubicBezTo>
                    <a:pt x="50" y="39"/>
                    <a:pt x="50" y="38"/>
                    <a:pt x="50" y="36"/>
                  </a:cubicBezTo>
                  <a:cubicBezTo>
                    <a:pt x="49" y="35"/>
                    <a:pt x="48" y="34"/>
                    <a:pt x="47" y="33"/>
                  </a:cubicBezTo>
                  <a:cubicBezTo>
                    <a:pt x="46" y="32"/>
                    <a:pt x="45" y="32"/>
                    <a:pt x="44" y="31"/>
                  </a:cubicBezTo>
                  <a:cubicBezTo>
                    <a:pt x="43" y="31"/>
                    <a:pt x="42" y="31"/>
                    <a:pt x="40" y="31"/>
                  </a:cubicBezTo>
                  <a:cubicBezTo>
                    <a:pt x="39" y="31"/>
                    <a:pt x="38" y="31"/>
                    <a:pt x="36" y="31"/>
                  </a:cubicBezTo>
                  <a:cubicBezTo>
                    <a:pt x="35" y="32"/>
                    <a:pt x="34" y="32"/>
                    <a:pt x="33" y="33"/>
                  </a:cubicBezTo>
                  <a:cubicBezTo>
                    <a:pt x="32" y="34"/>
                    <a:pt x="32" y="35"/>
                    <a:pt x="31" y="36"/>
                  </a:cubicBezTo>
                  <a:cubicBezTo>
                    <a:pt x="31" y="38"/>
                    <a:pt x="31" y="39"/>
                    <a:pt x="31" y="40"/>
                  </a:cubicBezTo>
                  <a:cubicBezTo>
                    <a:pt x="31" y="42"/>
                    <a:pt x="31" y="43"/>
                    <a:pt x="31" y="44"/>
                  </a:cubicBezTo>
                  <a:cubicBezTo>
                    <a:pt x="32" y="45"/>
                    <a:pt x="32" y="46"/>
                    <a:pt x="33" y="47"/>
                  </a:cubicBezTo>
                  <a:cubicBezTo>
                    <a:pt x="34" y="48"/>
                    <a:pt x="35" y="49"/>
                    <a:pt x="36" y="50"/>
                  </a:cubicBezTo>
                  <a:cubicBezTo>
                    <a:pt x="38" y="50"/>
                    <a:pt x="39" y="50"/>
                    <a:pt x="40" y="50"/>
                  </a:cubicBezTo>
                  <a:cubicBezTo>
                    <a:pt x="42" y="50"/>
                    <a:pt x="43" y="50"/>
                    <a:pt x="44" y="50"/>
                  </a:cubicBezTo>
                  <a:cubicBezTo>
                    <a:pt x="45" y="49"/>
                    <a:pt x="46" y="48"/>
                    <a:pt x="47" y="47"/>
                  </a:cubicBezTo>
                  <a:close/>
                  <a:moveTo>
                    <a:pt x="49" y="31"/>
                  </a:moveTo>
                  <a:cubicBezTo>
                    <a:pt x="49" y="31"/>
                    <a:pt x="49" y="31"/>
                    <a:pt x="49" y="31"/>
                  </a:cubicBezTo>
                  <a:cubicBezTo>
                    <a:pt x="49" y="31"/>
                    <a:pt x="50" y="32"/>
                    <a:pt x="50" y="32"/>
                  </a:cubicBezTo>
                  <a:cubicBezTo>
                    <a:pt x="50" y="32"/>
                    <a:pt x="50" y="31"/>
                    <a:pt x="50" y="31"/>
                  </a:cubicBezTo>
                  <a:cubicBezTo>
                    <a:pt x="49" y="31"/>
                    <a:pt x="49" y="31"/>
                    <a:pt x="49" y="31"/>
                  </a:cubicBezTo>
                  <a:close/>
                  <a:moveTo>
                    <a:pt x="40" y="28"/>
                  </a:moveTo>
                  <a:cubicBezTo>
                    <a:pt x="40" y="28"/>
                    <a:pt x="40" y="28"/>
                    <a:pt x="40" y="28"/>
                  </a:cubicBezTo>
                  <a:cubicBezTo>
                    <a:pt x="41" y="28"/>
                    <a:pt x="41" y="28"/>
                    <a:pt x="41" y="28"/>
                  </a:cubicBezTo>
                  <a:cubicBezTo>
                    <a:pt x="41" y="27"/>
                    <a:pt x="41" y="27"/>
                    <a:pt x="40" y="27"/>
                  </a:cubicBezTo>
                  <a:cubicBezTo>
                    <a:pt x="40" y="27"/>
                    <a:pt x="40" y="27"/>
                    <a:pt x="40" y="28"/>
                  </a:cubicBezTo>
                  <a:close/>
                  <a:moveTo>
                    <a:pt x="31" y="32"/>
                  </a:moveTo>
                  <a:cubicBezTo>
                    <a:pt x="31" y="32"/>
                    <a:pt x="31" y="31"/>
                    <a:pt x="31" y="31"/>
                  </a:cubicBezTo>
                  <a:cubicBezTo>
                    <a:pt x="31" y="31"/>
                    <a:pt x="32" y="31"/>
                    <a:pt x="32" y="31"/>
                  </a:cubicBezTo>
                  <a:cubicBezTo>
                    <a:pt x="31" y="31"/>
                    <a:pt x="31" y="31"/>
                    <a:pt x="31" y="31"/>
                  </a:cubicBezTo>
                  <a:cubicBezTo>
                    <a:pt x="31" y="31"/>
                    <a:pt x="31" y="32"/>
                    <a:pt x="31" y="32"/>
                  </a:cubicBezTo>
                  <a:close/>
                  <a:moveTo>
                    <a:pt x="28" y="41"/>
                  </a:moveTo>
                  <a:cubicBezTo>
                    <a:pt x="28" y="41"/>
                    <a:pt x="28" y="41"/>
                    <a:pt x="28" y="40"/>
                  </a:cubicBezTo>
                  <a:cubicBezTo>
                    <a:pt x="28" y="40"/>
                    <a:pt x="28" y="40"/>
                    <a:pt x="28" y="40"/>
                  </a:cubicBezTo>
                  <a:cubicBezTo>
                    <a:pt x="27" y="40"/>
                    <a:pt x="27" y="40"/>
                    <a:pt x="27" y="40"/>
                  </a:cubicBezTo>
                  <a:cubicBezTo>
                    <a:pt x="27" y="41"/>
                    <a:pt x="27" y="41"/>
                    <a:pt x="28" y="41"/>
                  </a:cubicBezTo>
                  <a:close/>
                  <a:moveTo>
                    <a:pt x="32" y="50"/>
                  </a:moveTo>
                  <a:cubicBezTo>
                    <a:pt x="32" y="50"/>
                    <a:pt x="31" y="50"/>
                    <a:pt x="31" y="49"/>
                  </a:cubicBezTo>
                  <a:cubicBezTo>
                    <a:pt x="31" y="49"/>
                    <a:pt x="31" y="49"/>
                    <a:pt x="31" y="49"/>
                  </a:cubicBezTo>
                  <a:cubicBezTo>
                    <a:pt x="31" y="49"/>
                    <a:pt x="31" y="49"/>
                    <a:pt x="31" y="50"/>
                  </a:cubicBezTo>
                  <a:cubicBezTo>
                    <a:pt x="31" y="50"/>
                    <a:pt x="31" y="50"/>
                    <a:pt x="32" y="50"/>
                  </a:cubicBezTo>
                  <a:close/>
                  <a:moveTo>
                    <a:pt x="41" y="53"/>
                  </a:moveTo>
                  <a:cubicBezTo>
                    <a:pt x="41" y="53"/>
                    <a:pt x="41" y="53"/>
                    <a:pt x="40" y="53"/>
                  </a:cubicBezTo>
                  <a:cubicBezTo>
                    <a:pt x="40" y="53"/>
                    <a:pt x="40" y="53"/>
                    <a:pt x="40" y="53"/>
                  </a:cubicBezTo>
                  <a:cubicBezTo>
                    <a:pt x="40" y="53"/>
                    <a:pt x="40" y="53"/>
                    <a:pt x="40" y="54"/>
                  </a:cubicBezTo>
                  <a:cubicBezTo>
                    <a:pt x="41" y="53"/>
                    <a:pt x="41" y="53"/>
                    <a:pt x="41" y="53"/>
                  </a:cubicBezTo>
                  <a:close/>
                  <a:moveTo>
                    <a:pt x="50" y="50"/>
                  </a:moveTo>
                  <a:cubicBezTo>
                    <a:pt x="50" y="49"/>
                    <a:pt x="50" y="49"/>
                    <a:pt x="50" y="49"/>
                  </a:cubicBezTo>
                  <a:cubicBezTo>
                    <a:pt x="50" y="49"/>
                    <a:pt x="49" y="49"/>
                    <a:pt x="49" y="49"/>
                  </a:cubicBezTo>
                  <a:cubicBezTo>
                    <a:pt x="49" y="50"/>
                    <a:pt x="49" y="50"/>
                    <a:pt x="49" y="50"/>
                  </a:cubicBezTo>
                  <a:cubicBezTo>
                    <a:pt x="49" y="50"/>
                    <a:pt x="49" y="50"/>
                    <a:pt x="50" y="50"/>
                  </a:cubicBezTo>
                  <a:close/>
                </a:path>
              </a:pathLst>
            </a:custGeom>
            <a:solidFill>
              <a:schemeClr val="bg1"/>
            </a:solidFill>
            <a:ln>
              <a:noFill/>
            </a:ln>
          </p:spPr>
          <p:txBody>
            <a:bodyPr vert="horz" wrap="square" lIns="121920" tIns="60960" rIns="121920" bIns="60960" numCol="1" anchor="t" anchorCtr="0" compatLnSpc="1"/>
            <a:lstStyle/>
            <a:p>
              <a:endParaRPr lang="en-US" sz="1335">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34" name="Group 33"/>
          <p:cNvGrpSpPr/>
          <p:nvPr/>
        </p:nvGrpSpPr>
        <p:grpSpPr>
          <a:xfrm>
            <a:off x="4010024" y="3144705"/>
            <a:ext cx="1522203" cy="1522203"/>
            <a:chOff x="3007517" y="2672853"/>
            <a:chExt cx="1141652" cy="1141652"/>
          </a:xfrm>
        </p:grpSpPr>
        <p:sp>
          <p:nvSpPr>
            <p:cNvPr id="35" name="Teardrop 34"/>
            <p:cNvSpPr/>
            <p:nvPr/>
          </p:nvSpPr>
          <p:spPr>
            <a:xfrm rot="2700000">
              <a:off x="3007517" y="2672853"/>
              <a:ext cx="1141652" cy="1141652"/>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6" name="Freeform 64"/>
            <p:cNvSpPr>
              <a:spLocks noEditPoints="1"/>
            </p:cNvSpPr>
            <p:nvPr/>
          </p:nvSpPr>
          <p:spPr bwMode="auto">
            <a:xfrm>
              <a:off x="3437886" y="3099263"/>
              <a:ext cx="277275" cy="288831"/>
            </a:xfrm>
            <a:custGeom>
              <a:avLst/>
              <a:gdLst>
                <a:gd name="T0" fmla="*/ 36 w 71"/>
                <a:gd name="T1" fmla="*/ 0 h 71"/>
                <a:gd name="T2" fmla="*/ 0 w 71"/>
                <a:gd name="T3" fmla="*/ 35 h 71"/>
                <a:gd name="T4" fmla="*/ 36 w 71"/>
                <a:gd name="T5" fmla="*/ 71 h 71"/>
                <a:gd name="T6" fmla="*/ 71 w 71"/>
                <a:gd name="T7" fmla="*/ 35 h 71"/>
                <a:gd name="T8" fmla="*/ 36 w 71"/>
                <a:gd name="T9" fmla="*/ 0 h 71"/>
                <a:gd name="T10" fmla="*/ 36 w 71"/>
                <a:gd name="T11" fmla="*/ 67 h 71"/>
                <a:gd name="T12" fmla="*/ 4 w 71"/>
                <a:gd name="T13" fmla="*/ 35 h 71"/>
                <a:gd name="T14" fmla="*/ 36 w 71"/>
                <a:gd name="T15" fmla="*/ 4 h 71"/>
                <a:gd name="T16" fmla="*/ 67 w 71"/>
                <a:gd name="T17" fmla="*/ 35 h 71"/>
                <a:gd name="T18" fmla="*/ 36 w 71"/>
                <a:gd name="T19" fmla="*/ 67 h 71"/>
                <a:gd name="T20" fmla="*/ 50 w 71"/>
                <a:gd name="T21" fmla="*/ 24 h 71"/>
                <a:gd name="T22" fmla="*/ 38 w 71"/>
                <a:gd name="T23" fmla="*/ 35 h 71"/>
                <a:gd name="T24" fmla="*/ 50 w 71"/>
                <a:gd name="T25" fmla="*/ 46 h 71"/>
                <a:gd name="T26" fmla="*/ 50 w 71"/>
                <a:gd name="T27" fmla="*/ 49 h 71"/>
                <a:gd name="T28" fmla="*/ 48 w 71"/>
                <a:gd name="T29" fmla="*/ 50 h 71"/>
                <a:gd name="T30" fmla="*/ 47 w 71"/>
                <a:gd name="T31" fmla="*/ 49 h 71"/>
                <a:gd name="T32" fmla="*/ 36 w 71"/>
                <a:gd name="T33" fmla="*/ 38 h 71"/>
                <a:gd name="T34" fmla="*/ 24 w 71"/>
                <a:gd name="T35" fmla="*/ 49 h 71"/>
                <a:gd name="T36" fmla="*/ 23 w 71"/>
                <a:gd name="T37" fmla="*/ 50 h 71"/>
                <a:gd name="T38" fmla="*/ 22 w 71"/>
                <a:gd name="T39" fmla="*/ 49 h 71"/>
                <a:gd name="T40" fmla="*/ 22 w 71"/>
                <a:gd name="T41" fmla="*/ 46 h 71"/>
                <a:gd name="T42" fmla="*/ 33 w 71"/>
                <a:gd name="T43" fmla="*/ 35 h 71"/>
                <a:gd name="T44" fmla="*/ 22 w 71"/>
                <a:gd name="T45" fmla="*/ 24 h 71"/>
                <a:gd name="T46" fmla="*/ 22 w 71"/>
                <a:gd name="T47" fmla="*/ 21 h 71"/>
                <a:gd name="T48" fmla="*/ 24 w 71"/>
                <a:gd name="T49" fmla="*/ 21 h 71"/>
                <a:gd name="T50" fmla="*/ 36 w 71"/>
                <a:gd name="T51" fmla="*/ 32 h 71"/>
                <a:gd name="T52" fmla="*/ 47 w 71"/>
                <a:gd name="T53" fmla="*/ 21 h 71"/>
                <a:gd name="T54" fmla="*/ 50 w 71"/>
                <a:gd name="T55" fmla="*/ 21 h 71"/>
                <a:gd name="T56" fmla="*/ 50 w 71"/>
                <a:gd name="T57" fmla="*/ 2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71">
                  <a:moveTo>
                    <a:pt x="36" y="0"/>
                  </a:moveTo>
                  <a:cubicBezTo>
                    <a:pt x="16" y="0"/>
                    <a:pt x="0" y="16"/>
                    <a:pt x="0" y="35"/>
                  </a:cubicBezTo>
                  <a:cubicBezTo>
                    <a:pt x="0" y="55"/>
                    <a:pt x="16" y="71"/>
                    <a:pt x="36" y="71"/>
                  </a:cubicBezTo>
                  <a:cubicBezTo>
                    <a:pt x="55" y="71"/>
                    <a:pt x="71" y="55"/>
                    <a:pt x="71" y="35"/>
                  </a:cubicBezTo>
                  <a:cubicBezTo>
                    <a:pt x="71" y="16"/>
                    <a:pt x="55" y="0"/>
                    <a:pt x="36" y="0"/>
                  </a:cubicBezTo>
                  <a:close/>
                  <a:moveTo>
                    <a:pt x="36" y="67"/>
                  </a:moveTo>
                  <a:cubicBezTo>
                    <a:pt x="18" y="67"/>
                    <a:pt x="4" y="53"/>
                    <a:pt x="4" y="35"/>
                  </a:cubicBezTo>
                  <a:cubicBezTo>
                    <a:pt x="4" y="18"/>
                    <a:pt x="18" y="4"/>
                    <a:pt x="36" y="4"/>
                  </a:cubicBezTo>
                  <a:cubicBezTo>
                    <a:pt x="53" y="4"/>
                    <a:pt x="67" y="18"/>
                    <a:pt x="67" y="35"/>
                  </a:cubicBezTo>
                  <a:cubicBezTo>
                    <a:pt x="67" y="53"/>
                    <a:pt x="53" y="67"/>
                    <a:pt x="36" y="67"/>
                  </a:cubicBezTo>
                  <a:close/>
                  <a:moveTo>
                    <a:pt x="50" y="24"/>
                  </a:moveTo>
                  <a:cubicBezTo>
                    <a:pt x="38" y="35"/>
                    <a:pt x="38" y="35"/>
                    <a:pt x="38" y="35"/>
                  </a:cubicBezTo>
                  <a:cubicBezTo>
                    <a:pt x="50" y="46"/>
                    <a:pt x="50" y="46"/>
                    <a:pt x="50" y="46"/>
                  </a:cubicBezTo>
                  <a:cubicBezTo>
                    <a:pt x="50" y="47"/>
                    <a:pt x="50" y="48"/>
                    <a:pt x="50" y="49"/>
                  </a:cubicBezTo>
                  <a:cubicBezTo>
                    <a:pt x="49" y="50"/>
                    <a:pt x="49" y="50"/>
                    <a:pt x="48" y="50"/>
                  </a:cubicBezTo>
                  <a:cubicBezTo>
                    <a:pt x="48" y="50"/>
                    <a:pt x="47" y="50"/>
                    <a:pt x="47" y="49"/>
                  </a:cubicBezTo>
                  <a:cubicBezTo>
                    <a:pt x="36" y="38"/>
                    <a:pt x="36" y="38"/>
                    <a:pt x="36" y="38"/>
                  </a:cubicBezTo>
                  <a:cubicBezTo>
                    <a:pt x="24" y="49"/>
                    <a:pt x="24" y="49"/>
                    <a:pt x="24" y="49"/>
                  </a:cubicBezTo>
                  <a:cubicBezTo>
                    <a:pt x="24" y="50"/>
                    <a:pt x="23" y="50"/>
                    <a:pt x="23" y="50"/>
                  </a:cubicBezTo>
                  <a:cubicBezTo>
                    <a:pt x="22" y="50"/>
                    <a:pt x="22" y="50"/>
                    <a:pt x="22" y="49"/>
                  </a:cubicBezTo>
                  <a:cubicBezTo>
                    <a:pt x="21" y="48"/>
                    <a:pt x="21" y="47"/>
                    <a:pt x="22" y="46"/>
                  </a:cubicBezTo>
                  <a:cubicBezTo>
                    <a:pt x="33" y="35"/>
                    <a:pt x="33" y="35"/>
                    <a:pt x="33" y="35"/>
                  </a:cubicBezTo>
                  <a:cubicBezTo>
                    <a:pt x="22" y="24"/>
                    <a:pt x="22" y="24"/>
                    <a:pt x="22" y="24"/>
                  </a:cubicBezTo>
                  <a:cubicBezTo>
                    <a:pt x="21" y="23"/>
                    <a:pt x="21" y="22"/>
                    <a:pt x="22" y="21"/>
                  </a:cubicBezTo>
                  <a:cubicBezTo>
                    <a:pt x="22" y="20"/>
                    <a:pt x="24" y="20"/>
                    <a:pt x="24" y="21"/>
                  </a:cubicBezTo>
                  <a:cubicBezTo>
                    <a:pt x="36" y="32"/>
                    <a:pt x="36" y="32"/>
                    <a:pt x="36" y="32"/>
                  </a:cubicBezTo>
                  <a:cubicBezTo>
                    <a:pt x="47" y="21"/>
                    <a:pt x="47" y="21"/>
                    <a:pt x="47" y="21"/>
                  </a:cubicBezTo>
                  <a:cubicBezTo>
                    <a:pt x="48" y="20"/>
                    <a:pt x="49" y="20"/>
                    <a:pt x="50" y="21"/>
                  </a:cubicBezTo>
                  <a:cubicBezTo>
                    <a:pt x="50" y="22"/>
                    <a:pt x="50" y="23"/>
                    <a:pt x="50" y="24"/>
                  </a:cubicBezTo>
                  <a:close/>
                </a:path>
              </a:pathLst>
            </a:custGeom>
            <a:solidFill>
              <a:schemeClr val="bg1"/>
            </a:solidFill>
            <a:ln>
              <a:noFill/>
            </a:ln>
          </p:spPr>
          <p:txBody>
            <a:bodyPr vert="horz" wrap="square" lIns="121920" tIns="60960" rIns="121920" bIns="60960" numCol="1" anchor="t" anchorCtr="0" compatLnSpc="1"/>
            <a:lstStyle/>
            <a:p>
              <a:endParaRPr lang="en-US" sz="1335">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37" name="Group 36"/>
          <p:cNvGrpSpPr/>
          <p:nvPr/>
        </p:nvGrpSpPr>
        <p:grpSpPr>
          <a:xfrm>
            <a:off x="5351869" y="3144705"/>
            <a:ext cx="1522203" cy="1522203"/>
            <a:chOff x="4013902" y="2672853"/>
            <a:chExt cx="1141652" cy="1141652"/>
          </a:xfrm>
        </p:grpSpPr>
        <p:sp>
          <p:nvSpPr>
            <p:cNvPr id="38" name="Teardrop 37"/>
            <p:cNvSpPr/>
            <p:nvPr/>
          </p:nvSpPr>
          <p:spPr>
            <a:xfrm rot="2700000">
              <a:off x="4013902" y="2672853"/>
              <a:ext cx="1141652" cy="1141652"/>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9" name="Freeform 47"/>
            <p:cNvSpPr>
              <a:spLocks noEditPoints="1"/>
            </p:cNvSpPr>
            <p:nvPr/>
          </p:nvSpPr>
          <p:spPr bwMode="auto">
            <a:xfrm>
              <a:off x="4455925" y="3092073"/>
              <a:ext cx="258089" cy="262959"/>
            </a:xfrm>
            <a:custGeom>
              <a:avLst/>
              <a:gdLst>
                <a:gd name="T0" fmla="*/ 62 w 67"/>
                <a:gd name="T1" fmla="*/ 58 h 66"/>
                <a:gd name="T2" fmla="*/ 57 w 67"/>
                <a:gd name="T3" fmla="*/ 58 h 66"/>
                <a:gd name="T4" fmla="*/ 53 w 67"/>
                <a:gd name="T5" fmla="*/ 44 h 66"/>
                <a:gd name="T6" fmla="*/ 47 w 67"/>
                <a:gd name="T7" fmla="*/ 30 h 66"/>
                <a:gd name="T8" fmla="*/ 42 w 67"/>
                <a:gd name="T9" fmla="*/ 15 h 66"/>
                <a:gd name="T10" fmla="*/ 39 w 67"/>
                <a:gd name="T11" fmla="*/ 6 h 66"/>
                <a:gd name="T12" fmla="*/ 34 w 67"/>
                <a:gd name="T13" fmla="*/ 0 h 66"/>
                <a:gd name="T14" fmla="*/ 28 w 67"/>
                <a:gd name="T15" fmla="*/ 6 h 66"/>
                <a:gd name="T16" fmla="*/ 25 w 67"/>
                <a:gd name="T17" fmla="*/ 15 h 66"/>
                <a:gd name="T18" fmla="*/ 20 w 67"/>
                <a:gd name="T19" fmla="*/ 30 h 66"/>
                <a:gd name="T20" fmla="*/ 15 w 67"/>
                <a:gd name="T21" fmla="*/ 44 h 66"/>
                <a:gd name="T22" fmla="*/ 10 w 67"/>
                <a:gd name="T23" fmla="*/ 58 h 66"/>
                <a:gd name="T24" fmla="*/ 5 w 67"/>
                <a:gd name="T25" fmla="*/ 58 h 66"/>
                <a:gd name="T26" fmla="*/ 0 w 67"/>
                <a:gd name="T27" fmla="*/ 62 h 66"/>
                <a:gd name="T28" fmla="*/ 5 w 67"/>
                <a:gd name="T29" fmla="*/ 66 h 66"/>
                <a:gd name="T30" fmla="*/ 62 w 67"/>
                <a:gd name="T31" fmla="*/ 66 h 66"/>
                <a:gd name="T32" fmla="*/ 67 w 67"/>
                <a:gd name="T33" fmla="*/ 62 h 66"/>
                <a:gd name="T34" fmla="*/ 62 w 67"/>
                <a:gd name="T35" fmla="*/ 58 h 66"/>
                <a:gd name="T36" fmla="*/ 30 w 67"/>
                <a:gd name="T37" fmla="*/ 6 h 66"/>
                <a:gd name="T38" fmla="*/ 34 w 67"/>
                <a:gd name="T39" fmla="*/ 2 h 66"/>
                <a:gd name="T40" fmla="*/ 37 w 67"/>
                <a:gd name="T41" fmla="*/ 6 h 66"/>
                <a:gd name="T42" fmla="*/ 40 w 67"/>
                <a:gd name="T43" fmla="*/ 14 h 66"/>
                <a:gd name="T44" fmla="*/ 27 w 67"/>
                <a:gd name="T45" fmla="*/ 14 h 66"/>
                <a:gd name="T46" fmla="*/ 30 w 67"/>
                <a:gd name="T47" fmla="*/ 6 h 66"/>
                <a:gd name="T48" fmla="*/ 21 w 67"/>
                <a:gd name="T49" fmla="*/ 31 h 66"/>
                <a:gd name="T50" fmla="*/ 46 w 67"/>
                <a:gd name="T51" fmla="*/ 31 h 66"/>
                <a:gd name="T52" fmla="*/ 50 w 67"/>
                <a:gd name="T53" fmla="*/ 44 h 66"/>
                <a:gd name="T54" fmla="*/ 17 w 67"/>
                <a:gd name="T55" fmla="*/ 44 h 66"/>
                <a:gd name="T56" fmla="*/ 21 w 67"/>
                <a:gd name="T57" fmla="*/ 31 h 66"/>
                <a:gd name="T58" fmla="*/ 62 w 67"/>
                <a:gd name="T59" fmla="*/ 64 h 66"/>
                <a:gd name="T60" fmla="*/ 5 w 67"/>
                <a:gd name="T61" fmla="*/ 64 h 66"/>
                <a:gd name="T62" fmla="*/ 2 w 67"/>
                <a:gd name="T63" fmla="*/ 62 h 66"/>
                <a:gd name="T64" fmla="*/ 5 w 67"/>
                <a:gd name="T65" fmla="*/ 60 h 66"/>
                <a:gd name="T66" fmla="*/ 11 w 67"/>
                <a:gd name="T67" fmla="*/ 60 h 66"/>
                <a:gd name="T68" fmla="*/ 57 w 67"/>
                <a:gd name="T69" fmla="*/ 60 h 66"/>
                <a:gd name="T70" fmla="*/ 62 w 67"/>
                <a:gd name="T71" fmla="*/ 60 h 66"/>
                <a:gd name="T72" fmla="*/ 65 w 67"/>
                <a:gd name="T73" fmla="*/ 62 h 66"/>
                <a:gd name="T74" fmla="*/ 62 w 67"/>
                <a:gd name="T75" fmla="*/ 6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66">
                  <a:moveTo>
                    <a:pt x="62" y="58"/>
                  </a:moveTo>
                  <a:cubicBezTo>
                    <a:pt x="57" y="58"/>
                    <a:pt x="57" y="58"/>
                    <a:pt x="57" y="58"/>
                  </a:cubicBezTo>
                  <a:cubicBezTo>
                    <a:pt x="53" y="44"/>
                    <a:pt x="53" y="44"/>
                    <a:pt x="53" y="44"/>
                  </a:cubicBezTo>
                  <a:cubicBezTo>
                    <a:pt x="47" y="30"/>
                    <a:pt x="47" y="30"/>
                    <a:pt x="47" y="30"/>
                  </a:cubicBezTo>
                  <a:cubicBezTo>
                    <a:pt x="42" y="15"/>
                    <a:pt x="42" y="15"/>
                    <a:pt x="42" y="15"/>
                  </a:cubicBezTo>
                  <a:cubicBezTo>
                    <a:pt x="39" y="6"/>
                    <a:pt x="39" y="6"/>
                    <a:pt x="39" y="6"/>
                  </a:cubicBezTo>
                  <a:cubicBezTo>
                    <a:pt x="37" y="1"/>
                    <a:pt x="35" y="0"/>
                    <a:pt x="34" y="0"/>
                  </a:cubicBezTo>
                  <a:cubicBezTo>
                    <a:pt x="31" y="0"/>
                    <a:pt x="30" y="2"/>
                    <a:pt x="28" y="6"/>
                  </a:cubicBezTo>
                  <a:cubicBezTo>
                    <a:pt x="25" y="15"/>
                    <a:pt x="25" y="15"/>
                    <a:pt x="25" y="15"/>
                  </a:cubicBezTo>
                  <a:cubicBezTo>
                    <a:pt x="20" y="30"/>
                    <a:pt x="20" y="30"/>
                    <a:pt x="20" y="30"/>
                  </a:cubicBezTo>
                  <a:cubicBezTo>
                    <a:pt x="15" y="44"/>
                    <a:pt x="15" y="44"/>
                    <a:pt x="15" y="44"/>
                  </a:cubicBezTo>
                  <a:cubicBezTo>
                    <a:pt x="10" y="58"/>
                    <a:pt x="10" y="58"/>
                    <a:pt x="10" y="58"/>
                  </a:cubicBezTo>
                  <a:cubicBezTo>
                    <a:pt x="5" y="58"/>
                    <a:pt x="5" y="58"/>
                    <a:pt x="5" y="58"/>
                  </a:cubicBezTo>
                  <a:cubicBezTo>
                    <a:pt x="2" y="58"/>
                    <a:pt x="0" y="60"/>
                    <a:pt x="0" y="62"/>
                  </a:cubicBezTo>
                  <a:cubicBezTo>
                    <a:pt x="0" y="64"/>
                    <a:pt x="2" y="66"/>
                    <a:pt x="5" y="66"/>
                  </a:cubicBezTo>
                  <a:cubicBezTo>
                    <a:pt x="62" y="66"/>
                    <a:pt x="62" y="66"/>
                    <a:pt x="62" y="66"/>
                  </a:cubicBezTo>
                  <a:cubicBezTo>
                    <a:pt x="65" y="66"/>
                    <a:pt x="67" y="64"/>
                    <a:pt x="67" y="62"/>
                  </a:cubicBezTo>
                  <a:cubicBezTo>
                    <a:pt x="67" y="60"/>
                    <a:pt x="65" y="58"/>
                    <a:pt x="62" y="58"/>
                  </a:cubicBezTo>
                  <a:close/>
                  <a:moveTo>
                    <a:pt x="30" y="6"/>
                  </a:moveTo>
                  <a:cubicBezTo>
                    <a:pt x="31" y="3"/>
                    <a:pt x="33" y="2"/>
                    <a:pt x="34" y="2"/>
                  </a:cubicBezTo>
                  <a:cubicBezTo>
                    <a:pt x="35" y="2"/>
                    <a:pt x="36" y="4"/>
                    <a:pt x="37" y="6"/>
                  </a:cubicBezTo>
                  <a:cubicBezTo>
                    <a:pt x="40" y="14"/>
                    <a:pt x="40" y="14"/>
                    <a:pt x="40" y="14"/>
                  </a:cubicBezTo>
                  <a:cubicBezTo>
                    <a:pt x="27" y="14"/>
                    <a:pt x="27" y="14"/>
                    <a:pt x="27" y="14"/>
                  </a:cubicBezTo>
                  <a:lnTo>
                    <a:pt x="30" y="6"/>
                  </a:lnTo>
                  <a:close/>
                  <a:moveTo>
                    <a:pt x="21" y="31"/>
                  </a:moveTo>
                  <a:cubicBezTo>
                    <a:pt x="46" y="31"/>
                    <a:pt x="46" y="31"/>
                    <a:pt x="46" y="31"/>
                  </a:cubicBezTo>
                  <a:cubicBezTo>
                    <a:pt x="50" y="44"/>
                    <a:pt x="50" y="44"/>
                    <a:pt x="50" y="44"/>
                  </a:cubicBezTo>
                  <a:cubicBezTo>
                    <a:pt x="17" y="44"/>
                    <a:pt x="17" y="44"/>
                    <a:pt x="17" y="44"/>
                  </a:cubicBezTo>
                  <a:lnTo>
                    <a:pt x="21" y="31"/>
                  </a:lnTo>
                  <a:close/>
                  <a:moveTo>
                    <a:pt x="62" y="64"/>
                  </a:moveTo>
                  <a:cubicBezTo>
                    <a:pt x="5" y="64"/>
                    <a:pt x="5" y="64"/>
                    <a:pt x="5" y="64"/>
                  </a:cubicBezTo>
                  <a:cubicBezTo>
                    <a:pt x="3" y="64"/>
                    <a:pt x="2" y="63"/>
                    <a:pt x="2" y="62"/>
                  </a:cubicBezTo>
                  <a:cubicBezTo>
                    <a:pt x="2" y="61"/>
                    <a:pt x="3" y="60"/>
                    <a:pt x="5" y="60"/>
                  </a:cubicBezTo>
                  <a:cubicBezTo>
                    <a:pt x="11" y="60"/>
                    <a:pt x="11" y="60"/>
                    <a:pt x="11" y="60"/>
                  </a:cubicBezTo>
                  <a:cubicBezTo>
                    <a:pt x="57" y="60"/>
                    <a:pt x="57" y="60"/>
                    <a:pt x="57" y="60"/>
                  </a:cubicBezTo>
                  <a:cubicBezTo>
                    <a:pt x="62" y="60"/>
                    <a:pt x="62" y="60"/>
                    <a:pt x="62" y="60"/>
                  </a:cubicBezTo>
                  <a:cubicBezTo>
                    <a:pt x="64" y="60"/>
                    <a:pt x="65" y="61"/>
                    <a:pt x="65" y="62"/>
                  </a:cubicBezTo>
                  <a:cubicBezTo>
                    <a:pt x="65" y="63"/>
                    <a:pt x="64" y="64"/>
                    <a:pt x="62" y="64"/>
                  </a:cubicBezTo>
                  <a:close/>
                </a:path>
              </a:pathLst>
            </a:custGeom>
            <a:solidFill>
              <a:schemeClr val="bg1"/>
            </a:solidFill>
            <a:ln>
              <a:noFill/>
            </a:ln>
          </p:spPr>
          <p:txBody>
            <a:bodyPr vert="horz" wrap="square" lIns="121920" tIns="60960" rIns="121920" bIns="60960" numCol="1" anchor="t" anchorCtr="0" compatLnSpc="1"/>
            <a:lstStyle/>
            <a:p>
              <a:endParaRPr lang="en-US" sz="1335">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40" name="Group 39"/>
          <p:cNvGrpSpPr/>
          <p:nvPr/>
        </p:nvGrpSpPr>
        <p:grpSpPr>
          <a:xfrm>
            <a:off x="6688632" y="3144705"/>
            <a:ext cx="1522203" cy="1522203"/>
            <a:chOff x="5016473" y="2672853"/>
            <a:chExt cx="1141652" cy="1141652"/>
          </a:xfrm>
        </p:grpSpPr>
        <p:sp>
          <p:nvSpPr>
            <p:cNvPr id="41" name="Teardrop 40"/>
            <p:cNvSpPr/>
            <p:nvPr/>
          </p:nvSpPr>
          <p:spPr>
            <a:xfrm rot="2700000">
              <a:off x="5016473" y="2672853"/>
              <a:ext cx="1141652" cy="1141652"/>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2" name="Freeform 166"/>
            <p:cNvSpPr>
              <a:spLocks noEditPoints="1"/>
            </p:cNvSpPr>
            <p:nvPr/>
          </p:nvSpPr>
          <p:spPr bwMode="auto">
            <a:xfrm>
              <a:off x="5438478" y="3110163"/>
              <a:ext cx="297637" cy="292590"/>
            </a:xfrm>
            <a:custGeom>
              <a:avLst/>
              <a:gdLst>
                <a:gd name="T0" fmla="*/ 64 w 75"/>
                <a:gd name="T1" fmla="*/ 19 h 71"/>
                <a:gd name="T2" fmla="*/ 71 w 75"/>
                <a:gd name="T3" fmla="*/ 66 h 71"/>
                <a:gd name="T4" fmla="*/ 64 w 75"/>
                <a:gd name="T5" fmla="*/ 70 h 71"/>
                <a:gd name="T6" fmla="*/ 55 w 75"/>
                <a:gd name="T7" fmla="*/ 54 h 71"/>
                <a:gd name="T8" fmla="*/ 47 w 75"/>
                <a:gd name="T9" fmla="*/ 70 h 71"/>
                <a:gd name="T10" fmla="*/ 40 w 75"/>
                <a:gd name="T11" fmla="*/ 66 h 71"/>
                <a:gd name="T12" fmla="*/ 43 w 75"/>
                <a:gd name="T13" fmla="*/ 47 h 71"/>
                <a:gd name="T14" fmla="*/ 43 w 75"/>
                <a:gd name="T15" fmla="*/ 39 h 71"/>
                <a:gd name="T16" fmla="*/ 47 w 75"/>
                <a:gd name="T17" fmla="*/ 32 h 71"/>
                <a:gd name="T18" fmla="*/ 53 w 75"/>
                <a:gd name="T19" fmla="*/ 29 h 71"/>
                <a:gd name="T20" fmla="*/ 61 w 75"/>
                <a:gd name="T21" fmla="*/ 31 h 71"/>
                <a:gd name="T22" fmla="*/ 67 w 75"/>
                <a:gd name="T23" fmla="*/ 36 h 71"/>
                <a:gd name="T24" fmla="*/ 69 w 75"/>
                <a:gd name="T25" fmla="*/ 43 h 71"/>
                <a:gd name="T26" fmla="*/ 65 w 75"/>
                <a:gd name="T27" fmla="*/ 50 h 71"/>
                <a:gd name="T28" fmla="*/ 52 w 75"/>
                <a:gd name="T29" fmla="*/ 55 h 71"/>
                <a:gd name="T30" fmla="*/ 47 w 75"/>
                <a:gd name="T31" fmla="*/ 53 h 71"/>
                <a:gd name="T32" fmla="*/ 47 w 75"/>
                <a:gd name="T33" fmla="*/ 62 h 71"/>
                <a:gd name="T34" fmla="*/ 53 w 75"/>
                <a:gd name="T35" fmla="*/ 55 h 71"/>
                <a:gd name="T36" fmla="*/ 59 w 75"/>
                <a:gd name="T37" fmla="*/ 48 h 71"/>
                <a:gd name="T38" fmla="*/ 61 w 75"/>
                <a:gd name="T39" fmla="*/ 41 h 71"/>
                <a:gd name="T40" fmla="*/ 55 w 75"/>
                <a:gd name="T41" fmla="*/ 38 h 71"/>
                <a:gd name="T42" fmla="*/ 50 w 75"/>
                <a:gd name="T43" fmla="*/ 42 h 71"/>
                <a:gd name="T44" fmla="*/ 52 w 75"/>
                <a:gd name="T45" fmla="*/ 49 h 71"/>
                <a:gd name="T46" fmla="*/ 63 w 75"/>
                <a:gd name="T47" fmla="*/ 53 h 71"/>
                <a:gd name="T48" fmla="*/ 58 w 75"/>
                <a:gd name="T49" fmla="*/ 55 h 71"/>
                <a:gd name="T50" fmla="*/ 62 w 75"/>
                <a:gd name="T51" fmla="*/ 66 h 71"/>
                <a:gd name="T52" fmla="*/ 68 w 75"/>
                <a:gd name="T53" fmla="*/ 64 h 71"/>
                <a:gd name="T54" fmla="*/ 64 w 75"/>
                <a:gd name="T55" fmla="*/ 23 h 71"/>
                <a:gd name="T56" fmla="*/ 29 w 75"/>
                <a:gd name="T57" fmla="*/ 23 h 71"/>
                <a:gd name="T58" fmla="*/ 23 w 75"/>
                <a:gd name="T59" fmla="*/ 20 h 71"/>
                <a:gd name="T60" fmla="*/ 24 w 75"/>
                <a:gd name="T61" fmla="*/ 16 h 71"/>
                <a:gd name="T62" fmla="*/ 24 w 75"/>
                <a:gd name="T63" fmla="*/ 13 h 71"/>
                <a:gd name="T64" fmla="*/ 25 w 75"/>
                <a:gd name="T65" fmla="*/ 10 h 71"/>
                <a:gd name="T66" fmla="*/ 25 w 75"/>
                <a:gd name="T67" fmla="*/ 9 h 71"/>
                <a:gd name="T68" fmla="*/ 16 w 75"/>
                <a:gd name="T69" fmla="*/ 9 h 71"/>
                <a:gd name="T70" fmla="*/ 15 w 75"/>
                <a:gd name="T71" fmla="*/ 14 h 71"/>
                <a:gd name="T72" fmla="*/ 18 w 75"/>
                <a:gd name="T73" fmla="*/ 19 h 71"/>
                <a:gd name="T74" fmla="*/ 17 w 75"/>
                <a:gd name="T75" fmla="*/ 21 h 71"/>
                <a:gd name="T76" fmla="*/ 8 w 75"/>
                <a:gd name="T77" fmla="*/ 30 h 71"/>
                <a:gd name="T78" fmla="*/ 11 w 75"/>
                <a:gd name="T79" fmla="*/ 36 h 71"/>
                <a:gd name="T80" fmla="*/ 27 w 75"/>
                <a:gd name="T81" fmla="*/ 35 h 71"/>
                <a:gd name="T82" fmla="*/ 64 w 75"/>
                <a:gd name="T83" fmla="*/ 10 h 71"/>
                <a:gd name="T84" fmla="*/ 64 w 75"/>
                <a:gd name="T85" fmla="*/ 12 h 71"/>
                <a:gd name="T86" fmla="*/ 0 w 75"/>
                <a:gd name="T87" fmla="*/ 53 h 71"/>
                <a:gd name="T88" fmla="*/ 6 w 75"/>
                <a:gd name="T89" fmla="*/ 55 h 71"/>
                <a:gd name="T90" fmla="*/ 69 w 75"/>
                <a:gd name="T91" fmla="*/ 3 h 71"/>
                <a:gd name="T92" fmla="*/ 69 w 75"/>
                <a:gd name="T93" fmla="*/ 55 h 71"/>
                <a:gd name="T94" fmla="*/ 69 w 75"/>
                <a:gd name="T9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5" h="71">
                  <a:moveTo>
                    <a:pt x="38" y="17"/>
                  </a:moveTo>
                  <a:cubicBezTo>
                    <a:pt x="64" y="17"/>
                    <a:pt x="64" y="17"/>
                    <a:pt x="64" y="17"/>
                  </a:cubicBezTo>
                  <a:cubicBezTo>
                    <a:pt x="64" y="17"/>
                    <a:pt x="65" y="17"/>
                    <a:pt x="65" y="18"/>
                  </a:cubicBezTo>
                  <a:cubicBezTo>
                    <a:pt x="65" y="18"/>
                    <a:pt x="64" y="19"/>
                    <a:pt x="64" y="19"/>
                  </a:cubicBezTo>
                  <a:cubicBezTo>
                    <a:pt x="38" y="19"/>
                    <a:pt x="38" y="19"/>
                    <a:pt x="38" y="19"/>
                  </a:cubicBezTo>
                  <a:cubicBezTo>
                    <a:pt x="37" y="19"/>
                    <a:pt x="37" y="18"/>
                    <a:pt x="37" y="18"/>
                  </a:cubicBezTo>
                  <a:cubicBezTo>
                    <a:pt x="37" y="17"/>
                    <a:pt x="37" y="17"/>
                    <a:pt x="38" y="17"/>
                  </a:cubicBezTo>
                  <a:close/>
                  <a:moveTo>
                    <a:pt x="71" y="66"/>
                  </a:moveTo>
                  <a:cubicBezTo>
                    <a:pt x="71" y="67"/>
                    <a:pt x="71" y="67"/>
                    <a:pt x="71" y="67"/>
                  </a:cubicBezTo>
                  <a:cubicBezTo>
                    <a:pt x="70" y="68"/>
                    <a:pt x="70" y="68"/>
                    <a:pt x="70" y="67"/>
                  </a:cubicBezTo>
                  <a:cubicBezTo>
                    <a:pt x="65" y="64"/>
                    <a:pt x="65" y="64"/>
                    <a:pt x="65" y="64"/>
                  </a:cubicBezTo>
                  <a:cubicBezTo>
                    <a:pt x="64" y="70"/>
                    <a:pt x="64" y="70"/>
                    <a:pt x="64" y="70"/>
                  </a:cubicBezTo>
                  <a:cubicBezTo>
                    <a:pt x="64" y="70"/>
                    <a:pt x="63" y="71"/>
                    <a:pt x="63" y="71"/>
                  </a:cubicBezTo>
                  <a:cubicBezTo>
                    <a:pt x="63" y="71"/>
                    <a:pt x="63" y="71"/>
                    <a:pt x="63" y="71"/>
                  </a:cubicBezTo>
                  <a:cubicBezTo>
                    <a:pt x="62" y="71"/>
                    <a:pt x="62" y="70"/>
                    <a:pt x="62" y="70"/>
                  </a:cubicBezTo>
                  <a:cubicBezTo>
                    <a:pt x="55" y="54"/>
                    <a:pt x="55" y="54"/>
                    <a:pt x="55" y="54"/>
                  </a:cubicBezTo>
                  <a:cubicBezTo>
                    <a:pt x="49" y="70"/>
                    <a:pt x="49" y="70"/>
                    <a:pt x="49" y="70"/>
                  </a:cubicBezTo>
                  <a:cubicBezTo>
                    <a:pt x="49" y="70"/>
                    <a:pt x="48" y="71"/>
                    <a:pt x="48" y="71"/>
                  </a:cubicBezTo>
                  <a:cubicBezTo>
                    <a:pt x="48" y="71"/>
                    <a:pt x="48" y="71"/>
                    <a:pt x="48" y="71"/>
                  </a:cubicBezTo>
                  <a:cubicBezTo>
                    <a:pt x="48" y="71"/>
                    <a:pt x="47" y="70"/>
                    <a:pt x="47" y="70"/>
                  </a:cubicBezTo>
                  <a:cubicBezTo>
                    <a:pt x="46" y="64"/>
                    <a:pt x="46" y="64"/>
                    <a:pt x="46" y="64"/>
                  </a:cubicBezTo>
                  <a:cubicBezTo>
                    <a:pt x="41" y="67"/>
                    <a:pt x="41" y="67"/>
                    <a:pt x="41" y="67"/>
                  </a:cubicBezTo>
                  <a:cubicBezTo>
                    <a:pt x="41" y="68"/>
                    <a:pt x="40" y="68"/>
                    <a:pt x="40" y="67"/>
                  </a:cubicBezTo>
                  <a:cubicBezTo>
                    <a:pt x="40" y="67"/>
                    <a:pt x="40" y="67"/>
                    <a:pt x="40" y="66"/>
                  </a:cubicBezTo>
                  <a:cubicBezTo>
                    <a:pt x="46" y="51"/>
                    <a:pt x="46" y="51"/>
                    <a:pt x="46" y="51"/>
                  </a:cubicBezTo>
                  <a:cubicBezTo>
                    <a:pt x="46" y="50"/>
                    <a:pt x="46" y="50"/>
                    <a:pt x="46" y="50"/>
                  </a:cubicBezTo>
                  <a:cubicBezTo>
                    <a:pt x="43" y="49"/>
                    <a:pt x="43" y="49"/>
                    <a:pt x="43" y="49"/>
                  </a:cubicBezTo>
                  <a:cubicBezTo>
                    <a:pt x="43" y="48"/>
                    <a:pt x="43" y="48"/>
                    <a:pt x="43" y="47"/>
                  </a:cubicBezTo>
                  <a:cubicBezTo>
                    <a:pt x="43" y="45"/>
                    <a:pt x="43" y="45"/>
                    <a:pt x="43" y="45"/>
                  </a:cubicBezTo>
                  <a:cubicBezTo>
                    <a:pt x="42" y="43"/>
                    <a:pt x="42" y="43"/>
                    <a:pt x="42" y="43"/>
                  </a:cubicBezTo>
                  <a:cubicBezTo>
                    <a:pt x="42" y="42"/>
                    <a:pt x="42" y="42"/>
                    <a:pt x="42" y="42"/>
                  </a:cubicBezTo>
                  <a:cubicBezTo>
                    <a:pt x="43" y="39"/>
                    <a:pt x="43" y="39"/>
                    <a:pt x="43" y="39"/>
                  </a:cubicBezTo>
                  <a:cubicBezTo>
                    <a:pt x="43" y="37"/>
                    <a:pt x="43" y="37"/>
                    <a:pt x="43" y="37"/>
                  </a:cubicBezTo>
                  <a:cubicBezTo>
                    <a:pt x="43" y="36"/>
                    <a:pt x="43" y="36"/>
                    <a:pt x="43" y="36"/>
                  </a:cubicBezTo>
                  <a:cubicBezTo>
                    <a:pt x="46" y="35"/>
                    <a:pt x="46" y="35"/>
                    <a:pt x="46" y="35"/>
                  </a:cubicBezTo>
                  <a:cubicBezTo>
                    <a:pt x="47" y="32"/>
                    <a:pt x="47" y="32"/>
                    <a:pt x="47" y="32"/>
                  </a:cubicBezTo>
                  <a:cubicBezTo>
                    <a:pt x="47" y="32"/>
                    <a:pt x="47" y="31"/>
                    <a:pt x="47" y="31"/>
                  </a:cubicBezTo>
                  <a:cubicBezTo>
                    <a:pt x="50" y="31"/>
                    <a:pt x="50" y="31"/>
                    <a:pt x="50" y="31"/>
                  </a:cubicBezTo>
                  <a:cubicBezTo>
                    <a:pt x="52" y="29"/>
                    <a:pt x="52" y="29"/>
                    <a:pt x="52" y="29"/>
                  </a:cubicBezTo>
                  <a:cubicBezTo>
                    <a:pt x="52" y="29"/>
                    <a:pt x="53" y="29"/>
                    <a:pt x="53" y="29"/>
                  </a:cubicBezTo>
                  <a:cubicBezTo>
                    <a:pt x="55" y="30"/>
                    <a:pt x="55" y="30"/>
                    <a:pt x="55" y="30"/>
                  </a:cubicBezTo>
                  <a:cubicBezTo>
                    <a:pt x="58" y="29"/>
                    <a:pt x="58" y="29"/>
                    <a:pt x="58" y="29"/>
                  </a:cubicBezTo>
                  <a:cubicBezTo>
                    <a:pt x="58" y="29"/>
                    <a:pt x="59" y="29"/>
                    <a:pt x="59" y="29"/>
                  </a:cubicBezTo>
                  <a:cubicBezTo>
                    <a:pt x="61" y="31"/>
                    <a:pt x="61" y="31"/>
                    <a:pt x="61" y="31"/>
                  </a:cubicBezTo>
                  <a:cubicBezTo>
                    <a:pt x="63" y="31"/>
                    <a:pt x="63" y="31"/>
                    <a:pt x="63" y="31"/>
                  </a:cubicBezTo>
                  <a:cubicBezTo>
                    <a:pt x="64" y="31"/>
                    <a:pt x="64" y="32"/>
                    <a:pt x="64" y="32"/>
                  </a:cubicBezTo>
                  <a:cubicBezTo>
                    <a:pt x="65" y="35"/>
                    <a:pt x="65" y="35"/>
                    <a:pt x="65" y="35"/>
                  </a:cubicBezTo>
                  <a:cubicBezTo>
                    <a:pt x="67" y="36"/>
                    <a:pt x="67" y="36"/>
                    <a:pt x="67" y="36"/>
                  </a:cubicBezTo>
                  <a:cubicBezTo>
                    <a:pt x="68" y="36"/>
                    <a:pt x="68" y="36"/>
                    <a:pt x="68" y="37"/>
                  </a:cubicBezTo>
                  <a:cubicBezTo>
                    <a:pt x="67" y="39"/>
                    <a:pt x="67" y="39"/>
                    <a:pt x="67" y="39"/>
                  </a:cubicBezTo>
                  <a:cubicBezTo>
                    <a:pt x="69" y="42"/>
                    <a:pt x="69" y="42"/>
                    <a:pt x="69" y="42"/>
                  </a:cubicBezTo>
                  <a:cubicBezTo>
                    <a:pt x="69" y="42"/>
                    <a:pt x="69" y="42"/>
                    <a:pt x="69" y="43"/>
                  </a:cubicBezTo>
                  <a:cubicBezTo>
                    <a:pt x="67" y="45"/>
                    <a:pt x="67" y="45"/>
                    <a:pt x="67" y="45"/>
                  </a:cubicBezTo>
                  <a:cubicBezTo>
                    <a:pt x="68" y="47"/>
                    <a:pt x="68" y="47"/>
                    <a:pt x="68" y="47"/>
                  </a:cubicBezTo>
                  <a:cubicBezTo>
                    <a:pt x="68" y="48"/>
                    <a:pt x="68" y="48"/>
                    <a:pt x="67" y="49"/>
                  </a:cubicBezTo>
                  <a:cubicBezTo>
                    <a:pt x="65" y="50"/>
                    <a:pt x="65" y="50"/>
                    <a:pt x="65" y="50"/>
                  </a:cubicBezTo>
                  <a:cubicBezTo>
                    <a:pt x="65" y="51"/>
                    <a:pt x="65" y="51"/>
                    <a:pt x="65" y="51"/>
                  </a:cubicBezTo>
                  <a:lnTo>
                    <a:pt x="71" y="66"/>
                  </a:lnTo>
                  <a:close/>
                  <a:moveTo>
                    <a:pt x="53" y="55"/>
                  </a:moveTo>
                  <a:cubicBezTo>
                    <a:pt x="53" y="56"/>
                    <a:pt x="53" y="55"/>
                    <a:pt x="52" y="55"/>
                  </a:cubicBezTo>
                  <a:cubicBezTo>
                    <a:pt x="52" y="55"/>
                    <a:pt x="52" y="55"/>
                    <a:pt x="52" y="55"/>
                  </a:cubicBezTo>
                  <a:cubicBezTo>
                    <a:pt x="52" y="55"/>
                    <a:pt x="52" y="55"/>
                    <a:pt x="52" y="55"/>
                  </a:cubicBezTo>
                  <a:cubicBezTo>
                    <a:pt x="50" y="53"/>
                    <a:pt x="50" y="53"/>
                    <a:pt x="50" y="53"/>
                  </a:cubicBezTo>
                  <a:cubicBezTo>
                    <a:pt x="47" y="53"/>
                    <a:pt x="47" y="53"/>
                    <a:pt x="47" y="53"/>
                  </a:cubicBezTo>
                  <a:cubicBezTo>
                    <a:pt x="47" y="53"/>
                    <a:pt x="47" y="53"/>
                    <a:pt x="47" y="53"/>
                  </a:cubicBezTo>
                  <a:cubicBezTo>
                    <a:pt x="43" y="64"/>
                    <a:pt x="43" y="64"/>
                    <a:pt x="43" y="64"/>
                  </a:cubicBezTo>
                  <a:cubicBezTo>
                    <a:pt x="46" y="62"/>
                    <a:pt x="46" y="62"/>
                    <a:pt x="46" y="62"/>
                  </a:cubicBezTo>
                  <a:cubicBezTo>
                    <a:pt x="46" y="62"/>
                    <a:pt x="46" y="62"/>
                    <a:pt x="47" y="62"/>
                  </a:cubicBezTo>
                  <a:cubicBezTo>
                    <a:pt x="47" y="62"/>
                    <a:pt x="47" y="62"/>
                    <a:pt x="47" y="62"/>
                  </a:cubicBezTo>
                  <a:cubicBezTo>
                    <a:pt x="47" y="62"/>
                    <a:pt x="47" y="62"/>
                    <a:pt x="48" y="62"/>
                  </a:cubicBezTo>
                  <a:cubicBezTo>
                    <a:pt x="48" y="66"/>
                    <a:pt x="48" y="66"/>
                    <a:pt x="48" y="66"/>
                  </a:cubicBezTo>
                  <a:lnTo>
                    <a:pt x="53" y="55"/>
                  </a:lnTo>
                  <a:close/>
                  <a:moveTo>
                    <a:pt x="55" y="47"/>
                  </a:moveTo>
                  <a:cubicBezTo>
                    <a:pt x="58" y="48"/>
                    <a:pt x="58" y="48"/>
                    <a:pt x="58" y="48"/>
                  </a:cubicBezTo>
                  <a:cubicBezTo>
                    <a:pt x="58" y="49"/>
                    <a:pt x="59" y="49"/>
                    <a:pt x="59" y="48"/>
                  </a:cubicBezTo>
                  <a:cubicBezTo>
                    <a:pt x="59" y="48"/>
                    <a:pt x="59" y="48"/>
                    <a:pt x="59" y="48"/>
                  </a:cubicBezTo>
                  <a:cubicBezTo>
                    <a:pt x="59" y="45"/>
                    <a:pt x="59" y="45"/>
                    <a:pt x="59" y="45"/>
                  </a:cubicBezTo>
                  <a:cubicBezTo>
                    <a:pt x="61" y="42"/>
                    <a:pt x="61" y="42"/>
                    <a:pt x="61" y="42"/>
                  </a:cubicBezTo>
                  <a:cubicBezTo>
                    <a:pt x="61" y="42"/>
                    <a:pt x="61" y="42"/>
                    <a:pt x="61" y="42"/>
                  </a:cubicBezTo>
                  <a:cubicBezTo>
                    <a:pt x="61" y="41"/>
                    <a:pt x="61" y="41"/>
                    <a:pt x="61" y="41"/>
                  </a:cubicBezTo>
                  <a:cubicBezTo>
                    <a:pt x="57" y="41"/>
                    <a:pt x="57" y="41"/>
                    <a:pt x="57" y="41"/>
                  </a:cubicBezTo>
                  <a:cubicBezTo>
                    <a:pt x="56" y="38"/>
                    <a:pt x="56" y="38"/>
                    <a:pt x="56" y="38"/>
                  </a:cubicBezTo>
                  <a:cubicBezTo>
                    <a:pt x="56" y="37"/>
                    <a:pt x="56" y="37"/>
                    <a:pt x="55" y="37"/>
                  </a:cubicBezTo>
                  <a:cubicBezTo>
                    <a:pt x="55" y="37"/>
                    <a:pt x="55" y="37"/>
                    <a:pt x="55" y="38"/>
                  </a:cubicBezTo>
                  <a:cubicBezTo>
                    <a:pt x="53" y="41"/>
                    <a:pt x="53" y="41"/>
                    <a:pt x="53" y="41"/>
                  </a:cubicBezTo>
                  <a:cubicBezTo>
                    <a:pt x="50" y="41"/>
                    <a:pt x="50" y="41"/>
                    <a:pt x="50" y="41"/>
                  </a:cubicBezTo>
                  <a:cubicBezTo>
                    <a:pt x="50" y="41"/>
                    <a:pt x="50" y="41"/>
                    <a:pt x="50" y="42"/>
                  </a:cubicBezTo>
                  <a:cubicBezTo>
                    <a:pt x="49" y="42"/>
                    <a:pt x="50" y="42"/>
                    <a:pt x="50" y="42"/>
                  </a:cubicBezTo>
                  <a:cubicBezTo>
                    <a:pt x="52" y="45"/>
                    <a:pt x="52" y="45"/>
                    <a:pt x="52" y="45"/>
                  </a:cubicBezTo>
                  <a:cubicBezTo>
                    <a:pt x="51" y="48"/>
                    <a:pt x="51" y="48"/>
                    <a:pt x="51" y="48"/>
                  </a:cubicBezTo>
                  <a:cubicBezTo>
                    <a:pt x="51" y="48"/>
                    <a:pt x="52" y="48"/>
                    <a:pt x="52" y="48"/>
                  </a:cubicBezTo>
                  <a:cubicBezTo>
                    <a:pt x="52" y="48"/>
                    <a:pt x="52" y="49"/>
                    <a:pt x="52" y="49"/>
                  </a:cubicBezTo>
                  <a:cubicBezTo>
                    <a:pt x="52" y="49"/>
                    <a:pt x="52" y="48"/>
                    <a:pt x="53" y="48"/>
                  </a:cubicBezTo>
                  <a:lnTo>
                    <a:pt x="55" y="47"/>
                  </a:lnTo>
                  <a:close/>
                  <a:moveTo>
                    <a:pt x="68" y="64"/>
                  </a:moveTo>
                  <a:cubicBezTo>
                    <a:pt x="63" y="53"/>
                    <a:pt x="63" y="53"/>
                    <a:pt x="63" y="53"/>
                  </a:cubicBezTo>
                  <a:cubicBezTo>
                    <a:pt x="63" y="53"/>
                    <a:pt x="63" y="53"/>
                    <a:pt x="63" y="53"/>
                  </a:cubicBezTo>
                  <a:cubicBezTo>
                    <a:pt x="61" y="53"/>
                    <a:pt x="61" y="53"/>
                    <a:pt x="61" y="53"/>
                  </a:cubicBezTo>
                  <a:cubicBezTo>
                    <a:pt x="59" y="55"/>
                    <a:pt x="59" y="55"/>
                    <a:pt x="59" y="55"/>
                  </a:cubicBezTo>
                  <a:cubicBezTo>
                    <a:pt x="59" y="55"/>
                    <a:pt x="59" y="55"/>
                    <a:pt x="58" y="55"/>
                  </a:cubicBezTo>
                  <a:cubicBezTo>
                    <a:pt x="58" y="55"/>
                    <a:pt x="58" y="56"/>
                    <a:pt x="58" y="56"/>
                  </a:cubicBezTo>
                  <a:cubicBezTo>
                    <a:pt x="58" y="56"/>
                    <a:pt x="58" y="56"/>
                    <a:pt x="58" y="55"/>
                  </a:cubicBezTo>
                  <a:cubicBezTo>
                    <a:pt x="58" y="55"/>
                    <a:pt x="58" y="56"/>
                    <a:pt x="58" y="55"/>
                  </a:cubicBezTo>
                  <a:cubicBezTo>
                    <a:pt x="62" y="66"/>
                    <a:pt x="62" y="66"/>
                    <a:pt x="62" y="66"/>
                  </a:cubicBezTo>
                  <a:cubicBezTo>
                    <a:pt x="63" y="62"/>
                    <a:pt x="63" y="62"/>
                    <a:pt x="63" y="62"/>
                  </a:cubicBezTo>
                  <a:cubicBezTo>
                    <a:pt x="63" y="62"/>
                    <a:pt x="63" y="62"/>
                    <a:pt x="64" y="62"/>
                  </a:cubicBezTo>
                  <a:cubicBezTo>
                    <a:pt x="64" y="62"/>
                    <a:pt x="64" y="62"/>
                    <a:pt x="65" y="62"/>
                  </a:cubicBezTo>
                  <a:lnTo>
                    <a:pt x="68" y="64"/>
                  </a:lnTo>
                  <a:close/>
                  <a:moveTo>
                    <a:pt x="38" y="25"/>
                  </a:moveTo>
                  <a:cubicBezTo>
                    <a:pt x="64" y="25"/>
                    <a:pt x="64" y="25"/>
                    <a:pt x="64" y="25"/>
                  </a:cubicBezTo>
                  <a:cubicBezTo>
                    <a:pt x="64" y="25"/>
                    <a:pt x="65" y="25"/>
                    <a:pt x="65" y="24"/>
                  </a:cubicBezTo>
                  <a:cubicBezTo>
                    <a:pt x="65" y="24"/>
                    <a:pt x="64" y="23"/>
                    <a:pt x="64" y="23"/>
                  </a:cubicBezTo>
                  <a:cubicBezTo>
                    <a:pt x="38" y="23"/>
                    <a:pt x="38" y="23"/>
                    <a:pt x="38" y="23"/>
                  </a:cubicBezTo>
                  <a:cubicBezTo>
                    <a:pt x="37" y="23"/>
                    <a:pt x="37" y="24"/>
                    <a:pt x="37" y="24"/>
                  </a:cubicBezTo>
                  <a:cubicBezTo>
                    <a:pt x="37" y="25"/>
                    <a:pt x="37" y="25"/>
                    <a:pt x="38" y="25"/>
                  </a:cubicBezTo>
                  <a:close/>
                  <a:moveTo>
                    <a:pt x="29" y="23"/>
                  </a:moveTo>
                  <a:cubicBezTo>
                    <a:pt x="29" y="23"/>
                    <a:pt x="25" y="21"/>
                    <a:pt x="23" y="21"/>
                  </a:cubicBezTo>
                  <a:cubicBezTo>
                    <a:pt x="23" y="21"/>
                    <a:pt x="23" y="21"/>
                    <a:pt x="23" y="21"/>
                  </a:cubicBezTo>
                  <a:cubicBezTo>
                    <a:pt x="23" y="20"/>
                    <a:pt x="23" y="20"/>
                    <a:pt x="23" y="20"/>
                  </a:cubicBezTo>
                  <a:cubicBezTo>
                    <a:pt x="23" y="20"/>
                    <a:pt x="23" y="20"/>
                    <a:pt x="23" y="20"/>
                  </a:cubicBezTo>
                  <a:cubicBezTo>
                    <a:pt x="23" y="20"/>
                    <a:pt x="23" y="20"/>
                    <a:pt x="22" y="20"/>
                  </a:cubicBezTo>
                  <a:cubicBezTo>
                    <a:pt x="22" y="19"/>
                    <a:pt x="22" y="19"/>
                    <a:pt x="22" y="19"/>
                  </a:cubicBezTo>
                  <a:cubicBezTo>
                    <a:pt x="22" y="19"/>
                    <a:pt x="23" y="17"/>
                    <a:pt x="24" y="16"/>
                  </a:cubicBezTo>
                  <a:cubicBezTo>
                    <a:pt x="24" y="16"/>
                    <a:pt x="24" y="16"/>
                    <a:pt x="24" y="16"/>
                  </a:cubicBezTo>
                  <a:cubicBezTo>
                    <a:pt x="24" y="16"/>
                    <a:pt x="24" y="16"/>
                    <a:pt x="24" y="16"/>
                  </a:cubicBezTo>
                  <a:cubicBezTo>
                    <a:pt x="25" y="15"/>
                    <a:pt x="25" y="15"/>
                    <a:pt x="25" y="14"/>
                  </a:cubicBezTo>
                  <a:cubicBezTo>
                    <a:pt x="25" y="14"/>
                    <a:pt x="25" y="13"/>
                    <a:pt x="25" y="13"/>
                  </a:cubicBezTo>
                  <a:cubicBezTo>
                    <a:pt x="25" y="12"/>
                    <a:pt x="24" y="13"/>
                    <a:pt x="24" y="13"/>
                  </a:cubicBezTo>
                  <a:cubicBezTo>
                    <a:pt x="24" y="12"/>
                    <a:pt x="24" y="12"/>
                    <a:pt x="24" y="11"/>
                  </a:cubicBezTo>
                  <a:cubicBezTo>
                    <a:pt x="24" y="11"/>
                    <a:pt x="24" y="10"/>
                    <a:pt x="24" y="10"/>
                  </a:cubicBezTo>
                  <a:cubicBezTo>
                    <a:pt x="24" y="10"/>
                    <a:pt x="24" y="10"/>
                    <a:pt x="24" y="10"/>
                  </a:cubicBezTo>
                  <a:cubicBezTo>
                    <a:pt x="25" y="10"/>
                    <a:pt x="25" y="10"/>
                    <a:pt x="25" y="10"/>
                  </a:cubicBezTo>
                  <a:cubicBezTo>
                    <a:pt x="25" y="10"/>
                    <a:pt x="25" y="10"/>
                    <a:pt x="24" y="9"/>
                  </a:cubicBezTo>
                  <a:cubicBezTo>
                    <a:pt x="24" y="9"/>
                    <a:pt x="24" y="9"/>
                    <a:pt x="24" y="9"/>
                  </a:cubicBezTo>
                  <a:cubicBezTo>
                    <a:pt x="24" y="9"/>
                    <a:pt x="24" y="9"/>
                    <a:pt x="24" y="9"/>
                  </a:cubicBezTo>
                  <a:cubicBezTo>
                    <a:pt x="24" y="9"/>
                    <a:pt x="25" y="9"/>
                    <a:pt x="25" y="9"/>
                  </a:cubicBezTo>
                  <a:cubicBezTo>
                    <a:pt x="25" y="9"/>
                    <a:pt x="23" y="7"/>
                    <a:pt x="20" y="7"/>
                  </a:cubicBezTo>
                  <a:cubicBezTo>
                    <a:pt x="19" y="7"/>
                    <a:pt x="18" y="8"/>
                    <a:pt x="18" y="8"/>
                  </a:cubicBezTo>
                  <a:cubicBezTo>
                    <a:pt x="18" y="8"/>
                    <a:pt x="18" y="8"/>
                    <a:pt x="17" y="8"/>
                  </a:cubicBezTo>
                  <a:cubicBezTo>
                    <a:pt x="17" y="8"/>
                    <a:pt x="17" y="9"/>
                    <a:pt x="16" y="9"/>
                  </a:cubicBezTo>
                  <a:cubicBezTo>
                    <a:pt x="16" y="10"/>
                    <a:pt x="16" y="10"/>
                    <a:pt x="16" y="11"/>
                  </a:cubicBezTo>
                  <a:cubicBezTo>
                    <a:pt x="16" y="12"/>
                    <a:pt x="16" y="12"/>
                    <a:pt x="16" y="13"/>
                  </a:cubicBezTo>
                  <a:cubicBezTo>
                    <a:pt x="16" y="13"/>
                    <a:pt x="15" y="12"/>
                    <a:pt x="15" y="13"/>
                  </a:cubicBezTo>
                  <a:cubicBezTo>
                    <a:pt x="15" y="13"/>
                    <a:pt x="15" y="14"/>
                    <a:pt x="15" y="14"/>
                  </a:cubicBezTo>
                  <a:cubicBezTo>
                    <a:pt x="15" y="15"/>
                    <a:pt x="16" y="15"/>
                    <a:pt x="16" y="16"/>
                  </a:cubicBezTo>
                  <a:cubicBezTo>
                    <a:pt x="16" y="16"/>
                    <a:pt x="16" y="16"/>
                    <a:pt x="16" y="16"/>
                  </a:cubicBezTo>
                  <a:cubicBezTo>
                    <a:pt x="16" y="16"/>
                    <a:pt x="16" y="16"/>
                    <a:pt x="16" y="16"/>
                  </a:cubicBezTo>
                  <a:cubicBezTo>
                    <a:pt x="17" y="17"/>
                    <a:pt x="18" y="19"/>
                    <a:pt x="18" y="19"/>
                  </a:cubicBezTo>
                  <a:cubicBezTo>
                    <a:pt x="18" y="19"/>
                    <a:pt x="18" y="19"/>
                    <a:pt x="18" y="20"/>
                  </a:cubicBezTo>
                  <a:cubicBezTo>
                    <a:pt x="18" y="20"/>
                    <a:pt x="17" y="20"/>
                    <a:pt x="17" y="20"/>
                  </a:cubicBezTo>
                  <a:cubicBezTo>
                    <a:pt x="17" y="20"/>
                    <a:pt x="17" y="20"/>
                    <a:pt x="17" y="20"/>
                  </a:cubicBezTo>
                  <a:cubicBezTo>
                    <a:pt x="17" y="21"/>
                    <a:pt x="17" y="21"/>
                    <a:pt x="17" y="21"/>
                  </a:cubicBezTo>
                  <a:cubicBezTo>
                    <a:pt x="17" y="21"/>
                    <a:pt x="17" y="21"/>
                    <a:pt x="17" y="21"/>
                  </a:cubicBezTo>
                  <a:cubicBezTo>
                    <a:pt x="17" y="21"/>
                    <a:pt x="17" y="21"/>
                    <a:pt x="17" y="21"/>
                  </a:cubicBezTo>
                  <a:cubicBezTo>
                    <a:pt x="16" y="21"/>
                    <a:pt x="11" y="23"/>
                    <a:pt x="11" y="23"/>
                  </a:cubicBezTo>
                  <a:cubicBezTo>
                    <a:pt x="10" y="23"/>
                    <a:pt x="8" y="30"/>
                    <a:pt x="8" y="30"/>
                  </a:cubicBezTo>
                  <a:cubicBezTo>
                    <a:pt x="32" y="30"/>
                    <a:pt x="32" y="30"/>
                    <a:pt x="32" y="30"/>
                  </a:cubicBezTo>
                  <a:cubicBezTo>
                    <a:pt x="32" y="30"/>
                    <a:pt x="30" y="23"/>
                    <a:pt x="29" y="23"/>
                  </a:cubicBezTo>
                  <a:close/>
                  <a:moveTo>
                    <a:pt x="13" y="35"/>
                  </a:moveTo>
                  <a:cubicBezTo>
                    <a:pt x="12" y="35"/>
                    <a:pt x="11" y="35"/>
                    <a:pt x="11" y="36"/>
                  </a:cubicBezTo>
                  <a:cubicBezTo>
                    <a:pt x="11" y="37"/>
                    <a:pt x="12" y="38"/>
                    <a:pt x="13" y="38"/>
                  </a:cubicBezTo>
                  <a:cubicBezTo>
                    <a:pt x="27" y="38"/>
                    <a:pt x="27" y="38"/>
                    <a:pt x="27" y="38"/>
                  </a:cubicBezTo>
                  <a:cubicBezTo>
                    <a:pt x="28" y="38"/>
                    <a:pt x="29" y="37"/>
                    <a:pt x="29" y="36"/>
                  </a:cubicBezTo>
                  <a:cubicBezTo>
                    <a:pt x="29" y="35"/>
                    <a:pt x="28" y="35"/>
                    <a:pt x="27" y="35"/>
                  </a:cubicBezTo>
                  <a:lnTo>
                    <a:pt x="13" y="35"/>
                  </a:lnTo>
                  <a:close/>
                  <a:moveTo>
                    <a:pt x="64" y="12"/>
                  </a:moveTo>
                  <a:cubicBezTo>
                    <a:pt x="64" y="12"/>
                    <a:pt x="65" y="12"/>
                    <a:pt x="65" y="11"/>
                  </a:cubicBezTo>
                  <a:cubicBezTo>
                    <a:pt x="65" y="11"/>
                    <a:pt x="64" y="10"/>
                    <a:pt x="64" y="10"/>
                  </a:cubicBezTo>
                  <a:cubicBezTo>
                    <a:pt x="45" y="10"/>
                    <a:pt x="45" y="10"/>
                    <a:pt x="45" y="10"/>
                  </a:cubicBezTo>
                  <a:cubicBezTo>
                    <a:pt x="44" y="10"/>
                    <a:pt x="44" y="11"/>
                    <a:pt x="44" y="11"/>
                  </a:cubicBezTo>
                  <a:cubicBezTo>
                    <a:pt x="44" y="12"/>
                    <a:pt x="44" y="12"/>
                    <a:pt x="45" y="12"/>
                  </a:cubicBezTo>
                  <a:lnTo>
                    <a:pt x="64" y="12"/>
                  </a:lnTo>
                  <a:close/>
                  <a:moveTo>
                    <a:pt x="69" y="0"/>
                  </a:moveTo>
                  <a:cubicBezTo>
                    <a:pt x="6" y="0"/>
                    <a:pt x="6" y="0"/>
                    <a:pt x="6" y="0"/>
                  </a:cubicBezTo>
                  <a:cubicBezTo>
                    <a:pt x="3" y="0"/>
                    <a:pt x="0" y="3"/>
                    <a:pt x="0" y="6"/>
                  </a:cubicBezTo>
                  <a:cubicBezTo>
                    <a:pt x="0" y="53"/>
                    <a:pt x="0" y="53"/>
                    <a:pt x="0" y="53"/>
                  </a:cubicBezTo>
                  <a:cubicBezTo>
                    <a:pt x="0" y="56"/>
                    <a:pt x="3" y="58"/>
                    <a:pt x="6" y="58"/>
                  </a:cubicBezTo>
                  <a:cubicBezTo>
                    <a:pt x="41" y="58"/>
                    <a:pt x="41" y="58"/>
                    <a:pt x="41" y="58"/>
                  </a:cubicBezTo>
                  <a:cubicBezTo>
                    <a:pt x="42" y="55"/>
                    <a:pt x="42" y="55"/>
                    <a:pt x="42" y="55"/>
                  </a:cubicBezTo>
                  <a:cubicBezTo>
                    <a:pt x="6" y="55"/>
                    <a:pt x="6" y="55"/>
                    <a:pt x="6" y="55"/>
                  </a:cubicBezTo>
                  <a:cubicBezTo>
                    <a:pt x="5" y="55"/>
                    <a:pt x="3" y="54"/>
                    <a:pt x="3" y="53"/>
                  </a:cubicBezTo>
                  <a:cubicBezTo>
                    <a:pt x="3" y="6"/>
                    <a:pt x="3" y="6"/>
                    <a:pt x="3" y="6"/>
                  </a:cubicBezTo>
                  <a:cubicBezTo>
                    <a:pt x="3" y="4"/>
                    <a:pt x="5" y="3"/>
                    <a:pt x="6" y="3"/>
                  </a:cubicBezTo>
                  <a:cubicBezTo>
                    <a:pt x="69" y="3"/>
                    <a:pt x="69" y="3"/>
                    <a:pt x="69" y="3"/>
                  </a:cubicBezTo>
                  <a:cubicBezTo>
                    <a:pt x="71" y="3"/>
                    <a:pt x="72" y="4"/>
                    <a:pt x="72" y="6"/>
                  </a:cubicBezTo>
                  <a:cubicBezTo>
                    <a:pt x="72" y="53"/>
                    <a:pt x="72" y="53"/>
                    <a:pt x="72" y="53"/>
                  </a:cubicBezTo>
                  <a:cubicBezTo>
                    <a:pt x="72" y="54"/>
                    <a:pt x="71" y="55"/>
                    <a:pt x="69" y="55"/>
                  </a:cubicBezTo>
                  <a:cubicBezTo>
                    <a:pt x="69" y="55"/>
                    <a:pt x="69" y="55"/>
                    <a:pt x="69" y="55"/>
                  </a:cubicBezTo>
                  <a:cubicBezTo>
                    <a:pt x="70" y="58"/>
                    <a:pt x="70" y="58"/>
                    <a:pt x="70" y="58"/>
                  </a:cubicBezTo>
                  <a:cubicBezTo>
                    <a:pt x="73" y="58"/>
                    <a:pt x="75" y="55"/>
                    <a:pt x="75" y="53"/>
                  </a:cubicBezTo>
                  <a:cubicBezTo>
                    <a:pt x="75" y="6"/>
                    <a:pt x="75" y="6"/>
                    <a:pt x="75" y="6"/>
                  </a:cubicBezTo>
                  <a:cubicBezTo>
                    <a:pt x="75" y="3"/>
                    <a:pt x="72" y="0"/>
                    <a:pt x="69" y="0"/>
                  </a:cubicBezTo>
                  <a:close/>
                </a:path>
              </a:pathLst>
            </a:custGeom>
            <a:solidFill>
              <a:schemeClr val="bg1"/>
            </a:solidFill>
            <a:ln>
              <a:noFill/>
            </a:ln>
          </p:spPr>
          <p:txBody>
            <a:bodyPr vert="horz" wrap="square" lIns="121920" tIns="60960" rIns="121920" bIns="60960" numCol="1" anchor="t" anchorCtr="0" compatLnSpc="1"/>
            <a:lstStyle/>
            <a:p>
              <a:endParaRPr lang="en-US" sz="1335">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43" name="Group 42"/>
          <p:cNvGrpSpPr/>
          <p:nvPr/>
        </p:nvGrpSpPr>
        <p:grpSpPr>
          <a:xfrm>
            <a:off x="9343468" y="3144705"/>
            <a:ext cx="1522203" cy="1522203"/>
            <a:chOff x="7007600" y="2672853"/>
            <a:chExt cx="1141652" cy="1141652"/>
          </a:xfrm>
        </p:grpSpPr>
        <p:sp>
          <p:nvSpPr>
            <p:cNvPr id="44" name="Teardrop 43"/>
            <p:cNvSpPr/>
            <p:nvPr/>
          </p:nvSpPr>
          <p:spPr>
            <a:xfrm rot="18900000">
              <a:off x="7007600" y="2672853"/>
              <a:ext cx="1141652" cy="1141652"/>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5" name="Freeform 179"/>
            <p:cNvSpPr>
              <a:spLocks noEditPoints="1"/>
            </p:cNvSpPr>
            <p:nvPr/>
          </p:nvSpPr>
          <p:spPr bwMode="auto">
            <a:xfrm>
              <a:off x="7384187" y="3068598"/>
              <a:ext cx="379111" cy="335367"/>
            </a:xfrm>
            <a:custGeom>
              <a:avLst/>
              <a:gdLst>
                <a:gd name="T0" fmla="*/ 12 w 77"/>
                <a:gd name="T1" fmla="*/ 19 h 66"/>
                <a:gd name="T2" fmla="*/ 33 w 77"/>
                <a:gd name="T3" fmla="*/ 21 h 66"/>
                <a:gd name="T4" fmla="*/ 11 w 77"/>
                <a:gd name="T5" fmla="*/ 20 h 66"/>
                <a:gd name="T6" fmla="*/ 34 w 77"/>
                <a:gd name="T7" fmla="*/ 35 h 66"/>
                <a:gd name="T8" fmla="*/ 34 w 77"/>
                <a:gd name="T9" fmla="*/ 33 h 66"/>
                <a:gd name="T10" fmla="*/ 6 w 77"/>
                <a:gd name="T11" fmla="*/ 34 h 66"/>
                <a:gd name="T12" fmla="*/ 17 w 77"/>
                <a:gd name="T13" fmla="*/ 7 h 66"/>
                <a:gd name="T14" fmla="*/ 46 w 77"/>
                <a:gd name="T15" fmla="*/ 6 h 66"/>
                <a:gd name="T16" fmla="*/ 17 w 77"/>
                <a:gd name="T17" fmla="*/ 5 h 66"/>
                <a:gd name="T18" fmla="*/ 17 w 77"/>
                <a:gd name="T19" fmla="*/ 7 h 66"/>
                <a:gd name="T20" fmla="*/ 75 w 77"/>
                <a:gd name="T21" fmla="*/ 19 h 66"/>
                <a:gd name="T22" fmla="*/ 59 w 77"/>
                <a:gd name="T23" fmla="*/ 15 h 66"/>
                <a:gd name="T24" fmla="*/ 59 w 77"/>
                <a:gd name="T25" fmla="*/ 14 h 66"/>
                <a:gd name="T26" fmla="*/ 66 w 77"/>
                <a:gd name="T27" fmla="*/ 8 h 66"/>
                <a:gd name="T28" fmla="*/ 55 w 77"/>
                <a:gd name="T29" fmla="*/ 7 h 66"/>
                <a:gd name="T30" fmla="*/ 54 w 77"/>
                <a:gd name="T31" fmla="*/ 14 h 66"/>
                <a:gd name="T32" fmla="*/ 39 w 77"/>
                <a:gd name="T33" fmla="*/ 15 h 66"/>
                <a:gd name="T34" fmla="*/ 36 w 77"/>
                <a:gd name="T35" fmla="*/ 26 h 66"/>
                <a:gd name="T36" fmla="*/ 38 w 77"/>
                <a:gd name="T37" fmla="*/ 25 h 66"/>
                <a:gd name="T38" fmla="*/ 50 w 77"/>
                <a:gd name="T39" fmla="*/ 19 h 66"/>
                <a:gd name="T40" fmla="*/ 47 w 77"/>
                <a:gd name="T41" fmla="*/ 26 h 66"/>
                <a:gd name="T42" fmla="*/ 40 w 77"/>
                <a:gd name="T43" fmla="*/ 38 h 66"/>
                <a:gd name="T44" fmla="*/ 22 w 77"/>
                <a:gd name="T45" fmla="*/ 39 h 66"/>
                <a:gd name="T46" fmla="*/ 21 w 77"/>
                <a:gd name="T47" fmla="*/ 42 h 66"/>
                <a:gd name="T48" fmla="*/ 34 w 77"/>
                <a:gd name="T49" fmla="*/ 49 h 66"/>
                <a:gd name="T50" fmla="*/ 48 w 77"/>
                <a:gd name="T51" fmla="*/ 38 h 66"/>
                <a:gd name="T52" fmla="*/ 53 w 77"/>
                <a:gd name="T53" fmla="*/ 48 h 66"/>
                <a:gd name="T54" fmla="*/ 49 w 77"/>
                <a:gd name="T55" fmla="*/ 65 h 66"/>
                <a:gd name="T56" fmla="*/ 51 w 77"/>
                <a:gd name="T57" fmla="*/ 65 h 66"/>
                <a:gd name="T58" fmla="*/ 58 w 77"/>
                <a:gd name="T59" fmla="*/ 48 h 66"/>
                <a:gd name="T60" fmla="*/ 57 w 77"/>
                <a:gd name="T61" fmla="*/ 25 h 66"/>
                <a:gd name="T62" fmla="*/ 64 w 77"/>
                <a:gd name="T63" fmla="*/ 26 h 66"/>
                <a:gd name="T64" fmla="*/ 76 w 77"/>
                <a:gd name="T65" fmla="*/ 22 h 66"/>
                <a:gd name="T66" fmla="*/ 1 w 77"/>
                <a:gd name="T67" fmla="*/ 48 h 66"/>
                <a:gd name="T68" fmla="*/ 1 w 77"/>
                <a:gd name="T69" fmla="*/ 50 h 66"/>
                <a:gd name="T70" fmla="*/ 24 w 77"/>
                <a:gd name="T71"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66">
                  <a:moveTo>
                    <a:pt x="11" y="20"/>
                  </a:moveTo>
                  <a:cubicBezTo>
                    <a:pt x="11" y="19"/>
                    <a:pt x="11" y="19"/>
                    <a:pt x="12" y="19"/>
                  </a:cubicBezTo>
                  <a:cubicBezTo>
                    <a:pt x="34" y="19"/>
                    <a:pt x="34" y="19"/>
                    <a:pt x="34" y="19"/>
                  </a:cubicBezTo>
                  <a:cubicBezTo>
                    <a:pt x="33" y="21"/>
                    <a:pt x="33" y="21"/>
                    <a:pt x="33" y="21"/>
                  </a:cubicBezTo>
                  <a:cubicBezTo>
                    <a:pt x="12" y="21"/>
                    <a:pt x="12" y="21"/>
                    <a:pt x="12" y="21"/>
                  </a:cubicBezTo>
                  <a:cubicBezTo>
                    <a:pt x="11" y="21"/>
                    <a:pt x="11" y="20"/>
                    <a:pt x="11" y="20"/>
                  </a:cubicBezTo>
                  <a:close/>
                  <a:moveTo>
                    <a:pt x="7" y="35"/>
                  </a:moveTo>
                  <a:cubicBezTo>
                    <a:pt x="34" y="35"/>
                    <a:pt x="34" y="35"/>
                    <a:pt x="34" y="35"/>
                  </a:cubicBezTo>
                  <a:cubicBezTo>
                    <a:pt x="35" y="35"/>
                    <a:pt x="35" y="35"/>
                    <a:pt x="35" y="34"/>
                  </a:cubicBezTo>
                  <a:cubicBezTo>
                    <a:pt x="35" y="34"/>
                    <a:pt x="35" y="33"/>
                    <a:pt x="34" y="33"/>
                  </a:cubicBezTo>
                  <a:cubicBezTo>
                    <a:pt x="7" y="33"/>
                    <a:pt x="7" y="33"/>
                    <a:pt x="7" y="33"/>
                  </a:cubicBezTo>
                  <a:cubicBezTo>
                    <a:pt x="6" y="33"/>
                    <a:pt x="6" y="34"/>
                    <a:pt x="6" y="34"/>
                  </a:cubicBezTo>
                  <a:cubicBezTo>
                    <a:pt x="6" y="35"/>
                    <a:pt x="6" y="35"/>
                    <a:pt x="7" y="35"/>
                  </a:cubicBezTo>
                  <a:close/>
                  <a:moveTo>
                    <a:pt x="17" y="7"/>
                  </a:moveTo>
                  <a:cubicBezTo>
                    <a:pt x="45" y="7"/>
                    <a:pt x="45" y="7"/>
                    <a:pt x="45" y="7"/>
                  </a:cubicBezTo>
                  <a:cubicBezTo>
                    <a:pt x="45" y="7"/>
                    <a:pt x="46" y="6"/>
                    <a:pt x="46" y="6"/>
                  </a:cubicBezTo>
                  <a:cubicBezTo>
                    <a:pt x="46" y="5"/>
                    <a:pt x="45" y="5"/>
                    <a:pt x="45" y="5"/>
                  </a:cubicBezTo>
                  <a:cubicBezTo>
                    <a:pt x="17" y="5"/>
                    <a:pt x="17" y="5"/>
                    <a:pt x="17" y="5"/>
                  </a:cubicBezTo>
                  <a:cubicBezTo>
                    <a:pt x="17" y="5"/>
                    <a:pt x="16" y="5"/>
                    <a:pt x="16" y="6"/>
                  </a:cubicBezTo>
                  <a:cubicBezTo>
                    <a:pt x="16" y="6"/>
                    <a:pt x="17" y="7"/>
                    <a:pt x="17" y="7"/>
                  </a:cubicBezTo>
                  <a:close/>
                  <a:moveTo>
                    <a:pt x="77" y="20"/>
                  </a:moveTo>
                  <a:cubicBezTo>
                    <a:pt x="77" y="19"/>
                    <a:pt x="76" y="19"/>
                    <a:pt x="75" y="19"/>
                  </a:cubicBezTo>
                  <a:cubicBezTo>
                    <a:pt x="66" y="22"/>
                    <a:pt x="66" y="22"/>
                    <a:pt x="66" y="22"/>
                  </a:cubicBezTo>
                  <a:cubicBezTo>
                    <a:pt x="59" y="15"/>
                    <a:pt x="59" y="15"/>
                    <a:pt x="59" y="15"/>
                  </a:cubicBezTo>
                  <a:cubicBezTo>
                    <a:pt x="59" y="15"/>
                    <a:pt x="59" y="15"/>
                    <a:pt x="59" y="14"/>
                  </a:cubicBezTo>
                  <a:cubicBezTo>
                    <a:pt x="59" y="14"/>
                    <a:pt x="59" y="14"/>
                    <a:pt x="59" y="14"/>
                  </a:cubicBezTo>
                  <a:cubicBezTo>
                    <a:pt x="59" y="14"/>
                    <a:pt x="60" y="14"/>
                    <a:pt x="60" y="14"/>
                  </a:cubicBezTo>
                  <a:cubicBezTo>
                    <a:pt x="63" y="14"/>
                    <a:pt x="66" y="11"/>
                    <a:pt x="66" y="8"/>
                  </a:cubicBezTo>
                  <a:cubicBezTo>
                    <a:pt x="67" y="4"/>
                    <a:pt x="64" y="0"/>
                    <a:pt x="61" y="0"/>
                  </a:cubicBezTo>
                  <a:cubicBezTo>
                    <a:pt x="58" y="0"/>
                    <a:pt x="55" y="3"/>
                    <a:pt x="55" y="7"/>
                  </a:cubicBezTo>
                  <a:cubicBezTo>
                    <a:pt x="55" y="9"/>
                    <a:pt x="55" y="11"/>
                    <a:pt x="57" y="12"/>
                  </a:cubicBezTo>
                  <a:cubicBezTo>
                    <a:pt x="54" y="14"/>
                    <a:pt x="54" y="14"/>
                    <a:pt x="54" y="14"/>
                  </a:cubicBezTo>
                  <a:cubicBezTo>
                    <a:pt x="41" y="15"/>
                    <a:pt x="41" y="15"/>
                    <a:pt x="41" y="15"/>
                  </a:cubicBezTo>
                  <a:cubicBezTo>
                    <a:pt x="40" y="15"/>
                    <a:pt x="40" y="15"/>
                    <a:pt x="39" y="15"/>
                  </a:cubicBezTo>
                  <a:cubicBezTo>
                    <a:pt x="35" y="24"/>
                    <a:pt x="35" y="24"/>
                    <a:pt x="35" y="24"/>
                  </a:cubicBezTo>
                  <a:cubicBezTo>
                    <a:pt x="35" y="25"/>
                    <a:pt x="35" y="26"/>
                    <a:pt x="36" y="26"/>
                  </a:cubicBezTo>
                  <a:cubicBezTo>
                    <a:pt x="36" y="26"/>
                    <a:pt x="36" y="26"/>
                    <a:pt x="37" y="26"/>
                  </a:cubicBezTo>
                  <a:cubicBezTo>
                    <a:pt x="37" y="26"/>
                    <a:pt x="38" y="26"/>
                    <a:pt x="38" y="25"/>
                  </a:cubicBezTo>
                  <a:cubicBezTo>
                    <a:pt x="43" y="18"/>
                    <a:pt x="43" y="18"/>
                    <a:pt x="43" y="18"/>
                  </a:cubicBezTo>
                  <a:cubicBezTo>
                    <a:pt x="50" y="19"/>
                    <a:pt x="50" y="19"/>
                    <a:pt x="50" y="19"/>
                  </a:cubicBezTo>
                  <a:cubicBezTo>
                    <a:pt x="50" y="19"/>
                    <a:pt x="50" y="20"/>
                    <a:pt x="49" y="21"/>
                  </a:cubicBezTo>
                  <a:cubicBezTo>
                    <a:pt x="48" y="23"/>
                    <a:pt x="47" y="26"/>
                    <a:pt x="47" y="26"/>
                  </a:cubicBezTo>
                  <a:cubicBezTo>
                    <a:pt x="47" y="29"/>
                    <a:pt x="47" y="29"/>
                    <a:pt x="47" y="29"/>
                  </a:cubicBezTo>
                  <a:cubicBezTo>
                    <a:pt x="45" y="31"/>
                    <a:pt x="42" y="36"/>
                    <a:pt x="40" y="38"/>
                  </a:cubicBezTo>
                  <a:cubicBezTo>
                    <a:pt x="37" y="41"/>
                    <a:pt x="34" y="43"/>
                    <a:pt x="34" y="43"/>
                  </a:cubicBezTo>
                  <a:cubicBezTo>
                    <a:pt x="22" y="39"/>
                    <a:pt x="22" y="39"/>
                    <a:pt x="22" y="39"/>
                  </a:cubicBezTo>
                  <a:cubicBezTo>
                    <a:pt x="21" y="39"/>
                    <a:pt x="20" y="39"/>
                    <a:pt x="20" y="40"/>
                  </a:cubicBezTo>
                  <a:cubicBezTo>
                    <a:pt x="20" y="41"/>
                    <a:pt x="20" y="41"/>
                    <a:pt x="21" y="42"/>
                  </a:cubicBezTo>
                  <a:cubicBezTo>
                    <a:pt x="34" y="49"/>
                    <a:pt x="34" y="49"/>
                    <a:pt x="34" y="49"/>
                  </a:cubicBezTo>
                  <a:cubicBezTo>
                    <a:pt x="34" y="49"/>
                    <a:pt x="34" y="49"/>
                    <a:pt x="34" y="49"/>
                  </a:cubicBezTo>
                  <a:cubicBezTo>
                    <a:pt x="34" y="49"/>
                    <a:pt x="35" y="49"/>
                    <a:pt x="35" y="48"/>
                  </a:cubicBezTo>
                  <a:cubicBezTo>
                    <a:pt x="48" y="38"/>
                    <a:pt x="48" y="38"/>
                    <a:pt x="48" y="38"/>
                  </a:cubicBezTo>
                  <a:cubicBezTo>
                    <a:pt x="49" y="39"/>
                    <a:pt x="49" y="40"/>
                    <a:pt x="50" y="41"/>
                  </a:cubicBezTo>
                  <a:cubicBezTo>
                    <a:pt x="52" y="45"/>
                    <a:pt x="53" y="48"/>
                    <a:pt x="53" y="48"/>
                  </a:cubicBezTo>
                  <a:cubicBezTo>
                    <a:pt x="48" y="64"/>
                    <a:pt x="48" y="64"/>
                    <a:pt x="48" y="64"/>
                  </a:cubicBezTo>
                  <a:cubicBezTo>
                    <a:pt x="48" y="64"/>
                    <a:pt x="48" y="65"/>
                    <a:pt x="49" y="65"/>
                  </a:cubicBezTo>
                  <a:cubicBezTo>
                    <a:pt x="49" y="66"/>
                    <a:pt x="49" y="66"/>
                    <a:pt x="50" y="66"/>
                  </a:cubicBezTo>
                  <a:cubicBezTo>
                    <a:pt x="50" y="66"/>
                    <a:pt x="51" y="65"/>
                    <a:pt x="51" y="65"/>
                  </a:cubicBezTo>
                  <a:cubicBezTo>
                    <a:pt x="58" y="49"/>
                    <a:pt x="58" y="49"/>
                    <a:pt x="58" y="49"/>
                  </a:cubicBezTo>
                  <a:cubicBezTo>
                    <a:pt x="59" y="49"/>
                    <a:pt x="59" y="48"/>
                    <a:pt x="58" y="48"/>
                  </a:cubicBezTo>
                  <a:cubicBezTo>
                    <a:pt x="54" y="33"/>
                    <a:pt x="54" y="33"/>
                    <a:pt x="54" y="33"/>
                  </a:cubicBezTo>
                  <a:cubicBezTo>
                    <a:pt x="54" y="33"/>
                    <a:pt x="56" y="27"/>
                    <a:pt x="57" y="25"/>
                  </a:cubicBezTo>
                  <a:cubicBezTo>
                    <a:pt x="57" y="24"/>
                    <a:pt x="58" y="23"/>
                    <a:pt x="58" y="22"/>
                  </a:cubicBezTo>
                  <a:cubicBezTo>
                    <a:pt x="64" y="26"/>
                    <a:pt x="64" y="26"/>
                    <a:pt x="64" y="26"/>
                  </a:cubicBezTo>
                  <a:cubicBezTo>
                    <a:pt x="65" y="26"/>
                    <a:pt x="65" y="26"/>
                    <a:pt x="66" y="26"/>
                  </a:cubicBezTo>
                  <a:cubicBezTo>
                    <a:pt x="76" y="22"/>
                    <a:pt x="76" y="22"/>
                    <a:pt x="76" y="22"/>
                  </a:cubicBezTo>
                  <a:cubicBezTo>
                    <a:pt x="77" y="21"/>
                    <a:pt x="77" y="21"/>
                    <a:pt x="77" y="20"/>
                  </a:cubicBezTo>
                  <a:close/>
                  <a:moveTo>
                    <a:pt x="1" y="48"/>
                  </a:moveTo>
                  <a:cubicBezTo>
                    <a:pt x="1" y="48"/>
                    <a:pt x="0" y="48"/>
                    <a:pt x="0" y="49"/>
                  </a:cubicBezTo>
                  <a:cubicBezTo>
                    <a:pt x="0" y="49"/>
                    <a:pt x="1" y="50"/>
                    <a:pt x="1" y="50"/>
                  </a:cubicBezTo>
                  <a:cubicBezTo>
                    <a:pt x="27" y="50"/>
                    <a:pt x="27" y="50"/>
                    <a:pt x="27" y="50"/>
                  </a:cubicBezTo>
                  <a:cubicBezTo>
                    <a:pt x="24" y="48"/>
                    <a:pt x="24" y="48"/>
                    <a:pt x="24" y="48"/>
                  </a:cubicBezTo>
                  <a:lnTo>
                    <a:pt x="1" y="48"/>
                  </a:lnTo>
                  <a:close/>
                </a:path>
              </a:pathLst>
            </a:custGeom>
            <a:solidFill>
              <a:schemeClr val="bg1"/>
            </a:solidFill>
            <a:ln>
              <a:noFill/>
            </a:ln>
          </p:spPr>
          <p:txBody>
            <a:bodyPr vert="horz" wrap="square" lIns="121920" tIns="60960" rIns="121920" bIns="60960" numCol="1" anchor="t" anchorCtr="0" compatLnSpc="1"/>
            <a:lstStyle/>
            <a:p>
              <a:endParaRPr lang="en-US" sz="1335">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46" name="组合 45"/>
          <p:cNvGrpSpPr/>
          <p:nvPr/>
        </p:nvGrpSpPr>
        <p:grpSpPr>
          <a:xfrm>
            <a:off x="9302149" y="4969051"/>
            <a:ext cx="2040943" cy="1118499"/>
            <a:chOff x="468937" y="2419540"/>
            <a:chExt cx="2040943" cy="1118499"/>
          </a:xfrm>
        </p:grpSpPr>
        <p:sp>
          <p:nvSpPr>
            <p:cNvPr id="47" name="TextBox 18"/>
            <p:cNvSpPr txBox="1"/>
            <p:nvPr/>
          </p:nvSpPr>
          <p:spPr>
            <a:xfrm flipH="1">
              <a:off x="468937" y="2419540"/>
              <a:ext cx="2040943" cy="461665"/>
            </a:xfrm>
            <a:prstGeom prst="rect">
              <a:avLst/>
            </a:prstGeom>
            <a:noFill/>
          </p:spPr>
          <p:txBody>
            <a:bodyPr wrap="none" rtlCol="0">
              <a:spAutoFit/>
            </a:bodyPr>
            <a:lstStyle/>
            <a:p>
              <a:r>
                <a:rPr lang="en-US" sz="2400" b="1">
                  <a:latin typeface="FZHei-B01S" panose="02010601030101010101" pitchFamily="2" charset="-122"/>
                  <a:ea typeface="FZHei-B01S" panose="02010601030101010101" pitchFamily="2" charset="-122"/>
                  <a:cs typeface="Roboto Black" charset="0"/>
                  <a:sym typeface="FZHei-B01S" panose="02010601030101010101" pitchFamily="2" charset="-122"/>
                </a:rPr>
                <a:t>点击输入标题</a:t>
              </a:r>
              <a:endParaRPr lang="en-US" sz="2400" b="1" dirty="0">
                <a:latin typeface="FZHei-B01S" panose="02010601030101010101" pitchFamily="2" charset="-122"/>
                <a:ea typeface="FZHei-B01S" panose="02010601030101010101" pitchFamily="2" charset="-122"/>
                <a:cs typeface="Roboto Black" charset="0"/>
                <a:sym typeface="FZHei-B01S" panose="02010601030101010101" pitchFamily="2" charset="-122"/>
              </a:endParaRPr>
            </a:p>
          </p:txBody>
        </p:sp>
        <p:sp>
          <p:nvSpPr>
            <p:cNvPr id="48" name="矩形 47"/>
            <p:cNvSpPr/>
            <p:nvPr/>
          </p:nvSpPr>
          <p:spPr>
            <a:xfrm>
              <a:off x="470268" y="2823664"/>
              <a:ext cx="1933298" cy="714375"/>
            </a:xfrm>
            <a:prstGeom prst="rect">
              <a:avLst/>
            </a:prstGeom>
          </p:spPr>
          <p:txBody>
            <a:bodyPr wrap="square">
              <a:spAutoFit/>
            </a:bodyPr>
            <a:lstStyle/>
            <a:p>
              <a:pPr>
                <a:lnSpc>
                  <a:spcPct val="150000"/>
                </a:lnSpc>
              </a:pPr>
              <a:r>
                <a:rPr lang="en-US" altLang="zh-CN" sz="900" dirty="0">
                  <a:latin typeface="FZHei-B01S" panose="02010601030101010101" pitchFamily="2" charset="-122"/>
                  <a:ea typeface="FZHei-B01S" panose="02010601030101010101" pitchFamily="2" charset="-122"/>
                  <a:sym typeface="FZHei-B01S" panose="02010601030101010101" pitchFamily="2" charset="-122"/>
                </a:rPr>
                <a:t>点击输入标题点击输入标题点击输入标题点击输入标题点击输入标题点击输入标题点击输入标题</a:t>
              </a:r>
              <a:endParaRPr lang="en-US" altLang="zh-CN" sz="900" dirty="0">
                <a:latin typeface="FZHei-B01S" panose="02010601030101010101" pitchFamily="2" charset="-122"/>
                <a:ea typeface="FZHei-B01S" panose="02010601030101010101" pitchFamily="2" charset="-122"/>
                <a:sym typeface="FZHei-B01S" panose="02010601030101010101" pitchFamily="2" charset="-122"/>
              </a:endParaRPr>
            </a:p>
          </p:txBody>
        </p:sp>
      </p:grpSp>
      <p:sp>
        <p:nvSpPr>
          <p:cNvPr id="49" name="文本框 48"/>
          <p:cNvSpPr txBox="1"/>
          <p:nvPr/>
        </p:nvSpPr>
        <p:spPr>
          <a:xfrm>
            <a:off x="4926449" y="368300"/>
            <a:ext cx="2339102" cy="523220"/>
          </a:xfrm>
          <a:prstGeom prst="rect">
            <a:avLst/>
          </a:prstGeom>
          <a:noFill/>
        </p:spPr>
        <p:txBody>
          <a:bodyPr wrap="none" rtlCol="0">
            <a:spAutoFit/>
          </a:bodyPr>
          <a:lstStyle/>
          <a:p>
            <a:r>
              <a:rPr lang="zh-CN" altLang="en-US" sz="2800" b="1"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80000">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14:bounceEnd="80000">
                                          <p:cBhvr additive="base">
                                            <p:cTn id="7" dur="750" fill="hold"/>
                                            <p:tgtEl>
                                              <p:spTgt spid="28"/>
                                            </p:tgtEl>
                                            <p:attrNameLst>
                                              <p:attrName>ppt_x</p:attrName>
                                            </p:attrNameLst>
                                          </p:cBhvr>
                                          <p:tavLst>
                                            <p:tav tm="0">
                                              <p:val>
                                                <p:strVal val="#ppt_x"/>
                                              </p:val>
                                            </p:tav>
                                            <p:tav tm="100000">
                                              <p:val>
                                                <p:strVal val="#ppt_x"/>
                                              </p:val>
                                            </p:tav>
                                          </p:tavLst>
                                        </p:anim>
                                        <p:anim calcmode="lin" valueType="num" p14:bounceEnd="80000">
                                          <p:cBhvr additive="base">
                                            <p:cTn id="8" dur="750" fill="hold"/>
                                            <p:tgtEl>
                                              <p:spTgt spid="28"/>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80000">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14:bounceEnd="80000">
                                          <p:cBhvr additive="base">
                                            <p:cTn id="12" dur="750" fill="hold"/>
                                            <p:tgtEl>
                                              <p:spTgt spid="9"/>
                                            </p:tgtEl>
                                            <p:attrNameLst>
                                              <p:attrName>ppt_x</p:attrName>
                                            </p:attrNameLst>
                                          </p:cBhvr>
                                          <p:tavLst>
                                            <p:tav tm="0">
                                              <p:val>
                                                <p:strVal val="#ppt_x"/>
                                              </p:val>
                                            </p:tav>
                                            <p:tav tm="100000">
                                              <p:val>
                                                <p:strVal val="#ppt_x"/>
                                              </p:val>
                                            </p:tav>
                                          </p:tavLst>
                                        </p:anim>
                                        <p:anim calcmode="lin" valueType="num" p14:bounceEnd="80000">
                                          <p:cBhvr additive="base">
                                            <p:cTn id="13" dur="75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8" fill="hold" nodeType="afterEffect" p14:presetBounceEnd="80000">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14:bounceEnd="80000">
                                          <p:cBhvr additive="base">
                                            <p:cTn id="17" dur="750" fill="hold"/>
                                            <p:tgtEl>
                                              <p:spTgt spid="31"/>
                                            </p:tgtEl>
                                            <p:attrNameLst>
                                              <p:attrName>ppt_x</p:attrName>
                                            </p:attrNameLst>
                                          </p:cBhvr>
                                          <p:tavLst>
                                            <p:tav tm="0">
                                              <p:val>
                                                <p:strVal val="0-#ppt_w/2"/>
                                              </p:val>
                                            </p:tav>
                                            <p:tav tm="100000">
                                              <p:val>
                                                <p:strVal val="#ppt_x"/>
                                              </p:val>
                                            </p:tav>
                                          </p:tavLst>
                                        </p:anim>
                                        <p:anim calcmode="lin" valueType="num" p14:bounceEnd="80000">
                                          <p:cBhvr additive="base">
                                            <p:cTn id="18" dur="750" fill="hold"/>
                                            <p:tgtEl>
                                              <p:spTgt spid="31"/>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2" presetClass="entr" presetSubtype="4"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750"/>
                                            <p:tgtEl>
                                              <p:spTgt spid="24"/>
                                            </p:tgtEl>
                                          </p:cBhvr>
                                        </p:animEffect>
                                      </p:childTnLst>
                                    </p:cTn>
                                  </p:par>
                                </p:childTnLst>
                              </p:cTn>
                            </p:par>
                            <p:par>
                              <p:cTn id="23" fill="hold">
                                <p:stCondLst>
                                  <p:cond delay="4000"/>
                                </p:stCondLst>
                                <p:childTnLst>
                                  <p:par>
                                    <p:cTn id="24" presetID="2" presetClass="entr" presetSubtype="1" fill="hold" nodeType="afterEffect" p14:presetBounceEnd="80000">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14:bounceEnd="80000">
                                          <p:cBhvr additive="base">
                                            <p:cTn id="26" dur="750" fill="hold"/>
                                            <p:tgtEl>
                                              <p:spTgt spid="21"/>
                                            </p:tgtEl>
                                            <p:attrNameLst>
                                              <p:attrName>ppt_x</p:attrName>
                                            </p:attrNameLst>
                                          </p:cBhvr>
                                          <p:tavLst>
                                            <p:tav tm="0">
                                              <p:val>
                                                <p:strVal val="#ppt_x"/>
                                              </p:val>
                                            </p:tav>
                                            <p:tav tm="100000">
                                              <p:val>
                                                <p:strVal val="#ppt_x"/>
                                              </p:val>
                                            </p:tav>
                                          </p:tavLst>
                                        </p:anim>
                                        <p:anim calcmode="lin" valueType="num" p14:bounceEnd="80000">
                                          <p:cBhvr additive="base">
                                            <p:cTn id="27" dur="750" fill="hold"/>
                                            <p:tgtEl>
                                              <p:spTgt spid="21"/>
                                            </p:tgtEl>
                                            <p:attrNameLst>
                                              <p:attrName>ppt_y</p:attrName>
                                            </p:attrNameLst>
                                          </p:cBhvr>
                                          <p:tavLst>
                                            <p:tav tm="0">
                                              <p:val>
                                                <p:strVal val="0-#ppt_h/2"/>
                                              </p:val>
                                            </p:tav>
                                            <p:tav tm="100000">
                                              <p:val>
                                                <p:strVal val="#ppt_y"/>
                                              </p:val>
                                            </p:tav>
                                          </p:tavLst>
                                        </p:anim>
                                      </p:childTnLst>
                                    </p:cTn>
                                  </p:par>
                                </p:childTnLst>
                              </p:cTn>
                            </p:par>
                            <p:par>
                              <p:cTn id="28" fill="hold">
                                <p:stCondLst>
                                  <p:cond delay="5000"/>
                                </p:stCondLst>
                                <p:childTnLst>
                                  <p:par>
                                    <p:cTn id="29" presetID="2" presetClass="entr" presetSubtype="8" fill="hold" nodeType="afterEffect" p14:presetBounceEnd="80000">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14:bounceEnd="80000">
                                          <p:cBhvr additive="base">
                                            <p:cTn id="31" dur="750" fill="hold"/>
                                            <p:tgtEl>
                                              <p:spTgt spid="34"/>
                                            </p:tgtEl>
                                            <p:attrNameLst>
                                              <p:attrName>ppt_x</p:attrName>
                                            </p:attrNameLst>
                                          </p:cBhvr>
                                          <p:tavLst>
                                            <p:tav tm="0">
                                              <p:val>
                                                <p:strVal val="0-#ppt_w/2"/>
                                              </p:val>
                                            </p:tav>
                                            <p:tav tm="100000">
                                              <p:val>
                                                <p:strVal val="#ppt_x"/>
                                              </p:val>
                                            </p:tav>
                                          </p:tavLst>
                                        </p:anim>
                                        <p:anim calcmode="lin" valueType="num" p14:bounceEnd="80000">
                                          <p:cBhvr additive="base">
                                            <p:cTn id="32" dur="750" fill="hold"/>
                                            <p:tgtEl>
                                              <p:spTgt spid="34"/>
                                            </p:tgtEl>
                                            <p:attrNameLst>
                                              <p:attrName>ppt_y</p:attrName>
                                            </p:attrNameLst>
                                          </p:cBhvr>
                                          <p:tavLst>
                                            <p:tav tm="0">
                                              <p:val>
                                                <p:strVal val="#ppt_y"/>
                                              </p:val>
                                            </p:tav>
                                            <p:tav tm="100000">
                                              <p:val>
                                                <p:strVal val="#ppt_y"/>
                                              </p:val>
                                            </p:tav>
                                          </p:tavLst>
                                        </p:anim>
                                      </p:childTnLst>
                                    </p:cTn>
                                  </p:par>
                                </p:childTnLst>
                              </p:cTn>
                            </p:par>
                            <p:par>
                              <p:cTn id="33" fill="hold">
                                <p:stCondLst>
                                  <p:cond delay="6000"/>
                                </p:stCondLst>
                                <p:childTnLst>
                                  <p:par>
                                    <p:cTn id="34" presetID="22" presetClass="entr" presetSubtype="1"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up)">
                                          <p:cBhvr>
                                            <p:cTn id="36" dur="750"/>
                                            <p:tgtEl>
                                              <p:spTgt spid="26"/>
                                            </p:tgtEl>
                                          </p:cBhvr>
                                        </p:animEffect>
                                      </p:childTnLst>
                                    </p:cTn>
                                  </p:par>
                                </p:childTnLst>
                              </p:cTn>
                            </p:par>
                            <p:par>
                              <p:cTn id="37" fill="hold">
                                <p:stCondLst>
                                  <p:cond delay="7000"/>
                                </p:stCondLst>
                                <p:childTnLst>
                                  <p:par>
                                    <p:cTn id="38" presetID="2" presetClass="entr" presetSubtype="4" fill="hold" nodeType="afterEffect" p14:presetBounceEnd="80000">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14:bounceEnd="80000">
                                          <p:cBhvr additive="base">
                                            <p:cTn id="40" dur="750" fill="hold"/>
                                            <p:tgtEl>
                                              <p:spTgt spid="12"/>
                                            </p:tgtEl>
                                            <p:attrNameLst>
                                              <p:attrName>ppt_x</p:attrName>
                                            </p:attrNameLst>
                                          </p:cBhvr>
                                          <p:tavLst>
                                            <p:tav tm="0">
                                              <p:val>
                                                <p:strVal val="#ppt_x"/>
                                              </p:val>
                                            </p:tav>
                                            <p:tav tm="100000">
                                              <p:val>
                                                <p:strVal val="#ppt_x"/>
                                              </p:val>
                                            </p:tav>
                                          </p:tavLst>
                                        </p:anim>
                                        <p:anim calcmode="lin" valueType="num" p14:bounceEnd="80000">
                                          <p:cBhvr additive="base">
                                            <p:cTn id="41" dur="750" fill="hold"/>
                                            <p:tgtEl>
                                              <p:spTgt spid="12"/>
                                            </p:tgtEl>
                                            <p:attrNameLst>
                                              <p:attrName>ppt_y</p:attrName>
                                            </p:attrNameLst>
                                          </p:cBhvr>
                                          <p:tavLst>
                                            <p:tav tm="0">
                                              <p:val>
                                                <p:strVal val="1+#ppt_h/2"/>
                                              </p:val>
                                            </p:tav>
                                            <p:tav tm="100000">
                                              <p:val>
                                                <p:strVal val="#ppt_y"/>
                                              </p:val>
                                            </p:tav>
                                          </p:tavLst>
                                        </p:anim>
                                      </p:childTnLst>
                                    </p:cTn>
                                  </p:par>
                                </p:childTnLst>
                              </p:cTn>
                            </p:par>
                            <p:par>
                              <p:cTn id="42" fill="hold">
                                <p:stCondLst>
                                  <p:cond delay="8000"/>
                                </p:stCondLst>
                                <p:childTnLst>
                                  <p:par>
                                    <p:cTn id="43" presetID="2" presetClass="entr" presetSubtype="8" fill="hold" nodeType="afterEffect" p14:presetBounceEnd="80000">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14:bounceEnd="80000">
                                          <p:cBhvr additive="base">
                                            <p:cTn id="45" dur="750" fill="hold"/>
                                            <p:tgtEl>
                                              <p:spTgt spid="37"/>
                                            </p:tgtEl>
                                            <p:attrNameLst>
                                              <p:attrName>ppt_x</p:attrName>
                                            </p:attrNameLst>
                                          </p:cBhvr>
                                          <p:tavLst>
                                            <p:tav tm="0">
                                              <p:val>
                                                <p:strVal val="0-#ppt_w/2"/>
                                              </p:val>
                                            </p:tav>
                                            <p:tav tm="100000">
                                              <p:val>
                                                <p:strVal val="#ppt_x"/>
                                              </p:val>
                                            </p:tav>
                                          </p:tavLst>
                                        </p:anim>
                                        <p:anim calcmode="lin" valueType="num" p14:bounceEnd="80000">
                                          <p:cBhvr additive="base">
                                            <p:cTn id="46" dur="750" fill="hold"/>
                                            <p:tgtEl>
                                              <p:spTgt spid="37"/>
                                            </p:tgtEl>
                                            <p:attrNameLst>
                                              <p:attrName>ppt_y</p:attrName>
                                            </p:attrNameLst>
                                          </p:cBhvr>
                                          <p:tavLst>
                                            <p:tav tm="0">
                                              <p:val>
                                                <p:strVal val="#ppt_y"/>
                                              </p:val>
                                            </p:tav>
                                            <p:tav tm="100000">
                                              <p:val>
                                                <p:strVal val="#ppt_y"/>
                                              </p:val>
                                            </p:tav>
                                          </p:tavLst>
                                        </p:anim>
                                      </p:childTnLst>
                                    </p:cTn>
                                  </p:par>
                                </p:childTnLst>
                              </p:cTn>
                            </p:par>
                            <p:par>
                              <p:cTn id="47" fill="hold">
                                <p:stCondLst>
                                  <p:cond delay="9000"/>
                                </p:stCondLst>
                                <p:childTnLst>
                                  <p:par>
                                    <p:cTn id="48" presetID="22" presetClass="entr" presetSubtype="4" fill="hold"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down)">
                                          <p:cBhvr>
                                            <p:cTn id="50" dur="750"/>
                                            <p:tgtEl>
                                              <p:spTgt spid="25"/>
                                            </p:tgtEl>
                                          </p:cBhvr>
                                        </p:animEffect>
                                      </p:childTnLst>
                                    </p:cTn>
                                  </p:par>
                                </p:childTnLst>
                              </p:cTn>
                            </p:par>
                            <p:par>
                              <p:cTn id="51" fill="hold">
                                <p:stCondLst>
                                  <p:cond delay="10000"/>
                                </p:stCondLst>
                                <p:childTnLst>
                                  <p:par>
                                    <p:cTn id="52" presetID="2" presetClass="entr" presetSubtype="1" fill="hold" nodeType="afterEffect" p14:presetBounceEnd="80000">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14:bounceEnd="80000">
                                          <p:cBhvr additive="base">
                                            <p:cTn id="54" dur="750" fill="hold"/>
                                            <p:tgtEl>
                                              <p:spTgt spid="18"/>
                                            </p:tgtEl>
                                            <p:attrNameLst>
                                              <p:attrName>ppt_x</p:attrName>
                                            </p:attrNameLst>
                                          </p:cBhvr>
                                          <p:tavLst>
                                            <p:tav tm="0">
                                              <p:val>
                                                <p:strVal val="#ppt_x"/>
                                              </p:val>
                                            </p:tav>
                                            <p:tav tm="100000">
                                              <p:val>
                                                <p:strVal val="#ppt_x"/>
                                              </p:val>
                                            </p:tav>
                                          </p:tavLst>
                                        </p:anim>
                                        <p:anim calcmode="lin" valueType="num" p14:bounceEnd="80000">
                                          <p:cBhvr additive="base">
                                            <p:cTn id="55" dur="750" fill="hold"/>
                                            <p:tgtEl>
                                              <p:spTgt spid="18"/>
                                            </p:tgtEl>
                                            <p:attrNameLst>
                                              <p:attrName>ppt_y</p:attrName>
                                            </p:attrNameLst>
                                          </p:cBhvr>
                                          <p:tavLst>
                                            <p:tav tm="0">
                                              <p:val>
                                                <p:strVal val="0-#ppt_h/2"/>
                                              </p:val>
                                            </p:tav>
                                            <p:tav tm="100000">
                                              <p:val>
                                                <p:strVal val="#ppt_y"/>
                                              </p:val>
                                            </p:tav>
                                          </p:tavLst>
                                        </p:anim>
                                      </p:childTnLst>
                                    </p:cTn>
                                  </p:par>
                                </p:childTnLst>
                              </p:cTn>
                            </p:par>
                            <p:par>
                              <p:cTn id="56" fill="hold">
                                <p:stCondLst>
                                  <p:cond delay="11000"/>
                                </p:stCondLst>
                                <p:childTnLst>
                                  <p:par>
                                    <p:cTn id="57" presetID="2" presetClass="entr" presetSubtype="8" fill="hold" nodeType="afterEffect" p14:presetBounceEnd="80000">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14:bounceEnd="80000">
                                          <p:cBhvr additive="base">
                                            <p:cTn id="59" dur="750" fill="hold"/>
                                            <p:tgtEl>
                                              <p:spTgt spid="40"/>
                                            </p:tgtEl>
                                            <p:attrNameLst>
                                              <p:attrName>ppt_x</p:attrName>
                                            </p:attrNameLst>
                                          </p:cBhvr>
                                          <p:tavLst>
                                            <p:tav tm="0">
                                              <p:val>
                                                <p:strVal val="0-#ppt_w/2"/>
                                              </p:val>
                                            </p:tav>
                                            <p:tav tm="100000">
                                              <p:val>
                                                <p:strVal val="#ppt_x"/>
                                              </p:val>
                                            </p:tav>
                                          </p:tavLst>
                                        </p:anim>
                                        <p:anim calcmode="lin" valueType="num" p14:bounceEnd="80000">
                                          <p:cBhvr additive="base">
                                            <p:cTn id="60" dur="750" fill="hold"/>
                                            <p:tgtEl>
                                              <p:spTgt spid="40"/>
                                            </p:tgtEl>
                                            <p:attrNameLst>
                                              <p:attrName>ppt_y</p:attrName>
                                            </p:attrNameLst>
                                          </p:cBhvr>
                                          <p:tavLst>
                                            <p:tav tm="0">
                                              <p:val>
                                                <p:strVal val="#ppt_y"/>
                                              </p:val>
                                            </p:tav>
                                            <p:tav tm="100000">
                                              <p:val>
                                                <p:strVal val="#ppt_y"/>
                                              </p:val>
                                            </p:tav>
                                          </p:tavLst>
                                        </p:anim>
                                      </p:childTnLst>
                                    </p:cTn>
                                  </p:par>
                                </p:childTnLst>
                              </p:cTn>
                            </p:par>
                            <p:par>
                              <p:cTn id="61" fill="hold">
                                <p:stCondLst>
                                  <p:cond delay="12000"/>
                                </p:stCondLst>
                                <p:childTnLst>
                                  <p:par>
                                    <p:cTn id="62" presetID="22" presetClass="entr" presetSubtype="1" fill="hold"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750"/>
                                            <p:tgtEl>
                                              <p:spTgt spid="27"/>
                                            </p:tgtEl>
                                          </p:cBhvr>
                                        </p:animEffect>
                                      </p:childTnLst>
                                    </p:cTn>
                                  </p:par>
                                </p:childTnLst>
                              </p:cTn>
                            </p:par>
                            <p:par>
                              <p:cTn id="65" fill="hold">
                                <p:stCondLst>
                                  <p:cond delay="13000"/>
                                </p:stCondLst>
                                <p:childTnLst>
                                  <p:par>
                                    <p:cTn id="66" presetID="2" presetClass="entr" presetSubtype="4" fill="hold" nodeType="afterEffect" p14:presetBounceEnd="80000">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14:bounceEnd="80000">
                                          <p:cBhvr additive="base">
                                            <p:cTn id="68" dur="750" fill="hold"/>
                                            <p:tgtEl>
                                              <p:spTgt spid="15"/>
                                            </p:tgtEl>
                                            <p:attrNameLst>
                                              <p:attrName>ppt_x</p:attrName>
                                            </p:attrNameLst>
                                          </p:cBhvr>
                                          <p:tavLst>
                                            <p:tav tm="0">
                                              <p:val>
                                                <p:strVal val="#ppt_x"/>
                                              </p:val>
                                            </p:tav>
                                            <p:tav tm="100000">
                                              <p:val>
                                                <p:strVal val="#ppt_x"/>
                                              </p:val>
                                            </p:tav>
                                          </p:tavLst>
                                        </p:anim>
                                        <p:anim calcmode="lin" valueType="num" p14:bounceEnd="80000">
                                          <p:cBhvr additive="base">
                                            <p:cTn id="69" dur="750" fill="hold"/>
                                            <p:tgtEl>
                                              <p:spTgt spid="15"/>
                                            </p:tgtEl>
                                            <p:attrNameLst>
                                              <p:attrName>ppt_y</p:attrName>
                                            </p:attrNameLst>
                                          </p:cBhvr>
                                          <p:tavLst>
                                            <p:tav tm="0">
                                              <p:val>
                                                <p:strVal val="1+#ppt_h/2"/>
                                              </p:val>
                                            </p:tav>
                                            <p:tav tm="100000">
                                              <p:val>
                                                <p:strVal val="#ppt_y"/>
                                              </p:val>
                                            </p:tav>
                                          </p:tavLst>
                                        </p:anim>
                                      </p:childTnLst>
                                    </p:cTn>
                                  </p:par>
                                </p:childTnLst>
                              </p:cTn>
                            </p:par>
                            <p:par>
                              <p:cTn id="70" fill="hold">
                                <p:stCondLst>
                                  <p:cond delay="14000"/>
                                </p:stCondLst>
                                <p:childTnLst>
                                  <p:par>
                                    <p:cTn id="71" presetID="22" presetClass="entr" presetSubtype="8"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wipe(left)">
                                          <p:cBhvr>
                                            <p:cTn id="73" dur="750"/>
                                            <p:tgtEl>
                                              <p:spTgt spid="4"/>
                                            </p:tgtEl>
                                          </p:cBhvr>
                                        </p:animEffect>
                                      </p:childTnLst>
                                    </p:cTn>
                                  </p:par>
                                </p:childTnLst>
                              </p:cTn>
                            </p:par>
                            <p:par>
                              <p:cTn id="74" fill="hold">
                                <p:stCondLst>
                                  <p:cond delay="15000"/>
                                </p:stCondLst>
                                <p:childTnLst>
                                  <p:par>
                                    <p:cTn id="75" presetID="2" presetClass="entr" presetSubtype="4" fill="hold" nodeType="afterEffect" p14:presetBounceEnd="80000">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14:bounceEnd="80000">
                                          <p:cBhvr additive="base">
                                            <p:cTn id="77" dur="750" fill="hold"/>
                                            <p:tgtEl>
                                              <p:spTgt spid="43"/>
                                            </p:tgtEl>
                                            <p:attrNameLst>
                                              <p:attrName>ppt_x</p:attrName>
                                            </p:attrNameLst>
                                          </p:cBhvr>
                                          <p:tavLst>
                                            <p:tav tm="0">
                                              <p:val>
                                                <p:strVal val="#ppt_x"/>
                                              </p:val>
                                            </p:tav>
                                            <p:tav tm="100000">
                                              <p:val>
                                                <p:strVal val="#ppt_x"/>
                                              </p:val>
                                            </p:tav>
                                          </p:tavLst>
                                        </p:anim>
                                        <p:anim calcmode="lin" valueType="num" p14:bounceEnd="80000">
                                          <p:cBhvr additive="base">
                                            <p:cTn id="78" dur="750" fill="hold"/>
                                            <p:tgtEl>
                                              <p:spTgt spid="43"/>
                                            </p:tgtEl>
                                            <p:attrNameLst>
                                              <p:attrName>ppt_y</p:attrName>
                                            </p:attrNameLst>
                                          </p:cBhvr>
                                          <p:tavLst>
                                            <p:tav tm="0">
                                              <p:val>
                                                <p:strVal val="1+#ppt_h/2"/>
                                              </p:val>
                                            </p:tav>
                                            <p:tav tm="100000">
                                              <p:val>
                                                <p:strVal val="#ppt_y"/>
                                              </p:val>
                                            </p:tav>
                                          </p:tavLst>
                                        </p:anim>
                                      </p:childTnLst>
                                    </p:cTn>
                                  </p:par>
                                </p:childTnLst>
                              </p:cTn>
                            </p:par>
                            <p:par>
                              <p:cTn id="79" fill="hold">
                                <p:stCondLst>
                                  <p:cond delay="16000"/>
                                </p:stCondLst>
                                <p:childTnLst>
                                  <p:par>
                                    <p:cTn id="80" presetID="2" presetClass="entr" presetSubtype="1" fill="hold" nodeType="afterEffect" p14:presetBounceEnd="80000">
                                      <p:stCondLst>
                                        <p:cond delay="0"/>
                                      </p:stCondLst>
                                      <p:childTnLst>
                                        <p:set>
                                          <p:cBhvr>
                                            <p:cTn id="81" dur="1" fill="hold">
                                              <p:stCondLst>
                                                <p:cond delay="0"/>
                                              </p:stCondLst>
                                            </p:cTn>
                                            <p:tgtEl>
                                              <p:spTgt spid="5"/>
                                            </p:tgtEl>
                                            <p:attrNameLst>
                                              <p:attrName>style.visibility</p:attrName>
                                            </p:attrNameLst>
                                          </p:cBhvr>
                                          <p:to>
                                            <p:strVal val="visible"/>
                                          </p:to>
                                        </p:set>
                                        <p:anim calcmode="lin" valueType="num" p14:bounceEnd="80000">
                                          <p:cBhvr additive="base">
                                            <p:cTn id="82" dur="750" fill="hold"/>
                                            <p:tgtEl>
                                              <p:spTgt spid="5"/>
                                            </p:tgtEl>
                                            <p:attrNameLst>
                                              <p:attrName>ppt_x</p:attrName>
                                            </p:attrNameLst>
                                          </p:cBhvr>
                                          <p:tavLst>
                                            <p:tav tm="0">
                                              <p:val>
                                                <p:strVal val="#ppt_x"/>
                                              </p:val>
                                            </p:tav>
                                            <p:tav tm="100000">
                                              <p:val>
                                                <p:strVal val="#ppt_x"/>
                                              </p:val>
                                            </p:tav>
                                          </p:tavLst>
                                        </p:anim>
                                        <p:anim calcmode="lin" valueType="num" p14:bounceEnd="80000">
                                          <p:cBhvr additive="base">
                                            <p:cTn id="83" dur="750" fill="hold"/>
                                            <p:tgtEl>
                                              <p:spTgt spid="5"/>
                                            </p:tgtEl>
                                            <p:attrNameLst>
                                              <p:attrName>ppt_y</p:attrName>
                                            </p:attrNameLst>
                                          </p:cBhvr>
                                          <p:tavLst>
                                            <p:tav tm="0">
                                              <p:val>
                                                <p:strVal val="0-#ppt_h/2"/>
                                              </p:val>
                                            </p:tav>
                                            <p:tav tm="100000">
                                              <p:val>
                                                <p:strVal val="#ppt_y"/>
                                              </p:val>
                                            </p:tav>
                                          </p:tavLst>
                                        </p:anim>
                                      </p:childTnLst>
                                    </p:cTn>
                                  </p:par>
                                </p:childTnLst>
                              </p:cTn>
                            </p:par>
                            <p:par>
                              <p:cTn id="84" fill="hold">
                                <p:stCondLst>
                                  <p:cond delay="17000"/>
                                </p:stCondLst>
                                <p:childTnLst>
                                  <p:par>
                                    <p:cTn id="85" presetID="42" presetClass="entr" presetSubtype="0" fill="hold" nodeType="after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fade">
                                          <p:cBhvr>
                                            <p:cTn id="87" dur="1000"/>
                                            <p:tgtEl>
                                              <p:spTgt spid="46"/>
                                            </p:tgtEl>
                                          </p:cBhvr>
                                        </p:animEffect>
                                        <p:anim calcmode="lin" valueType="num">
                                          <p:cBhvr>
                                            <p:cTn id="88" dur="1000" fill="hold"/>
                                            <p:tgtEl>
                                              <p:spTgt spid="46"/>
                                            </p:tgtEl>
                                            <p:attrNameLst>
                                              <p:attrName>ppt_x</p:attrName>
                                            </p:attrNameLst>
                                          </p:cBhvr>
                                          <p:tavLst>
                                            <p:tav tm="0">
                                              <p:val>
                                                <p:strVal val="#ppt_x"/>
                                              </p:val>
                                            </p:tav>
                                            <p:tav tm="100000">
                                              <p:val>
                                                <p:strVal val="#ppt_x"/>
                                              </p:val>
                                            </p:tav>
                                          </p:tavLst>
                                        </p:anim>
                                        <p:anim calcmode="lin" valueType="num">
                                          <p:cBhvr>
                                            <p:cTn id="8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750" fill="hold"/>
                                            <p:tgtEl>
                                              <p:spTgt spid="28"/>
                                            </p:tgtEl>
                                            <p:attrNameLst>
                                              <p:attrName>ppt_x</p:attrName>
                                            </p:attrNameLst>
                                          </p:cBhvr>
                                          <p:tavLst>
                                            <p:tav tm="0">
                                              <p:val>
                                                <p:strVal val="#ppt_x"/>
                                              </p:val>
                                            </p:tav>
                                            <p:tav tm="100000">
                                              <p:val>
                                                <p:strVal val="#ppt_x"/>
                                              </p:val>
                                            </p:tav>
                                          </p:tavLst>
                                        </p:anim>
                                        <p:anim calcmode="lin" valueType="num">
                                          <p:cBhvr additive="base">
                                            <p:cTn id="8" dur="750" fill="hold"/>
                                            <p:tgtEl>
                                              <p:spTgt spid="28"/>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750" fill="hold"/>
                                            <p:tgtEl>
                                              <p:spTgt spid="9"/>
                                            </p:tgtEl>
                                            <p:attrNameLst>
                                              <p:attrName>ppt_x</p:attrName>
                                            </p:attrNameLst>
                                          </p:cBhvr>
                                          <p:tavLst>
                                            <p:tav tm="0">
                                              <p:val>
                                                <p:strVal val="#ppt_x"/>
                                              </p:val>
                                            </p:tav>
                                            <p:tav tm="100000">
                                              <p:val>
                                                <p:strVal val="#ppt_x"/>
                                              </p:val>
                                            </p:tav>
                                          </p:tavLst>
                                        </p:anim>
                                        <p:anim calcmode="lin" valueType="num">
                                          <p:cBhvr additive="base">
                                            <p:cTn id="13" dur="75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750" fill="hold"/>
                                            <p:tgtEl>
                                              <p:spTgt spid="31"/>
                                            </p:tgtEl>
                                            <p:attrNameLst>
                                              <p:attrName>ppt_x</p:attrName>
                                            </p:attrNameLst>
                                          </p:cBhvr>
                                          <p:tavLst>
                                            <p:tav tm="0">
                                              <p:val>
                                                <p:strVal val="0-#ppt_w/2"/>
                                              </p:val>
                                            </p:tav>
                                            <p:tav tm="100000">
                                              <p:val>
                                                <p:strVal val="#ppt_x"/>
                                              </p:val>
                                            </p:tav>
                                          </p:tavLst>
                                        </p:anim>
                                        <p:anim calcmode="lin" valueType="num">
                                          <p:cBhvr additive="base">
                                            <p:cTn id="18" dur="750" fill="hold"/>
                                            <p:tgtEl>
                                              <p:spTgt spid="31"/>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2" presetClass="entr" presetSubtype="4"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750"/>
                                            <p:tgtEl>
                                              <p:spTgt spid="24"/>
                                            </p:tgtEl>
                                          </p:cBhvr>
                                        </p:animEffect>
                                      </p:childTnLst>
                                    </p:cTn>
                                  </p:par>
                                </p:childTnLst>
                              </p:cTn>
                            </p:par>
                            <p:par>
                              <p:cTn id="23" fill="hold">
                                <p:stCondLst>
                                  <p:cond delay="4000"/>
                                </p:stCondLst>
                                <p:childTnLst>
                                  <p:par>
                                    <p:cTn id="24" presetID="2" presetClass="entr" presetSubtype="1"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750" fill="hold"/>
                                            <p:tgtEl>
                                              <p:spTgt spid="21"/>
                                            </p:tgtEl>
                                            <p:attrNameLst>
                                              <p:attrName>ppt_x</p:attrName>
                                            </p:attrNameLst>
                                          </p:cBhvr>
                                          <p:tavLst>
                                            <p:tav tm="0">
                                              <p:val>
                                                <p:strVal val="#ppt_x"/>
                                              </p:val>
                                            </p:tav>
                                            <p:tav tm="100000">
                                              <p:val>
                                                <p:strVal val="#ppt_x"/>
                                              </p:val>
                                            </p:tav>
                                          </p:tavLst>
                                        </p:anim>
                                        <p:anim calcmode="lin" valueType="num">
                                          <p:cBhvr additive="base">
                                            <p:cTn id="27" dur="750" fill="hold"/>
                                            <p:tgtEl>
                                              <p:spTgt spid="21"/>
                                            </p:tgtEl>
                                            <p:attrNameLst>
                                              <p:attrName>ppt_y</p:attrName>
                                            </p:attrNameLst>
                                          </p:cBhvr>
                                          <p:tavLst>
                                            <p:tav tm="0">
                                              <p:val>
                                                <p:strVal val="0-#ppt_h/2"/>
                                              </p:val>
                                            </p:tav>
                                            <p:tav tm="100000">
                                              <p:val>
                                                <p:strVal val="#ppt_y"/>
                                              </p:val>
                                            </p:tav>
                                          </p:tavLst>
                                        </p:anim>
                                      </p:childTnLst>
                                    </p:cTn>
                                  </p:par>
                                </p:childTnLst>
                              </p:cTn>
                            </p:par>
                            <p:par>
                              <p:cTn id="28" fill="hold">
                                <p:stCondLst>
                                  <p:cond delay="5000"/>
                                </p:stCondLst>
                                <p:childTnLst>
                                  <p:par>
                                    <p:cTn id="29" presetID="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750" fill="hold"/>
                                            <p:tgtEl>
                                              <p:spTgt spid="34"/>
                                            </p:tgtEl>
                                            <p:attrNameLst>
                                              <p:attrName>ppt_x</p:attrName>
                                            </p:attrNameLst>
                                          </p:cBhvr>
                                          <p:tavLst>
                                            <p:tav tm="0">
                                              <p:val>
                                                <p:strVal val="0-#ppt_w/2"/>
                                              </p:val>
                                            </p:tav>
                                            <p:tav tm="100000">
                                              <p:val>
                                                <p:strVal val="#ppt_x"/>
                                              </p:val>
                                            </p:tav>
                                          </p:tavLst>
                                        </p:anim>
                                        <p:anim calcmode="lin" valueType="num">
                                          <p:cBhvr additive="base">
                                            <p:cTn id="32" dur="750" fill="hold"/>
                                            <p:tgtEl>
                                              <p:spTgt spid="34"/>
                                            </p:tgtEl>
                                            <p:attrNameLst>
                                              <p:attrName>ppt_y</p:attrName>
                                            </p:attrNameLst>
                                          </p:cBhvr>
                                          <p:tavLst>
                                            <p:tav tm="0">
                                              <p:val>
                                                <p:strVal val="#ppt_y"/>
                                              </p:val>
                                            </p:tav>
                                            <p:tav tm="100000">
                                              <p:val>
                                                <p:strVal val="#ppt_y"/>
                                              </p:val>
                                            </p:tav>
                                          </p:tavLst>
                                        </p:anim>
                                      </p:childTnLst>
                                    </p:cTn>
                                  </p:par>
                                </p:childTnLst>
                              </p:cTn>
                            </p:par>
                            <p:par>
                              <p:cTn id="33" fill="hold">
                                <p:stCondLst>
                                  <p:cond delay="6000"/>
                                </p:stCondLst>
                                <p:childTnLst>
                                  <p:par>
                                    <p:cTn id="34" presetID="22" presetClass="entr" presetSubtype="1"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up)">
                                          <p:cBhvr>
                                            <p:cTn id="36" dur="750"/>
                                            <p:tgtEl>
                                              <p:spTgt spid="26"/>
                                            </p:tgtEl>
                                          </p:cBhvr>
                                        </p:animEffect>
                                      </p:childTnLst>
                                    </p:cTn>
                                  </p:par>
                                </p:childTnLst>
                              </p:cTn>
                            </p:par>
                            <p:par>
                              <p:cTn id="37" fill="hold">
                                <p:stCondLst>
                                  <p:cond delay="7000"/>
                                </p:stCondLst>
                                <p:childTnLst>
                                  <p:par>
                                    <p:cTn id="38" presetID="2" presetClass="entr" presetSubtype="4"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750" fill="hold"/>
                                            <p:tgtEl>
                                              <p:spTgt spid="12"/>
                                            </p:tgtEl>
                                            <p:attrNameLst>
                                              <p:attrName>ppt_x</p:attrName>
                                            </p:attrNameLst>
                                          </p:cBhvr>
                                          <p:tavLst>
                                            <p:tav tm="0">
                                              <p:val>
                                                <p:strVal val="#ppt_x"/>
                                              </p:val>
                                            </p:tav>
                                            <p:tav tm="100000">
                                              <p:val>
                                                <p:strVal val="#ppt_x"/>
                                              </p:val>
                                            </p:tav>
                                          </p:tavLst>
                                        </p:anim>
                                        <p:anim calcmode="lin" valueType="num">
                                          <p:cBhvr additive="base">
                                            <p:cTn id="41" dur="750" fill="hold"/>
                                            <p:tgtEl>
                                              <p:spTgt spid="12"/>
                                            </p:tgtEl>
                                            <p:attrNameLst>
                                              <p:attrName>ppt_y</p:attrName>
                                            </p:attrNameLst>
                                          </p:cBhvr>
                                          <p:tavLst>
                                            <p:tav tm="0">
                                              <p:val>
                                                <p:strVal val="1+#ppt_h/2"/>
                                              </p:val>
                                            </p:tav>
                                            <p:tav tm="100000">
                                              <p:val>
                                                <p:strVal val="#ppt_y"/>
                                              </p:val>
                                            </p:tav>
                                          </p:tavLst>
                                        </p:anim>
                                      </p:childTnLst>
                                    </p:cTn>
                                  </p:par>
                                </p:childTnLst>
                              </p:cTn>
                            </p:par>
                            <p:par>
                              <p:cTn id="42" fill="hold">
                                <p:stCondLst>
                                  <p:cond delay="8000"/>
                                </p:stCondLst>
                                <p:childTnLst>
                                  <p:par>
                                    <p:cTn id="43" presetID="2" presetClass="entr" presetSubtype="8"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750" fill="hold"/>
                                            <p:tgtEl>
                                              <p:spTgt spid="37"/>
                                            </p:tgtEl>
                                            <p:attrNameLst>
                                              <p:attrName>ppt_x</p:attrName>
                                            </p:attrNameLst>
                                          </p:cBhvr>
                                          <p:tavLst>
                                            <p:tav tm="0">
                                              <p:val>
                                                <p:strVal val="0-#ppt_w/2"/>
                                              </p:val>
                                            </p:tav>
                                            <p:tav tm="100000">
                                              <p:val>
                                                <p:strVal val="#ppt_x"/>
                                              </p:val>
                                            </p:tav>
                                          </p:tavLst>
                                        </p:anim>
                                        <p:anim calcmode="lin" valueType="num">
                                          <p:cBhvr additive="base">
                                            <p:cTn id="46" dur="750" fill="hold"/>
                                            <p:tgtEl>
                                              <p:spTgt spid="37"/>
                                            </p:tgtEl>
                                            <p:attrNameLst>
                                              <p:attrName>ppt_y</p:attrName>
                                            </p:attrNameLst>
                                          </p:cBhvr>
                                          <p:tavLst>
                                            <p:tav tm="0">
                                              <p:val>
                                                <p:strVal val="#ppt_y"/>
                                              </p:val>
                                            </p:tav>
                                            <p:tav tm="100000">
                                              <p:val>
                                                <p:strVal val="#ppt_y"/>
                                              </p:val>
                                            </p:tav>
                                          </p:tavLst>
                                        </p:anim>
                                      </p:childTnLst>
                                    </p:cTn>
                                  </p:par>
                                </p:childTnLst>
                              </p:cTn>
                            </p:par>
                            <p:par>
                              <p:cTn id="47" fill="hold">
                                <p:stCondLst>
                                  <p:cond delay="9000"/>
                                </p:stCondLst>
                                <p:childTnLst>
                                  <p:par>
                                    <p:cTn id="48" presetID="22" presetClass="entr" presetSubtype="4" fill="hold"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down)">
                                          <p:cBhvr>
                                            <p:cTn id="50" dur="750"/>
                                            <p:tgtEl>
                                              <p:spTgt spid="25"/>
                                            </p:tgtEl>
                                          </p:cBhvr>
                                        </p:animEffect>
                                      </p:childTnLst>
                                    </p:cTn>
                                  </p:par>
                                </p:childTnLst>
                              </p:cTn>
                            </p:par>
                            <p:par>
                              <p:cTn id="51" fill="hold">
                                <p:stCondLst>
                                  <p:cond delay="10000"/>
                                </p:stCondLst>
                                <p:childTnLst>
                                  <p:par>
                                    <p:cTn id="52" presetID="2" presetClass="entr" presetSubtype="1"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750" fill="hold"/>
                                            <p:tgtEl>
                                              <p:spTgt spid="18"/>
                                            </p:tgtEl>
                                            <p:attrNameLst>
                                              <p:attrName>ppt_x</p:attrName>
                                            </p:attrNameLst>
                                          </p:cBhvr>
                                          <p:tavLst>
                                            <p:tav tm="0">
                                              <p:val>
                                                <p:strVal val="#ppt_x"/>
                                              </p:val>
                                            </p:tav>
                                            <p:tav tm="100000">
                                              <p:val>
                                                <p:strVal val="#ppt_x"/>
                                              </p:val>
                                            </p:tav>
                                          </p:tavLst>
                                        </p:anim>
                                        <p:anim calcmode="lin" valueType="num">
                                          <p:cBhvr additive="base">
                                            <p:cTn id="55" dur="750" fill="hold"/>
                                            <p:tgtEl>
                                              <p:spTgt spid="18"/>
                                            </p:tgtEl>
                                            <p:attrNameLst>
                                              <p:attrName>ppt_y</p:attrName>
                                            </p:attrNameLst>
                                          </p:cBhvr>
                                          <p:tavLst>
                                            <p:tav tm="0">
                                              <p:val>
                                                <p:strVal val="0-#ppt_h/2"/>
                                              </p:val>
                                            </p:tav>
                                            <p:tav tm="100000">
                                              <p:val>
                                                <p:strVal val="#ppt_y"/>
                                              </p:val>
                                            </p:tav>
                                          </p:tavLst>
                                        </p:anim>
                                      </p:childTnLst>
                                    </p:cTn>
                                  </p:par>
                                </p:childTnLst>
                              </p:cTn>
                            </p:par>
                            <p:par>
                              <p:cTn id="56" fill="hold">
                                <p:stCondLst>
                                  <p:cond delay="11000"/>
                                </p:stCondLst>
                                <p:childTnLst>
                                  <p:par>
                                    <p:cTn id="57" presetID="2" presetClass="entr" presetSubtype="8"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additive="base">
                                            <p:cTn id="59" dur="750" fill="hold"/>
                                            <p:tgtEl>
                                              <p:spTgt spid="40"/>
                                            </p:tgtEl>
                                            <p:attrNameLst>
                                              <p:attrName>ppt_x</p:attrName>
                                            </p:attrNameLst>
                                          </p:cBhvr>
                                          <p:tavLst>
                                            <p:tav tm="0">
                                              <p:val>
                                                <p:strVal val="0-#ppt_w/2"/>
                                              </p:val>
                                            </p:tav>
                                            <p:tav tm="100000">
                                              <p:val>
                                                <p:strVal val="#ppt_x"/>
                                              </p:val>
                                            </p:tav>
                                          </p:tavLst>
                                        </p:anim>
                                        <p:anim calcmode="lin" valueType="num">
                                          <p:cBhvr additive="base">
                                            <p:cTn id="60" dur="750" fill="hold"/>
                                            <p:tgtEl>
                                              <p:spTgt spid="40"/>
                                            </p:tgtEl>
                                            <p:attrNameLst>
                                              <p:attrName>ppt_y</p:attrName>
                                            </p:attrNameLst>
                                          </p:cBhvr>
                                          <p:tavLst>
                                            <p:tav tm="0">
                                              <p:val>
                                                <p:strVal val="#ppt_y"/>
                                              </p:val>
                                            </p:tav>
                                            <p:tav tm="100000">
                                              <p:val>
                                                <p:strVal val="#ppt_y"/>
                                              </p:val>
                                            </p:tav>
                                          </p:tavLst>
                                        </p:anim>
                                      </p:childTnLst>
                                    </p:cTn>
                                  </p:par>
                                </p:childTnLst>
                              </p:cTn>
                            </p:par>
                            <p:par>
                              <p:cTn id="61" fill="hold">
                                <p:stCondLst>
                                  <p:cond delay="12000"/>
                                </p:stCondLst>
                                <p:childTnLst>
                                  <p:par>
                                    <p:cTn id="62" presetID="22" presetClass="entr" presetSubtype="1" fill="hold"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750"/>
                                            <p:tgtEl>
                                              <p:spTgt spid="27"/>
                                            </p:tgtEl>
                                          </p:cBhvr>
                                        </p:animEffect>
                                      </p:childTnLst>
                                    </p:cTn>
                                  </p:par>
                                </p:childTnLst>
                              </p:cTn>
                            </p:par>
                            <p:par>
                              <p:cTn id="65" fill="hold">
                                <p:stCondLst>
                                  <p:cond delay="13000"/>
                                </p:stCondLst>
                                <p:childTnLst>
                                  <p:par>
                                    <p:cTn id="66" presetID="2" presetClass="entr" presetSubtype="4" fill="hold" nodeType="after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additive="base">
                                            <p:cTn id="68" dur="750" fill="hold"/>
                                            <p:tgtEl>
                                              <p:spTgt spid="15"/>
                                            </p:tgtEl>
                                            <p:attrNameLst>
                                              <p:attrName>ppt_x</p:attrName>
                                            </p:attrNameLst>
                                          </p:cBhvr>
                                          <p:tavLst>
                                            <p:tav tm="0">
                                              <p:val>
                                                <p:strVal val="#ppt_x"/>
                                              </p:val>
                                            </p:tav>
                                            <p:tav tm="100000">
                                              <p:val>
                                                <p:strVal val="#ppt_x"/>
                                              </p:val>
                                            </p:tav>
                                          </p:tavLst>
                                        </p:anim>
                                        <p:anim calcmode="lin" valueType="num">
                                          <p:cBhvr additive="base">
                                            <p:cTn id="69" dur="750" fill="hold"/>
                                            <p:tgtEl>
                                              <p:spTgt spid="15"/>
                                            </p:tgtEl>
                                            <p:attrNameLst>
                                              <p:attrName>ppt_y</p:attrName>
                                            </p:attrNameLst>
                                          </p:cBhvr>
                                          <p:tavLst>
                                            <p:tav tm="0">
                                              <p:val>
                                                <p:strVal val="1+#ppt_h/2"/>
                                              </p:val>
                                            </p:tav>
                                            <p:tav tm="100000">
                                              <p:val>
                                                <p:strVal val="#ppt_y"/>
                                              </p:val>
                                            </p:tav>
                                          </p:tavLst>
                                        </p:anim>
                                      </p:childTnLst>
                                    </p:cTn>
                                  </p:par>
                                </p:childTnLst>
                              </p:cTn>
                            </p:par>
                            <p:par>
                              <p:cTn id="70" fill="hold">
                                <p:stCondLst>
                                  <p:cond delay="14000"/>
                                </p:stCondLst>
                                <p:childTnLst>
                                  <p:par>
                                    <p:cTn id="71" presetID="22" presetClass="entr" presetSubtype="8"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wipe(left)">
                                          <p:cBhvr>
                                            <p:cTn id="73" dur="750"/>
                                            <p:tgtEl>
                                              <p:spTgt spid="4"/>
                                            </p:tgtEl>
                                          </p:cBhvr>
                                        </p:animEffect>
                                      </p:childTnLst>
                                    </p:cTn>
                                  </p:par>
                                </p:childTnLst>
                              </p:cTn>
                            </p:par>
                            <p:par>
                              <p:cTn id="74" fill="hold">
                                <p:stCondLst>
                                  <p:cond delay="15000"/>
                                </p:stCondLst>
                                <p:childTnLst>
                                  <p:par>
                                    <p:cTn id="75" presetID="2" presetClass="entr" presetSubtype="4"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additive="base">
                                            <p:cTn id="77" dur="750" fill="hold"/>
                                            <p:tgtEl>
                                              <p:spTgt spid="43"/>
                                            </p:tgtEl>
                                            <p:attrNameLst>
                                              <p:attrName>ppt_x</p:attrName>
                                            </p:attrNameLst>
                                          </p:cBhvr>
                                          <p:tavLst>
                                            <p:tav tm="0">
                                              <p:val>
                                                <p:strVal val="#ppt_x"/>
                                              </p:val>
                                            </p:tav>
                                            <p:tav tm="100000">
                                              <p:val>
                                                <p:strVal val="#ppt_x"/>
                                              </p:val>
                                            </p:tav>
                                          </p:tavLst>
                                        </p:anim>
                                        <p:anim calcmode="lin" valueType="num">
                                          <p:cBhvr additive="base">
                                            <p:cTn id="78" dur="750" fill="hold"/>
                                            <p:tgtEl>
                                              <p:spTgt spid="43"/>
                                            </p:tgtEl>
                                            <p:attrNameLst>
                                              <p:attrName>ppt_y</p:attrName>
                                            </p:attrNameLst>
                                          </p:cBhvr>
                                          <p:tavLst>
                                            <p:tav tm="0">
                                              <p:val>
                                                <p:strVal val="1+#ppt_h/2"/>
                                              </p:val>
                                            </p:tav>
                                            <p:tav tm="100000">
                                              <p:val>
                                                <p:strVal val="#ppt_y"/>
                                              </p:val>
                                            </p:tav>
                                          </p:tavLst>
                                        </p:anim>
                                      </p:childTnLst>
                                    </p:cTn>
                                  </p:par>
                                </p:childTnLst>
                              </p:cTn>
                            </p:par>
                            <p:par>
                              <p:cTn id="79" fill="hold">
                                <p:stCondLst>
                                  <p:cond delay="16000"/>
                                </p:stCondLst>
                                <p:childTnLst>
                                  <p:par>
                                    <p:cTn id="80" presetID="2" presetClass="entr" presetSubtype="1"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 calcmode="lin" valueType="num">
                                          <p:cBhvr additive="base">
                                            <p:cTn id="82" dur="750" fill="hold"/>
                                            <p:tgtEl>
                                              <p:spTgt spid="5"/>
                                            </p:tgtEl>
                                            <p:attrNameLst>
                                              <p:attrName>ppt_x</p:attrName>
                                            </p:attrNameLst>
                                          </p:cBhvr>
                                          <p:tavLst>
                                            <p:tav tm="0">
                                              <p:val>
                                                <p:strVal val="#ppt_x"/>
                                              </p:val>
                                            </p:tav>
                                            <p:tav tm="100000">
                                              <p:val>
                                                <p:strVal val="#ppt_x"/>
                                              </p:val>
                                            </p:tav>
                                          </p:tavLst>
                                        </p:anim>
                                        <p:anim calcmode="lin" valueType="num">
                                          <p:cBhvr additive="base">
                                            <p:cTn id="83" dur="750" fill="hold"/>
                                            <p:tgtEl>
                                              <p:spTgt spid="5"/>
                                            </p:tgtEl>
                                            <p:attrNameLst>
                                              <p:attrName>ppt_y</p:attrName>
                                            </p:attrNameLst>
                                          </p:cBhvr>
                                          <p:tavLst>
                                            <p:tav tm="0">
                                              <p:val>
                                                <p:strVal val="0-#ppt_h/2"/>
                                              </p:val>
                                            </p:tav>
                                            <p:tav tm="100000">
                                              <p:val>
                                                <p:strVal val="#ppt_y"/>
                                              </p:val>
                                            </p:tav>
                                          </p:tavLst>
                                        </p:anim>
                                      </p:childTnLst>
                                    </p:cTn>
                                  </p:par>
                                </p:childTnLst>
                              </p:cTn>
                            </p:par>
                            <p:par>
                              <p:cTn id="84" fill="hold">
                                <p:stCondLst>
                                  <p:cond delay="17000"/>
                                </p:stCondLst>
                                <p:childTnLst>
                                  <p:par>
                                    <p:cTn id="85" presetID="42" presetClass="entr" presetSubtype="0" fill="hold" nodeType="after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fade">
                                          <p:cBhvr>
                                            <p:cTn id="87" dur="1000"/>
                                            <p:tgtEl>
                                              <p:spTgt spid="46"/>
                                            </p:tgtEl>
                                          </p:cBhvr>
                                        </p:animEffect>
                                        <p:anim calcmode="lin" valueType="num">
                                          <p:cBhvr>
                                            <p:cTn id="88" dur="1000" fill="hold"/>
                                            <p:tgtEl>
                                              <p:spTgt spid="46"/>
                                            </p:tgtEl>
                                            <p:attrNameLst>
                                              <p:attrName>ppt_x</p:attrName>
                                            </p:attrNameLst>
                                          </p:cBhvr>
                                          <p:tavLst>
                                            <p:tav tm="0">
                                              <p:val>
                                                <p:strVal val="#ppt_x"/>
                                              </p:val>
                                            </p:tav>
                                            <p:tav tm="100000">
                                              <p:val>
                                                <p:strVal val="#ppt_x"/>
                                              </p:val>
                                            </p:tav>
                                          </p:tavLst>
                                        </p:anim>
                                        <p:anim calcmode="lin" valueType="num">
                                          <p:cBhvr>
                                            <p:cTn id="8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5"/>
          <p:cNvSpPr txBox="1"/>
          <p:nvPr/>
        </p:nvSpPr>
        <p:spPr>
          <a:xfrm>
            <a:off x="5034039" y="1687866"/>
            <a:ext cx="5838092" cy="1384995"/>
          </a:xfrm>
          <a:prstGeom prst="rect">
            <a:avLst/>
          </a:prstGeom>
          <a:noFill/>
        </p:spPr>
        <p:txBody>
          <a:bodyPr wrap="square" rtlCol="0">
            <a:spAutoFit/>
          </a:bodyPr>
          <a:lstStyle/>
          <a:p>
            <a:pPr>
              <a:lnSpc>
                <a:spcPct val="150000"/>
              </a:lnSpc>
            </a:pPr>
            <a:r>
              <a:rPr lang="zh-CN" altLang="en-US" sz="140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endParaRPr lang="zh-CN" altLang="en-US" sz="140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3" name="TextBox 15"/>
          <p:cNvSpPr txBox="1"/>
          <p:nvPr/>
        </p:nvSpPr>
        <p:spPr>
          <a:xfrm>
            <a:off x="1954800" y="4505214"/>
            <a:ext cx="4342868" cy="1061829"/>
          </a:xfrm>
          <a:prstGeom prst="rect">
            <a:avLst/>
          </a:prstGeom>
          <a:noFill/>
        </p:spPr>
        <p:txBody>
          <a:bodyPr wrap="square" rtlCol="0">
            <a:spAutoFit/>
          </a:bodyPr>
          <a:lstStyle/>
          <a:p>
            <a:pPr algn="r">
              <a:lnSpc>
                <a:spcPct val="150000"/>
              </a:lnSpc>
            </a:pPr>
            <a:r>
              <a:rPr lang="zh-CN" altLang="en-US" sz="140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这里输入简单的文字概述这里输入简单字概述这里输入简单简单的文字概述这里输入简单的文字概述简单的文字概述这里输入简单的文字概述</a:t>
            </a:r>
            <a:endParaRPr lang="zh-CN" altLang="en-US" sz="140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4" name="矩形 33"/>
          <p:cNvSpPr/>
          <p:nvPr/>
        </p:nvSpPr>
        <p:spPr>
          <a:xfrm>
            <a:off x="5173739" y="1290957"/>
            <a:ext cx="3005951" cy="400110"/>
          </a:xfrm>
          <a:prstGeom prst="rect">
            <a:avLst/>
          </a:prstGeom>
          <a:solidFill>
            <a:schemeClr val="accent1"/>
          </a:solidFill>
        </p:spPr>
        <p:txBody>
          <a:bodyPr wrap="none">
            <a:spAutoFit/>
          </a:bodyPr>
          <a:lstStyle/>
          <a:p>
            <a:r>
              <a:rPr lang="zh-CN" altLang="en-US" sz="2000"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这里输入简单的文字概述</a:t>
            </a:r>
            <a:endParaRPr lang="zh-CN" altLang="en-US" sz="2000"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5" name="矩形 34"/>
          <p:cNvSpPr/>
          <p:nvPr/>
        </p:nvSpPr>
        <p:spPr>
          <a:xfrm>
            <a:off x="3164717" y="4063788"/>
            <a:ext cx="3005951" cy="400110"/>
          </a:xfrm>
          <a:prstGeom prst="rect">
            <a:avLst/>
          </a:prstGeom>
          <a:solidFill>
            <a:schemeClr val="accent2"/>
          </a:solidFill>
        </p:spPr>
        <p:txBody>
          <a:bodyPr wrap="none">
            <a:spAutoFit/>
          </a:bodyPr>
          <a:lstStyle/>
          <a:p>
            <a:r>
              <a:rPr lang="zh-CN" altLang="en-US" sz="2000"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这里输入简单的文字概述</a:t>
            </a:r>
            <a:endParaRPr lang="zh-CN" altLang="en-US" sz="2000"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54300" y="1019432"/>
            <a:ext cx="3309889" cy="2209045"/>
          </a:xfrm>
          <a:prstGeom prst="rect">
            <a:avLst/>
          </a:prstGeom>
        </p:spPr>
      </p:pic>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t="29794" b="28820"/>
          <a:stretch>
            <a:fillRect/>
          </a:stretch>
        </p:blipFill>
        <p:spPr>
          <a:xfrm>
            <a:off x="6483466" y="3643359"/>
            <a:ext cx="3610208" cy="2241184"/>
          </a:xfrm>
          <a:prstGeom prst="rect">
            <a:avLst/>
          </a:prstGeom>
        </p:spPr>
      </p:pic>
      <p:sp>
        <p:nvSpPr>
          <p:cNvPr id="10" name="文本框 9"/>
          <p:cNvSpPr txBox="1"/>
          <p:nvPr/>
        </p:nvSpPr>
        <p:spPr>
          <a:xfrm>
            <a:off x="4926449" y="368300"/>
            <a:ext cx="2339102" cy="523220"/>
          </a:xfrm>
          <a:prstGeom prst="rect">
            <a:avLst/>
          </a:prstGeom>
          <a:noFill/>
        </p:spPr>
        <p:txBody>
          <a:bodyPr wrap="none" rtlCol="0">
            <a:spAutoFit/>
          </a:bodyPr>
          <a:lstStyle/>
          <a:p>
            <a:r>
              <a:rPr lang="zh-CN" altLang="en-US" sz="2800" b="1"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3" grpId="0"/>
      <p:bldP spid="34" grpId="0" animBg="1"/>
      <p:bldP spid="35" grpId="0"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l="4884" r="11384"/>
          <a:stretch>
            <a:fillRect/>
          </a:stretch>
        </p:blipFill>
        <p:spPr>
          <a:xfrm>
            <a:off x="-1" y="0"/>
            <a:ext cx="12192001" cy="6820772"/>
          </a:xfrm>
          <a:prstGeom prst="rect">
            <a:avLst/>
          </a:prstGeom>
        </p:spPr>
      </p:pic>
      <p:sp>
        <p:nvSpPr>
          <p:cNvPr id="7" name="文本框 6"/>
          <p:cNvSpPr txBox="1"/>
          <p:nvPr/>
        </p:nvSpPr>
        <p:spPr>
          <a:xfrm>
            <a:off x="2611989" y="2269200"/>
            <a:ext cx="2954655" cy="923330"/>
          </a:xfrm>
          <a:prstGeom prst="rect">
            <a:avLst/>
          </a:prstGeom>
          <a:noFill/>
        </p:spPr>
        <p:txBody>
          <a:bodyPr wrap="none" rtlCol="0">
            <a:spAutoFit/>
          </a:bodyPr>
          <a:lstStyle/>
          <a:p>
            <a:r>
              <a:rPr lang="zh-CN" altLang="en-US" sz="54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谢谢大家</a:t>
            </a:r>
            <a:endParaRPr lang="zh-CN" altLang="en-US" sz="54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 name="矩形: 圆角 7"/>
          <p:cNvSpPr/>
          <p:nvPr/>
        </p:nvSpPr>
        <p:spPr>
          <a:xfrm>
            <a:off x="2108012" y="3301444"/>
            <a:ext cx="3922471" cy="685800"/>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9" name="文本框 8"/>
          <p:cNvSpPr txBox="1"/>
          <p:nvPr/>
        </p:nvSpPr>
        <p:spPr>
          <a:xfrm>
            <a:off x="2312009" y="3385279"/>
            <a:ext cx="3561080" cy="521970"/>
          </a:xfrm>
          <a:prstGeom prst="rect">
            <a:avLst/>
          </a:prstGeom>
          <a:noFill/>
        </p:spPr>
        <p:txBody>
          <a:bodyPr wrap="none" rtlCol="0">
            <a:spAutoFit/>
          </a:bodyPr>
          <a:lstStyle/>
          <a:p>
            <a:r>
              <a:rPr lang="en-US" altLang="zh-CN" sz="28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20XX</a:t>
            </a:r>
            <a:r>
              <a:rPr lang="zh-CN" altLang="en-US" sz="28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最新款 惊喜上市</a:t>
            </a:r>
            <a:endParaRPr lang="zh-CN" altLang="en-US" sz="28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cxnSp>
        <p:nvCxnSpPr>
          <p:cNvPr id="13" name="直接连接符 12"/>
          <p:cNvCxnSpPr/>
          <p:nvPr/>
        </p:nvCxnSpPr>
        <p:spPr>
          <a:xfrm>
            <a:off x="5507266" y="4295977"/>
            <a:ext cx="52321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611989" y="4066894"/>
            <a:ext cx="2816354" cy="400110"/>
          </a:xfrm>
          <a:prstGeom prst="rect">
            <a:avLst/>
          </a:prstGeom>
          <a:noFill/>
        </p:spPr>
        <p:txBody>
          <a:bodyPr wrap="square" rtlCol="0">
            <a:spAutoFit/>
          </a:bodyPr>
          <a:lstStyle/>
          <a:p>
            <a:pPr algn="dist"/>
            <a:r>
              <a:rPr lang="zh-CN" altLang="en-US" sz="20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女神必备</a:t>
            </a:r>
            <a:endParaRPr lang="zh-CN" altLang="en-US" sz="20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cxnSp>
        <p:nvCxnSpPr>
          <p:cNvPr id="18" name="直接连接符 17"/>
          <p:cNvCxnSpPr/>
          <p:nvPr/>
        </p:nvCxnSpPr>
        <p:spPr>
          <a:xfrm>
            <a:off x="2081310" y="4295977"/>
            <a:ext cx="52321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矩形: 圆角 18"/>
          <p:cNvSpPr/>
          <p:nvPr/>
        </p:nvSpPr>
        <p:spPr>
          <a:xfrm>
            <a:off x="3272175" y="4613747"/>
            <a:ext cx="1495981" cy="26274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0" name="文本框 19"/>
          <p:cNvSpPr txBox="1"/>
          <p:nvPr/>
        </p:nvSpPr>
        <p:spPr>
          <a:xfrm>
            <a:off x="3466167" y="4575918"/>
            <a:ext cx="1005403" cy="338554"/>
          </a:xfrm>
          <a:prstGeom prst="rect">
            <a:avLst/>
          </a:prstGeom>
          <a:noFill/>
        </p:spPr>
        <p:txBody>
          <a:bodyPr wrap="none" rtlCol="0">
            <a:spAutoFit/>
          </a:bodyPr>
          <a:lstStyle/>
          <a:p>
            <a:r>
              <a:rPr lang="zh-CN" altLang="en-US" sz="1600" dirty="0">
                <a:solidFill>
                  <a:srgbClr val="366842"/>
                </a:solidFill>
                <a:latin typeface="FZHei-B01S" panose="02010601030101010101" pitchFamily="2" charset="-122"/>
                <a:ea typeface="FZHei-B01S" panose="02010601030101010101" pitchFamily="2" charset="-122"/>
                <a:sym typeface="FZHei-B01S" panose="02010601030101010101" pitchFamily="2" charset="-122"/>
              </a:rPr>
              <a:t>立即抢购</a:t>
            </a:r>
            <a:endParaRPr lang="zh-CN" altLang="en-US" sz="1600" dirty="0">
              <a:solidFill>
                <a:srgbClr val="366842"/>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4" grpId="0"/>
      <p:bldP spid="19" grpId="0" animBg="1"/>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srcRect l="9148" r="7325"/>
          <a:stretch>
            <a:fillRect/>
          </a:stretch>
        </p:blipFill>
        <p:spPr>
          <a:xfrm>
            <a:off x="0" y="0"/>
            <a:ext cx="12192000" cy="6910076"/>
          </a:xfrm>
          <a:prstGeom prst="rect">
            <a:avLst/>
          </a:prstGeom>
        </p:spPr>
      </p:pic>
      <p:sp>
        <p:nvSpPr>
          <p:cNvPr id="7" name="矩形 6"/>
          <p:cNvSpPr/>
          <p:nvPr/>
        </p:nvSpPr>
        <p:spPr>
          <a:xfrm>
            <a:off x="-790575" y="1562746"/>
            <a:ext cx="13773150" cy="4157328"/>
          </a:xfrm>
          <a:prstGeom prst="rect">
            <a:avLst/>
          </a:prstGeom>
          <a:solidFill>
            <a:srgbClr val="36664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8" name="矩形 7"/>
          <p:cNvSpPr/>
          <p:nvPr/>
        </p:nvSpPr>
        <p:spPr>
          <a:xfrm>
            <a:off x="352425" y="1991993"/>
            <a:ext cx="11487150" cy="3322311"/>
          </a:xfrm>
          <a:prstGeom prst="rect">
            <a:avLst/>
          </a:prstGeom>
          <a:solidFill>
            <a:srgbClr val="36664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9" name="TextBox 48"/>
          <p:cNvSpPr txBox="1"/>
          <p:nvPr/>
        </p:nvSpPr>
        <p:spPr>
          <a:xfrm>
            <a:off x="3068320" y="3180080"/>
            <a:ext cx="5502487" cy="1641988"/>
          </a:xfrm>
          <a:prstGeom prst="rect">
            <a:avLst/>
          </a:prstGeom>
          <a:noFill/>
        </p:spPr>
        <p:txBody>
          <a:bodyPr wrap="square" lIns="0" tIns="0" rIns="0" bIns="0" rtlCol="0">
            <a:spAutoFit/>
          </a:bodyPr>
          <a:lstStyle/>
          <a:p>
            <a:pPr algn="ctr"/>
            <a:r>
              <a:rPr lang="en-US" altLang="zh-CN" sz="53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01    </a:t>
            </a:r>
            <a:r>
              <a:rPr lang="zh-CN" altLang="en-US" sz="54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产品特色</a:t>
            </a:r>
            <a:endParaRPr lang="zh-CN" altLang="en-US" sz="54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a:p>
            <a:pPr algn="ctr"/>
            <a:endParaRPr lang="zh-CN" altLang="en-US" sz="53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0" name="TextBox 49"/>
          <p:cNvSpPr txBox="1"/>
          <p:nvPr/>
        </p:nvSpPr>
        <p:spPr>
          <a:xfrm>
            <a:off x="3162723" y="4114800"/>
            <a:ext cx="5313680" cy="410882"/>
          </a:xfrm>
          <a:prstGeom prst="rect">
            <a:avLst/>
          </a:prstGeom>
          <a:noFill/>
        </p:spPr>
        <p:txBody>
          <a:bodyPr wrap="square" lIns="0" tIns="0" rIns="0" bIns="0" rtlCol="0">
            <a:spAutoFit/>
          </a:bodyPr>
          <a:lstStyle/>
          <a:p>
            <a:pPr algn="ctr" eaLnBrk="0" hangingPunct="0"/>
            <a:r>
              <a:rPr lang="zh-CN" altLang="en-US" sz="13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输入你的内容输入你的内容输入你的内输入你的内容输入你的内容</a:t>
            </a:r>
            <a:endParaRPr lang="zh-CN" altLang="en-US" sz="13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a:p>
            <a:pPr algn="ctr" eaLnBrk="0" hangingPunct="0"/>
            <a:endParaRPr lang="zh-CN" altLang="en-US" sz="13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30000"/>
                                  </p:iterate>
                                  <p:childTnLst>
                                    <p:set>
                                      <p:cBhvr>
                                        <p:cTn id="6" dur="1" fill="hold">
                                          <p:stCondLst>
                                            <p:cond delay="0"/>
                                          </p:stCondLst>
                                        </p:cTn>
                                        <p:tgtEl>
                                          <p:spTgt spid="9"/>
                                        </p:tgtEl>
                                        <p:attrNameLst>
                                          <p:attrName>style.visibility</p:attrName>
                                        </p:attrNameLst>
                                      </p:cBhvr>
                                      <p:to>
                                        <p:strVal val="visible"/>
                                      </p:to>
                                    </p:set>
                                    <p:animEffect transition="in" filter="wipe(left)">
                                      <p:cBhvr>
                                        <p:cTn id="7" dur="200"/>
                                        <p:tgtEl>
                                          <p:spTgt spid="9"/>
                                        </p:tgtEl>
                                      </p:cBhvr>
                                    </p:animEffect>
                                  </p:childTnLst>
                                </p:cTn>
                              </p:par>
                            </p:childTnLst>
                          </p:cTn>
                        </p:par>
                        <p:par>
                          <p:cTn id="8" fill="hold">
                            <p:stCondLst>
                              <p:cond delay="740"/>
                            </p:stCondLst>
                            <p:childTnLst>
                              <p:par>
                                <p:cTn id="9" presetID="22" presetClass="entr" presetSubtype="8" fill="hold" grpId="0" nodeType="afterEffect">
                                  <p:stCondLst>
                                    <p:cond delay="0"/>
                                  </p:stCondLst>
                                  <p:iterate type="lt">
                                    <p:tmPct val="30000"/>
                                  </p:iterate>
                                  <p:childTnLst>
                                    <p:set>
                                      <p:cBhvr>
                                        <p:cTn id="10" dur="1" fill="hold">
                                          <p:stCondLst>
                                            <p:cond delay="0"/>
                                          </p:stCondLst>
                                        </p:cTn>
                                        <p:tgtEl>
                                          <p:spTgt spid="10"/>
                                        </p:tgtEl>
                                        <p:attrNameLst>
                                          <p:attrName>style.visibility</p:attrName>
                                        </p:attrNameLst>
                                      </p:cBhvr>
                                      <p:to>
                                        <p:strVal val="visible"/>
                                      </p:to>
                                    </p:set>
                                    <p:animEffect transition="in" filter="wipe(left)">
                                      <p:cBhvr>
                                        <p:cTn id="11" dur="2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îšḻíḋé"/>
          <p:cNvSpPr/>
          <p:nvPr/>
        </p:nvSpPr>
        <p:spPr>
          <a:xfrm>
            <a:off x="6215140" y="1409193"/>
            <a:ext cx="2439421" cy="3395454"/>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5" name="îṣļîďè"/>
          <p:cNvSpPr/>
          <p:nvPr/>
        </p:nvSpPr>
        <p:spPr>
          <a:xfrm>
            <a:off x="1134923" y="1409193"/>
            <a:ext cx="2439421" cy="3500552"/>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6" name="íşḷiḋè"/>
          <p:cNvSpPr/>
          <p:nvPr/>
        </p:nvSpPr>
        <p:spPr>
          <a:xfrm>
            <a:off x="8754670" y="4402619"/>
            <a:ext cx="2439421" cy="15511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7" name="íS1ïdê"/>
          <p:cNvSpPr/>
          <p:nvPr/>
        </p:nvSpPr>
        <p:spPr>
          <a:xfrm>
            <a:off x="6215140" y="4402619"/>
            <a:ext cx="2439421" cy="15511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8" name="ïS1iďé"/>
          <p:cNvSpPr/>
          <p:nvPr/>
        </p:nvSpPr>
        <p:spPr>
          <a:xfrm>
            <a:off x="3691355" y="4402619"/>
            <a:ext cx="2439421" cy="15511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9" name="iSḻiḑê"/>
          <p:cNvSpPr/>
          <p:nvPr/>
        </p:nvSpPr>
        <p:spPr>
          <a:xfrm>
            <a:off x="1134925" y="4402619"/>
            <a:ext cx="2439420" cy="15511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grpSp>
        <p:nvGrpSpPr>
          <p:cNvPr id="18" name="组合 13"/>
          <p:cNvGrpSpPr/>
          <p:nvPr/>
        </p:nvGrpSpPr>
        <p:grpSpPr>
          <a:xfrm>
            <a:off x="1199614" y="4477989"/>
            <a:ext cx="2269728" cy="1400383"/>
            <a:chOff x="3624780" y="2412339"/>
            <a:chExt cx="2269728" cy="1400383"/>
          </a:xfrm>
        </p:grpSpPr>
        <p:sp>
          <p:nvSpPr>
            <p:cNvPr id="19" name="文本框 18"/>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标题文字添加</a:t>
              </a:r>
              <a:endParaRPr lang="zh-CN" altLang="en-US"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0" name="文本框 19"/>
            <p:cNvSpPr txBox="1"/>
            <p:nvPr/>
          </p:nvSpPr>
          <p:spPr>
            <a:xfrm>
              <a:off x="3624780" y="2750893"/>
              <a:ext cx="2269728" cy="1061829"/>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4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用户可以在投影仪或者计算机上进行演示也可以将制作成胶片</a:t>
              </a:r>
              <a:endParaRPr lang="zh-CN" altLang="en-US" sz="14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1" name="组合 13"/>
          <p:cNvGrpSpPr/>
          <p:nvPr/>
        </p:nvGrpSpPr>
        <p:grpSpPr>
          <a:xfrm>
            <a:off x="3776201" y="4477989"/>
            <a:ext cx="2269728" cy="1400383"/>
            <a:chOff x="3624780" y="2412339"/>
            <a:chExt cx="2269728" cy="1400383"/>
          </a:xfrm>
        </p:grpSpPr>
        <p:sp>
          <p:nvSpPr>
            <p:cNvPr id="22" name="文本框 21"/>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标题文字添加</a:t>
              </a:r>
              <a:endParaRPr lang="zh-CN" altLang="en-US"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3" name="文本框 22"/>
            <p:cNvSpPr txBox="1"/>
            <p:nvPr/>
          </p:nvSpPr>
          <p:spPr>
            <a:xfrm>
              <a:off x="3624780" y="2750893"/>
              <a:ext cx="2269728" cy="1061829"/>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4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用户可以在投影仪或者计算机上进行演示也可以将制作成胶片</a:t>
              </a:r>
              <a:endParaRPr lang="zh-CN" altLang="en-US" sz="14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4" name="组合 13"/>
          <p:cNvGrpSpPr/>
          <p:nvPr/>
        </p:nvGrpSpPr>
        <p:grpSpPr>
          <a:xfrm>
            <a:off x="6299986" y="4477989"/>
            <a:ext cx="2269728" cy="1400383"/>
            <a:chOff x="3624780" y="2412339"/>
            <a:chExt cx="2269728" cy="1400383"/>
          </a:xfrm>
        </p:grpSpPr>
        <p:sp>
          <p:nvSpPr>
            <p:cNvPr id="25" name="文本框 24"/>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标题文字添加</a:t>
              </a:r>
              <a:endParaRPr lang="zh-CN" altLang="en-US"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6" name="文本框 25"/>
            <p:cNvSpPr txBox="1"/>
            <p:nvPr/>
          </p:nvSpPr>
          <p:spPr>
            <a:xfrm>
              <a:off x="3624780" y="2750893"/>
              <a:ext cx="2269728" cy="1061829"/>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4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用户可以在投影仪或者计算机上进行演示也可以将制作成胶片</a:t>
              </a:r>
              <a:endParaRPr lang="zh-CN" altLang="en-US" sz="14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7" name="组合 13"/>
          <p:cNvGrpSpPr/>
          <p:nvPr/>
        </p:nvGrpSpPr>
        <p:grpSpPr>
          <a:xfrm>
            <a:off x="8754670" y="4477989"/>
            <a:ext cx="2269728" cy="1400383"/>
            <a:chOff x="3624780" y="2412339"/>
            <a:chExt cx="2269728" cy="1400383"/>
          </a:xfrm>
          <a:solidFill>
            <a:schemeClr val="accent1"/>
          </a:solidFill>
        </p:grpSpPr>
        <p:sp>
          <p:nvSpPr>
            <p:cNvPr id="28" name="文本框 27"/>
            <p:cNvSpPr txBox="1"/>
            <p:nvPr/>
          </p:nvSpPr>
          <p:spPr>
            <a:xfrm>
              <a:off x="3624780" y="2412339"/>
              <a:ext cx="2133781" cy="369332"/>
            </a:xfrm>
            <a:prstGeom prst="rect">
              <a:avLst/>
            </a:prstGeom>
            <a:grpFill/>
          </p:spPr>
          <p:txBody>
            <a:bodyPr wrap="square" rtlCol="0">
              <a:spAutoFit/>
              <a:scene3d>
                <a:camera prst="orthographicFront"/>
                <a:lightRig rig="threePt" dir="t"/>
              </a:scene3d>
              <a:sp3d contourW="12700"/>
            </a:bodyPr>
            <a:lstStyle/>
            <a:p>
              <a:r>
                <a:rPr lang="zh-CN" altLang="en-US"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标题文字添加</a:t>
              </a:r>
              <a:endParaRPr lang="zh-CN" altLang="en-US"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9" name="文本框 28"/>
            <p:cNvSpPr txBox="1"/>
            <p:nvPr/>
          </p:nvSpPr>
          <p:spPr>
            <a:xfrm>
              <a:off x="3624780" y="2750893"/>
              <a:ext cx="2269728" cy="1061829"/>
            </a:xfrm>
            <a:prstGeom prst="rect">
              <a:avLst/>
            </a:prstGeom>
            <a:grpFill/>
          </p:spPr>
          <p:txBody>
            <a:bodyPr wrap="square" rtlCol="0">
              <a:spAutoFit/>
              <a:scene3d>
                <a:camera prst="orthographicFront"/>
                <a:lightRig rig="threePt" dir="t"/>
              </a:scene3d>
              <a:sp3d contourW="12700"/>
            </a:bodyPr>
            <a:lstStyle/>
            <a:p>
              <a:pPr>
                <a:lnSpc>
                  <a:spcPct val="150000"/>
                </a:lnSpc>
              </a:pPr>
              <a:r>
                <a:rPr lang="zh-CN" altLang="en-US" sz="14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用户可以在投影仪或者计算机上进行演示也可以将制作成胶片</a:t>
              </a:r>
              <a:endParaRPr lang="zh-CN" altLang="en-US" sz="14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pic>
        <p:nvPicPr>
          <p:cNvPr id="30" name="图片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1354" y="1409397"/>
            <a:ext cx="2439421" cy="2988290"/>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32559" r="28182" b="29717"/>
          <a:stretch>
            <a:fillRect/>
          </a:stretch>
        </p:blipFill>
        <p:spPr>
          <a:xfrm>
            <a:off x="3639033" y="1404467"/>
            <a:ext cx="2525006" cy="3016974"/>
          </a:xfrm>
          <a:prstGeom prst="rect">
            <a:avLst/>
          </a:prstGeom>
        </p:spPr>
      </p:pic>
      <p:pic>
        <p:nvPicPr>
          <p:cNvPr id="32" name="图片 31"/>
          <p:cNvPicPr>
            <a:picLocks noChangeAspect="1"/>
          </p:cNvPicPr>
          <p:nvPr/>
        </p:nvPicPr>
        <p:blipFill rotWithShape="1">
          <a:blip r:embed="rId3">
            <a:extLst>
              <a:ext uri="{28A0092B-C50C-407E-A947-70E740481C1C}">
                <a14:useLocalDpi xmlns:a14="http://schemas.microsoft.com/office/drawing/2010/main" val="0"/>
              </a:ext>
            </a:extLst>
          </a:blip>
          <a:srcRect l="32559" r="29513" b="29717"/>
          <a:stretch>
            <a:fillRect/>
          </a:stretch>
        </p:blipFill>
        <p:spPr>
          <a:xfrm>
            <a:off x="8738925" y="1380713"/>
            <a:ext cx="2439421" cy="3016974"/>
          </a:xfrm>
          <a:prstGeom prst="rect">
            <a:avLst/>
          </a:prstGeom>
        </p:spPr>
      </p:pic>
      <p:sp>
        <p:nvSpPr>
          <p:cNvPr id="33" name="文本框 32"/>
          <p:cNvSpPr txBox="1"/>
          <p:nvPr/>
        </p:nvSpPr>
        <p:spPr>
          <a:xfrm>
            <a:off x="4926449" y="368300"/>
            <a:ext cx="2339102" cy="523220"/>
          </a:xfrm>
          <a:prstGeom prst="rect">
            <a:avLst/>
          </a:prstGeom>
          <a:noFill/>
        </p:spPr>
        <p:txBody>
          <a:bodyPr wrap="none" rtlCol="0">
            <a:spAutoFit/>
          </a:bodyPr>
          <a:lstStyle/>
          <a:p>
            <a:r>
              <a:rPr lang="zh-CN" altLang="en-US" sz="2800" b="1"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10"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par>
                          <p:cTn id="46" fill="hold">
                            <p:stCondLst>
                              <p:cond delay="2500"/>
                            </p:stCondLst>
                            <p:childTnLst>
                              <p:par>
                                <p:cTn id="47" presetID="10" presetClass="entr" presetSubtype="0"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par>
                          <p:cTn id="50" fill="hold">
                            <p:stCondLst>
                              <p:cond delay="3000"/>
                            </p:stCondLst>
                            <p:childTnLst>
                              <p:par>
                                <p:cTn id="51" presetID="10" presetClass="entr" presetSubtype="0" fill="hold"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childTnLst>
                          </p:cTn>
                        </p:par>
                        <p:par>
                          <p:cTn id="54" fill="hold">
                            <p:stCondLst>
                              <p:cond delay="3500"/>
                            </p:stCondLst>
                            <p:childTnLst>
                              <p:par>
                                <p:cTn id="55" presetID="10"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7"/>
          <p:cNvSpPr/>
          <p:nvPr/>
        </p:nvSpPr>
        <p:spPr>
          <a:xfrm>
            <a:off x="8471021" y="1753180"/>
            <a:ext cx="2457329" cy="246221"/>
          </a:xfrm>
          <a:prstGeom prst="rect">
            <a:avLst/>
          </a:prstGeom>
        </p:spPr>
        <p:txBody>
          <a:bodyPr wrap="none" lIns="72000" tIns="0" rIns="72000" bIns="0">
            <a:normAutofit/>
          </a:bodyPr>
          <a:lstStyle/>
          <a:p>
            <a:pPr lvl="0" defTabSz="913765">
              <a:defRPr/>
            </a:pPr>
            <a:r>
              <a:rPr lang="zh-CN" altLang="en-US" sz="1600" b="1"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输入标题文本</a:t>
            </a:r>
            <a:endParaRPr lang="zh-CN" altLang="en-US" sz="1600" b="1"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9" name="Rectangle 14"/>
          <p:cNvSpPr/>
          <p:nvPr/>
        </p:nvSpPr>
        <p:spPr>
          <a:xfrm>
            <a:off x="1351464" y="1753180"/>
            <a:ext cx="2407615" cy="246221"/>
          </a:xfrm>
          <a:prstGeom prst="rect">
            <a:avLst/>
          </a:prstGeom>
        </p:spPr>
        <p:txBody>
          <a:bodyPr wrap="none" lIns="72000" tIns="0" rIns="72000" bIns="0">
            <a:normAutofit/>
          </a:bodyPr>
          <a:lstStyle/>
          <a:p>
            <a:pPr lvl="0" algn="r" defTabSz="913765">
              <a:defRPr/>
            </a:pPr>
            <a:r>
              <a:rPr lang="zh-CN" altLang="en-US" sz="16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输入标题文本</a:t>
            </a:r>
            <a:endParaRPr lang="zh-CN" altLang="en-US" sz="16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7" name="Rectangle 17"/>
          <p:cNvSpPr/>
          <p:nvPr/>
        </p:nvSpPr>
        <p:spPr>
          <a:xfrm>
            <a:off x="8471021" y="4275785"/>
            <a:ext cx="2457329" cy="246221"/>
          </a:xfrm>
          <a:prstGeom prst="rect">
            <a:avLst/>
          </a:prstGeom>
        </p:spPr>
        <p:txBody>
          <a:bodyPr wrap="none" lIns="72000" tIns="0" rIns="72000" bIns="0">
            <a:normAutofit/>
          </a:bodyPr>
          <a:lstStyle/>
          <a:p>
            <a:pPr lvl="0" defTabSz="913765">
              <a:defRPr/>
            </a:pPr>
            <a:r>
              <a:rPr lang="zh-CN" altLang="en-US" sz="1600" b="1" dirty="0">
                <a:solidFill>
                  <a:schemeClr val="accent4"/>
                </a:solidFill>
                <a:latin typeface="FZHei-B01S" panose="02010601030101010101" pitchFamily="2" charset="-122"/>
                <a:ea typeface="FZHei-B01S" panose="02010601030101010101" pitchFamily="2" charset="-122"/>
                <a:sym typeface="FZHei-B01S" panose="02010601030101010101" pitchFamily="2" charset="-122"/>
              </a:rPr>
              <a:t>输入标题文本</a:t>
            </a:r>
            <a:endParaRPr lang="zh-CN" altLang="en-US" sz="1600" b="1" dirty="0">
              <a:solidFill>
                <a:schemeClr val="accent4"/>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5" name="Rectangle 20"/>
          <p:cNvSpPr/>
          <p:nvPr/>
        </p:nvSpPr>
        <p:spPr>
          <a:xfrm>
            <a:off x="1351464" y="4275785"/>
            <a:ext cx="2407615" cy="246221"/>
          </a:xfrm>
          <a:prstGeom prst="rect">
            <a:avLst/>
          </a:prstGeom>
        </p:spPr>
        <p:txBody>
          <a:bodyPr wrap="none" lIns="72000" tIns="0" rIns="72000" bIns="0">
            <a:normAutofit/>
          </a:bodyPr>
          <a:lstStyle/>
          <a:p>
            <a:pPr lvl="0" algn="r" defTabSz="913765">
              <a:defRPr/>
            </a:pPr>
            <a:r>
              <a:rPr lang="zh-CN" altLang="en-US" sz="1600" b="1" dirty="0">
                <a:solidFill>
                  <a:schemeClr val="accent6"/>
                </a:solidFill>
                <a:latin typeface="FZHei-B01S" panose="02010601030101010101" pitchFamily="2" charset="-122"/>
                <a:ea typeface="FZHei-B01S" panose="02010601030101010101" pitchFamily="2" charset="-122"/>
                <a:sym typeface="FZHei-B01S" panose="02010601030101010101" pitchFamily="2" charset="-122"/>
              </a:rPr>
              <a:t>输入标题文本</a:t>
            </a:r>
            <a:endParaRPr lang="zh-CN" altLang="en-US" sz="1600" b="1" dirty="0">
              <a:solidFill>
                <a:schemeClr val="accent6"/>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8" name="PA_库_组合 2"/>
          <p:cNvGrpSpPr/>
          <p:nvPr>
            <p:custDataLst>
              <p:tags r:id="rId1"/>
            </p:custDataLst>
          </p:nvPr>
        </p:nvGrpSpPr>
        <p:grpSpPr>
          <a:xfrm>
            <a:off x="4762500" y="2164326"/>
            <a:ext cx="2666999" cy="2529349"/>
            <a:chOff x="3968719" y="1411514"/>
            <a:chExt cx="4254563" cy="4034972"/>
          </a:xfrm>
        </p:grpSpPr>
        <p:sp>
          <p:nvSpPr>
            <p:cNvPr id="9" name="Freeform: Shape 13"/>
            <p:cNvSpPr/>
            <p:nvPr/>
          </p:nvSpPr>
          <p:spPr>
            <a:xfrm>
              <a:off x="3968719" y="1411514"/>
              <a:ext cx="2007194" cy="1921414"/>
            </a:xfrm>
            <a:custGeom>
              <a:avLst/>
              <a:gdLst>
                <a:gd name="connsiteX0" fmla="*/ 508000 w 2122715"/>
                <a:gd name="connsiteY0" fmla="*/ 0 h 2031999"/>
                <a:gd name="connsiteX1" fmla="*/ 2122715 w 2122715"/>
                <a:gd name="connsiteY1" fmla="*/ 0 h 2031999"/>
                <a:gd name="connsiteX2" fmla="*/ 2122715 w 2122715"/>
                <a:gd name="connsiteY2" fmla="*/ 522515 h 2031999"/>
                <a:gd name="connsiteX3" fmla="*/ 986971 w 2122715"/>
                <a:gd name="connsiteY3" fmla="*/ 522515 h 2031999"/>
                <a:gd name="connsiteX4" fmla="*/ 609600 w 2122715"/>
                <a:gd name="connsiteY4" fmla="*/ 2031999 h 2031999"/>
                <a:gd name="connsiteX5" fmla="*/ 0 w 2122715"/>
                <a:gd name="connsiteY5" fmla="*/ 2031999 h 2031999"/>
                <a:gd name="connsiteX6" fmla="*/ 508000 w 2122715"/>
                <a:gd name="connsiteY6" fmla="*/ 0 h 203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2715" h="2031999">
                  <a:moveTo>
                    <a:pt x="508000" y="0"/>
                  </a:moveTo>
                  <a:lnTo>
                    <a:pt x="2122715" y="0"/>
                  </a:lnTo>
                  <a:lnTo>
                    <a:pt x="2122715" y="522515"/>
                  </a:lnTo>
                  <a:lnTo>
                    <a:pt x="986971" y="522515"/>
                  </a:lnTo>
                  <a:lnTo>
                    <a:pt x="609600" y="2031999"/>
                  </a:lnTo>
                  <a:lnTo>
                    <a:pt x="0" y="2031999"/>
                  </a:lnTo>
                  <a:lnTo>
                    <a:pt x="508000" y="0"/>
                  </a:ln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10" name="Freeform: Shape 12"/>
            <p:cNvSpPr/>
            <p:nvPr/>
          </p:nvSpPr>
          <p:spPr>
            <a:xfrm>
              <a:off x="6216089" y="1411514"/>
              <a:ext cx="2007193" cy="1921414"/>
            </a:xfrm>
            <a:custGeom>
              <a:avLst/>
              <a:gdLst>
                <a:gd name="connsiteX0" fmla="*/ 0 w 2122714"/>
                <a:gd name="connsiteY0" fmla="*/ 0 h 2031999"/>
                <a:gd name="connsiteX1" fmla="*/ 1614714 w 2122714"/>
                <a:gd name="connsiteY1" fmla="*/ 0 h 2031999"/>
                <a:gd name="connsiteX2" fmla="*/ 2122714 w 2122714"/>
                <a:gd name="connsiteY2" fmla="*/ 2031999 h 2031999"/>
                <a:gd name="connsiteX3" fmla="*/ 1513113 w 2122714"/>
                <a:gd name="connsiteY3" fmla="*/ 2031999 h 2031999"/>
                <a:gd name="connsiteX4" fmla="*/ 1135742 w 2122714"/>
                <a:gd name="connsiteY4" fmla="*/ 522515 h 2031999"/>
                <a:gd name="connsiteX5" fmla="*/ 0 w 2122714"/>
                <a:gd name="connsiteY5" fmla="*/ 522515 h 2031999"/>
                <a:gd name="connsiteX6" fmla="*/ 0 w 2122714"/>
                <a:gd name="connsiteY6" fmla="*/ 0 h 203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2714" h="2031999">
                  <a:moveTo>
                    <a:pt x="0" y="0"/>
                  </a:moveTo>
                  <a:lnTo>
                    <a:pt x="1614714" y="0"/>
                  </a:lnTo>
                  <a:lnTo>
                    <a:pt x="2122714" y="2031999"/>
                  </a:lnTo>
                  <a:lnTo>
                    <a:pt x="1513113" y="2031999"/>
                  </a:lnTo>
                  <a:lnTo>
                    <a:pt x="1135742" y="522515"/>
                  </a:lnTo>
                  <a:lnTo>
                    <a:pt x="0" y="522515"/>
                  </a:lnTo>
                  <a:lnTo>
                    <a:pt x="0" y="0"/>
                  </a:ln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11" name="Freeform: Shape 10"/>
            <p:cNvSpPr/>
            <p:nvPr/>
          </p:nvSpPr>
          <p:spPr>
            <a:xfrm>
              <a:off x="3968719" y="3525072"/>
              <a:ext cx="2007194" cy="1921414"/>
            </a:xfrm>
            <a:custGeom>
              <a:avLst/>
              <a:gdLst>
                <a:gd name="connsiteX0" fmla="*/ 0 w 2122715"/>
                <a:gd name="connsiteY0" fmla="*/ 0 h 2031999"/>
                <a:gd name="connsiteX1" fmla="*/ 609600 w 2122715"/>
                <a:gd name="connsiteY1" fmla="*/ 0 h 2031999"/>
                <a:gd name="connsiteX2" fmla="*/ 986971 w 2122715"/>
                <a:gd name="connsiteY2" fmla="*/ 1509484 h 2031999"/>
                <a:gd name="connsiteX3" fmla="*/ 2122715 w 2122715"/>
                <a:gd name="connsiteY3" fmla="*/ 1509484 h 2031999"/>
                <a:gd name="connsiteX4" fmla="*/ 2122715 w 2122715"/>
                <a:gd name="connsiteY4" fmla="*/ 2031999 h 2031999"/>
                <a:gd name="connsiteX5" fmla="*/ 508000 w 2122715"/>
                <a:gd name="connsiteY5" fmla="*/ 2031999 h 2031999"/>
                <a:gd name="connsiteX6" fmla="*/ 0 w 2122715"/>
                <a:gd name="connsiteY6" fmla="*/ 0 h 203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2715" h="2031999">
                  <a:moveTo>
                    <a:pt x="0" y="0"/>
                  </a:moveTo>
                  <a:lnTo>
                    <a:pt x="609600" y="0"/>
                  </a:lnTo>
                  <a:lnTo>
                    <a:pt x="986971" y="1509484"/>
                  </a:lnTo>
                  <a:lnTo>
                    <a:pt x="2122715" y="1509484"/>
                  </a:lnTo>
                  <a:lnTo>
                    <a:pt x="2122715" y="2031999"/>
                  </a:lnTo>
                  <a:lnTo>
                    <a:pt x="508000" y="2031999"/>
                  </a:lnTo>
                  <a:lnTo>
                    <a:pt x="0" y="0"/>
                  </a:lnTo>
                  <a:close/>
                </a:path>
              </a:pathLst>
            </a:cu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12" name="Freeform: Shape 9"/>
            <p:cNvSpPr/>
            <p:nvPr/>
          </p:nvSpPr>
          <p:spPr>
            <a:xfrm>
              <a:off x="6216089" y="3525072"/>
              <a:ext cx="2007193" cy="1921414"/>
            </a:xfrm>
            <a:custGeom>
              <a:avLst/>
              <a:gdLst>
                <a:gd name="connsiteX0" fmla="*/ 1513113 w 2122714"/>
                <a:gd name="connsiteY0" fmla="*/ 0 h 2031999"/>
                <a:gd name="connsiteX1" fmla="*/ 2122714 w 2122714"/>
                <a:gd name="connsiteY1" fmla="*/ 0 h 2031999"/>
                <a:gd name="connsiteX2" fmla="*/ 1614714 w 2122714"/>
                <a:gd name="connsiteY2" fmla="*/ 2031999 h 2031999"/>
                <a:gd name="connsiteX3" fmla="*/ 0 w 2122714"/>
                <a:gd name="connsiteY3" fmla="*/ 2031999 h 2031999"/>
                <a:gd name="connsiteX4" fmla="*/ 0 w 2122714"/>
                <a:gd name="connsiteY4" fmla="*/ 1509484 h 2031999"/>
                <a:gd name="connsiteX5" fmla="*/ 1135742 w 2122714"/>
                <a:gd name="connsiteY5" fmla="*/ 1509484 h 2031999"/>
                <a:gd name="connsiteX6" fmla="*/ 1513113 w 2122714"/>
                <a:gd name="connsiteY6" fmla="*/ 0 h 203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2714" h="2031999">
                  <a:moveTo>
                    <a:pt x="1513113" y="0"/>
                  </a:moveTo>
                  <a:lnTo>
                    <a:pt x="2122714" y="0"/>
                  </a:lnTo>
                  <a:lnTo>
                    <a:pt x="1614714" y="2031999"/>
                  </a:lnTo>
                  <a:lnTo>
                    <a:pt x="0" y="2031999"/>
                  </a:lnTo>
                  <a:lnTo>
                    <a:pt x="0" y="1509484"/>
                  </a:lnTo>
                  <a:lnTo>
                    <a:pt x="1135742" y="1509484"/>
                  </a:lnTo>
                  <a:lnTo>
                    <a:pt x="1513113" y="0"/>
                  </a:lnTo>
                  <a:close/>
                </a:path>
              </a:pathLst>
            </a:cu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13" name="Rectangle 1"/>
            <p:cNvSpPr/>
            <p:nvPr/>
          </p:nvSpPr>
          <p:spPr>
            <a:xfrm>
              <a:off x="4803074" y="2951947"/>
              <a:ext cx="2585851" cy="1522050"/>
            </a:xfrm>
            <a:prstGeom prst="rect">
              <a:avLst/>
            </a:prstGeom>
          </p:spPr>
          <p:txBody>
            <a:bodyPr wrap="none">
              <a:normAutofit/>
            </a:bodyPr>
            <a:lstStyle/>
            <a:p>
              <a:pPr lvl="0" algn="ctr" defTabSz="913765">
                <a:defRPr/>
              </a:pPr>
              <a:r>
                <a:rPr lang="zh-CN" altLang="en-US" sz="2800" b="1" dirty="0">
                  <a:solidFill>
                    <a:schemeClr val="accent3"/>
                  </a:solidFill>
                  <a:latin typeface="FZHei-B01S" panose="02010601030101010101" pitchFamily="2" charset="-122"/>
                  <a:ea typeface="FZHei-B01S" panose="02010601030101010101" pitchFamily="2" charset="-122"/>
                  <a:sym typeface="FZHei-B01S" panose="02010601030101010101" pitchFamily="2" charset="-122"/>
                </a:rPr>
                <a:t>标题文本</a:t>
              </a:r>
              <a:br>
                <a:rPr lang="zh-CN" altLang="en-US" sz="2800" b="1" dirty="0">
                  <a:solidFill>
                    <a:schemeClr val="accent3"/>
                  </a:solidFill>
                  <a:latin typeface="FZHei-B01S" panose="02010601030101010101" pitchFamily="2" charset="-122"/>
                  <a:ea typeface="FZHei-B01S" panose="02010601030101010101" pitchFamily="2" charset="-122"/>
                  <a:sym typeface="FZHei-B01S" panose="02010601030101010101" pitchFamily="2" charset="-122"/>
                </a:rPr>
              </a:br>
              <a:r>
                <a:rPr lang="zh-CN" altLang="en-US" sz="2800" b="1" dirty="0">
                  <a:solidFill>
                    <a:schemeClr val="accent3"/>
                  </a:solidFill>
                  <a:latin typeface="FZHei-B01S" panose="02010601030101010101" pitchFamily="2" charset="-122"/>
                  <a:ea typeface="FZHei-B01S" panose="02010601030101010101" pitchFamily="2" charset="-122"/>
                  <a:sym typeface="FZHei-B01S" panose="02010601030101010101" pitchFamily="2" charset="-122"/>
                </a:rPr>
                <a:t>预设</a:t>
              </a:r>
              <a:endParaRPr lang="zh-CN" altLang="en-US" sz="2800" b="1" dirty="0">
                <a:solidFill>
                  <a:schemeClr val="accent3"/>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22" name="TextBox 36"/>
          <p:cNvSpPr txBox="1"/>
          <p:nvPr/>
        </p:nvSpPr>
        <p:spPr>
          <a:xfrm>
            <a:off x="1784652" y="2036493"/>
            <a:ext cx="2646350" cy="845616"/>
          </a:xfrm>
          <a:prstGeom prst="rect">
            <a:avLst/>
          </a:prstGeom>
          <a:noFill/>
        </p:spPr>
        <p:txBody>
          <a:bodyPr wrap="square" rtlCol="0">
            <a:spAutoFit/>
          </a:bodyPr>
          <a:lstStyle/>
          <a:p>
            <a:pPr>
              <a:lnSpc>
                <a:spcPct val="120000"/>
              </a:lnSpc>
            </a:pPr>
            <a:r>
              <a:rPr lang="zh-CN" altLang="en-US" sz="1400" dirty="0">
                <a:solidFill>
                  <a:srgbClr val="000000"/>
                </a:solidFill>
                <a:latin typeface="FZHei-B01S" panose="02010601030101010101" pitchFamily="2" charset="-122"/>
                <a:ea typeface="FZHei-B01S" panose="02010601030101010101" pitchFamily="2" charset="-122"/>
                <a:cs typeface="+mn-ea"/>
                <a:sym typeface="FZHei-B01S" panose="02010601030101010101" pitchFamily="2" charset="-122"/>
              </a:rPr>
              <a:t>请替换文字内容，修改文字内容，也可以直接复制你的内容到此。请替换文字内容，修改</a:t>
            </a:r>
            <a:endParaRPr lang="zh-CN" altLang="en-US" sz="1400" dirty="0">
              <a:solidFill>
                <a:srgbClr val="000000"/>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3" name="TextBox 36"/>
          <p:cNvSpPr txBox="1"/>
          <p:nvPr/>
        </p:nvSpPr>
        <p:spPr>
          <a:xfrm>
            <a:off x="1755502" y="4661076"/>
            <a:ext cx="2646350" cy="845616"/>
          </a:xfrm>
          <a:prstGeom prst="rect">
            <a:avLst/>
          </a:prstGeom>
          <a:noFill/>
        </p:spPr>
        <p:txBody>
          <a:bodyPr wrap="square" rtlCol="0">
            <a:spAutoFit/>
          </a:bodyPr>
          <a:lstStyle/>
          <a:p>
            <a:pPr>
              <a:lnSpc>
                <a:spcPct val="120000"/>
              </a:lnSpc>
            </a:pPr>
            <a:r>
              <a:rPr lang="zh-CN" altLang="en-US" sz="1400" dirty="0">
                <a:solidFill>
                  <a:srgbClr val="000000"/>
                </a:solidFill>
                <a:latin typeface="FZHei-B01S" panose="02010601030101010101" pitchFamily="2" charset="-122"/>
                <a:ea typeface="FZHei-B01S" panose="02010601030101010101" pitchFamily="2" charset="-122"/>
                <a:cs typeface="+mn-ea"/>
                <a:sym typeface="FZHei-B01S" panose="02010601030101010101" pitchFamily="2" charset="-122"/>
              </a:rPr>
              <a:t>请替换文字内容，修改文字内容，也可以直接复制你的内容到此。请替换文字内容，修改</a:t>
            </a:r>
            <a:endParaRPr lang="zh-CN" altLang="en-US" sz="1400" dirty="0">
              <a:solidFill>
                <a:srgbClr val="000000"/>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4" name="TextBox 36"/>
          <p:cNvSpPr txBox="1"/>
          <p:nvPr/>
        </p:nvSpPr>
        <p:spPr>
          <a:xfrm>
            <a:off x="7938588" y="2036493"/>
            <a:ext cx="2646350" cy="845616"/>
          </a:xfrm>
          <a:prstGeom prst="rect">
            <a:avLst/>
          </a:prstGeom>
          <a:noFill/>
        </p:spPr>
        <p:txBody>
          <a:bodyPr wrap="square" rtlCol="0">
            <a:spAutoFit/>
          </a:bodyPr>
          <a:lstStyle/>
          <a:p>
            <a:pPr>
              <a:lnSpc>
                <a:spcPct val="120000"/>
              </a:lnSpc>
            </a:pPr>
            <a:r>
              <a:rPr lang="zh-CN" altLang="en-US" sz="1400" dirty="0">
                <a:solidFill>
                  <a:srgbClr val="000000"/>
                </a:solidFill>
                <a:latin typeface="FZHei-B01S" panose="02010601030101010101" pitchFamily="2" charset="-122"/>
                <a:ea typeface="FZHei-B01S" panose="02010601030101010101" pitchFamily="2" charset="-122"/>
                <a:cs typeface="+mn-ea"/>
                <a:sym typeface="FZHei-B01S" panose="02010601030101010101" pitchFamily="2" charset="-122"/>
              </a:rPr>
              <a:t>请替换文字内容，修改文字内容，也可以直接复制你的内容到此。请替换文字内容，修改</a:t>
            </a:r>
            <a:endParaRPr lang="zh-CN" altLang="en-US" sz="1400" dirty="0">
              <a:solidFill>
                <a:srgbClr val="000000"/>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5" name="TextBox 36"/>
          <p:cNvSpPr txBox="1"/>
          <p:nvPr/>
        </p:nvSpPr>
        <p:spPr>
          <a:xfrm>
            <a:off x="7790148" y="4622026"/>
            <a:ext cx="2646350" cy="845616"/>
          </a:xfrm>
          <a:prstGeom prst="rect">
            <a:avLst/>
          </a:prstGeom>
          <a:noFill/>
        </p:spPr>
        <p:txBody>
          <a:bodyPr wrap="square" rtlCol="0">
            <a:spAutoFit/>
          </a:bodyPr>
          <a:lstStyle/>
          <a:p>
            <a:pPr>
              <a:lnSpc>
                <a:spcPct val="120000"/>
              </a:lnSpc>
            </a:pPr>
            <a:r>
              <a:rPr lang="zh-CN" altLang="en-US" sz="1400" dirty="0">
                <a:solidFill>
                  <a:srgbClr val="000000"/>
                </a:solidFill>
                <a:latin typeface="FZHei-B01S" panose="02010601030101010101" pitchFamily="2" charset="-122"/>
                <a:ea typeface="FZHei-B01S" panose="02010601030101010101" pitchFamily="2" charset="-122"/>
                <a:cs typeface="+mn-ea"/>
                <a:sym typeface="FZHei-B01S" panose="02010601030101010101" pitchFamily="2" charset="-122"/>
              </a:rPr>
              <a:t>请替换文字内容，修改文字内容，也可以直接复制你的内容到此。请替换文字内容，修改</a:t>
            </a:r>
            <a:endParaRPr lang="zh-CN" altLang="en-US" sz="1400" dirty="0">
              <a:solidFill>
                <a:srgbClr val="000000"/>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 name="文本框 1"/>
          <p:cNvSpPr txBox="1"/>
          <p:nvPr/>
        </p:nvSpPr>
        <p:spPr>
          <a:xfrm>
            <a:off x="4926449" y="368300"/>
            <a:ext cx="2339102" cy="523220"/>
          </a:xfrm>
          <a:prstGeom prst="rect">
            <a:avLst/>
          </a:prstGeom>
          <a:noFill/>
        </p:spPr>
        <p:txBody>
          <a:bodyPr wrap="none" rtlCol="0">
            <a:spAutoFit/>
          </a:bodyPr>
          <a:lstStyle/>
          <a:p>
            <a:r>
              <a:rPr lang="zh-CN" altLang="en-US" sz="2800" b="1"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3849367" y="0"/>
            <a:ext cx="1144988" cy="4208228"/>
            <a:chOff x="2504661" y="0"/>
            <a:chExt cx="1144988" cy="4208228"/>
          </a:xfrm>
        </p:grpSpPr>
        <p:sp>
          <p:nvSpPr>
            <p:cNvPr id="5" name="Oval 4"/>
            <p:cNvSpPr/>
            <p:nvPr/>
          </p:nvSpPr>
          <p:spPr>
            <a:xfrm>
              <a:off x="2504661" y="3063240"/>
              <a:ext cx="1144988" cy="114498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marL="0" marR="0" lvl="0" indent="0" algn="ctr" defTabSz="914400" rtl="0" eaLnBrk="1" fontAlgn="auto" latinLnBrk="0" hangingPunct="1">
                <a:lnSpc>
                  <a:spcPct val="60000"/>
                </a:lnSpc>
                <a:spcBef>
                  <a:spcPts val="0"/>
                </a:spcBef>
                <a:spcAft>
                  <a:spcPts val="0"/>
                </a:spcAft>
                <a:buClrTx/>
                <a:buSzTx/>
                <a:buFontTx/>
                <a:buNone/>
                <a:defRPr/>
              </a:pPr>
              <a:r>
                <a:rPr kumimoji="0" lang="en-US" sz="4000" b="0" i="0" u="none" strike="noStrike" kern="1200" cap="none" spc="0" normalizeH="0" baseline="0" noProof="0" dirty="0">
                  <a:ln>
                    <a:noFill/>
                  </a:ln>
                  <a:solidFill>
                    <a:srgbClr val="FFFFFF"/>
                  </a:solidFill>
                  <a:effectLst/>
                  <a:uLnTx/>
                  <a:uFillTx/>
                  <a:latin typeface="FZHei-B01S" panose="02010601030101010101" pitchFamily="2" charset="-122"/>
                  <a:ea typeface="FZHei-B01S" panose="02010601030101010101" pitchFamily="2" charset="-122"/>
                  <a:cs typeface="Bebas Neue" charset="0"/>
                  <a:sym typeface="FZHei-B01S" panose="02010601030101010101" pitchFamily="2" charset="-122"/>
                </a:rPr>
                <a:t>05</a:t>
              </a:r>
              <a:endParaRPr kumimoji="0" lang="en-US" sz="4000" b="0" i="0" u="none" strike="noStrike" kern="1200" cap="none" spc="0" normalizeH="0" baseline="0" noProof="0" dirty="0">
                <a:ln>
                  <a:noFill/>
                </a:ln>
                <a:solidFill>
                  <a:srgbClr val="FFFFFF"/>
                </a:solidFill>
                <a:effectLst/>
                <a:uLnTx/>
                <a:uFillTx/>
                <a:latin typeface="FZHei-B01S" panose="02010601030101010101" pitchFamily="2" charset="-122"/>
                <a:ea typeface="FZHei-B01S" panose="02010601030101010101" pitchFamily="2" charset="-122"/>
                <a:cs typeface="Bebas Neue" charset="0"/>
                <a:sym typeface="FZHei-B01S" panose="02010601030101010101" pitchFamily="2" charset="-122"/>
              </a:endParaRPr>
            </a:p>
            <a:p>
              <a:pPr marL="0" marR="0" lvl="0" indent="0" algn="ctr" defTabSz="914400" rtl="0" eaLnBrk="1" fontAlgn="auto" latinLnBrk="0" hangingPunct="1">
                <a:lnSpc>
                  <a:spcPct val="60000"/>
                </a:lnSpc>
                <a:spcBef>
                  <a:spcPts val="0"/>
                </a:spcBef>
                <a:spcAft>
                  <a:spcPts val="0"/>
                </a:spcAft>
                <a:buClrTx/>
                <a:buSzTx/>
                <a:buFontTx/>
                <a:buNone/>
                <a:defRPr/>
              </a:pPr>
              <a:r>
                <a:rPr kumimoji="0" lang="en-US" sz="2000" b="0" i="0" u="none" strike="noStrike" kern="1200" cap="none" spc="0" normalizeH="0" baseline="0" noProof="0" dirty="0">
                  <a:ln>
                    <a:noFill/>
                  </a:ln>
                  <a:solidFill>
                    <a:srgbClr val="FFFFFF"/>
                  </a:solidFill>
                  <a:effectLst/>
                  <a:uLnTx/>
                  <a:uFillTx/>
                  <a:latin typeface="FZHei-B01S" panose="02010601030101010101" pitchFamily="2" charset="-122"/>
                  <a:ea typeface="FZHei-B01S" panose="02010601030101010101" pitchFamily="2" charset="-122"/>
                  <a:cs typeface="Bebas Neue" charset="0"/>
                  <a:sym typeface="FZHei-B01S" panose="02010601030101010101" pitchFamily="2" charset="-122"/>
                </a:rPr>
                <a:t>STEP</a:t>
              </a:r>
              <a:endParaRPr kumimoji="0" lang="en-US" sz="2000" b="0" i="0" u="none" strike="noStrike" kern="1200" cap="none" spc="0" normalizeH="0" baseline="0" noProof="0" dirty="0">
                <a:ln>
                  <a:noFill/>
                </a:ln>
                <a:solidFill>
                  <a:srgbClr val="FFFFFF"/>
                </a:solidFill>
                <a:effectLst/>
                <a:uLnTx/>
                <a:uFillTx/>
                <a:latin typeface="FZHei-B01S" panose="02010601030101010101" pitchFamily="2" charset="-122"/>
                <a:ea typeface="FZHei-B01S" panose="02010601030101010101" pitchFamily="2" charset="-122"/>
                <a:cs typeface="Bebas Neue" charset="0"/>
                <a:sym typeface="FZHei-B01S" panose="02010601030101010101" pitchFamily="2" charset="-122"/>
              </a:endParaRPr>
            </a:p>
          </p:txBody>
        </p:sp>
        <p:cxnSp>
          <p:nvCxnSpPr>
            <p:cNvPr id="11" name="Straight Connector 10"/>
            <p:cNvCxnSpPr>
              <a:stCxn id="5" idx="0"/>
            </p:cNvCxnSpPr>
            <p:nvPr/>
          </p:nvCxnSpPr>
          <p:spPr>
            <a:xfrm flipV="1">
              <a:off x="3077155" y="0"/>
              <a:ext cx="0" cy="306324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5089770" y="0"/>
            <a:ext cx="1144988" cy="4208228"/>
            <a:chOff x="3745064" y="0"/>
            <a:chExt cx="1144988" cy="4208228"/>
          </a:xfrm>
        </p:grpSpPr>
        <p:sp>
          <p:nvSpPr>
            <p:cNvPr id="6" name="Oval 5"/>
            <p:cNvSpPr/>
            <p:nvPr/>
          </p:nvSpPr>
          <p:spPr>
            <a:xfrm>
              <a:off x="3745064" y="3063240"/>
              <a:ext cx="1144988" cy="11449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marL="0" marR="0" lvl="0" indent="0" algn="ctr" defTabSz="914400" rtl="0" eaLnBrk="1" fontAlgn="auto" latinLnBrk="0" hangingPunct="1">
                <a:lnSpc>
                  <a:spcPct val="60000"/>
                </a:lnSpc>
                <a:spcBef>
                  <a:spcPts val="0"/>
                </a:spcBef>
                <a:spcAft>
                  <a:spcPts val="0"/>
                </a:spcAft>
                <a:buClrTx/>
                <a:buSzTx/>
                <a:buFontTx/>
                <a:buNone/>
                <a:defRPr/>
              </a:pPr>
              <a:r>
                <a:rPr kumimoji="0" lang="en-US" sz="4000" b="0" i="0" u="none" strike="noStrike" kern="1200" cap="none" spc="0" normalizeH="0" baseline="0" noProof="0" dirty="0">
                  <a:ln>
                    <a:noFill/>
                  </a:ln>
                  <a:solidFill>
                    <a:srgbClr val="FFFFFF"/>
                  </a:solidFill>
                  <a:effectLst/>
                  <a:uLnTx/>
                  <a:uFillTx/>
                  <a:latin typeface="FZHei-B01S" panose="02010601030101010101" pitchFamily="2" charset="-122"/>
                  <a:ea typeface="FZHei-B01S" panose="02010601030101010101" pitchFamily="2" charset="-122"/>
                  <a:cs typeface="Bebas Neue" charset="0"/>
                  <a:sym typeface="FZHei-B01S" panose="02010601030101010101" pitchFamily="2" charset="-122"/>
                </a:rPr>
                <a:t>04</a:t>
              </a:r>
              <a:endParaRPr kumimoji="0" lang="en-US" sz="4000" b="0" i="0" u="none" strike="noStrike" kern="1200" cap="none" spc="0" normalizeH="0" baseline="0" noProof="0" dirty="0">
                <a:ln>
                  <a:noFill/>
                </a:ln>
                <a:solidFill>
                  <a:srgbClr val="FFFFFF"/>
                </a:solidFill>
                <a:effectLst/>
                <a:uLnTx/>
                <a:uFillTx/>
                <a:latin typeface="FZHei-B01S" panose="02010601030101010101" pitchFamily="2" charset="-122"/>
                <a:ea typeface="FZHei-B01S" panose="02010601030101010101" pitchFamily="2" charset="-122"/>
                <a:cs typeface="Bebas Neue" charset="0"/>
                <a:sym typeface="FZHei-B01S" panose="02010601030101010101" pitchFamily="2" charset="-122"/>
              </a:endParaRPr>
            </a:p>
            <a:p>
              <a:pPr marL="0" marR="0" lvl="0" indent="0" algn="ctr" defTabSz="914400" rtl="0" eaLnBrk="1" fontAlgn="auto" latinLnBrk="0" hangingPunct="1">
                <a:lnSpc>
                  <a:spcPct val="60000"/>
                </a:lnSpc>
                <a:spcBef>
                  <a:spcPts val="0"/>
                </a:spcBef>
                <a:spcAft>
                  <a:spcPts val="0"/>
                </a:spcAft>
                <a:buClrTx/>
                <a:buSzTx/>
                <a:buFontTx/>
                <a:buNone/>
                <a:defRPr/>
              </a:pPr>
              <a:r>
                <a:rPr kumimoji="0" lang="en-US" sz="2000" b="0" i="0" u="none" strike="noStrike" kern="1200" cap="none" spc="0" normalizeH="0" baseline="0" noProof="0" dirty="0">
                  <a:ln>
                    <a:noFill/>
                  </a:ln>
                  <a:solidFill>
                    <a:srgbClr val="FFFFFF"/>
                  </a:solidFill>
                  <a:effectLst/>
                  <a:uLnTx/>
                  <a:uFillTx/>
                  <a:latin typeface="FZHei-B01S" panose="02010601030101010101" pitchFamily="2" charset="-122"/>
                  <a:ea typeface="FZHei-B01S" panose="02010601030101010101" pitchFamily="2" charset="-122"/>
                  <a:cs typeface="Bebas Neue" charset="0"/>
                  <a:sym typeface="FZHei-B01S" panose="02010601030101010101" pitchFamily="2" charset="-122"/>
                </a:rPr>
                <a:t>STEP</a:t>
              </a:r>
              <a:endParaRPr kumimoji="0" lang="en-US" sz="2000" b="0" i="0" u="none" strike="noStrike" kern="1200" cap="none" spc="0" normalizeH="0" baseline="0" noProof="0" dirty="0">
                <a:ln>
                  <a:noFill/>
                </a:ln>
                <a:solidFill>
                  <a:srgbClr val="FFFFFF"/>
                </a:solidFill>
                <a:effectLst/>
                <a:uLnTx/>
                <a:uFillTx/>
                <a:latin typeface="FZHei-B01S" panose="02010601030101010101" pitchFamily="2" charset="-122"/>
                <a:ea typeface="FZHei-B01S" panose="02010601030101010101" pitchFamily="2" charset="-122"/>
                <a:cs typeface="Bebas Neue" charset="0"/>
                <a:sym typeface="FZHei-B01S" panose="02010601030101010101" pitchFamily="2" charset="-122"/>
              </a:endParaRPr>
            </a:p>
          </p:txBody>
        </p:sp>
        <p:cxnSp>
          <p:nvCxnSpPr>
            <p:cNvPr id="14" name="Straight Connector 13"/>
            <p:cNvCxnSpPr>
              <a:stCxn id="6" idx="0"/>
            </p:cNvCxnSpPr>
            <p:nvPr/>
          </p:nvCxnSpPr>
          <p:spPr>
            <a:xfrm flipH="1" flipV="1">
              <a:off x="4301656" y="0"/>
              <a:ext cx="15902" cy="306324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6330173" y="0"/>
            <a:ext cx="1144988" cy="4208228"/>
            <a:chOff x="4985467" y="0"/>
            <a:chExt cx="1144988" cy="4208228"/>
          </a:xfrm>
        </p:grpSpPr>
        <p:sp>
          <p:nvSpPr>
            <p:cNvPr id="7" name="Oval 6"/>
            <p:cNvSpPr/>
            <p:nvPr/>
          </p:nvSpPr>
          <p:spPr>
            <a:xfrm>
              <a:off x="4985467" y="3063240"/>
              <a:ext cx="1144988" cy="11449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marL="0" marR="0" lvl="0" indent="0" algn="ctr" defTabSz="914400" rtl="0" eaLnBrk="1" fontAlgn="auto" latinLnBrk="0" hangingPunct="1">
                <a:lnSpc>
                  <a:spcPct val="60000"/>
                </a:lnSpc>
                <a:spcBef>
                  <a:spcPts val="0"/>
                </a:spcBef>
                <a:spcAft>
                  <a:spcPts val="0"/>
                </a:spcAft>
                <a:buClrTx/>
                <a:buSzTx/>
                <a:buFontTx/>
                <a:buNone/>
                <a:defRPr/>
              </a:pPr>
              <a:r>
                <a:rPr kumimoji="0" lang="en-US" sz="4000" b="0" i="0" u="none" strike="noStrike" kern="1200" cap="none" spc="0" normalizeH="0" baseline="0" noProof="0" dirty="0">
                  <a:ln>
                    <a:noFill/>
                  </a:ln>
                  <a:solidFill>
                    <a:srgbClr val="FFFFFF"/>
                  </a:solidFill>
                  <a:effectLst/>
                  <a:uLnTx/>
                  <a:uFillTx/>
                  <a:latin typeface="FZHei-B01S" panose="02010601030101010101" pitchFamily="2" charset="-122"/>
                  <a:ea typeface="FZHei-B01S" panose="02010601030101010101" pitchFamily="2" charset="-122"/>
                  <a:cs typeface="Bebas Neue" charset="0"/>
                  <a:sym typeface="FZHei-B01S" panose="02010601030101010101" pitchFamily="2" charset="-122"/>
                </a:rPr>
                <a:t>03</a:t>
              </a:r>
              <a:endParaRPr kumimoji="0" lang="en-US" sz="4000" b="0" i="0" u="none" strike="noStrike" kern="1200" cap="none" spc="0" normalizeH="0" baseline="0" noProof="0" dirty="0">
                <a:ln>
                  <a:noFill/>
                </a:ln>
                <a:solidFill>
                  <a:srgbClr val="FFFFFF"/>
                </a:solidFill>
                <a:effectLst/>
                <a:uLnTx/>
                <a:uFillTx/>
                <a:latin typeface="FZHei-B01S" panose="02010601030101010101" pitchFamily="2" charset="-122"/>
                <a:ea typeface="FZHei-B01S" panose="02010601030101010101" pitchFamily="2" charset="-122"/>
                <a:cs typeface="Bebas Neue" charset="0"/>
                <a:sym typeface="FZHei-B01S" panose="02010601030101010101" pitchFamily="2" charset="-122"/>
              </a:endParaRPr>
            </a:p>
            <a:p>
              <a:pPr marL="0" marR="0" lvl="0" indent="0" algn="ctr" defTabSz="914400" rtl="0" eaLnBrk="1" fontAlgn="auto" latinLnBrk="0" hangingPunct="1">
                <a:lnSpc>
                  <a:spcPct val="60000"/>
                </a:lnSpc>
                <a:spcBef>
                  <a:spcPts val="0"/>
                </a:spcBef>
                <a:spcAft>
                  <a:spcPts val="0"/>
                </a:spcAft>
                <a:buClrTx/>
                <a:buSzTx/>
                <a:buFontTx/>
                <a:buNone/>
                <a:defRPr/>
              </a:pPr>
              <a:r>
                <a:rPr kumimoji="0" lang="en-US" sz="2000" b="0" i="0" u="none" strike="noStrike" kern="1200" cap="none" spc="0" normalizeH="0" baseline="0" noProof="0" dirty="0">
                  <a:ln>
                    <a:noFill/>
                  </a:ln>
                  <a:solidFill>
                    <a:srgbClr val="FFFFFF"/>
                  </a:solidFill>
                  <a:effectLst/>
                  <a:uLnTx/>
                  <a:uFillTx/>
                  <a:latin typeface="FZHei-B01S" panose="02010601030101010101" pitchFamily="2" charset="-122"/>
                  <a:ea typeface="FZHei-B01S" panose="02010601030101010101" pitchFamily="2" charset="-122"/>
                  <a:cs typeface="Bebas Neue" charset="0"/>
                  <a:sym typeface="FZHei-B01S" panose="02010601030101010101" pitchFamily="2" charset="-122"/>
                </a:rPr>
                <a:t>STEP</a:t>
              </a:r>
              <a:endParaRPr kumimoji="0" lang="en-US" sz="2000" b="0" i="0" u="none" strike="noStrike" kern="1200" cap="none" spc="0" normalizeH="0" baseline="0" noProof="0" dirty="0">
                <a:ln>
                  <a:noFill/>
                </a:ln>
                <a:solidFill>
                  <a:srgbClr val="FFFFFF"/>
                </a:solidFill>
                <a:effectLst/>
                <a:uLnTx/>
                <a:uFillTx/>
                <a:latin typeface="FZHei-B01S" panose="02010601030101010101" pitchFamily="2" charset="-122"/>
                <a:ea typeface="FZHei-B01S" panose="02010601030101010101" pitchFamily="2" charset="-122"/>
                <a:cs typeface="Bebas Neue" charset="0"/>
                <a:sym typeface="FZHei-B01S" panose="02010601030101010101" pitchFamily="2" charset="-122"/>
              </a:endParaRPr>
            </a:p>
          </p:txBody>
        </p:sp>
        <p:cxnSp>
          <p:nvCxnSpPr>
            <p:cNvPr id="16" name="Straight Connector 15"/>
            <p:cNvCxnSpPr>
              <a:stCxn id="7" idx="0"/>
            </p:cNvCxnSpPr>
            <p:nvPr/>
          </p:nvCxnSpPr>
          <p:spPr>
            <a:xfrm flipH="1" flipV="1">
              <a:off x="5526157" y="0"/>
              <a:ext cx="31804" cy="306324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7570576" y="0"/>
            <a:ext cx="1144988" cy="4208228"/>
            <a:chOff x="6225870" y="0"/>
            <a:chExt cx="1144988" cy="4208228"/>
          </a:xfrm>
        </p:grpSpPr>
        <p:sp>
          <p:nvSpPr>
            <p:cNvPr id="8" name="Oval 7"/>
            <p:cNvSpPr/>
            <p:nvPr/>
          </p:nvSpPr>
          <p:spPr>
            <a:xfrm>
              <a:off x="6225870" y="3063240"/>
              <a:ext cx="1144988" cy="11449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marL="0" marR="0" lvl="0" indent="0" algn="ctr" defTabSz="914400" rtl="0" eaLnBrk="1" fontAlgn="auto" latinLnBrk="0" hangingPunct="1">
                <a:lnSpc>
                  <a:spcPct val="60000"/>
                </a:lnSpc>
                <a:spcBef>
                  <a:spcPts val="0"/>
                </a:spcBef>
                <a:spcAft>
                  <a:spcPts val="0"/>
                </a:spcAft>
                <a:buClrTx/>
                <a:buSzTx/>
                <a:buFontTx/>
                <a:buNone/>
                <a:defRPr/>
              </a:pPr>
              <a:r>
                <a:rPr kumimoji="0" lang="en-US" sz="4000" b="0" i="0" u="none" strike="noStrike" kern="1200" cap="none" spc="0" normalizeH="0" baseline="0" noProof="0" dirty="0">
                  <a:ln>
                    <a:noFill/>
                  </a:ln>
                  <a:solidFill>
                    <a:srgbClr val="FFFFFF"/>
                  </a:solidFill>
                  <a:effectLst/>
                  <a:uLnTx/>
                  <a:uFillTx/>
                  <a:latin typeface="FZHei-B01S" panose="02010601030101010101" pitchFamily="2" charset="-122"/>
                  <a:ea typeface="FZHei-B01S" panose="02010601030101010101" pitchFamily="2" charset="-122"/>
                  <a:cs typeface="Bebas Neue" charset="0"/>
                  <a:sym typeface="FZHei-B01S" panose="02010601030101010101" pitchFamily="2" charset="-122"/>
                </a:rPr>
                <a:t>02</a:t>
              </a:r>
              <a:endParaRPr kumimoji="0" lang="en-US" sz="4000" b="0" i="0" u="none" strike="noStrike" kern="1200" cap="none" spc="0" normalizeH="0" baseline="0" noProof="0" dirty="0">
                <a:ln>
                  <a:noFill/>
                </a:ln>
                <a:solidFill>
                  <a:srgbClr val="FFFFFF"/>
                </a:solidFill>
                <a:effectLst/>
                <a:uLnTx/>
                <a:uFillTx/>
                <a:latin typeface="FZHei-B01S" panose="02010601030101010101" pitchFamily="2" charset="-122"/>
                <a:ea typeface="FZHei-B01S" panose="02010601030101010101" pitchFamily="2" charset="-122"/>
                <a:cs typeface="Bebas Neue" charset="0"/>
                <a:sym typeface="FZHei-B01S" panose="02010601030101010101" pitchFamily="2" charset="-122"/>
              </a:endParaRPr>
            </a:p>
            <a:p>
              <a:pPr marL="0" marR="0" lvl="0" indent="0" algn="ctr" defTabSz="914400" rtl="0" eaLnBrk="1" fontAlgn="auto" latinLnBrk="0" hangingPunct="1">
                <a:lnSpc>
                  <a:spcPct val="60000"/>
                </a:lnSpc>
                <a:spcBef>
                  <a:spcPts val="0"/>
                </a:spcBef>
                <a:spcAft>
                  <a:spcPts val="0"/>
                </a:spcAft>
                <a:buClrTx/>
                <a:buSzTx/>
                <a:buFontTx/>
                <a:buNone/>
                <a:defRPr/>
              </a:pPr>
              <a:r>
                <a:rPr kumimoji="0" lang="en-US" sz="2000" b="0" i="0" u="none" strike="noStrike" kern="1200" cap="none" spc="0" normalizeH="0" baseline="0" noProof="0" dirty="0">
                  <a:ln>
                    <a:noFill/>
                  </a:ln>
                  <a:solidFill>
                    <a:srgbClr val="FFFFFF"/>
                  </a:solidFill>
                  <a:effectLst/>
                  <a:uLnTx/>
                  <a:uFillTx/>
                  <a:latin typeface="FZHei-B01S" panose="02010601030101010101" pitchFamily="2" charset="-122"/>
                  <a:ea typeface="FZHei-B01S" panose="02010601030101010101" pitchFamily="2" charset="-122"/>
                  <a:cs typeface="Bebas Neue" charset="0"/>
                  <a:sym typeface="FZHei-B01S" panose="02010601030101010101" pitchFamily="2" charset="-122"/>
                </a:rPr>
                <a:t>STEP</a:t>
              </a:r>
              <a:endParaRPr kumimoji="0" lang="en-US" sz="2000" b="0" i="0" u="none" strike="noStrike" kern="1200" cap="none" spc="0" normalizeH="0" baseline="0" noProof="0" dirty="0">
                <a:ln>
                  <a:noFill/>
                </a:ln>
                <a:solidFill>
                  <a:srgbClr val="FFFFFF"/>
                </a:solidFill>
                <a:effectLst/>
                <a:uLnTx/>
                <a:uFillTx/>
                <a:latin typeface="FZHei-B01S" panose="02010601030101010101" pitchFamily="2" charset="-122"/>
                <a:ea typeface="FZHei-B01S" panose="02010601030101010101" pitchFamily="2" charset="-122"/>
                <a:cs typeface="Bebas Neue" charset="0"/>
                <a:sym typeface="FZHei-B01S" panose="02010601030101010101" pitchFamily="2" charset="-122"/>
              </a:endParaRPr>
            </a:p>
          </p:txBody>
        </p:sp>
        <p:cxnSp>
          <p:nvCxnSpPr>
            <p:cNvPr id="18" name="Straight Connector 17"/>
            <p:cNvCxnSpPr>
              <a:stCxn id="8" idx="0"/>
            </p:cNvCxnSpPr>
            <p:nvPr/>
          </p:nvCxnSpPr>
          <p:spPr>
            <a:xfrm flipH="1" flipV="1">
              <a:off x="6782463" y="0"/>
              <a:ext cx="15901" cy="306324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9367572" y="0"/>
            <a:ext cx="2377441" cy="4309109"/>
            <a:chOff x="8022866" y="0"/>
            <a:chExt cx="2377441" cy="4309109"/>
          </a:xfrm>
        </p:grpSpPr>
        <p:cxnSp>
          <p:nvCxnSpPr>
            <p:cNvPr id="20" name="Straight Connector 19"/>
            <p:cNvCxnSpPr/>
            <p:nvPr/>
          </p:nvCxnSpPr>
          <p:spPr>
            <a:xfrm flipH="1" flipV="1">
              <a:off x="8022866" y="0"/>
              <a:ext cx="1152939" cy="281476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8401549" y="2310351"/>
              <a:ext cx="1998758" cy="1998758"/>
              <a:chOff x="8401549" y="2310351"/>
              <a:chExt cx="1998758" cy="1998758"/>
            </a:xfrm>
          </p:grpSpPr>
          <p:sp>
            <p:nvSpPr>
              <p:cNvPr id="9" name="Oval 8"/>
              <p:cNvSpPr/>
              <p:nvPr/>
            </p:nvSpPr>
            <p:spPr>
              <a:xfrm>
                <a:off x="8833897" y="2737237"/>
                <a:ext cx="1144988" cy="11449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marL="0" marR="0" lvl="0" indent="0" algn="ctr" defTabSz="914400" rtl="0" eaLnBrk="1" fontAlgn="auto" latinLnBrk="0" hangingPunct="1">
                  <a:lnSpc>
                    <a:spcPct val="60000"/>
                  </a:lnSpc>
                  <a:spcBef>
                    <a:spcPts val="0"/>
                  </a:spcBef>
                  <a:spcAft>
                    <a:spcPts val="0"/>
                  </a:spcAft>
                  <a:buClrTx/>
                  <a:buSzTx/>
                  <a:buFontTx/>
                  <a:buNone/>
                  <a:defRPr/>
                </a:pPr>
                <a:r>
                  <a:rPr kumimoji="0" lang="en-US" sz="4000" b="0" i="0" u="none" strike="noStrike" kern="1200" cap="none" spc="0" normalizeH="0" baseline="0" noProof="0" dirty="0">
                    <a:ln>
                      <a:noFill/>
                    </a:ln>
                    <a:solidFill>
                      <a:srgbClr val="FFFFFF"/>
                    </a:solidFill>
                    <a:effectLst/>
                    <a:uLnTx/>
                    <a:uFillTx/>
                    <a:latin typeface="FZHei-B01S" panose="02010601030101010101" pitchFamily="2" charset="-122"/>
                    <a:ea typeface="FZHei-B01S" panose="02010601030101010101" pitchFamily="2" charset="-122"/>
                    <a:cs typeface="Bebas Neue" charset="0"/>
                    <a:sym typeface="FZHei-B01S" panose="02010601030101010101" pitchFamily="2" charset="-122"/>
                  </a:rPr>
                  <a:t>01</a:t>
                </a:r>
                <a:endParaRPr kumimoji="0" lang="en-US" sz="4000" b="0" i="0" u="none" strike="noStrike" kern="1200" cap="none" spc="0" normalizeH="0" baseline="0" noProof="0" dirty="0">
                  <a:ln>
                    <a:noFill/>
                  </a:ln>
                  <a:solidFill>
                    <a:srgbClr val="FFFFFF"/>
                  </a:solidFill>
                  <a:effectLst/>
                  <a:uLnTx/>
                  <a:uFillTx/>
                  <a:latin typeface="FZHei-B01S" panose="02010601030101010101" pitchFamily="2" charset="-122"/>
                  <a:ea typeface="FZHei-B01S" panose="02010601030101010101" pitchFamily="2" charset="-122"/>
                  <a:cs typeface="Bebas Neue" charset="0"/>
                  <a:sym typeface="FZHei-B01S" panose="02010601030101010101" pitchFamily="2" charset="-122"/>
                </a:endParaRPr>
              </a:p>
              <a:p>
                <a:pPr marL="0" marR="0" lvl="0" indent="0" algn="ctr" defTabSz="914400" rtl="0" eaLnBrk="1" fontAlgn="auto" latinLnBrk="0" hangingPunct="1">
                  <a:lnSpc>
                    <a:spcPct val="60000"/>
                  </a:lnSpc>
                  <a:spcBef>
                    <a:spcPts val="0"/>
                  </a:spcBef>
                  <a:spcAft>
                    <a:spcPts val="0"/>
                  </a:spcAft>
                  <a:buClrTx/>
                  <a:buSzTx/>
                  <a:buFontTx/>
                  <a:buNone/>
                  <a:defRPr/>
                </a:pPr>
                <a:r>
                  <a:rPr kumimoji="0" lang="en-US" sz="2000" b="0" i="0" u="none" strike="noStrike" kern="1200" cap="none" spc="0" normalizeH="0" baseline="0" noProof="0" dirty="0">
                    <a:ln>
                      <a:noFill/>
                    </a:ln>
                    <a:solidFill>
                      <a:srgbClr val="FFFFFF"/>
                    </a:solidFill>
                    <a:effectLst/>
                    <a:uLnTx/>
                    <a:uFillTx/>
                    <a:latin typeface="FZHei-B01S" panose="02010601030101010101" pitchFamily="2" charset="-122"/>
                    <a:ea typeface="FZHei-B01S" panose="02010601030101010101" pitchFamily="2" charset="-122"/>
                    <a:cs typeface="Bebas Neue" charset="0"/>
                    <a:sym typeface="FZHei-B01S" panose="02010601030101010101" pitchFamily="2" charset="-122"/>
                  </a:rPr>
                  <a:t>STEP</a:t>
                </a:r>
                <a:endParaRPr kumimoji="0" lang="en-US" sz="2000" b="0" i="0" u="none" strike="noStrike" kern="1200" cap="none" spc="0" normalizeH="0" baseline="0" noProof="0" dirty="0">
                  <a:ln>
                    <a:noFill/>
                  </a:ln>
                  <a:solidFill>
                    <a:srgbClr val="FFFFFF"/>
                  </a:solidFill>
                  <a:effectLst/>
                  <a:uLnTx/>
                  <a:uFillTx/>
                  <a:latin typeface="FZHei-B01S" panose="02010601030101010101" pitchFamily="2" charset="-122"/>
                  <a:ea typeface="FZHei-B01S" panose="02010601030101010101" pitchFamily="2" charset="-122"/>
                  <a:cs typeface="Bebas Neue" charset="0"/>
                  <a:sym typeface="FZHei-B01S" panose="02010601030101010101" pitchFamily="2" charset="-122"/>
                </a:endParaRPr>
              </a:p>
            </p:txBody>
          </p:sp>
          <p:sp>
            <p:nvSpPr>
              <p:cNvPr id="21" name="Oval 20"/>
              <p:cNvSpPr/>
              <p:nvPr/>
            </p:nvSpPr>
            <p:spPr>
              <a:xfrm>
                <a:off x="8685803" y="2589143"/>
                <a:ext cx="1441175" cy="1441175"/>
              </a:xfrm>
              <a:prstGeom prst="ellipse">
                <a:avLst/>
              </a:prstGeom>
              <a:noFill/>
              <a:ln w="50800">
                <a:solidFill>
                  <a:schemeClr val="accent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srgbClr val="FFFFFF"/>
                  </a:solidFill>
                  <a:effectLst/>
                  <a:uLnTx/>
                  <a:uFillTx/>
                  <a:latin typeface="FZHei-B01S" panose="02010601030101010101" pitchFamily="2" charset="-122"/>
                  <a:ea typeface="FZHei-B01S" panose="02010601030101010101" pitchFamily="2" charset="-122"/>
                  <a:cs typeface="Bebas Neue" charset="0"/>
                  <a:sym typeface="FZHei-B01S" panose="02010601030101010101" pitchFamily="2" charset="-122"/>
                </a:endParaRPr>
              </a:p>
            </p:txBody>
          </p:sp>
          <p:sp>
            <p:nvSpPr>
              <p:cNvPr id="22" name="Oval 21"/>
              <p:cNvSpPr/>
              <p:nvPr/>
            </p:nvSpPr>
            <p:spPr>
              <a:xfrm>
                <a:off x="8514803" y="2423605"/>
                <a:ext cx="1772250" cy="1772250"/>
              </a:xfrm>
              <a:prstGeom prst="ellipse">
                <a:avLst/>
              </a:prstGeom>
              <a:noFill/>
              <a:ln>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srgbClr val="FFFFFF"/>
                  </a:solidFill>
                  <a:effectLst/>
                  <a:uLnTx/>
                  <a:uFillTx/>
                  <a:latin typeface="FZHei-B01S" panose="02010601030101010101" pitchFamily="2" charset="-122"/>
                  <a:ea typeface="FZHei-B01S" panose="02010601030101010101" pitchFamily="2" charset="-122"/>
                  <a:cs typeface="Bebas Neue" charset="0"/>
                  <a:sym typeface="FZHei-B01S" panose="02010601030101010101" pitchFamily="2" charset="-122"/>
                </a:endParaRPr>
              </a:p>
            </p:txBody>
          </p:sp>
          <p:sp>
            <p:nvSpPr>
              <p:cNvPr id="23" name="Oval 22"/>
              <p:cNvSpPr/>
              <p:nvPr/>
            </p:nvSpPr>
            <p:spPr>
              <a:xfrm>
                <a:off x="8401549" y="2310351"/>
                <a:ext cx="1998758" cy="1998758"/>
              </a:xfrm>
              <a:prstGeom prst="ellipse">
                <a:avLst/>
              </a:prstGeom>
              <a:noFill/>
              <a:ln>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srgbClr val="FFFFFF"/>
                  </a:solidFill>
                  <a:effectLst/>
                  <a:uLnTx/>
                  <a:uFillTx/>
                  <a:latin typeface="FZHei-B01S" panose="02010601030101010101" pitchFamily="2" charset="-122"/>
                  <a:ea typeface="FZHei-B01S" panose="02010601030101010101" pitchFamily="2" charset="-122"/>
                  <a:cs typeface="Bebas Neue" charset="0"/>
                  <a:sym typeface="FZHei-B01S" panose="02010601030101010101" pitchFamily="2" charset="-122"/>
                </a:endParaRPr>
              </a:p>
            </p:txBody>
          </p:sp>
        </p:grpSp>
      </p:grpSp>
      <p:sp>
        <p:nvSpPr>
          <p:cNvPr id="25" name="Freeform 24"/>
          <p:cNvSpPr/>
          <p:nvPr/>
        </p:nvSpPr>
        <p:spPr>
          <a:xfrm flipH="1">
            <a:off x="9746255" y="4317059"/>
            <a:ext cx="1004772" cy="747921"/>
          </a:xfrm>
          <a:custGeom>
            <a:avLst/>
            <a:gdLst>
              <a:gd name="connsiteX0" fmla="*/ 9167091 w 9167091"/>
              <a:gd name="connsiteY0" fmla="*/ 5137727 h 5149273"/>
              <a:gd name="connsiteX1" fmla="*/ 11546 w 9167091"/>
              <a:gd name="connsiteY1" fmla="*/ 5149273 h 5149273"/>
              <a:gd name="connsiteX2" fmla="*/ 0 w 9167091"/>
              <a:gd name="connsiteY2" fmla="*/ 0 h 5149273"/>
            </a:gdLst>
            <a:ahLst/>
            <a:cxnLst>
              <a:cxn ang="0">
                <a:pos x="connsiteX0" y="connsiteY0"/>
              </a:cxn>
              <a:cxn ang="0">
                <a:pos x="connsiteX1" y="connsiteY1"/>
              </a:cxn>
              <a:cxn ang="0">
                <a:pos x="connsiteX2" y="connsiteY2"/>
              </a:cxn>
            </a:cxnLst>
            <a:rect l="l" t="t" r="r" b="b"/>
            <a:pathLst>
              <a:path w="9167091" h="5149273">
                <a:moveTo>
                  <a:pt x="9167091" y="5137727"/>
                </a:moveTo>
                <a:lnTo>
                  <a:pt x="11546" y="5149273"/>
                </a:lnTo>
                <a:cubicBezTo>
                  <a:pt x="7697" y="3432849"/>
                  <a:pt x="3849" y="1716424"/>
                  <a:pt x="0" y="0"/>
                </a:cubicBezTo>
              </a:path>
            </a:pathLst>
          </a:custGeom>
          <a:ln w="12700" cmpd="sng">
            <a:solidFill>
              <a:schemeClr val="accent1"/>
            </a:solidFill>
            <a:headEnd type="oval" w="lg" len="lg"/>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222222"/>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3" name="TextBox 11"/>
          <p:cNvSpPr txBox="1">
            <a:spLocks noChangeArrowheads="1"/>
          </p:cNvSpPr>
          <p:nvPr/>
        </p:nvSpPr>
        <p:spPr bwMode="auto">
          <a:xfrm flipH="1">
            <a:off x="1506476" y="4486268"/>
            <a:ext cx="1761375" cy="132207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indent="-171450" eaLnBrk="1" hangingPunct="1">
              <a:buFont typeface="Arial" panose="020B0604020202020204" pitchFamily="34" charset="0"/>
              <a:buChar char="•"/>
              <a:defRPr/>
            </a:pPr>
            <a:r>
              <a:rPr lang="zh-CN" altLang="en-US" sz="1600" kern="0" dirty="0">
                <a:solidFill>
                  <a:sysClr val="windowText" lastClr="000000">
                    <a:lumMod val="85000"/>
                    <a:lumOff val="15000"/>
                  </a:sysClr>
                </a:solidFill>
                <a:latin typeface="FZHei-B01S" panose="02010601030101010101" pitchFamily="2" charset="-122"/>
                <a:ea typeface="FZHei-B01S" panose="02010601030101010101" pitchFamily="2" charset="-122"/>
                <a:sym typeface="FZHei-B01S" panose="02010601030101010101" pitchFamily="2" charset="-122"/>
              </a:rPr>
              <a:t>点击添加文本    </a:t>
            </a:r>
            <a:endParaRPr lang="en-US" altLang="zh-CN" sz="1600" kern="0" dirty="0">
              <a:solidFill>
                <a:sysClr val="windowText" lastClr="000000">
                  <a:lumMod val="85000"/>
                  <a:lumOff val="15000"/>
                </a:sysClr>
              </a:solidFill>
              <a:latin typeface="FZHei-B01S" panose="02010601030101010101" pitchFamily="2" charset="-122"/>
              <a:ea typeface="FZHei-B01S" panose="02010601030101010101" pitchFamily="2" charset="-122"/>
              <a:sym typeface="FZHei-B01S" panose="02010601030101010101" pitchFamily="2" charset="-122"/>
            </a:endParaRPr>
          </a:p>
          <a:p>
            <a:pPr marL="171450" indent="-171450" eaLnBrk="1" hangingPunct="1">
              <a:buFont typeface="Arial" panose="020B0604020202020204" pitchFamily="34" charset="0"/>
              <a:buChar char="•"/>
              <a:defRPr/>
            </a:pPr>
            <a:r>
              <a:rPr lang="zh-CN" altLang="en-US" sz="1600" kern="0" dirty="0">
                <a:solidFill>
                  <a:sysClr val="windowText" lastClr="000000">
                    <a:lumMod val="85000"/>
                    <a:lumOff val="15000"/>
                  </a:sysClr>
                </a:solidFill>
                <a:latin typeface="FZHei-B01S" panose="02010601030101010101" pitchFamily="2" charset="-122"/>
                <a:ea typeface="FZHei-B01S" panose="02010601030101010101" pitchFamily="2" charset="-122"/>
                <a:sym typeface="FZHei-B01S" panose="02010601030101010101" pitchFamily="2" charset="-122"/>
              </a:rPr>
              <a:t>点击添加文本点击添加文本    </a:t>
            </a:r>
            <a:endParaRPr lang="en-US" altLang="zh-CN" sz="1600" kern="0" dirty="0">
              <a:solidFill>
                <a:sysClr val="windowText" lastClr="000000">
                  <a:lumMod val="85000"/>
                  <a:lumOff val="15000"/>
                </a:sysClr>
              </a:solidFill>
              <a:latin typeface="FZHei-B01S" panose="02010601030101010101" pitchFamily="2" charset="-122"/>
              <a:ea typeface="FZHei-B01S" panose="02010601030101010101" pitchFamily="2" charset="-122"/>
              <a:sym typeface="FZHei-B01S" panose="02010601030101010101" pitchFamily="2" charset="-122"/>
            </a:endParaRPr>
          </a:p>
          <a:p>
            <a:pPr marL="171450" indent="-171450" eaLnBrk="1" hangingPunct="1">
              <a:buFont typeface="Arial" panose="020B0604020202020204" pitchFamily="34" charset="0"/>
              <a:buChar char="•"/>
              <a:defRPr/>
            </a:pPr>
            <a:r>
              <a:rPr lang="zh-CN" altLang="en-US" sz="1600" kern="0" dirty="0">
                <a:solidFill>
                  <a:sysClr val="windowText" lastClr="000000">
                    <a:lumMod val="85000"/>
                    <a:lumOff val="15000"/>
                  </a:sysClr>
                </a:solidFill>
                <a:latin typeface="FZHei-B01S" panose="02010601030101010101" pitchFamily="2" charset="-122"/>
                <a:ea typeface="FZHei-B01S" panose="02010601030101010101" pitchFamily="2" charset="-122"/>
                <a:sym typeface="FZHei-B01S" panose="02010601030101010101" pitchFamily="2" charset="-122"/>
              </a:rPr>
              <a:t>点击添加文本</a:t>
            </a:r>
            <a:endParaRPr lang="en-US" altLang="zh-CN" sz="1600" kern="0" dirty="0">
              <a:solidFill>
                <a:sysClr val="windowText" lastClr="000000">
                  <a:lumMod val="85000"/>
                  <a:lumOff val="15000"/>
                </a:sysClr>
              </a:solidFill>
              <a:latin typeface="FZHei-B01S" panose="02010601030101010101" pitchFamily="2" charset="-122"/>
              <a:ea typeface="FZHei-B01S" panose="02010601030101010101" pitchFamily="2" charset="-122"/>
              <a:sym typeface="FZHei-B01S" panose="02010601030101010101" pitchFamily="2" charset="-122"/>
            </a:endParaRPr>
          </a:p>
          <a:p>
            <a:pPr marL="171450" indent="-171450" eaLnBrk="1" hangingPunct="1">
              <a:buFont typeface="Arial" panose="020B0604020202020204" pitchFamily="34" charset="0"/>
              <a:buChar char="•"/>
              <a:defRPr/>
            </a:pPr>
            <a:endParaRPr lang="en-US" altLang="zh-CN" sz="1600" kern="0" dirty="0">
              <a:solidFill>
                <a:sysClr val="windowText" lastClr="000000">
                  <a:lumMod val="85000"/>
                  <a:lumOff val="15000"/>
                </a:sys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 name="TextBox 11"/>
          <p:cNvSpPr txBox="1">
            <a:spLocks noChangeArrowheads="1"/>
          </p:cNvSpPr>
          <p:nvPr/>
        </p:nvSpPr>
        <p:spPr bwMode="auto">
          <a:xfrm flipH="1">
            <a:off x="3693936" y="4486268"/>
            <a:ext cx="1760855" cy="132207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indent="-171450" eaLnBrk="1" hangingPunct="1">
              <a:buFont typeface="Arial" panose="020B0604020202020204" pitchFamily="34" charset="0"/>
              <a:buChar char="•"/>
              <a:defRPr/>
            </a:pPr>
            <a:r>
              <a:rPr lang="zh-CN" altLang="en-US" sz="1600" kern="0" dirty="0">
                <a:solidFill>
                  <a:sysClr val="windowText" lastClr="000000">
                    <a:lumMod val="85000"/>
                    <a:lumOff val="15000"/>
                  </a:sysClr>
                </a:solidFill>
                <a:latin typeface="FZHei-B01S" panose="02010601030101010101" pitchFamily="2" charset="-122"/>
                <a:ea typeface="FZHei-B01S" panose="02010601030101010101" pitchFamily="2" charset="-122"/>
                <a:sym typeface="FZHei-B01S" panose="02010601030101010101" pitchFamily="2" charset="-122"/>
              </a:rPr>
              <a:t>点击添加文本    </a:t>
            </a:r>
            <a:endParaRPr lang="en-US" altLang="zh-CN" sz="1600" kern="0" dirty="0">
              <a:solidFill>
                <a:sysClr val="windowText" lastClr="000000">
                  <a:lumMod val="85000"/>
                  <a:lumOff val="15000"/>
                </a:sysClr>
              </a:solidFill>
              <a:latin typeface="FZHei-B01S" panose="02010601030101010101" pitchFamily="2" charset="-122"/>
              <a:ea typeface="FZHei-B01S" panose="02010601030101010101" pitchFamily="2" charset="-122"/>
              <a:sym typeface="FZHei-B01S" panose="02010601030101010101" pitchFamily="2" charset="-122"/>
            </a:endParaRPr>
          </a:p>
          <a:p>
            <a:pPr marL="171450" indent="-171450" eaLnBrk="1" hangingPunct="1">
              <a:buFont typeface="Arial" panose="020B0604020202020204" pitchFamily="34" charset="0"/>
              <a:buChar char="•"/>
              <a:defRPr/>
            </a:pPr>
            <a:r>
              <a:rPr lang="zh-CN" altLang="en-US" sz="1600" kern="0" dirty="0">
                <a:solidFill>
                  <a:sysClr val="windowText" lastClr="000000">
                    <a:lumMod val="85000"/>
                    <a:lumOff val="15000"/>
                  </a:sysClr>
                </a:solidFill>
                <a:latin typeface="FZHei-B01S" panose="02010601030101010101" pitchFamily="2" charset="-122"/>
                <a:ea typeface="FZHei-B01S" panose="02010601030101010101" pitchFamily="2" charset="-122"/>
                <a:sym typeface="FZHei-B01S" panose="02010601030101010101" pitchFamily="2" charset="-122"/>
              </a:rPr>
              <a:t>点击添加文本点击添加文本    </a:t>
            </a:r>
            <a:endParaRPr lang="en-US" altLang="zh-CN" sz="1600" kern="0" dirty="0">
              <a:solidFill>
                <a:sysClr val="windowText" lastClr="000000">
                  <a:lumMod val="85000"/>
                  <a:lumOff val="15000"/>
                </a:sysClr>
              </a:solidFill>
              <a:latin typeface="FZHei-B01S" panose="02010601030101010101" pitchFamily="2" charset="-122"/>
              <a:ea typeface="FZHei-B01S" panose="02010601030101010101" pitchFamily="2" charset="-122"/>
              <a:sym typeface="FZHei-B01S" panose="02010601030101010101" pitchFamily="2" charset="-122"/>
            </a:endParaRPr>
          </a:p>
          <a:p>
            <a:pPr marL="171450" indent="-171450" eaLnBrk="1" hangingPunct="1">
              <a:buFont typeface="Arial" panose="020B0604020202020204" pitchFamily="34" charset="0"/>
              <a:buChar char="•"/>
              <a:defRPr/>
            </a:pPr>
            <a:r>
              <a:rPr lang="zh-CN" altLang="en-US" sz="1600" kern="0" dirty="0">
                <a:solidFill>
                  <a:sysClr val="windowText" lastClr="000000">
                    <a:lumMod val="85000"/>
                    <a:lumOff val="15000"/>
                  </a:sysClr>
                </a:solidFill>
                <a:latin typeface="FZHei-B01S" panose="02010601030101010101" pitchFamily="2" charset="-122"/>
                <a:ea typeface="FZHei-B01S" panose="02010601030101010101" pitchFamily="2" charset="-122"/>
                <a:sym typeface="FZHei-B01S" panose="02010601030101010101" pitchFamily="2" charset="-122"/>
              </a:rPr>
              <a:t>点击添加文本</a:t>
            </a:r>
            <a:endParaRPr lang="en-US" altLang="zh-CN" sz="1600" kern="0" dirty="0">
              <a:solidFill>
                <a:sysClr val="windowText" lastClr="000000">
                  <a:lumMod val="85000"/>
                  <a:lumOff val="15000"/>
                </a:sysClr>
              </a:solidFill>
              <a:latin typeface="FZHei-B01S" panose="02010601030101010101" pitchFamily="2" charset="-122"/>
              <a:ea typeface="FZHei-B01S" panose="02010601030101010101" pitchFamily="2" charset="-122"/>
              <a:sym typeface="FZHei-B01S" panose="02010601030101010101" pitchFamily="2" charset="-122"/>
            </a:endParaRPr>
          </a:p>
          <a:p>
            <a:pPr marL="171450" indent="-171450" eaLnBrk="1" hangingPunct="1">
              <a:buFont typeface="Arial" panose="020B0604020202020204" pitchFamily="34" charset="0"/>
              <a:buChar char="•"/>
              <a:defRPr/>
            </a:pPr>
            <a:endParaRPr lang="en-US" altLang="zh-CN" sz="1600" kern="0" dirty="0">
              <a:solidFill>
                <a:sysClr val="windowText" lastClr="000000">
                  <a:lumMod val="85000"/>
                  <a:lumOff val="15000"/>
                </a:sys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 name="TextBox 11"/>
          <p:cNvSpPr txBox="1">
            <a:spLocks noChangeArrowheads="1"/>
          </p:cNvSpPr>
          <p:nvPr/>
        </p:nvSpPr>
        <p:spPr bwMode="auto">
          <a:xfrm flipH="1">
            <a:off x="5880876" y="4486268"/>
            <a:ext cx="1760855" cy="132207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indent="-171450" eaLnBrk="1" hangingPunct="1">
              <a:buFont typeface="Arial" panose="020B0604020202020204" pitchFamily="34" charset="0"/>
              <a:buChar char="•"/>
              <a:defRPr/>
            </a:pPr>
            <a:r>
              <a:rPr lang="zh-CN" altLang="en-US" sz="1600" kern="0" dirty="0">
                <a:solidFill>
                  <a:sysClr val="windowText" lastClr="000000">
                    <a:lumMod val="85000"/>
                    <a:lumOff val="15000"/>
                  </a:sysClr>
                </a:solidFill>
                <a:latin typeface="FZHei-B01S" panose="02010601030101010101" pitchFamily="2" charset="-122"/>
                <a:ea typeface="FZHei-B01S" panose="02010601030101010101" pitchFamily="2" charset="-122"/>
                <a:sym typeface="FZHei-B01S" panose="02010601030101010101" pitchFamily="2" charset="-122"/>
              </a:rPr>
              <a:t>点击添加文本    </a:t>
            </a:r>
            <a:endParaRPr lang="en-US" altLang="zh-CN" sz="1600" kern="0" dirty="0">
              <a:solidFill>
                <a:sysClr val="windowText" lastClr="000000">
                  <a:lumMod val="85000"/>
                  <a:lumOff val="15000"/>
                </a:sysClr>
              </a:solidFill>
              <a:latin typeface="FZHei-B01S" panose="02010601030101010101" pitchFamily="2" charset="-122"/>
              <a:ea typeface="FZHei-B01S" panose="02010601030101010101" pitchFamily="2" charset="-122"/>
              <a:sym typeface="FZHei-B01S" panose="02010601030101010101" pitchFamily="2" charset="-122"/>
            </a:endParaRPr>
          </a:p>
          <a:p>
            <a:pPr marL="171450" indent="-171450" eaLnBrk="1" hangingPunct="1">
              <a:buFont typeface="Arial" panose="020B0604020202020204" pitchFamily="34" charset="0"/>
              <a:buChar char="•"/>
              <a:defRPr/>
            </a:pPr>
            <a:r>
              <a:rPr lang="zh-CN" altLang="en-US" sz="1600" kern="0" dirty="0">
                <a:solidFill>
                  <a:sysClr val="windowText" lastClr="000000">
                    <a:lumMod val="85000"/>
                    <a:lumOff val="15000"/>
                  </a:sysClr>
                </a:solidFill>
                <a:latin typeface="FZHei-B01S" panose="02010601030101010101" pitchFamily="2" charset="-122"/>
                <a:ea typeface="FZHei-B01S" panose="02010601030101010101" pitchFamily="2" charset="-122"/>
                <a:sym typeface="FZHei-B01S" panose="02010601030101010101" pitchFamily="2" charset="-122"/>
              </a:rPr>
              <a:t>点击添加文本点击添加文本    </a:t>
            </a:r>
            <a:endParaRPr lang="en-US" altLang="zh-CN" sz="1600" kern="0" dirty="0">
              <a:solidFill>
                <a:sysClr val="windowText" lastClr="000000">
                  <a:lumMod val="85000"/>
                  <a:lumOff val="15000"/>
                </a:sysClr>
              </a:solidFill>
              <a:latin typeface="FZHei-B01S" panose="02010601030101010101" pitchFamily="2" charset="-122"/>
              <a:ea typeface="FZHei-B01S" panose="02010601030101010101" pitchFamily="2" charset="-122"/>
              <a:sym typeface="FZHei-B01S" panose="02010601030101010101" pitchFamily="2" charset="-122"/>
            </a:endParaRPr>
          </a:p>
          <a:p>
            <a:pPr marL="171450" indent="-171450" eaLnBrk="1" hangingPunct="1">
              <a:buFont typeface="Arial" panose="020B0604020202020204" pitchFamily="34" charset="0"/>
              <a:buChar char="•"/>
              <a:defRPr/>
            </a:pPr>
            <a:r>
              <a:rPr lang="zh-CN" altLang="en-US" sz="1600" kern="0" dirty="0">
                <a:solidFill>
                  <a:sysClr val="windowText" lastClr="000000">
                    <a:lumMod val="85000"/>
                    <a:lumOff val="15000"/>
                  </a:sysClr>
                </a:solidFill>
                <a:latin typeface="FZHei-B01S" panose="02010601030101010101" pitchFamily="2" charset="-122"/>
                <a:ea typeface="FZHei-B01S" panose="02010601030101010101" pitchFamily="2" charset="-122"/>
                <a:sym typeface="FZHei-B01S" panose="02010601030101010101" pitchFamily="2" charset="-122"/>
              </a:rPr>
              <a:t>点击添加文本</a:t>
            </a:r>
            <a:endParaRPr lang="en-US" altLang="zh-CN" sz="1600" kern="0" dirty="0">
              <a:solidFill>
                <a:sysClr val="windowText" lastClr="000000">
                  <a:lumMod val="85000"/>
                  <a:lumOff val="15000"/>
                </a:sysClr>
              </a:solidFill>
              <a:latin typeface="FZHei-B01S" panose="02010601030101010101" pitchFamily="2" charset="-122"/>
              <a:ea typeface="FZHei-B01S" panose="02010601030101010101" pitchFamily="2" charset="-122"/>
              <a:sym typeface="FZHei-B01S" panose="02010601030101010101" pitchFamily="2" charset="-122"/>
            </a:endParaRPr>
          </a:p>
          <a:p>
            <a:pPr marL="171450" indent="-171450" eaLnBrk="1" hangingPunct="1">
              <a:buFont typeface="Arial" panose="020B0604020202020204" pitchFamily="34" charset="0"/>
              <a:buChar char="•"/>
              <a:defRPr/>
            </a:pPr>
            <a:endParaRPr lang="en-US" altLang="zh-CN" sz="1600" kern="0" dirty="0">
              <a:solidFill>
                <a:sysClr val="windowText" lastClr="000000">
                  <a:lumMod val="85000"/>
                  <a:lumOff val="15000"/>
                </a:sys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0" name="TextBox 11"/>
          <p:cNvSpPr txBox="1">
            <a:spLocks noChangeArrowheads="1"/>
          </p:cNvSpPr>
          <p:nvPr/>
        </p:nvSpPr>
        <p:spPr bwMode="auto">
          <a:xfrm flipH="1">
            <a:off x="8067816" y="4486268"/>
            <a:ext cx="1760855" cy="132207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indent="-171450" eaLnBrk="1" hangingPunct="1">
              <a:buFont typeface="Arial" panose="020B0604020202020204" pitchFamily="34" charset="0"/>
              <a:buChar char="•"/>
              <a:defRPr/>
            </a:pPr>
            <a:r>
              <a:rPr lang="zh-CN" altLang="en-US" sz="1600" kern="0" dirty="0">
                <a:solidFill>
                  <a:sysClr val="windowText" lastClr="000000">
                    <a:lumMod val="85000"/>
                    <a:lumOff val="15000"/>
                  </a:sysClr>
                </a:solidFill>
                <a:latin typeface="FZHei-B01S" panose="02010601030101010101" pitchFamily="2" charset="-122"/>
                <a:ea typeface="FZHei-B01S" panose="02010601030101010101" pitchFamily="2" charset="-122"/>
                <a:sym typeface="FZHei-B01S" panose="02010601030101010101" pitchFamily="2" charset="-122"/>
              </a:rPr>
              <a:t>点击添加文本    </a:t>
            </a:r>
            <a:endParaRPr lang="en-US" altLang="zh-CN" sz="1600" kern="0" dirty="0">
              <a:solidFill>
                <a:sysClr val="windowText" lastClr="000000">
                  <a:lumMod val="85000"/>
                  <a:lumOff val="15000"/>
                </a:sysClr>
              </a:solidFill>
              <a:latin typeface="FZHei-B01S" panose="02010601030101010101" pitchFamily="2" charset="-122"/>
              <a:ea typeface="FZHei-B01S" panose="02010601030101010101" pitchFamily="2" charset="-122"/>
              <a:sym typeface="FZHei-B01S" panose="02010601030101010101" pitchFamily="2" charset="-122"/>
            </a:endParaRPr>
          </a:p>
          <a:p>
            <a:pPr marL="171450" indent="-171450" eaLnBrk="1" hangingPunct="1">
              <a:buFont typeface="Arial" panose="020B0604020202020204" pitchFamily="34" charset="0"/>
              <a:buChar char="•"/>
              <a:defRPr/>
            </a:pPr>
            <a:r>
              <a:rPr lang="zh-CN" altLang="en-US" sz="1600" kern="0" dirty="0">
                <a:solidFill>
                  <a:sysClr val="windowText" lastClr="000000">
                    <a:lumMod val="85000"/>
                    <a:lumOff val="15000"/>
                  </a:sysClr>
                </a:solidFill>
                <a:latin typeface="FZHei-B01S" panose="02010601030101010101" pitchFamily="2" charset="-122"/>
                <a:ea typeface="FZHei-B01S" panose="02010601030101010101" pitchFamily="2" charset="-122"/>
                <a:sym typeface="FZHei-B01S" panose="02010601030101010101" pitchFamily="2" charset="-122"/>
              </a:rPr>
              <a:t>点击添加文本点击添加文本    </a:t>
            </a:r>
            <a:endParaRPr lang="en-US" altLang="zh-CN" sz="1600" kern="0" dirty="0">
              <a:solidFill>
                <a:sysClr val="windowText" lastClr="000000">
                  <a:lumMod val="85000"/>
                  <a:lumOff val="15000"/>
                </a:sysClr>
              </a:solidFill>
              <a:latin typeface="FZHei-B01S" panose="02010601030101010101" pitchFamily="2" charset="-122"/>
              <a:ea typeface="FZHei-B01S" panose="02010601030101010101" pitchFamily="2" charset="-122"/>
              <a:sym typeface="FZHei-B01S" panose="02010601030101010101" pitchFamily="2" charset="-122"/>
            </a:endParaRPr>
          </a:p>
          <a:p>
            <a:pPr marL="171450" indent="-171450" eaLnBrk="1" hangingPunct="1">
              <a:buFont typeface="Arial" panose="020B0604020202020204" pitchFamily="34" charset="0"/>
              <a:buChar char="•"/>
              <a:defRPr/>
            </a:pPr>
            <a:r>
              <a:rPr lang="zh-CN" altLang="en-US" sz="1600" kern="0" dirty="0">
                <a:solidFill>
                  <a:sysClr val="windowText" lastClr="000000">
                    <a:lumMod val="85000"/>
                    <a:lumOff val="15000"/>
                  </a:sysClr>
                </a:solidFill>
                <a:latin typeface="FZHei-B01S" panose="02010601030101010101" pitchFamily="2" charset="-122"/>
                <a:ea typeface="FZHei-B01S" panose="02010601030101010101" pitchFamily="2" charset="-122"/>
                <a:sym typeface="FZHei-B01S" panose="02010601030101010101" pitchFamily="2" charset="-122"/>
              </a:rPr>
              <a:t>点击添加文本</a:t>
            </a:r>
            <a:endParaRPr lang="en-US" altLang="zh-CN" sz="1600" kern="0" dirty="0">
              <a:solidFill>
                <a:sysClr val="windowText" lastClr="000000">
                  <a:lumMod val="85000"/>
                  <a:lumOff val="15000"/>
                </a:sysClr>
              </a:solidFill>
              <a:latin typeface="FZHei-B01S" panose="02010601030101010101" pitchFamily="2" charset="-122"/>
              <a:ea typeface="FZHei-B01S" panose="02010601030101010101" pitchFamily="2" charset="-122"/>
              <a:sym typeface="FZHei-B01S" panose="02010601030101010101" pitchFamily="2" charset="-122"/>
            </a:endParaRPr>
          </a:p>
          <a:p>
            <a:pPr marL="171450" indent="-171450" eaLnBrk="1" hangingPunct="1">
              <a:buFont typeface="Arial" panose="020B0604020202020204" pitchFamily="34" charset="0"/>
              <a:buChar char="•"/>
              <a:defRPr/>
            </a:pPr>
            <a:endParaRPr lang="en-US" altLang="zh-CN" sz="1600" kern="0" dirty="0">
              <a:solidFill>
                <a:sysClr val="windowText" lastClr="000000">
                  <a:lumMod val="85000"/>
                  <a:lumOff val="15000"/>
                </a:sys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1" name="文本框 30"/>
          <p:cNvSpPr txBox="1"/>
          <p:nvPr/>
        </p:nvSpPr>
        <p:spPr>
          <a:xfrm>
            <a:off x="418012" y="266700"/>
            <a:ext cx="2339102" cy="523220"/>
          </a:xfrm>
          <a:prstGeom prst="rect">
            <a:avLst/>
          </a:prstGeom>
          <a:noFill/>
        </p:spPr>
        <p:txBody>
          <a:bodyPr wrap="none" rtlCol="0">
            <a:spAutoFit/>
          </a:bodyPr>
          <a:lstStyle/>
          <a:p>
            <a:r>
              <a:rPr lang="zh-CN" altLang="en-US" sz="2800" b="1"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125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250"/>
                                        <p:tgtEl>
                                          <p:spTgt spid="25"/>
                                        </p:tgtEl>
                                      </p:cBhvr>
                                    </p:animEffect>
                                  </p:childTnLst>
                                </p:cTn>
                              </p:par>
                              <p:par>
                                <p:cTn id="8" presetID="22" presetClass="entr" presetSubtype="1"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up)">
                                      <p:cBhvr>
                                        <p:cTn id="10" dur="1000"/>
                                        <p:tgtEl>
                                          <p:spTgt spid="36"/>
                                        </p:tgtEl>
                                      </p:cBhvr>
                                    </p:animEffect>
                                  </p:childTnLst>
                                </p:cTn>
                              </p:par>
                              <p:par>
                                <p:cTn id="11" presetID="22" presetClass="entr" presetSubtype="1" fill="hold" nodeType="withEffect">
                                  <p:stCondLst>
                                    <p:cond delay="250"/>
                                  </p:stCondLst>
                                  <p:childTnLst>
                                    <p:set>
                                      <p:cBhvr>
                                        <p:cTn id="12" dur="1" fill="hold">
                                          <p:stCondLst>
                                            <p:cond delay="0"/>
                                          </p:stCondLst>
                                        </p:cTn>
                                        <p:tgtEl>
                                          <p:spTgt spid="37"/>
                                        </p:tgtEl>
                                        <p:attrNameLst>
                                          <p:attrName>style.visibility</p:attrName>
                                        </p:attrNameLst>
                                      </p:cBhvr>
                                      <p:to>
                                        <p:strVal val="visible"/>
                                      </p:to>
                                    </p:set>
                                    <p:animEffect transition="in" filter="wipe(up)">
                                      <p:cBhvr>
                                        <p:cTn id="13" dur="1000"/>
                                        <p:tgtEl>
                                          <p:spTgt spid="37"/>
                                        </p:tgtEl>
                                      </p:cBhvr>
                                    </p:animEffect>
                                  </p:childTnLst>
                                </p:cTn>
                              </p:par>
                              <p:par>
                                <p:cTn id="14" presetID="22" presetClass="entr" presetSubtype="1" fill="hold" nodeType="withEffect">
                                  <p:stCondLst>
                                    <p:cond delay="500"/>
                                  </p:stCondLst>
                                  <p:childTnLst>
                                    <p:set>
                                      <p:cBhvr>
                                        <p:cTn id="15" dur="1" fill="hold">
                                          <p:stCondLst>
                                            <p:cond delay="0"/>
                                          </p:stCondLst>
                                        </p:cTn>
                                        <p:tgtEl>
                                          <p:spTgt spid="38"/>
                                        </p:tgtEl>
                                        <p:attrNameLst>
                                          <p:attrName>style.visibility</p:attrName>
                                        </p:attrNameLst>
                                      </p:cBhvr>
                                      <p:to>
                                        <p:strVal val="visible"/>
                                      </p:to>
                                    </p:set>
                                    <p:animEffect transition="in" filter="wipe(up)">
                                      <p:cBhvr>
                                        <p:cTn id="16" dur="1000"/>
                                        <p:tgtEl>
                                          <p:spTgt spid="38"/>
                                        </p:tgtEl>
                                      </p:cBhvr>
                                    </p:animEffect>
                                  </p:childTnLst>
                                </p:cTn>
                              </p:par>
                              <p:par>
                                <p:cTn id="17" presetID="22" presetClass="entr" presetSubtype="1" fill="hold" nodeType="withEffect">
                                  <p:stCondLst>
                                    <p:cond delay="750"/>
                                  </p:stCondLst>
                                  <p:childTnLst>
                                    <p:set>
                                      <p:cBhvr>
                                        <p:cTn id="18" dur="1" fill="hold">
                                          <p:stCondLst>
                                            <p:cond delay="0"/>
                                          </p:stCondLst>
                                        </p:cTn>
                                        <p:tgtEl>
                                          <p:spTgt spid="39"/>
                                        </p:tgtEl>
                                        <p:attrNameLst>
                                          <p:attrName>style.visibility</p:attrName>
                                        </p:attrNameLst>
                                      </p:cBhvr>
                                      <p:to>
                                        <p:strVal val="visible"/>
                                      </p:to>
                                    </p:set>
                                    <p:animEffect transition="in" filter="wipe(up)">
                                      <p:cBhvr>
                                        <p:cTn id="19" dur="1000"/>
                                        <p:tgtEl>
                                          <p:spTgt spid="39"/>
                                        </p:tgtEl>
                                      </p:cBhvr>
                                    </p:animEffect>
                                  </p:childTnLst>
                                </p:cTn>
                              </p:par>
                              <p:par>
                                <p:cTn id="20" presetID="22" presetClass="entr" presetSubtype="1" fill="hold" nodeType="withEffect">
                                  <p:stCondLst>
                                    <p:cond delay="1000"/>
                                  </p:stCondLst>
                                  <p:childTnLst>
                                    <p:set>
                                      <p:cBhvr>
                                        <p:cTn id="21" dur="1" fill="hold">
                                          <p:stCondLst>
                                            <p:cond delay="0"/>
                                          </p:stCondLst>
                                        </p:cTn>
                                        <p:tgtEl>
                                          <p:spTgt spid="40"/>
                                        </p:tgtEl>
                                        <p:attrNameLst>
                                          <p:attrName>style.visibility</p:attrName>
                                        </p:attrNameLst>
                                      </p:cBhvr>
                                      <p:to>
                                        <p:strVal val="visible"/>
                                      </p:to>
                                    </p:set>
                                    <p:animEffect transition="in" filter="wipe(up)">
                                      <p:cBhvr>
                                        <p:cTn id="22"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323361" y="1639485"/>
            <a:ext cx="3691348" cy="2398146"/>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302939" y="1586339"/>
            <a:ext cx="3703969" cy="2472056"/>
          </a:xfrm>
          <a:prstGeom prst="rect">
            <a:avLst/>
          </a:prstGeom>
        </p:spPr>
      </p:pic>
      <p:pic>
        <p:nvPicPr>
          <p:cNvPr id="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8299751" y="1579984"/>
            <a:ext cx="3695240" cy="246623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custDataLst>
              <p:tags r:id="rId2"/>
            </p:custDataLst>
          </p:nvPr>
        </p:nvSpPr>
        <p:spPr>
          <a:xfrm>
            <a:off x="323360" y="4057056"/>
            <a:ext cx="3704466" cy="912234"/>
          </a:xfrm>
          <a:prstGeom prst="rect">
            <a:avLst/>
          </a:prstGeom>
          <a:solidFill>
            <a:schemeClr val="accent1"/>
          </a:solidFill>
          <a:ln w="12700" cap="flat" cmpd="sng" algn="ctr">
            <a:noFill/>
            <a:prstDash val="solid"/>
            <a:miter lim="800000"/>
          </a:ln>
          <a:effectLst/>
        </p:spPr>
        <p:txBody>
          <a:bodyPr lIns="91414" tIns="45707" rIns="91414" bIns="45707" rtlCol="0" anchor="ctr"/>
          <a:lstStyle/>
          <a:p>
            <a:pPr algn="ctr">
              <a:defRPr/>
            </a:pPr>
            <a:endParaRPr lang="en-US" altLang="zh-CN" sz="2400" kern="0" dirty="0">
              <a:solidFill>
                <a:prstClr val="white"/>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 name="文本框 25"/>
          <p:cNvSpPr txBox="1"/>
          <p:nvPr>
            <p:custDataLst>
              <p:tags r:id="rId3"/>
            </p:custDataLst>
          </p:nvPr>
        </p:nvSpPr>
        <p:spPr>
          <a:xfrm>
            <a:off x="941256" y="4330571"/>
            <a:ext cx="2468671" cy="399955"/>
          </a:xfrm>
          <a:prstGeom prst="rect">
            <a:avLst/>
          </a:prstGeom>
          <a:noFill/>
        </p:spPr>
        <p:txBody>
          <a:bodyPr wrap="square" lIns="91414" tIns="45707" rIns="91414" bIns="45707" rtlCol="0">
            <a:spAutoFit/>
          </a:bodyPr>
          <a:lstStyle/>
          <a:p>
            <a:pPr algn="ctr"/>
            <a:r>
              <a:rPr lang="zh-CN" altLang="en-US" sz="2000" b="1" dirty="0">
                <a:solidFill>
                  <a:prstClr val="white"/>
                </a:solidFill>
                <a:latin typeface="FZHei-B01S" panose="02010601030101010101" pitchFamily="2" charset="-122"/>
                <a:ea typeface="FZHei-B01S" panose="02010601030101010101" pitchFamily="2" charset="-122"/>
                <a:sym typeface="FZHei-B01S" panose="02010601030101010101" pitchFamily="2" charset="-122"/>
              </a:rPr>
              <a:t>在此输入标题</a:t>
            </a:r>
            <a:endParaRPr lang="en-US" altLang="zh-CN" sz="2000" b="1" dirty="0">
              <a:solidFill>
                <a:prstClr val="white"/>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 name="矩形 7"/>
          <p:cNvSpPr/>
          <p:nvPr>
            <p:custDataLst>
              <p:tags r:id="rId4"/>
            </p:custDataLst>
          </p:nvPr>
        </p:nvSpPr>
        <p:spPr>
          <a:xfrm>
            <a:off x="4302691" y="4071804"/>
            <a:ext cx="3704466" cy="912234"/>
          </a:xfrm>
          <a:prstGeom prst="rect">
            <a:avLst/>
          </a:prstGeom>
          <a:solidFill>
            <a:schemeClr val="accent2"/>
          </a:solidFill>
          <a:ln w="12700" cap="flat" cmpd="sng" algn="ctr">
            <a:noFill/>
            <a:prstDash val="solid"/>
            <a:miter lim="800000"/>
          </a:ln>
          <a:effectLst/>
        </p:spPr>
        <p:txBody>
          <a:bodyPr lIns="91414" tIns="45707" rIns="91414" bIns="45707" rtlCol="0" anchor="ctr"/>
          <a:lstStyle/>
          <a:p>
            <a:pPr algn="ctr">
              <a:defRPr/>
            </a:pPr>
            <a:endParaRPr lang="en-US" altLang="zh-CN" sz="2400" kern="0" dirty="0">
              <a:solidFill>
                <a:prstClr val="white"/>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9" name="文本框 25"/>
          <p:cNvSpPr txBox="1"/>
          <p:nvPr>
            <p:custDataLst>
              <p:tags r:id="rId5"/>
            </p:custDataLst>
          </p:nvPr>
        </p:nvSpPr>
        <p:spPr>
          <a:xfrm>
            <a:off x="4920588" y="4330571"/>
            <a:ext cx="2468671" cy="399955"/>
          </a:xfrm>
          <a:prstGeom prst="rect">
            <a:avLst/>
          </a:prstGeom>
          <a:noFill/>
        </p:spPr>
        <p:txBody>
          <a:bodyPr wrap="square" lIns="91414" tIns="45707" rIns="91414" bIns="45707" rtlCol="0">
            <a:spAutoFit/>
          </a:bodyPr>
          <a:lstStyle/>
          <a:p>
            <a:pPr algn="ctr"/>
            <a:r>
              <a:rPr lang="zh-CN" altLang="en-US" sz="2000" b="1" dirty="0">
                <a:solidFill>
                  <a:prstClr val="white"/>
                </a:solidFill>
                <a:latin typeface="FZHei-B01S" panose="02010601030101010101" pitchFamily="2" charset="-122"/>
                <a:ea typeface="FZHei-B01S" panose="02010601030101010101" pitchFamily="2" charset="-122"/>
                <a:sym typeface="FZHei-B01S" panose="02010601030101010101" pitchFamily="2" charset="-122"/>
              </a:rPr>
              <a:t>在此输入标题</a:t>
            </a:r>
            <a:endParaRPr lang="en-US" altLang="zh-CN" sz="2000" b="1" dirty="0">
              <a:solidFill>
                <a:prstClr val="white"/>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0" name="矩形 9"/>
          <p:cNvSpPr/>
          <p:nvPr>
            <p:custDataLst>
              <p:tags r:id="rId6"/>
            </p:custDataLst>
          </p:nvPr>
        </p:nvSpPr>
        <p:spPr>
          <a:xfrm>
            <a:off x="8295139" y="4040843"/>
            <a:ext cx="3704466" cy="912234"/>
          </a:xfrm>
          <a:prstGeom prst="rect">
            <a:avLst/>
          </a:prstGeom>
          <a:solidFill>
            <a:schemeClr val="accent3"/>
          </a:solidFill>
          <a:ln w="12700" cap="flat" cmpd="sng" algn="ctr">
            <a:noFill/>
            <a:prstDash val="solid"/>
            <a:miter lim="800000"/>
          </a:ln>
          <a:effectLst/>
        </p:spPr>
        <p:txBody>
          <a:bodyPr lIns="91414" tIns="45707" rIns="91414" bIns="45707" rtlCol="0" anchor="ctr"/>
          <a:lstStyle/>
          <a:p>
            <a:pPr algn="ctr">
              <a:defRPr/>
            </a:pPr>
            <a:endParaRPr lang="en-US" altLang="zh-CN" sz="2400" kern="0" dirty="0">
              <a:solidFill>
                <a:prstClr val="white"/>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1" name="文本框 25"/>
          <p:cNvSpPr txBox="1"/>
          <p:nvPr>
            <p:custDataLst>
              <p:tags r:id="rId7"/>
            </p:custDataLst>
          </p:nvPr>
        </p:nvSpPr>
        <p:spPr>
          <a:xfrm>
            <a:off x="8913035" y="4298634"/>
            <a:ext cx="2468671" cy="399955"/>
          </a:xfrm>
          <a:prstGeom prst="rect">
            <a:avLst/>
          </a:prstGeom>
          <a:noFill/>
        </p:spPr>
        <p:txBody>
          <a:bodyPr wrap="square" lIns="91414" tIns="45707" rIns="91414" bIns="45707" rtlCol="0">
            <a:spAutoFit/>
          </a:bodyPr>
          <a:lstStyle/>
          <a:p>
            <a:pPr algn="ctr"/>
            <a:r>
              <a:rPr lang="zh-CN" altLang="en-US" sz="2000" b="1" dirty="0">
                <a:solidFill>
                  <a:prstClr val="white"/>
                </a:solidFill>
                <a:latin typeface="FZHei-B01S" panose="02010601030101010101" pitchFamily="2" charset="-122"/>
                <a:ea typeface="FZHei-B01S" panose="02010601030101010101" pitchFamily="2" charset="-122"/>
                <a:sym typeface="FZHei-B01S" panose="02010601030101010101" pitchFamily="2" charset="-122"/>
              </a:rPr>
              <a:t>在此输入标题</a:t>
            </a:r>
            <a:endParaRPr lang="en-US" altLang="zh-CN" sz="2000" b="1" dirty="0">
              <a:solidFill>
                <a:prstClr val="white"/>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 name="矩形 11"/>
          <p:cNvSpPr/>
          <p:nvPr/>
        </p:nvSpPr>
        <p:spPr>
          <a:xfrm>
            <a:off x="494542" y="5172736"/>
            <a:ext cx="3533284" cy="789101"/>
          </a:xfrm>
          <a:prstGeom prst="rect">
            <a:avLst/>
          </a:prstGeom>
        </p:spPr>
        <p:txBody>
          <a:bodyPr wrap="square" lIns="91414" tIns="45707" rIns="91414" bIns="45707">
            <a:spAutoFit/>
          </a:bodyPr>
          <a:lstStyle/>
          <a:p>
            <a:pPr>
              <a:lnSpc>
                <a:spcPct val="130000"/>
              </a:lnSpc>
              <a:defRPr/>
            </a:pPr>
            <a:r>
              <a:rPr lang="zh-CN" altLang="en-US" sz="1200" kern="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在这里输入您的内容，或通复制内容后右键选择保留文本。在这里输入您的内容，或通复制内容后右键选择保留文本。</a:t>
            </a:r>
            <a:endParaRPr lang="zh-CN" altLang="en-US" sz="1200" kern="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3" name="矩形 12"/>
          <p:cNvSpPr/>
          <p:nvPr/>
        </p:nvSpPr>
        <p:spPr>
          <a:xfrm>
            <a:off x="4377081" y="5148501"/>
            <a:ext cx="3533284" cy="789101"/>
          </a:xfrm>
          <a:prstGeom prst="rect">
            <a:avLst/>
          </a:prstGeom>
        </p:spPr>
        <p:txBody>
          <a:bodyPr wrap="square" lIns="91414" tIns="45707" rIns="91414" bIns="45707">
            <a:spAutoFit/>
          </a:bodyPr>
          <a:lstStyle/>
          <a:p>
            <a:pPr>
              <a:lnSpc>
                <a:spcPct val="130000"/>
              </a:lnSpc>
              <a:defRPr/>
            </a:pPr>
            <a:r>
              <a:rPr lang="zh-CN" altLang="en-US" sz="1200" kern="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在这里输入您的内容，或通复制内容后右键选择保留文本。在这里输入您的内容，或通复制内容后右键选择保留文本。</a:t>
            </a:r>
            <a:endParaRPr lang="zh-CN" altLang="en-US" sz="1200" kern="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4" name="矩形 13"/>
          <p:cNvSpPr/>
          <p:nvPr/>
        </p:nvSpPr>
        <p:spPr>
          <a:xfrm>
            <a:off x="8380729" y="5159024"/>
            <a:ext cx="3533284" cy="789101"/>
          </a:xfrm>
          <a:prstGeom prst="rect">
            <a:avLst/>
          </a:prstGeom>
        </p:spPr>
        <p:txBody>
          <a:bodyPr wrap="square" lIns="91414" tIns="45707" rIns="91414" bIns="45707">
            <a:spAutoFit/>
          </a:bodyPr>
          <a:lstStyle/>
          <a:p>
            <a:pPr>
              <a:lnSpc>
                <a:spcPct val="130000"/>
              </a:lnSpc>
              <a:defRPr/>
            </a:pPr>
            <a:r>
              <a:rPr lang="zh-CN" altLang="en-US" sz="1200" kern="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在这里输入您的内容，或通复制内容后右键选择保留文本。在这里输入您的内容，或通复制内容后右键选择保留文本。</a:t>
            </a:r>
            <a:endParaRPr lang="zh-CN" altLang="en-US" sz="1200" kern="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2" name="组合 14"/>
          <p:cNvGrpSpPr/>
          <p:nvPr/>
        </p:nvGrpSpPr>
        <p:grpSpPr>
          <a:xfrm>
            <a:off x="3672465" y="4397132"/>
            <a:ext cx="957091" cy="215901"/>
            <a:chOff x="3081338" y="2344737"/>
            <a:chExt cx="957262" cy="215901"/>
          </a:xfrm>
        </p:grpSpPr>
        <p:sp>
          <p:nvSpPr>
            <p:cNvPr id="16" name="MH_Other_1"/>
            <p:cNvSpPr/>
            <p:nvPr>
              <p:custDataLst>
                <p:tags r:id="rId8"/>
              </p:custDataLst>
            </p:nvPr>
          </p:nvSpPr>
          <p:spPr bwMode="auto">
            <a:xfrm>
              <a:off x="3081338" y="2347913"/>
              <a:ext cx="209551" cy="212725"/>
            </a:xfrm>
            <a:prstGeom prst="ellipse">
              <a:avLst/>
            </a:prstGeom>
            <a:solidFill>
              <a:srgbClr val="FFFFFF"/>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65" dirty="0">
                <a:solidFill>
                  <a:prstClr val="white"/>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7" name="MH_Other_2"/>
            <p:cNvSpPr/>
            <p:nvPr>
              <p:custDataLst>
                <p:tags r:id="rId9"/>
              </p:custDataLst>
            </p:nvPr>
          </p:nvSpPr>
          <p:spPr bwMode="auto">
            <a:xfrm>
              <a:off x="3827463" y="2344737"/>
              <a:ext cx="211137" cy="212725"/>
            </a:xfrm>
            <a:prstGeom prst="ellipse">
              <a:avLst/>
            </a:prstGeom>
            <a:solidFill>
              <a:srgbClr val="FFFFFF"/>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65" dirty="0">
                <a:solidFill>
                  <a:prstClr val="white"/>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8" name="MH_Other_7"/>
            <p:cNvSpPr/>
            <p:nvPr>
              <p:custDataLst>
                <p:tags r:id="rId10"/>
              </p:custDataLst>
            </p:nvPr>
          </p:nvSpPr>
          <p:spPr bwMode="auto">
            <a:xfrm>
              <a:off x="3124675" y="2400063"/>
              <a:ext cx="869947" cy="109241"/>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65" dirty="0">
                <a:solidFill>
                  <a:prstClr val="white"/>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9" name="MH_Other_8"/>
            <p:cNvSpPr/>
            <p:nvPr>
              <p:custDataLst>
                <p:tags r:id="rId11"/>
              </p:custDataLst>
            </p:nvPr>
          </p:nvSpPr>
          <p:spPr bwMode="auto">
            <a:xfrm>
              <a:off x="3124201" y="2400300"/>
              <a:ext cx="869950" cy="109538"/>
            </a:xfrm>
            <a:prstGeom prst="roundRect">
              <a:avLst>
                <a:gd name="adj" fmla="val 50000"/>
              </a:avLst>
            </a:prstGeom>
            <a:gradFill flip="none" rotWithShape="1">
              <a:gsLst>
                <a:gs pos="29000">
                  <a:srgbClr val="000000">
                    <a:alpha val="2000"/>
                  </a:srgbClr>
                </a:gs>
                <a:gs pos="100000">
                  <a:srgbClr val="000000">
                    <a:alpha val="13000"/>
                  </a:srgb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65" dirty="0">
                <a:solidFill>
                  <a:prstClr val="white"/>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5" name="组合 19"/>
          <p:cNvGrpSpPr/>
          <p:nvPr/>
        </p:nvGrpSpPr>
        <p:grpSpPr>
          <a:xfrm>
            <a:off x="7719175" y="4405222"/>
            <a:ext cx="957091" cy="215901"/>
            <a:chOff x="3081338" y="2344737"/>
            <a:chExt cx="957262" cy="215901"/>
          </a:xfrm>
        </p:grpSpPr>
        <p:sp>
          <p:nvSpPr>
            <p:cNvPr id="21" name="MH_Other_1"/>
            <p:cNvSpPr/>
            <p:nvPr>
              <p:custDataLst>
                <p:tags r:id="rId12"/>
              </p:custDataLst>
            </p:nvPr>
          </p:nvSpPr>
          <p:spPr bwMode="auto">
            <a:xfrm>
              <a:off x="3081338" y="2347913"/>
              <a:ext cx="209551" cy="212725"/>
            </a:xfrm>
            <a:prstGeom prst="ellipse">
              <a:avLst/>
            </a:prstGeom>
            <a:solidFill>
              <a:srgbClr val="FFFFFF"/>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65" dirty="0">
                <a:solidFill>
                  <a:prstClr val="white"/>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2" name="MH_Other_2"/>
            <p:cNvSpPr/>
            <p:nvPr>
              <p:custDataLst>
                <p:tags r:id="rId13"/>
              </p:custDataLst>
            </p:nvPr>
          </p:nvSpPr>
          <p:spPr bwMode="auto">
            <a:xfrm>
              <a:off x="3827463" y="2344737"/>
              <a:ext cx="211137" cy="212725"/>
            </a:xfrm>
            <a:prstGeom prst="ellipse">
              <a:avLst/>
            </a:prstGeom>
            <a:solidFill>
              <a:srgbClr val="FFFFFF"/>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65" dirty="0">
                <a:solidFill>
                  <a:prstClr val="white"/>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3" name="MH_Other_7"/>
            <p:cNvSpPr/>
            <p:nvPr>
              <p:custDataLst>
                <p:tags r:id="rId14"/>
              </p:custDataLst>
            </p:nvPr>
          </p:nvSpPr>
          <p:spPr bwMode="auto">
            <a:xfrm>
              <a:off x="3124675" y="2400063"/>
              <a:ext cx="869947" cy="109241"/>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65" dirty="0">
                <a:solidFill>
                  <a:prstClr val="white"/>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4" name="MH_Other_8"/>
            <p:cNvSpPr/>
            <p:nvPr>
              <p:custDataLst>
                <p:tags r:id="rId15"/>
              </p:custDataLst>
            </p:nvPr>
          </p:nvSpPr>
          <p:spPr bwMode="auto">
            <a:xfrm>
              <a:off x="3124201" y="2400300"/>
              <a:ext cx="869950" cy="109538"/>
            </a:xfrm>
            <a:prstGeom prst="roundRect">
              <a:avLst>
                <a:gd name="adj" fmla="val 50000"/>
              </a:avLst>
            </a:prstGeom>
            <a:gradFill flip="none" rotWithShape="1">
              <a:gsLst>
                <a:gs pos="29000">
                  <a:srgbClr val="000000">
                    <a:alpha val="2000"/>
                  </a:srgbClr>
                </a:gs>
                <a:gs pos="100000">
                  <a:srgbClr val="000000">
                    <a:alpha val="13000"/>
                  </a:srgb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65" dirty="0">
                <a:solidFill>
                  <a:prstClr val="white"/>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0" name="组合 24"/>
          <p:cNvGrpSpPr/>
          <p:nvPr/>
        </p:nvGrpSpPr>
        <p:grpSpPr>
          <a:xfrm>
            <a:off x="3715795" y="1850361"/>
            <a:ext cx="957091" cy="215901"/>
            <a:chOff x="3081338" y="2344737"/>
            <a:chExt cx="957262" cy="215901"/>
          </a:xfrm>
        </p:grpSpPr>
        <p:sp>
          <p:nvSpPr>
            <p:cNvPr id="26" name="MH_Other_1"/>
            <p:cNvSpPr/>
            <p:nvPr>
              <p:custDataLst>
                <p:tags r:id="rId16"/>
              </p:custDataLst>
            </p:nvPr>
          </p:nvSpPr>
          <p:spPr bwMode="auto">
            <a:xfrm>
              <a:off x="3081338" y="2347913"/>
              <a:ext cx="209551" cy="212725"/>
            </a:xfrm>
            <a:prstGeom prst="ellipse">
              <a:avLst/>
            </a:prstGeom>
            <a:solidFill>
              <a:srgbClr val="FFFFFF"/>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65" dirty="0">
                <a:solidFill>
                  <a:prstClr val="white"/>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7" name="MH_Other_2"/>
            <p:cNvSpPr/>
            <p:nvPr>
              <p:custDataLst>
                <p:tags r:id="rId17"/>
              </p:custDataLst>
            </p:nvPr>
          </p:nvSpPr>
          <p:spPr bwMode="auto">
            <a:xfrm>
              <a:off x="3827463" y="2344737"/>
              <a:ext cx="211137" cy="212725"/>
            </a:xfrm>
            <a:prstGeom prst="ellipse">
              <a:avLst/>
            </a:prstGeom>
            <a:solidFill>
              <a:srgbClr val="FFFFFF"/>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65" dirty="0">
                <a:solidFill>
                  <a:prstClr val="white"/>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8" name="MH_Other_7"/>
            <p:cNvSpPr/>
            <p:nvPr>
              <p:custDataLst>
                <p:tags r:id="rId18"/>
              </p:custDataLst>
            </p:nvPr>
          </p:nvSpPr>
          <p:spPr bwMode="auto">
            <a:xfrm>
              <a:off x="3124675" y="2400063"/>
              <a:ext cx="869947" cy="109241"/>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65" dirty="0">
                <a:solidFill>
                  <a:prstClr val="white"/>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9" name="MH_Other_8"/>
            <p:cNvSpPr/>
            <p:nvPr>
              <p:custDataLst>
                <p:tags r:id="rId19"/>
              </p:custDataLst>
            </p:nvPr>
          </p:nvSpPr>
          <p:spPr bwMode="auto">
            <a:xfrm>
              <a:off x="3124201" y="2400300"/>
              <a:ext cx="869950" cy="109538"/>
            </a:xfrm>
            <a:prstGeom prst="roundRect">
              <a:avLst>
                <a:gd name="adj" fmla="val 50000"/>
              </a:avLst>
            </a:prstGeom>
            <a:gradFill flip="none" rotWithShape="1">
              <a:gsLst>
                <a:gs pos="29000">
                  <a:srgbClr val="000000">
                    <a:alpha val="2000"/>
                  </a:srgbClr>
                </a:gs>
                <a:gs pos="100000">
                  <a:srgbClr val="000000">
                    <a:alpha val="13000"/>
                  </a:srgb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65" dirty="0">
                <a:solidFill>
                  <a:prstClr val="white"/>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5" name="组合 29"/>
          <p:cNvGrpSpPr/>
          <p:nvPr/>
        </p:nvGrpSpPr>
        <p:grpSpPr>
          <a:xfrm>
            <a:off x="7655944" y="1905689"/>
            <a:ext cx="957091" cy="215901"/>
            <a:chOff x="3081338" y="2344737"/>
            <a:chExt cx="957262" cy="215901"/>
          </a:xfrm>
        </p:grpSpPr>
        <p:sp>
          <p:nvSpPr>
            <p:cNvPr id="31" name="MH_Other_1"/>
            <p:cNvSpPr/>
            <p:nvPr>
              <p:custDataLst>
                <p:tags r:id="rId20"/>
              </p:custDataLst>
            </p:nvPr>
          </p:nvSpPr>
          <p:spPr bwMode="auto">
            <a:xfrm>
              <a:off x="3081338" y="2347913"/>
              <a:ext cx="209551" cy="212725"/>
            </a:xfrm>
            <a:prstGeom prst="ellipse">
              <a:avLst/>
            </a:prstGeom>
            <a:solidFill>
              <a:srgbClr val="FFFFFF"/>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65" dirty="0">
                <a:solidFill>
                  <a:prstClr val="white"/>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2" name="MH_Other_2"/>
            <p:cNvSpPr/>
            <p:nvPr>
              <p:custDataLst>
                <p:tags r:id="rId21"/>
              </p:custDataLst>
            </p:nvPr>
          </p:nvSpPr>
          <p:spPr bwMode="auto">
            <a:xfrm>
              <a:off x="3827463" y="2344737"/>
              <a:ext cx="211137" cy="212725"/>
            </a:xfrm>
            <a:prstGeom prst="ellipse">
              <a:avLst/>
            </a:prstGeom>
            <a:solidFill>
              <a:srgbClr val="FFFFFF"/>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65" dirty="0">
                <a:solidFill>
                  <a:prstClr val="white"/>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3" name="MH_Other_7"/>
            <p:cNvSpPr/>
            <p:nvPr>
              <p:custDataLst>
                <p:tags r:id="rId22"/>
              </p:custDataLst>
            </p:nvPr>
          </p:nvSpPr>
          <p:spPr bwMode="auto">
            <a:xfrm>
              <a:off x="3124675" y="2400063"/>
              <a:ext cx="869947" cy="109241"/>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65" dirty="0">
                <a:solidFill>
                  <a:prstClr val="white"/>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4" name="MH_Other_8"/>
            <p:cNvSpPr/>
            <p:nvPr>
              <p:custDataLst>
                <p:tags r:id="rId23"/>
              </p:custDataLst>
            </p:nvPr>
          </p:nvSpPr>
          <p:spPr bwMode="auto">
            <a:xfrm>
              <a:off x="3124201" y="2400300"/>
              <a:ext cx="869950" cy="109538"/>
            </a:xfrm>
            <a:prstGeom prst="roundRect">
              <a:avLst>
                <a:gd name="adj" fmla="val 50000"/>
              </a:avLst>
            </a:prstGeom>
            <a:gradFill flip="none" rotWithShape="1">
              <a:gsLst>
                <a:gs pos="29000">
                  <a:srgbClr val="000000">
                    <a:alpha val="2000"/>
                  </a:srgbClr>
                </a:gs>
                <a:gs pos="100000">
                  <a:srgbClr val="000000">
                    <a:alpha val="13000"/>
                  </a:srgb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65" dirty="0">
                <a:solidFill>
                  <a:prstClr val="white"/>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35" name="文本框 34"/>
          <p:cNvSpPr txBox="1"/>
          <p:nvPr/>
        </p:nvSpPr>
        <p:spPr>
          <a:xfrm>
            <a:off x="4926449" y="368300"/>
            <a:ext cx="2339102" cy="523220"/>
          </a:xfrm>
          <a:prstGeom prst="rect">
            <a:avLst/>
          </a:prstGeom>
          <a:noFill/>
        </p:spPr>
        <p:txBody>
          <a:bodyPr wrap="none" rtlCol="0">
            <a:spAutoFit/>
          </a:bodyPr>
          <a:lstStyle/>
          <a:p>
            <a:r>
              <a:rPr lang="zh-CN" altLang="en-US" sz="2800" b="1"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7"/>
                                        </p:tgtEl>
                                        <p:attrNameLst>
                                          <p:attrName>ppt_y</p:attrName>
                                        </p:attrNameLst>
                                      </p:cBhvr>
                                      <p:tavLst>
                                        <p:tav tm="0">
                                          <p:val>
                                            <p:strVal val="#ppt_y"/>
                                          </p:val>
                                        </p:tav>
                                        <p:tav tm="100000">
                                          <p:val>
                                            <p:strVal val="#ppt_y"/>
                                          </p:val>
                                        </p:tav>
                                      </p:tavLst>
                                    </p:anim>
                                    <p:anim calcmode="lin" valueType="num">
                                      <p:cBhvr>
                                        <p:cTn id="1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7"/>
                                        </p:tgtEl>
                                      </p:cBhvr>
                                    </p:animEffect>
                                  </p:childTnLst>
                                </p:cTn>
                              </p:par>
                            </p:childTnLst>
                          </p:cTn>
                        </p:par>
                        <p:par>
                          <p:cTn id="22" fill="hold">
                            <p:stCondLst>
                              <p:cond delay="1750"/>
                            </p:stCondLst>
                            <p:childTnLst>
                              <p:par>
                                <p:cTn id="23" presetID="3" presetClass="entr" presetSubtype="1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childTnLst>
                          </p:cTn>
                        </p:par>
                        <p:par>
                          <p:cTn id="26" fill="hold">
                            <p:stCondLst>
                              <p:cond delay="2250"/>
                            </p:stCondLst>
                            <p:childTnLst>
                              <p:par>
                                <p:cTn id="27" presetID="16" presetClass="entr" presetSubtype="21"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par>
                                <p:cTn id="30" presetID="16" presetClass="entr" presetSubtype="21"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par>
                          <p:cTn id="33" fill="hold">
                            <p:stCondLst>
                              <p:cond delay="2750"/>
                            </p:stCondLst>
                            <p:childTnLst>
                              <p:par>
                                <p:cTn id="34" presetID="2" presetClass="entr" presetSubtype="8"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0-#ppt_w/2"/>
                                          </p:val>
                                        </p:tav>
                                        <p:tav tm="100000">
                                          <p:val>
                                            <p:strVal val="#ppt_x"/>
                                          </p:val>
                                        </p:tav>
                                      </p:tavLst>
                                    </p:anim>
                                    <p:anim calcmode="lin" valueType="num">
                                      <p:cBhvr additive="base">
                                        <p:cTn id="37" dur="500" fill="hold"/>
                                        <p:tgtEl>
                                          <p:spTgt spid="4"/>
                                        </p:tgtEl>
                                        <p:attrNameLst>
                                          <p:attrName>ppt_y</p:attrName>
                                        </p:attrNameLst>
                                      </p:cBhvr>
                                      <p:tavLst>
                                        <p:tav tm="0">
                                          <p:val>
                                            <p:strVal val="#ppt_y"/>
                                          </p:val>
                                        </p:tav>
                                        <p:tav tm="100000">
                                          <p:val>
                                            <p:strVal val="#ppt_y"/>
                                          </p:val>
                                        </p:tav>
                                      </p:tavLst>
                                    </p:anim>
                                  </p:childTnLst>
                                </p:cTn>
                              </p:par>
                            </p:childTnLst>
                          </p:cTn>
                        </p:par>
                        <p:par>
                          <p:cTn id="38" fill="hold">
                            <p:stCondLst>
                              <p:cond delay="3250"/>
                            </p:stCondLst>
                            <p:childTnLst>
                              <p:par>
                                <p:cTn id="39" presetID="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0-#ppt_w/2"/>
                                          </p:val>
                                        </p:tav>
                                        <p:tav tm="100000">
                                          <p:val>
                                            <p:strVal val="#ppt_x"/>
                                          </p:val>
                                        </p:tav>
                                      </p:tavLst>
                                    </p:anim>
                                    <p:anim calcmode="lin" valueType="num">
                                      <p:cBhvr additive="base">
                                        <p:cTn id="42" dur="500" fill="hold"/>
                                        <p:tgtEl>
                                          <p:spTgt spid="8"/>
                                        </p:tgtEl>
                                        <p:attrNameLst>
                                          <p:attrName>ppt_y</p:attrName>
                                        </p:attrNameLst>
                                      </p:cBhvr>
                                      <p:tavLst>
                                        <p:tav tm="0">
                                          <p:val>
                                            <p:strVal val="#ppt_y"/>
                                          </p:val>
                                        </p:tav>
                                        <p:tav tm="100000">
                                          <p:val>
                                            <p:strVal val="#ppt_y"/>
                                          </p:val>
                                        </p:tav>
                                      </p:tavLst>
                                    </p:anim>
                                  </p:childTnLst>
                                </p:cTn>
                              </p:par>
                            </p:childTnLst>
                          </p:cTn>
                        </p:par>
                        <p:par>
                          <p:cTn id="43" fill="hold">
                            <p:stCondLst>
                              <p:cond delay="375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9"/>
                                        </p:tgtEl>
                                        <p:attrNameLst>
                                          <p:attrName>ppt_y</p:attrName>
                                        </p:attrNameLst>
                                      </p:cBhvr>
                                      <p:tavLst>
                                        <p:tav tm="0">
                                          <p:val>
                                            <p:strVal val="#ppt_y"/>
                                          </p:val>
                                        </p:tav>
                                        <p:tav tm="100000">
                                          <p:val>
                                            <p:strVal val="#ppt_y"/>
                                          </p:val>
                                        </p:tav>
                                      </p:tavLst>
                                    </p:anim>
                                    <p:anim calcmode="lin" valueType="num">
                                      <p:cBhvr>
                                        <p:cTn id="48"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9"/>
                                        </p:tgtEl>
                                      </p:cBhvr>
                                    </p:animEffect>
                                  </p:childTnLst>
                                </p:cTn>
                              </p:par>
                            </p:childTnLst>
                          </p:cTn>
                        </p:par>
                        <p:par>
                          <p:cTn id="51" fill="hold">
                            <p:stCondLst>
                              <p:cond delay="4500"/>
                            </p:stCondLst>
                            <p:childTnLst>
                              <p:par>
                                <p:cTn id="52" presetID="3" presetClass="entr" presetSubtype="1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blinds(horizontal)">
                                      <p:cBhvr>
                                        <p:cTn id="54" dur="500"/>
                                        <p:tgtEl>
                                          <p:spTgt spid="13"/>
                                        </p:tgtEl>
                                      </p:cBhvr>
                                    </p:animEffect>
                                  </p:childTnLst>
                                </p:cTn>
                              </p:par>
                            </p:childTnLst>
                          </p:cTn>
                        </p:par>
                        <p:par>
                          <p:cTn id="55" fill="hold">
                            <p:stCondLst>
                              <p:cond delay="5000"/>
                            </p:stCondLst>
                            <p:childTnLst>
                              <p:par>
                                <p:cTn id="56" presetID="16" presetClass="entr" presetSubtype="21"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barn(inVertical)">
                                      <p:cBhvr>
                                        <p:cTn id="58" dur="500"/>
                                        <p:tgtEl>
                                          <p:spTgt spid="25"/>
                                        </p:tgtEl>
                                      </p:cBhvr>
                                    </p:animEffect>
                                  </p:childTnLst>
                                </p:cTn>
                              </p:par>
                              <p:par>
                                <p:cTn id="59" presetID="16" presetClass="entr" presetSubtype="21"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barn(inVertical)">
                                      <p:cBhvr>
                                        <p:cTn id="61" dur="500"/>
                                        <p:tgtEl>
                                          <p:spTgt spid="15"/>
                                        </p:tgtEl>
                                      </p:cBhvr>
                                    </p:animEffect>
                                  </p:childTnLst>
                                </p:cTn>
                              </p:par>
                            </p:childTnLst>
                          </p:cTn>
                        </p:par>
                        <p:par>
                          <p:cTn id="62" fill="hold">
                            <p:stCondLst>
                              <p:cond delay="5500"/>
                            </p:stCondLst>
                            <p:childTnLst>
                              <p:par>
                                <p:cTn id="63" presetID="2" presetClass="entr" presetSubtype="8" fill="hold" nodeType="after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additive="base">
                                        <p:cTn id="65" dur="500" fill="hold"/>
                                        <p:tgtEl>
                                          <p:spTgt spid="5"/>
                                        </p:tgtEl>
                                        <p:attrNameLst>
                                          <p:attrName>ppt_x</p:attrName>
                                        </p:attrNameLst>
                                      </p:cBhvr>
                                      <p:tavLst>
                                        <p:tav tm="0">
                                          <p:val>
                                            <p:strVal val="0-#ppt_w/2"/>
                                          </p:val>
                                        </p:tav>
                                        <p:tav tm="100000">
                                          <p:val>
                                            <p:strVal val="#ppt_x"/>
                                          </p:val>
                                        </p:tav>
                                      </p:tavLst>
                                    </p:anim>
                                    <p:anim calcmode="lin" valueType="num">
                                      <p:cBhvr additive="base">
                                        <p:cTn id="66" dur="500" fill="hold"/>
                                        <p:tgtEl>
                                          <p:spTgt spid="5"/>
                                        </p:tgtEl>
                                        <p:attrNameLst>
                                          <p:attrName>ppt_y</p:attrName>
                                        </p:attrNameLst>
                                      </p:cBhvr>
                                      <p:tavLst>
                                        <p:tav tm="0">
                                          <p:val>
                                            <p:strVal val="#ppt_y"/>
                                          </p:val>
                                        </p:tav>
                                        <p:tav tm="100000">
                                          <p:val>
                                            <p:strVal val="#ppt_y"/>
                                          </p:val>
                                        </p:tav>
                                      </p:tavLst>
                                    </p:anim>
                                  </p:childTnLst>
                                </p:cTn>
                              </p:par>
                            </p:childTnLst>
                          </p:cTn>
                        </p:par>
                        <p:par>
                          <p:cTn id="67" fill="hold">
                            <p:stCondLst>
                              <p:cond delay="6000"/>
                            </p:stCondLst>
                            <p:childTnLst>
                              <p:par>
                                <p:cTn id="68" presetID="2" presetClass="entr" presetSubtype="8" fill="hold" grpId="0"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additive="base">
                                        <p:cTn id="70" dur="500" fill="hold"/>
                                        <p:tgtEl>
                                          <p:spTgt spid="10"/>
                                        </p:tgtEl>
                                        <p:attrNameLst>
                                          <p:attrName>ppt_x</p:attrName>
                                        </p:attrNameLst>
                                      </p:cBhvr>
                                      <p:tavLst>
                                        <p:tav tm="0">
                                          <p:val>
                                            <p:strVal val="0-#ppt_w/2"/>
                                          </p:val>
                                        </p:tav>
                                        <p:tav tm="100000">
                                          <p:val>
                                            <p:strVal val="#ppt_x"/>
                                          </p:val>
                                        </p:tav>
                                      </p:tavLst>
                                    </p:anim>
                                    <p:anim calcmode="lin" valueType="num">
                                      <p:cBhvr additive="base">
                                        <p:cTn id="71" dur="500" fill="hold"/>
                                        <p:tgtEl>
                                          <p:spTgt spid="10"/>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11"/>
                                        </p:tgtEl>
                                        <p:attrNameLst>
                                          <p:attrName>style.visibility</p:attrName>
                                        </p:attrNameLst>
                                      </p:cBhvr>
                                      <p:to>
                                        <p:strVal val="visible"/>
                                      </p:to>
                                    </p:set>
                                    <p:anim calcmode="lin" valueType="num">
                                      <p:cBhvr>
                                        <p:cTn id="7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11"/>
                                        </p:tgtEl>
                                        <p:attrNameLst>
                                          <p:attrName>ppt_y</p:attrName>
                                        </p:attrNameLst>
                                      </p:cBhvr>
                                      <p:tavLst>
                                        <p:tav tm="0">
                                          <p:val>
                                            <p:strVal val="#ppt_y"/>
                                          </p:val>
                                        </p:tav>
                                        <p:tav tm="100000">
                                          <p:val>
                                            <p:strVal val="#ppt_y"/>
                                          </p:val>
                                        </p:tav>
                                      </p:tavLst>
                                    </p:anim>
                                    <p:anim calcmode="lin" valueType="num">
                                      <p:cBhvr>
                                        <p:cTn id="7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11"/>
                                        </p:tgtEl>
                                      </p:cBhvr>
                                    </p:animEffect>
                                  </p:childTnLst>
                                </p:cTn>
                              </p:par>
                            </p:childTnLst>
                          </p:cTn>
                        </p:par>
                        <p:par>
                          <p:cTn id="80" fill="hold">
                            <p:stCondLst>
                              <p:cond delay="7250"/>
                            </p:stCondLst>
                            <p:childTnLst>
                              <p:par>
                                <p:cTn id="81" presetID="3" presetClass="entr" presetSubtype="10" fill="hold" grpId="0" nodeType="after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blinds(horizontal)">
                                      <p:cBhvr>
                                        <p:cTn id="8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animBg="1"/>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9"/>
          <p:cNvSpPr txBox="1"/>
          <p:nvPr/>
        </p:nvSpPr>
        <p:spPr>
          <a:xfrm>
            <a:off x="11662443" y="6408717"/>
            <a:ext cx="508001" cy="366183"/>
          </a:xfrm>
          <a:prstGeom prst="rect">
            <a:avLst/>
          </a:prstGeom>
        </p:spPr>
        <p:txBody>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C136B7D2-B98C-44FD-8D04-7EC62A564975}" type="slidenum">
              <a:rPr lang="en-US" sz="1865" smtClean="0">
                <a:solidFill>
                  <a:srgbClr val="262626">
                    <a:lumMod val="50000"/>
                    <a:lumOff val="50000"/>
                  </a:srgbClr>
                </a:solidFill>
                <a:latin typeface="FZHei-B01S" panose="02010601030101010101" pitchFamily="2" charset="-122"/>
                <a:ea typeface="FZHei-B01S" panose="02010601030101010101" pitchFamily="2" charset="-122"/>
                <a:sym typeface="FZHei-B01S" panose="02010601030101010101" pitchFamily="2" charset="-122"/>
              </a:rPr>
            </a:fld>
            <a:endParaRPr lang="en-US" sz="1865" dirty="0">
              <a:solidFill>
                <a:srgbClr val="262626">
                  <a:lumMod val="50000"/>
                  <a:lumOff val="50000"/>
                </a:srgb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 name="Round Diagonal Corner Rectangle 31"/>
          <p:cNvSpPr/>
          <p:nvPr/>
        </p:nvSpPr>
        <p:spPr bwMode="auto">
          <a:xfrm rot="2528627">
            <a:off x="6493393" y="3139789"/>
            <a:ext cx="1590672" cy="1590672"/>
          </a:xfrm>
          <a:prstGeom prst="round2DiagRect">
            <a:avLst>
              <a:gd name="adj1" fmla="val 31373"/>
              <a:gd name="adj2" fmla="val 0"/>
            </a:avLst>
          </a:prstGeom>
          <a:solidFill>
            <a:schemeClr val="accent3"/>
          </a:solidFill>
          <a:ln w="9525">
            <a:noFill/>
            <a:round/>
          </a:ln>
        </p:spPr>
        <p:txBody>
          <a:bodyPr vert="horz" wrap="square" lIns="121920" tIns="60960" rIns="121920" bIns="60960" numCol="1" rtlCol="0" anchor="t" anchorCtr="0" compatLnSpc="1"/>
          <a:lstStyle/>
          <a:p>
            <a:pPr algn="ctr" defTabSz="1031240"/>
            <a:endParaRPr lang="en-US" sz="2665" dirty="0">
              <a:solidFill>
                <a:srgbClr val="262626"/>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 name="Round Diagonal Corner Rectangle 32"/>
          <p:cNvSpPr/>
          <p:nvPr/>
        </p:nvSpPr>
        <p:spPr bwMode="auto">
          <a:xfrm rot="19071373" flipH="1">
            <a:off x="4107935" y="3139791"/>
            <a:ext cx="1590672" cy="1590672"/>
          </a:xfrm>
          <a:prstGeom prst="round2DiagRect">
            <a:avLst>
              <a:gd name="adj1" fmla="val 31373"/>
              <a:gd name="adj2" fmla="val 0"/>
            </a:avLst>
          </a:prstGeom>
          <a:solidFill>
            <a:schemeClr val="accent1"/>
          </a:solidFill>
          <a:ln w="9525">
            <a:noFill/>
            <a:round/>
          </a:ln>
        </p:spPr>
        <p:txBody>
          <a:bodyPr vert="horz" wrap="square" lIns="121920" tIns="60960" rIns="121920" bIns="60960" numCol="1" rtlCol="0" anchor="t" anchorCtr="0" compatLnSpc="1"/>
          <a:lstStyle/>
          <a:p>
            <a:pPr algn="ctr" defTabSz="1031240"/>
            <a:endParaRPr lang="en-US" sz="2665" dirty="0">
              <a:solidFill>
                <a:srgbClr val="262626"/>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9" name="Round Diagonal Corner Rectangle 40"/>
          <p:cNvSpPr/>
          <p:nvPr/>
        </p:nvSpPr>
        <p:spPr bwMode="auto">
          <a:xfrm rot="18900000">
            <a:off x="5300664" y="1951557"/>
            <a:ext cx="1590672" cy="1590672"/>
          </a:xfrm>
          <a:prstGeom prst="round2DiagRect">
            <a:avLst>
              <a:gd name="adj1" fmla="val 31373"/>
              <a:gd name="adj2" fmla="val 0"/>
            </a:avLst>
          </a:prstGeom>
          <a:solidFill>
            <a:schemeClr val="accent2"/>
          </a:solidFill>
          <a:ln w="9525">
            <a:noFill/>
            <a:round/>
          </a:ln>
        </p:spPr>
        <p:txBody>
          <a:bodyPr vert="horz" wrap="square" lIns="121920" tIns="60960" rIns="121920" bIns="60960" numCol="1" rtlCol="0" anchor="t" anchorCtr="0" compatLnSpc="1"/>
          <a:lstStyle/>
          <a:p>
            <a:pPr algn="ctr" defTabSz="1031240"/>
            <a:endParaRPr lang="en-US" sz="2665" dirty="0">
              <a:solidFill>
                <a:srgbClr val="262626"/>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0" name="Round Diagonal Corner Rectangle 41"/>
          <p:cNvSpPr/>
          <p:nvPr/>
        </p:nvSpPr>
        <p:spPr bwMode="auto">
          <a:xfrm rot="18900000">
            <a:off x="5300664" y="4397809"/>
            <a:ext cx="1590672" cy="1590672"/>
          </a:xfrm>
          <a:prstGeom prst="round2DiagRect">
            <a:avLst>
              <a:gd name="adj1" fmla="val 31373"/>
              <a:gd name="adj2" fmla="val 0"/>
            </a:avLst>
          </a:prstGeom>
          <a:solidFill>
            <a:schemeClr val="accent4"/>
          </a:solidFill>
          <a:ln w="9525">
            <a:noFill/>
            <a:round/>
          </a:ln>
        </p:spPr>
        <p:txBody>
          <a:bodyPr vert="horz" wrap="square" lIns="121920" tIns="60960" rIns="121920" bIns="60960" numCol="1" rtlCol="0" anchor="t" anchorCtr="0" compatLnSpc="1"/>
          <a:lstStyle/>
          <a:p>
            <a:pPr algn="ctr" defTabSz="1031240"/>
            <a:endParaRPr lang="en-US" sz="2665" dirty="0">
              <a:solidFill>
                <a:srgbClr val="262626"/>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11" name="Group 57"/>
          <p:cNvGrpSpPr/>
          <p:nvPr/>
        </p:nvGrpSpPr>
        <p:grpSpPr>
          <a:xfrm>
            <a:off x="1779081" y="4921203"/>
            <a:ext cx="2996119" cy="1009272"/>
            <a:chOff x="-267404" y="3129797"/>
            <a:chExt cx="2247089" cy="756953"/>
          </a:xfrm>
        </p:grpSpPr>
        <p:sp>
          <p:nvSpPr>
            <p:cNvPr id="12" name="TextBox 43"/>
            <p:cNvSpPr txBox="1"/>
            <p:nvPr/>
          </p:nvSpPr>
          <p:spPr>
            <a:xfrm>
              <a:off x="-267404" y="3416692"/>
              <a:ext cx="2247089" cy="470058"/>
            </a:xfrm>
            <a:prstGeom prst="rect">
              <a:avLst/>
            </a:prstGeom>
            <a:noFill/>
          </p:spPr>
          <p:txBody>
            <a:bodyPr wrap="square" lIns="0" tIns="0" rIns="0" bIns="0" rtlCol="0">
              <a:spAutoFit/>
            </a:bodyPr>
            <a:lstStyle/>
            <a:p>
              <a:pPr>
                <a:spcBef>
                  <a:spcPct val="20000"/>
                </a:spcBef>
                <a:defRPr/>
              </a:pPr>
              <a:r>
                <a:rPr lang="zh-CN" altLang="en-US" sz="1200" dirty="0">
                  <a:solidFill>
                    <a:schemeClr val="tx2"/>
                  </a:solidFill>
                  <a:latin typeface="FZHei-B01S" panose="02010601030101010101" pitchFamily="2" charset="-122"/>
                  <a:ea typeface="FZHei-B01S" panose="02010601030101010101" pitchFamily="2" charset="-122"/>
                  <a:sym typeface="FZHei-B01S" panose="02010601030101010101" pitchFamily="2" charset="-122"/>
                </a:rPr>
                <a:t>单击此处添加文本单击此处添加文本</a:t>
              </a:r>
              <a:endParaRPr lang="en-US" altLang="zh-CN" sz="1200" dirty="0">
                <a:solidFill>
                  <a:schemeClr val="tx2"/>
                </a:solidFill>
                <a:latin typeface="FZHei-B01S" panose="02010601030101010101" pitchFamily="2" charset="-122"/>
                <a:ea typeface="FZHei-B01S" panose="02010601030101010101" pitchFamily="2" charset="-122"/>
                <a:sym typeface="FZHei-B01S" panose="02010601030101010101" pitchFamily="2" charset="-122"/>
              </a:endParaRPr>
            </a:p>
            <a:p>
              <a:pPr>
                <a:spcBef>
                  <a:spcPct val="20000"/>
                </a:spcBef>
                <a:defRPr/>
              </a:pPr>
              <a:r>
                <a:rPr lang="zh-CN" altLang="en-US" sz="1200" dirty="0">
                  <a:solidFill>
                    <a:schemeClr val="tx2"/>
                  </a:solidFill>
                  <a:latin typeface="FZHei-B01S" panose="02010601030101010101" pitchFamily="2" charset="-122"/>
                  <a:ea typeface="FZHei-B01S" panose="02010601030101010101" pitchFamily="2" charset="-122"/>
                  <a:sym typeface="FZHei-B01S" panose="02010601030101010101" pitchFamily="2" charset="-122"/>
                </a:rPr>
                <a:t>单击此处添加文本</a:t>
              </a:r>
              <a:endParaRPr lang="en-US" altLang="zh-CN" sz="1200" dirty="0">
                <a:solidFill>
                  <a:schemeClr val="tx2"/>
                </a:solidFill>
                <a:latin typeface="FZHei-B01S" panose="02010601030101010101" pitchFamily="2" charset="-122"/>
                <a:ea typeface="FZHei-B01S" panose="02010601030101010101" pitchFamily="2" charset="-122"/>
                <a:sym typeface="FZHei-B01S" panose="02010601030101010101" pitchFamily="2" charset="-122"/>
              </a:endParaRPr>
            </a:p>
            <a:p>
              <a:pPr lvl="0">
                <a:spcBef>
                  <a:spcPct val="20000"/>
                </a:spcBef>
                <a:defRPr/>
              </a:pPr>
              <a:endParaRPr lang="en-US" altLang="zh-CN" sz="1200" dirty="0">
                <a:solidFill>
                  <a:schemeClr val="tx2"/>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3" name="Rectangle 44"/>
            <p:cNvSpPr/>
            <p:nvPr/>
          </p:nvSpPr>
          <p:spPr>
            <a:xfrm>
              <a:off x="990826" y="3129797"/>
              <a:ext cx="914400" cy="184309"/>
            </a:xfrm>
            <a:prstGeom prst="rect">
              <a:avLst/>
            </a:prstGeom>
          </p:spPr>
          <p:txBody>
            <a:bodyPr wrap="none" lIns="0" tIns="0" rIns="0" bIns="0">
              <a:spAutoFit/>
            </a:bodyPr>
            <a:lstStyle/>
            <a:p>
              <a:pPr algn="r" defTabSz="1031240"/>
              <a:r>
                <a:rPr lang="zh-CN" altLang="en-US" sz="1600"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在此添加标题</a:t>
              </a:r>
              <a:endParaRPr lang="en-US" altLang="zh-CN" sz="16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4" name="Group 58"/>
          <p:cNvGrpSpPr/>
          <p:nvPr/>
        </p:nvGrpSpPr>
        <p:grpSpPr>
          <a:xfrm>
            <a:off x="7328275" y="1868875"/>
            <a:ext cx="3034927" cy="957149"/>
            <a:chOff x="7174424" y="1352592"/>
            <a:chExt cx="2276195" cy="717861"/>
          </a:xfrm>
        </p:grpSpPr>
        <p:sp>
          <p:nvSpPr>
            <p:cNvPr id="15" name="TextBox 46"/>
            <p:cNvSpPr txBox="1"/>
            <p:nvPr/>
          </p:nvSpPr>
          <p:spPr>
            <a:xfrm>
              <a:off x="7174424" y="1600395"/>
              <a:ext cx="2276195" cy="470058"/>
            </a:xfrm>
            <a:prstGeom prst="rect">
              <a:avLst/>
            </a:prstGeom>
            <a:noFill/>
          </p:spPr>
          <p:txBody>
            <a:bodyPr wrap="square" lIns="0" tIns="0" rIns="0" bIns="0" rtlCol="0">
              <a:spAutoFit/>
            </a:bodyPr>
            <a:lstStyle/>
            <a:p>
              <a:pPr>
                <a:spcBef>
                  <a:spcPct val="20000"/>
                </a:spcBef>
                <a:defRPr/>
              </a:pPr>
              <a:r>
                <a:rPr lang="zh-CN" altLang="en-US" sz="1200" dirty="0">
                  <a:solidFill>
                    <a:schemeClr val="tx2"/>
                  </a:solidFill>
                  <a:latin typeface="FZHei-B01S" panose="02010601030101010101" pitchFamily="2" charset="-122"/>
                  <a:ea typeface="FZHei-B01S" panose="02010601030101010101" pitchFamily="2" charset="-122"/>
                  <a:sym typeface="FZHei-B01S" panose="02010601030101010101" pitchFamily="2" charset="-122"/>
                </a:rPr>
                <a:t>单击此处添加文本单击此处添加文本</a:t>
              </a:r>
              <a:endParaRPr lang="en-US" altLang="zh-CN" sz="1200" dirty="0">
                <a:solidFill>
                  <a:schemeClr val="tx2"/>
                </a:solidFill>
                <a:latin typeface="FZHei-B01S" panose="02010601030101010101" pitchFamily="2" charset="-122"/>
                <a:ea typeface="FZHei-B01S" panose="02010601030101010101" pitchFamily="2" charset="-122"/>
                <a:sym typeface="FZHei-B01S" panose="02010601030101010101" pitchFamily="2" charset="-122"/>
              </a:endParaRPr>
            </a:p>
            <a:p>
              <a:pPr>
                <a:spcBef>
                  <a:spcPct val="20000"/>
                </a:spcBef>
                <a:defRPr/>
              </a:pPr>
              <a:r>
                <a:rPr lang="zh-CN" altLang="en-US" sz="1200" dirty="0">
                  <a:solidFill>
                    <a:schemeClr val="tx2"/>
                  </a:solidFill>
                  <a:latin typeface="FZHei-B01S" panose="02010601030101010101" pitchFamily="2" charset="-122"/>
                  <a:ea typeface="FZHei-B01S" panose="02010601030101010101" pitchFamily="2" charset="-122"/>
                  <a:sym typeface="FZHei-B01S" panose="02010601030101010101" pitchFamily="2" charset="-122"/>
                </a:rPr>
                <a:t>单击此处添加文本</a:t>
              </a:r>
              <a:endParaRPr lang="en-US" altLang="zh-CN" sz="1200" dirty="0">
                <a:solidFill>
                  <a:schemeClr val="tx2"/>
                </a:solidFill>
                <a:latin typeface="FZHei-B01S" panose="02010601030101010101" pitchFamily="2" charset="-122"/>
                <a:ea typeface="FZHei-B01S" panose="02010601030101010101" pitchFamily="2" charset="-122"/>
                <a:sym typeface="FZHei-B01S" panose="02010601030101010101" pitchFamily="2" charset="-122"/>
              </a:endParaRPr>
            </a:p>
            <a:p>
              <a:pPr lvl="0">
                <a:spcBef>
                  <a:spcPct val="20000"/>
                </a:spcBef>
                <a:defRPr/>
              </a:pPr>
              <a:endParaRPr lang="en-US" altLang="zh-CN" sz="1200" dirty="0">
                <a:solidFill>
                  <a:schemeClr val="tx2"/>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6" name="Rectangle 47"/>
            <p:cNvSpPr/>
            <p:nvPr/>
          </p:nvSpPr>
          <p:spPr>
            <a:xfrm>
              <a:off x="7174424" y="1352592"/>
              <a:ext cx="914400" cy="184308"/>
            </a:xfrm>
            <a:prstGeom prst="rect">
              <a:avLst/>
            </a:prstGeom>
          </p:spPr>
          <p:txBody>
            <a:bodyPr wrap="none" lIns="0" tIns="0" rIns="0" bIns="0">
              <a:spAutoFit/>
            </a:bodyPr>
            <a:lstStyle/>
            <a:p>
              <a:pPr defTabSz="1031240"/>
              <a:r>
                <a:rPr lang="zh-CN" altLang="en-US" sz="1600" dirty="0">
                  <a:solidFill>
                    <a:schemeClr val="accent3"/>
                  </a:solidFill>
                  <a:latin typeface="FZHei-B01S" panose="02010601030101010101" pitchFamily="2" charset="-122"/>
                  <a:ea typeface="FZHei-B01S" panose="02010601030101010101" pitchFamily="2" charset="-122"/>
                  <a:sym typeface="FZHei-B01S" panose="02010601030101010101" pitchFamily="2" charset="-122"/>
                </a:rPr>
                <a:t>在此添加标题</a:t>
              </a:r>
              <a:endParaRPr lang="en-US" altLang="zh-CN" sz="1600" b="1" dirty="0">
                <a:solidFill>
                  <a:schemeClr val="accent3"/>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7" name="Group 56"/>
          <p:cNvGrpSpPr/>
          <p:nvPr/>
        </p:nvGrpSpPr>
        <p:grpSpPr>
          <a:xfrm>
            <a:off x="1740272" y="1868875"/>
            <a:ext cx="3034928" cy="957149"/>
            <a:chOff x="-296510" y="1363501"/>
            <a:chExt cx="2276196" cy="717861"/>
          </a:xfrm>
        </p:grpSpPr>
        <p:sp>
          <p:nvSpPr>
            <p:cNvPr id="18" name="TextBox 49"/>
            <p:cNvSpPr txBox="1"/>
            <p:nvPr/>
          </p:nvSpPr>
          <p:spPr>
            <a:xfrm>
              <a:off x="-296510" y="1611304"/>
              <a:ext cx="2276196" cy="470058"/>
            </a:xfrm>
            <a:prstGeom prst="rect">
              <a:avLst/>
            </a:prstGeom>
            <a:noFill/>
          </p:spPr>
          <p:txBody>
            <a:bodyPr wrap="square" lIns="0" tIns="0" rIns="0" bIns="0" rtlCol="0">
              <a:spAutoFit/>
            </a:bodyPr>
            <a:lstStyle/>
            <a:p>
              <a:pPr>
                <a:spcBef>
                  <a:spcPct val="20000"/>
                </a:spcBef>
                <a:defRPr/>
              </a:pPr>
              <a:r>
                <a:rPr lang="zh-CN" altLang="en-US" sz="1200" dirty="0">
                  <a:solidFill>
                    <a:schemeClr val="tx2"/>
                  </a:solidFill>
                  <a:latin typeface="FZHei-B01S" panose="02010601030101010101" pitchFamily="2" charset="-122"/>
                  <a:ea typeface="FZHei-B01S" panose="02010601030101010101" pitchFamily="2" charset="-122"/>
                  <a:sym typeface="FZHei-B01S" panose="02010601030101010101" pitchFamily="2" charset="-122"/>
                </a:rPr>
                <a:t>单击此处添加文本单击此处添加文本</a:t>
              </a:r>
              <a:endParaRPr lang="en-US" altLang="zh-CN" sz="1200" dirty="0">
                <a:solidFill>
                  <a:schemeClr val="tx2"/>
                </a:solidFill>
                <a:latin typeface="FZHei-B01S" panose="02010601030101010101" pitchFamily="2" charset="-122"/>
                <a:ea typeface="FZHei-B01S" panose="02010601030101010101" pitchFamily="2" charset="-122"/>
                <a:sym typeface="FZHei-B01S" panose="02010601030101010101" pitchFamily="2" charset="-122"/>
              </a:endParaRPr>
            </a:p>
            <a:p>
              <a:pPr>
                <a:spcBef>
                  <a:spcPct val="20000"/>
                </a:spcBef>
                <a:defRPr/>
              </a:pPr>
              <a:r>
                <a:rPr lang="zh-CN" altLang="en-US" sz="1200" dirty="0">
                  <a:solidFill>
                    <a:schemeClr val="tx2"/>
                  </a:solidFill>
                  <a:latin typeface="FZHei-B01S" panose="02010601030101010101" pitchFamily="2" charset="-122"/>
                  <a:ea typeface="FZHei-B01S" panose="02010601030101010101" pitchFamily="2" charset="-122"/>
                  <a:sym typeface="FZHei-B01S" panose="02010601030101010101" pitchFamily="2" charset="-122"/>
                </a:rPr>
                <a:t>单击此处添加文本</a:t>
              </a:r>
              <a:endParaRPr lang="en-US" altLang="zh-CN" sz="1200" dirty="0">
                <a:solidFill>
                  <a:schemeClr val="tx2"/>
                </a:solidFill>
                <a:latin typeface="FZHei-B01S" panose="02010601030101010101" pitchFamily="2" charset="-122"/>
                <a:ea typeface="FZHei-B01S" panose="02010601030101010101" pitchFamily="2" charset="-122"/>
                <a:sym typeface="FZHei-B01S" panose="02010601030101010101" pitchFamily="2" charset="-122"/>
              </a:endParaRPr>
            </a:p>
            <a:p>
              <a:pPr lvl="0">
                <a:spcBef>
                  <a:spcPct val="20000"/>
                </a:spcBef>
                <a:defRPr/>
              </a:pPr>
              <a:endParaRPr lang="en-US" altLang="zh-CN" sz="1200" dirty="0">
                <a:solidFill>
                  <a:schemeClr val="tx2"/>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9" name="Rectangle 50"/>
            <p:cNvSpPr/>
            <p:nvPr/>
          </p:nvSpPr>
          <p:spPr>
            <a:xfrm>
              <a:off x="1065286" y="1363501"/>
              <a:ext cx="914400" cy="184308"/>
            </a:xfrm>
            <a:prstGeom prst="rect">
              <a:avLst/>
            </a:prstGeom>
          </p:spPr>
          <p:txBody>
            <a:bodyPr wrap="none" lIns="0" tIns="0" rIns="0" bIns="0">
              <a:spAutoFit/>
            </a:bodyPr>
            <a:lstStyle/>
            <a:p>
              <a:pPr algn="r" defTabSz="1031240"/>
              <a:r>
                <a:rPr lang="zh-CN" altLang="en-US" sz="1600"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在此添加标题</a:t>
              </a:r>
              <a:endParaRPr lang="en-US" altLang="zh-CN" sz="1600" b="1"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0" name="Group 58"/>
          <p:cNvGrpSpPr/>
          <p:nvPr/>
        </p:nvGrpSpPr>
        <p:grpSpPr>
          <a:xfrm>
            <a:off x="7328275" y="4896515"/>
            <a:ext cx="3034927" cy="957149"/>
            <a:chOff x="7174424" y="1352592"/>
            <a:chExt cx="2276195" cy="717861"/>
          </a:xfrm>
        </p:grpSpPr>
        <p:sp>
          <p:nvSpPr>
            <p:cNvPr id="21" name="TextBox 52"/>
            <p:cNvSpPr txBox="1"/>
            <p:nvPr/>
          </p:nvSpPr>
          <p:spPr>
            <a:xfrm>
              <a:off x="7174424" y="1600395"/>
              <a:ext cx="2276195" cy="470058"/>
            </a:xfrm>
            <a:prstGeom prst="rect">
              <a:avLst/>
            </a:prstGeom>
            <a:noFill/>
          </p:spPr>
          <p:txBody>
            <a:bodyPr wrap="square" lIns="0" tIns="0" rIns="0" bIns="0" rtlCol="0">
              <a:spAutoFit/>
            </a:bodyPr>
            <a:lstStyle/>
            <a:p>
              <a:pPr>
                <a:spcBef>
                  <a:spcPct val="20000"/>
                </a:spcBef>
                <a:defRPr/>
              </a:pPr>
              <a:r>
                <a:rPr lang="zh-CN" altLang="en-US" sz="1200" dirty="0">
                  <a:solidFill>
                    <a:schemeClr val="tx2"/>
                  </a:solidFill>
                  <a:latin typeface="FZHei-B01S" panose="02010601030101010101" pitchFamily="2" charset="-122"/>
                  <a:ea typeface="FZHei-B01S" panose="02010601030101010101" pitchFamily="2" charset="-122"/>
                  <a:sym typeface="FZHei-B01S" panose="02010601030101010101" pitchFamily="2" charset="-122"/>
                </a:rPr>
                <a:t>单击此处添加文本单击此处添加文本</a:t>
              </a:r>
              <a:endParaRPr lang="en-US" altLang="zh-CN" sz="1200" dirty="0">
                <a:solidFill>
                  <a:schemeClr val="tx2"/>
                </a:solidFill>
                <a:latin typeface="FZHei-B01S" panose="02010601030101010101" pitchFamily="2" charset="-122"/>
                <a:ea typeface="FZHei-B01S" panose="02010601030101010101" pitchFamily="2" charset="-122"/>
                <a:sym typeface="FZHei-B01S" panose="02010601030101010101" pitchFamily="2" charset="-122"/>
              </a:endParaRPr>
            </a:p>
            <a:p>
              <a:pPr>
                <a:spcBef>
                  <a:spcPct val="20000"/>
                </a:spcBef>
                <a:defRPr/>
              </a:pPr>
              <a:r>
                <a:rPr lang="zh-CN" altLang="en-US" sz="1200" dirty="0">
                  <a:solidFill>
                    <a:schemeClr val="tx2"/>
                  </a:solidFill>
                  <a:latin typeface="FZHei-B01S" panose="02010601030101010101" pitchFamily="2" charset="-122"/>
                  <a:ea typeface="FZHei-B01S" panose="02010601030101010101" pitchFamily="2" charset="-122"/>
                  <a:sym typeface="FZHei-B01S" panose="02010601030101010101" pitchFamily="2" charset="-122"/>
                </a:rPr>
                <a:t>单击此处添加文本</a:t>
              </a:r>
              <a:endParaRPr lang="en-US" altLang="zh-CN" sz="1200" dirty="0">
                <a:solidFill>
                  <a:schemeClr val="tx2"/>
                </a:solidFill>
                <a:latin typeface="FZHei-B01S" panose="02010601030101010101" pitchFamily="2" charset="-122"/>
                <a:ea typeface="FZHei-B01S" panose="02010601030101010101" pitchFamily="2" charset="-122"/>
                <a:sym typeface="FZHei-B01S" panose="02010601030101010101" pitchFamily="2" charset="-122"/>
              </a:endParaRPr>
            </a:p>
            <a:p>
              <a:pPr lvl="0">
                <a:spcBef>
                  <a:spcPct val="20000"/>
                </a:spcBef>
                <a:defRPr/>
              </a:pPr>
              <a:endParaRPr lang="en-US" altLang="zh-CN" sz="1200" dirty="0">
                <a:solidFill>
                  <a:schemeClr val="tx2"/>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2" name="Rectangle 53"/>
            <p:cNvSpPr/>
            <p:nvPr/>
          </p:nvSpPr>
          <p:spPr>
            <a:xfrm>
              <a:off x="7174424" y="1352592"/>
              <a:ext cx="914400" cy="184308"/>
            </a:xfrm>
            <a:prstGeom prst="rect">
              <a:avLst/>
            </a:prstGeom>
          </p:spPr>
          <p:txBody>
            <a:bodyPr wrap="none" lIns="0" tIns="0" rIns="0" bIns="0">
              <a:spAutoFit/>
            </a:bodyPr>
            <a:lstStyle/>
            <a:p>
              <a:pPr defTabSz="1031240"/>
              <a:r>
                <a:rPr lang="zh-CN" altLang="en-US" sz="1600" dirty="0">
                  <a:solidFill>
                    <a:schemeClr val="accent4"/>
                  </a:solidFill>
                  <a:latin typeface="FZHei-B01S" panose="02010601030101010101" pitchFamily="2" charset="-122"/>
                  <a:ea typeface="FZHei-B01S" panose="02010601030101010101" pitchFamily="2" charset="-122"/>
                  <a:sym typeface="FZHei-B01S" panose="02010601030101010101" pitchFamily="2" charset="-122"/>
                </a:rPr>
                <a:t>在此添加标题</a:t>
              </a:r>
              <a:endParaRPr lang="en-US" altLang="zh-CN" sz="1600" b="1" dirty="0">
                <a:solidFill>
                  <a:schemeClr val="accent4"/>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23" name="Freeform 129"/>
          <p:cNvSpPr/>
          <p:nvPr/>
        </p:nvSpPr>
        <p:spPr bwMode="auto">
          <a:xfrm>
            <a:off x="5812636" y="2400301"/>
            <a:ext cx="566728" cy="693187"/>
          </a:xfrm>
          <a:custGeom>
            <a:avLst/>
            <a:gdLst/>
            <a:ahLst/>
            <a:cxnLst>
              <a:cxn ang="0">
                <a:pos x="53" y="58"/>
              </a:cxn>
              <a:cxn ang="0">
                <a:pos x="36" y="58"/>
              </a:cxn>
              <a:cxn ang="0">
                <a:pos x="36" y="65"/>
              </a:cxn>
              <a:cxn ang="0">
                <a:pos x="34" y="68"/>
              </a:cxn>
              <a:cxn ang="0">
                <a:pos x="22" y="68"/>
              </a:cxn>
              <a:cxn ang="0">
                <a:pos x="20" y="65"/>
              </a:cxn>
              <a:cxn ang="0">
                <a:pos x="20" y="58"/>
              </a:cxn>
              <a:cxn ang="0">
                <a:pos x="2" y="58"/>
              </a:cxn>
              <a:cxn ang="0">
                <a:pos x="0" y="56"/>
              </a:cxn>
              <a:cxn ang="0">
                <a:pos x="1" y="54"/>
              </a:cxn>
              <a:cxn ang="0">
                <a:pos x="16" y="39"/>
              </a:cxn>
              <a:cxn ang="0">
                <a:pos x="7" y="39"/>
              </a:cxn>
              <a:cxn ang="0">
                <a:pos x="5" y="36"/>
              </a:cxn>
              <a:cxn ang="0">
                <a:pos x="6" y="34"/>
              </a:cxn>
              <a:cxn ang="0">
                <a:pos x="21" y="19"/>
              </a:cxn>
              <a:cxn ang="0">
                <a:pos x="13" y="19"/>
              </a:cxn>
              <a:cxn ang="0">
                <a:pos x="11" y="17"/>
              </a:cxn>
              <a:cxn ang="0">
                <a:pos x="12" y="15"/>
              </a:cxn>
              <a:cxn ang="0">
                <a:pos x="26" y="0"/>
              </a:cxn>
              <a:cxn ang="0">
                <a:pos x="28" y="0"/>
              </a:cxn>
              <a:cxn ang="0">
                <a:pos x="30" y="0"/>
              </a:cxn>
              <a:cxn ang="0">
                <a:pos x="44" y="15"/>
              </a:cxn>
              <a:cxn ang="0">
                <a:pos x="45" y="17"/>
              </a:cxn>
              <a:cxn ang="0">
                <a:pos x="42" y="19"/>
              </a:cxn>
              <a:cxn ang="0">
                <a:pos x="35" y="19"/>
              </a:cxn>
              <a:cxn ang="0">
                <a:pos x="50" y="34"/>
              </a:cxn>
              <a:cxn ang="0">
                <a:pos x="51" y="36"/>
              </a:cxn>
              <a:cxn ang="0">
                <a:pos x="49" y="39"/>
              </a:cxn>
              <a:cxn ang="0">
                <a:pos x="40" y="39"/>
              </a:cxn>
              <a:cxn ang="0">
                <a:pos x="55" y="54"/>
              </a:cxn>
              <a:cxn ang="0">
                <a:pos x="56" y="56"/>
              </a:cxn>
              <a:cxn ang="0">
                <a:pos x="53" y="58"/>
              </a:cxn>
            </a:cxnLst>
            <a:rect l="0" t="0" r="r" b="b"/>
            <a:pathLst>
              <a:path w="56" h="68">
                <a:moveTo>
                  <a:pt x="53" y="58"/>
                </a:moveTo>
                <a:cubicBezTo>
                  <a:pt x="36" y="58"/>
                  <a:pt x="36" y="58"/>
                  <a:pt x="36" y="58"/>
                </a:cubicBezTo>
                <a:cubicBezTo>
                  <a:pt x="36" y="60"/>
                  <a:pt x="36" y="63"/>
                  <a:pt x="36" y="65"/>
                </a:cubicBezTo>
                <a:cubicBezTo>
                  <a:pt x="36" y="67"/>
                  <a:pt x="35" y="68"/>
                  <a:pt x="34" y="68"/>
                </a:cubicBezTo>
                <a:cubicBezTo>
                  <a:pt x="22" y="68"/>
                  <a:pt x="22" y="68"/>
                  <a:pt x="22" y="68"/>
                </a:cubicBezTo>
                <a:cubicBezTo>
                  <a:pt x="21" y="68"/>
                  <a:pt x="20" y="67"/>
                  <a:pt x="20" y="65"/>
                </a:cubicBezTo>
                <a:cubicBezTo>
                  <a:pt x="20" y="63"/>
                  <a:pt x="20" y="60"/>
                  <a:pt x="20" y="58"/>
                </a:cubicBezTo>
                <a:cubicBezTo>
                  <a:pt x="2" y="58"/>
                  <a:pt x="2" y="58"/>
                  <a:pt x="2" y="58"/>
                </a:cubicBezTo>
                <a:cubicBezTo>
                  <a:pt x="1" y="58"/>
                  <a:pt x="0" y="57"/>
                  <a:pt x="0" y="56"/>
                </a:cubicBezTo>
                <a:cubicBezTo>
                  <a:pt x="0" y="55"/>
                  <a:pt x="0" y="54"/>
                  <a:pt x="1" y="54"/>
                </a:cubicBezTo>
                <a:cubicBezTo>
                  <a:pt x="16" y="39"/>
                  <a:pt x="16" y="39"/>
                  <a:pt x="16" y="39"/>
                </a:cubicBezTo>
                <a:cubicBezTo>
                  <a:pt x="7" y="39"/>
                  <a:pt x="7" y="39"/>
                  <a:pt x="7" y="39"/>
                </a:cubicBezTo>
                <a:cubicBezTo>
                  <a:pt x="6" y="39"/>
                  <a:pt x="5" y="37"/>
                  <a:pt x="5" y="36"/>
                </a:cubicBezTo>
                <a:cubicBezTo>
                  <a:pt x="5" y="35"/>
                  <a:pt x="5" y="35"/>
                  <a:pt x="6" y="34"/>
                </a:cubicBezTo>
                <a:cubicBezTo>
                  <a:pt x="21" y="19"/>
                  <a:pt x="21" y="19"/>
                  <a:pt x="21" y="19"/>
                </a:cubicBezTo>
                <a:cubicBezTo>
                  <a:pt x="13" y="19"/>
                  <a:pt x="13" y="19"/>
                  <a:pt x="13" y="19"/>
                </a:cubicBezTo>
                <a:cubicBezTo>
                  <a:pt x="12" y="19"/>
                  <a:pt x="11" y="18"/>
                  <a:pt x="11" y="17"/>
                </a:cubicBezTo>
                <a:cubicBezTo>
                  <a:pt x="11" y="16"/>
                  <a:pt x="11" y="15"/>
                  <a:pt x="12" y="15"/>
                </a:cubicBezTo>
                <a:cubicBezTo>
                  <a:pt x="26" y="0"/>
                  <a:pt x="26" y="0"/>
                  <a:pt x="26" y="0"/>
                </a:cubicBezTo>
                <a:cubicBezTo>
                  <a:pt x="27" y="0"/>
                  <a:pt x="27" y="0"/>
                  <a:pt x="28" y="0"/>
                </a:cubicBezTo>
                <a:cubicBezTo>
                  <a:pt x="29" y="0"/>
                  <a:pt x="29" y="0"/>
                  <a:pt x="30" y="0"/>
                </a:cubicBezTo>
                <a:cubicBezTo>
                  <a:pt x="44" y="15"/>
                  <a:pt x="44" y="15"/>
                  <a:pt x="44" y="15"/>
                </a:cubicBezTo>
                <a:cubicBezTo>
                  <a:pt x="45" y="15"/>
                  <a:pt x="45" y="16"/>
                  <a:pt x="45" y="17"/>
                </a:cubicBezTo>
                <a:cubicBezTo>
                  <a:pt x="45" y="18"/>
                  <a:pt x="44" y="19"/>
                  <a:pt x="42" y="19"/>
                </a:cubicBezTo>
                <a:cubicBezTo>
                  <a:pt x="35" y="19"/>
                  <a:pt x="35" y="19"/>
                  <a:pt x="35" y="19"/>
                </a:cubicBezTo>
                <a:cubicBezTo>
                  <a:pt x="50" y="34"/>
                  <a:pt x="50" y="34"/>
                  <a:pt x="50" y="34"/>
                </a:cubicBezTo>
                <a:cubicBezTo>
                  <a:pt x="51" y="35"/>
                  <a:pt x="51" y="35"/>
                  <a:pt x="51" y="36"/>
                </a:cubicBezTo>
                <a:cubicBezTo>
                  <a:pt x="51" y="37"/>
                  <a:pt x="50" y="39"/>
                  <a:pt x="49" y="39"/>
                </a:cubicBezTo>
                <a:cubicBezTo>
                  <a:pt x="40" y="39"/>
                  <a:pt x="40" y="39"/>
                  <a:pt x="40" y="39"/>
                </a:cubicBezTo>
                <a:cubicBezTo>
                  <a:pt x="55" y="54"/>
                  <a:pt x="55" y="54"/>
                  <a:pt x="55" y="54"/>
                </a:cubicBezTo>
                <a:cubicBezTo>
                  <a:pt x="56" y="54"/>
                  <a:pt x="56" y="55"/>
                  <a:pt x="56" y="56"/>
                </a:cubicBezTo>
                <a:cubicBezTo>
                  <a:pt x="56" y="57"/>
                  <a:pt x="55" y="58"/>
                  <a:pt x="53" y="58"/>
                </a:cubicBezTo>
                <a:close/>
              </a:path>
            </a:pathLst>
          </a:custGeom>
          <a:solidFill>
            <a:schemeClr val="bg1"/>
          </a:solidFill>
          <a:ln w="9525">
            <a:noFill/>
            <a:round/>
          </a:ln>
        </p:spPr>
        <p:txBody>
          <a:bodyPr vert="horz" wrap="square" lIns="121920" tIns="60960" rIns="121920" bIns="60960" numCol="1" anchor="t" anchorCtr="0" compatLnSpc="1"/>
          <a:lstStyle/>
          <a:p>
            <a:pPr defTabSz="1031240"/>
            <a:endParaRPr lang="en-US" sz="2665">
              <a:solidFill>
                <a:srgbClr val="262626"/>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4" name="Freeform 166"/>
          <p:cNvSpPr>
            <a:spLocks noEditPoints="1"/>
          </p:cNvSpPr>
          <p:nvPr/>
        </p:nvSpPr>
        <p:spPr bwMode="auto">
          <a:xfrm>
            <a:off x="4584780" y="3614293"/>
            <a:ext cx="636981" cy="641667"/>
          </a:xfrm>
          <a:custGeom>
            <a:avLst/>
            <a:gdLst/>
            <a:ahLst/>
            <a:cxnLst>
              <a:cxn ang="0">
                <a:pos x="1" y="42"/>
              </a:cxn>
              <a:cxn ang="0">
                <a:pos x="1" y="40"/>
              </a:cxn>
              <a:cxn ang="0">
                <a:pos x="14" y="41"/>
              </a:cxn>
              <a:cxn ang="0">
                <a:pos x="30" y="19"/>
              </a:cxn>
              <a:cxn ang="0">
                <a:pos x="17" y="8"/>
              </a:cxn>
              <a:cxn ang="0">
                <a:pos x="9" y="14"/>
              </a:cxn>
              <a:cxn ang="0">
                <a:pos x="9" y="19"/>
              </a:cxn>
              <a:cxn ang="0">
                <a:pos x="18" y="39"/>
              </a:cxn>
              <a:cxn ang="0">
                <a:pos x="4" y="24"/>
              </a:cxn>
              <a:cxn ang="0">
                <a:pos x="4" y="9"/>
              </a:cxn>
              <a:cxn ang="0">
                <a:pos x="17" y="0"/>
              </a:cxn>
              <a:cxn ang="0">
                <a:pos x="37" y="16"/>
              </a:cxn>
              <a:cxn ang="0">
                <a:pos x="30" y="19"/>
              </a:cxn>
              <a:cxn ang="0">
                <a:pos x="6" y="58"/>
              </a:cxn>
              <a:cxn ang="0">
                <a:pos x="5" y="56"/>
              </a:cxn>
              <a:cxn ang="0">
                <a:pos x="16" y="46"/>
              </a:cxn>
              <a:cxn ang="0">
                <a:pos x="7" y="58"/>
              </a:cxn>
              <a:cxn ang="0">
                <a:pos x="22" y="63"/>
              </a:cxn>
              <a:cxn ang="0">
                <a:pos x="20" y="49"/>
              </a:cxn>
              <a:cxn ang="0">
                <a:pos x="23" y="49"/>
              </a:cxn>
              <a:cxn ang="0">
                <a:pos x="59" y="54"/>
              </a:cxn>
              <a:cxn ang="0">
                <a:pos x="46" y="62"/>
              </a:cxn>
              <a:cxn ang="0">
                <a:pos x="25" y="46"/>
              </a:cxn>
              <a:cxn ang="0">
                <a:pos x="33" y="43"/>
              </a:cxn>
              <a:cxn ang="0">
                <a:pos x="48" y="54"/>
              </a:cxn>
              <a:cxn ang="0">
                <a:pos x="55" y="46"/>
              </a:cxn>
              <a:cxn ang="0">
                <a:pos x="44" y="33"/>
              </a:cxn>
              <a:cxn ang="0">
                <a:pos x="46" y="25"/>
              </a:cxn>
              <a:cxn ang="0">
                <a:pos x="62" y="46"/>
              </a:cxn>
              <a:cxn ang="0">
                <a:pos x="42" y="13"/>
              </a:cxn>
              <a:cxn ang="0">
                <a:pos x="40" y="13"/>
              </a:cxn>
              <a:cxn ang="0">
                <a:pos x="41" y="0"/>
              </a:cxn>
              <a:cxn ang="0">
                <a:pos x="42" y="13"/>
              </a:cxn>
              <a:cxn ang="0">
                <a:pos x="47" y="17"/>
              </a:cxn>
              <a:cxn ang="0">
                <a:pos x="46" y="15"/>
              </a:cxn>
              <a:cxn ang="0">
                <a:pos x="58" y="5"/>
              </a:cxn>
              <a:cxn ang="0">
                <a:pos x="48" y="16"/>
              </a:cxn>
              <a:cxn ang="0">
                <a:pos x="50" y="23"/>
              </a:cxn>
              <a:cxn ang="0">
                <a:pos x="50" y="20"/>
              </a:cxn>
              <a:cxn ang="0">
                <a:pos x="63" y="22"/>
              </a:cxn>
            </a:cxnLst>
            <a:rect l="0" t="0" r="r" b="b"/>
            <a:pathLst>
              <a:path w="63" h="63">
                <a:moveTo>
                  <a:pt x="13" y="42"/>
                </a:moveTo>
                <a:cubicBezTo>
                  <a:pt x="1" y="42"/>
                  <a:pt x="1" y="42"/>
                  <a:pt x="1" y="42"/>
                </a:cubicBezTo>
                <a:cubicBezTo>
                  <a:pt x="0" y="42"/>
                  <a:pt x="0" y="42"/>
                  <a:pt x="0" y="41"/>
                </a:cubicBezTo>
                <a:cubicBezTo>
                  <a:pt x="0" y="40"/>
                  <a:pt x="0" y="40"/>
                  <a:pt x="1" y="40"/>
                </a:cubicBezTo>
                <a:cubicBezTo>
                  <a:pt x="13" y="40"/>
                  <a:pt x="13" y="40"/>
                  <a:pt x="13" y="40"/>
                </a:cubicBezTo>
                <a:cubicBezTo>
                  <a:pt x="14" y="40"/>
                  <a:pt x="14" y="40"/>
                  <a:pt x="14" y="41"/>
                </a:cubicBezTo>
                <a:cubicBezTo>
                  <a:pt x="14" y="42"/>
                  <a:pt x="14" y="42"/>
                  <a:pt x="13" y="42"/>
                </a:cubicBezTo>
                <a:close/>
                <a:moveTo>
                  <a:pt x="30" y="19"/>
                </a:moveTo>
                <a:cubicBezTo>
                  <a:pt x="19" y="9"/>
                  <a:pt x="19" y="9"/>
                  <a:pt x="19" y="9"/>
                </a:cubicBezTo>
                <a:cubicBezTo>
                  <a:pt x="19" y="8"/>
                  <a:pt x="18" y="8"/>
                  <a:pt x="17" y="8"/>
                </a:cubicBezTo>
                <a:cubicBezTo>
                  <a:pt x="16" y="8"/>
                  <a:pt x="15" y="8"/>
                  <a:pt x="14" y="9"/>
                </a:cubicBezTo>
                <a:cubicBezTo>
                  <a:pt x="9" y="14"/>
                  <a:pt x="9" y="14"/>
                  <a:pt x="9" y="14"/>
                </a:cubicBezTo>
                <a:cubicBezTo>
                  <a:pt x="8" y="15"/>
                  <a:pt x="8" y="16"/>
                  <a:pt x="8" y="17"/>
                </a:cubicBezTo>
                <a:cubicBezTo>
                  <a:pt x="8" y="18"/>
                  <a:pt x="8" y="19"/>
                  <a:pt x="9" y="19"/>
                </a:cubicBezTo>
                <a:cubicBezTo>
                  <a:pt x="19" y="30"/>
                  <a:pt x="19" y="30"/>
                  <a:pt x="19" y="30"/>
                </a:cubicBezTo>
                <a:cubicBezTo>
                  <a:pt x="18" y="39"/>
                  <a:pt x="18" y="39"/>
                  <a:pt x="18" y="39"/>
                </a:cubicBezTo>
                <a:cubicBezTo>
                  <a:pt x="18" y="38"/>
                  <a:pt x="17" y="38"/>
                  <a:pt x="16" y="37"/>
                </a:cubicBezTo>
                <a:cubicBezTo>
                  <a:pt x="4" y="24"/>
                  <a:pt x="4" y="24"/>
                  <a:pt x="4" y="24"/>
                </a:cubicBezTo>
                <a:cubicBezTo>
                  <a:pt x="2" y="22"/>
                  <a:pt x="0" y="20"/>
                  <a:pt x="0" y="17"/>
                </a:cubicBezTo>
                <a:cubicBezTo>
                  <a:pt x="0" y="14"/>
                  <a:pt x="2" y="11"/>
                  <a:pt x="4" y="9"/>
                </a:cubicBezTo>
                <a:cubicBezTo>
                  <a:pt x="9" y="3"/>
                  <a:pt x="9" y="3"/>
                  <a:pt x="9" y="3"/>
                </a:cubicBezTo>
                <a:cubicBezTo>
                  <a:pt x="11" y="1"/>
                  <a:pt x="14" y="0"/>
                  <a:pt x="17" y="0"/>
                </a:cubicBezTo>
                <a:cubicBezTo>
                  <a:pt x="20" y="0"/>
                  <a:pt x="23" y="1"/>
                  <a:pt x="25" y="4"/>
                </a:cubicBezTo>
                <a:cubicBezTo>
                  <a:pt x="37" y="16"/>
                  <a:pt x="37" y="16"/>
                  <a:pt x="37" y="16"/>
                </a:cubicBezTo>
                <a:cubicBezTo>
                  <a:pt x="38" y="17"/>
                  <a:pt x="38" y="18"/>
                  <a:pt x="39" y="18"/>
                </a:cubicBezTo>
                <a:lnTo>
                  <a:pt x="30" y="19"/>
                </a:lnTo>
                <a:close/>
                <a:moveTo>
                  <a:pt x="7" y="58"/>
                </a:moveTo>
                <a:cubicBezTo>
                  <a:pt x="6" y="58"/>
                  <a:pt x="6" y="58"/>
                  <a:pt x="6" y="58"/>
                </a:cubicBezTo>
                <a:cubicBezTo>
                  <a:pt x="6" y="58"/>
                  <a:pt x="5" y="58"/>
                  <a:pt x="5" y="58"/>
                </a:cubicBezTo>
                <a:cubicBezTo>
                  <a:pt x="5" y="57"/>
                  <a:pt x="5" y="56"/>
                  <a:pt x="5" y="56"/>
                </a:cubicBezTo>
                <a:cubicBezTo>
                  <a:pt x="15" y="46"/>
                  <a:pt x="15" y="46"/>
                  <a:pt x="15" y="46"/>
                </a:cubicBezTo>
                <a:cubicBezTo>
                  <a:pt x="15" y="46"/>
                  <a:pt x="16" y="46"/>
                  <a:pt x="16" y="46"/>
                </a:cubicBezTo>
                <a:cubicBezTo>
                  <a:pt x="17" y="47"/>
                  <a:pt x="17" y="47"/>
                  <a:pt x="16" y="48"/>
                </a:cubicBezTo>
                <a:lnTo>
                  <a:pt x="7" y="58"/>
                </a:lnTo>
                <a:close/>
                <a:moveTo>
                  <a:pt x="23" y="62"/>
                </a:moveTo>
                <a:cubicBezTo>
                  <a:pt x="23" y="62"/>
                  <a:pt x="22" y="63"/>
                  <a:pt x="22" y="63"/>
                </a:cubicBezTo>
                <a:cubicBezTo>
                  <a:pt x="21" y="63"/>
                  <a:pt x="20" y="62"/>
                  <a:pt x="20" y="62"/>
                </a:cubicBezTo>
                <a:cubicBezTo>
                  <a:pt x="20" y="49"/>
                  <a:pt x="20" y="49"/>
                  <a:pt x="20" y="49"/>
                </a:cubicBezTo>
                <a:cubicBezTo>
                  <a:pt x="20" y="49"/>
                  <a:pt x="21" y="48"/>
                  <a:pt x="22" y="48"/>
                </a:cubicBezTo>
                <a:cubicBezTo>
                  <a:pt x="22" y="48"/>
                  <a:pt x="23" y="49"/>
                  <a:pt x="23" y="49"/>
                </a:cubicBezTo>
                <a:lnTo>
                  <a:pt x="23" y="62"/>
                </a:lnTo>
                <a:close/>
                <a:moveTo>
                  <a:pt x="59" y="54"/>
                </a:moveTo>
                <a:cubicBezTo>
                  <a:pt x="54" y="59"/>
                  <a:pt x="54" y="59"/>
                  <a:pt x="54" y="59"/>
                </a:cubicBezTo>
                <a:cubicBezTo>
                  <a:pt x="51" y="61"/>
                  <a:pt x="49" y="62"/>
                  <a:pt x="46" y="62"/>
                </a:cubicBezTo>
                <a:cubicBezTo>
                  <a:pt x="43" y="62"/>
                  <a:pt x="40" y="61"/>
                  <a:pt x="38" y="59"/>
                </a:cubicBezTo>
                <a:cubicBezTo>
                  <a:pt x="25" y="46"/>
                  <a:pt x="25" y="46"/>
                  <a:pt x="25" y="46"/>
                </a:cubicBezTo>
                <a:cubicBezTo>
                  <a:pt x="25" y="46"/>
                  <a:pt x="24" y="45"/>
                  <a:pt x="24" y="44"/>
                </a:cubicBezTo>
                <a:cubicBezTo>
                  <a:pt x="33" y="43"/>
                  <a:pt x="33" y="43"/>
                  <a:pt x="33" y="43"/>
                </a:cubicBezTo>
                <a:cubicBezTo>
                  <a:pt x="43" y="54"/>
                  <a:pt x="43" y="54"/>
                  <a:pt x="43" y="54"/>
                </a:cubicBezTo>
                <a:cubicBezTo>
                  <a:pt x="45" y="55"/>
                  <a:pt x="47" y="55"/>
                  <a:pt x="48" y="54"/>
                </a:cubicBezTo>
                <a:cubicBezTo>
                  <a:pt x="54" y="48"/>
                  <a:pt x="54" y="48"/>
                  <a:pt x="54" y="48"/>
                </a:cubicBezTo>
                <a:cubicBezTo>
                  <a:pt x="55" y="48"/>
                  <a:pt x="55" y="47"/>
                  <a:pt x="55" y="46"/>
                </a:cubicBezTo>
                <a:cubicBezTo>
                  <a:pt x="55" y="45"/>
                  <a:pt x="55" y="44"/>
                  <a:pt x="54" y="43"/>
                </a:cubicBezTo>
                <a:cubicBezTo>
                  <a:pt x="44" y="33"/>
                  <a:pt x="44" y="33"/>
                  <a:pt x="44" y="33"/>
                </a:cubicBezTo>
                <a:cubicBezTo>
                  <a:pt x="44" y="24"/>
                  <a:pt x="44" y="24"/>
                  <a:pt x="44" y="24"/>
                </a:cubicBezTo>
                <a:cubicBezTo>
                  <a:pt x="45" y="24"/>
                  <a:pt x="46" y="25"/>
                  <a:pt x="46" y="25"/>
                </a:cubicBezTo>
                <a:cubicBezTo>
                  <a:pt x="59" y="38"/>
                  <a:pt x="59" y="38"/>
                  <a:pt x="59" y="38"/>
                </a:cubicBezTo>
                <a:cubicBezTo>
                  <a:pt x="61" y="40"/>
                  <a:pt x="62" y="43"/>
                  <a:pt x="62" y="46"/>
                </a:cubicBezTo>
                <a:cubicBezTo>
                  <a:pt x="62" y="49"/>
                  <a:pt x="61" y="52"/>
                  <a:pt x="59" y="54"/>
                </a:cubicBezTo>
                <a:close/>
                <a:moveTo>
                  <a:pt x="42" y="13"/>
                </a:moveTo>
                <a:cubicBezTo>
                  <a:pt x="42" y="14"/>
                  <a:pt x="42" y="14"/>
                  <a:pt x="41" y="14"/>
                </a:cubicBezTo>
                <a:cubicBezTo>
                  <a:pt x="40" y="14"/>
                  <a:pt x="40" y="14"/>
                  <a:pt x="40" y="13"/>
                </a:cubicBezTo>
                <a:cubicBezTo>
                  <a:pt x="40" y="1"/>
                  <a:pt x="40" y="1"/>
                  <a:pt x="40" y="1"/>
                </a:cubicBezTo>
                <a:cubicBezTo>
                  <a:pt x="40" y="0"/>
                  <a:pt x="40" y="0"/>
                  <a:pt x="41" y="0"/>
                </a:cubicBezTo>
                <a:cubicBezTo>
                  <a:pt x="42" y="0"/>
                  <a:pt x="42" y="0"/>
                  <a:pt x="42" y="1"/>
                </a:cubicBezTo>
                <a:lnTo>
                  <a:pt x="42" y="13"/>
                </a:lnTo>
                <a:close/>
                <a:moveTo>
                  <a:pt x="48" y="16"/>
                </a:moveTo>
                <a:cubicBezTo>
                  <a:pt x="48" y="17"/>
                  <a:pt x="47" y="17"/>
                  <a:pt x="47" y="17"/>
                </a:cubicBezTo>
                <a:cubicBezTo>
                  <a:pt x="47" y="17"/>
                  <a:pt x="47" y="17"/>
                  <a:pt x="46" y="16"/>
                </a:cubicBezTo>
                <a:cubicBezTo>
                  <a:pt x="46" y="16"/>
                  <a:pt x="46" y="15"/>
                  <a:pt x="46" y="15"/>
                </a:cubicBezTo>
                <a:cubicBezTo>
                  <a:pt x="56" y="5"/>
                  <a:pt x="56" y="5"/>
                  <a:pt x="56" y="5"/>
                </a:cubicBezTo>
                <a:cubicBezTo>
                  <a:pt x="56" y="4"/>
                  <a:pt x="57" y="4"/>
                  <a:pt x="58" y="5"/>
                </a:cubicBezTo>
                <a:cubicBezTo>
                  <a:pt x="58" y="5"/>
                  <a:pt x="58" y="6"/>
                  <a:pt x="58" y="7"/>
                </a:cubicBezTo>
                <a:lnTo>
                  <a:pt x="48" y="16"/>
                </a:lnTo>
                <a:close/>
                <a:moveTo>
                  <a:pt x="62" y="23"/>
                </a:moveTo>
                <a:cubicBezTo>
                  <a:pt x="50" y="23"/>
                  <a:pt x="50" y="23"/>
                  <a:pt x="50" y="23"/>
                </a:cubicBezTo>
                <a:cubicBezTo>
                  <a:pt x="49" y="23"/>
                  <a:pt x="48" y="22"/>
                  <a:pt x="48" y="22"/>
                </a:cubicBezTo>
                <a:cubicBezTo>
                  <a:pt x="48" y="21"/>
                  <a:pt x="49" y="20"/>
                  <a:pt x="50" y="20"/>
                </a:cubicBezTo>
                <a:cubicBezTo>
                  <a:pt x="62" y="20"/>
                  <a:pt x="62" y="20"/>
                  <a:pt x="62" y="20"/>
                </a:cubicBezTo>
                <a:cubicBezTo>
                  <a:pt x="62" y="20"/>
                  <a:pt x="63" y="21"/>
                  <a:pt x="63" y="22"/>
                </a:cubicBezTo>
                <a:cubicBezTo>
                  <a:pt x="63" y="22"/>
                  <a:pt x="62" y="23"/>
                  <a:pt x="62" y="23"/>
                </a:cubicBezTo>
                <a:close/>
              </a:path>
            </a:pathLst>
          </a:custGeom>
          <a:solidFill>
            <a:schemeClr val="bg1"/>
          </a:solidFill>
          <a:ln w="9525">
            <a:noFill/>
            <a:round/>
          </a:ln>
        </p:spPr>
        <p:txBody>
          <a:bodyPr vert="horz" wrap="square" lIns="121920" tIns="60960" rIns="121920" bIns="60960" numCol="1" anchor="t" anchorCtr="0" compatLnSpc="1"/>
          <a:lstStyle/>
          <a:p>
            <a:pPr defTabSz="1031240"/>
            <a:endParaRPr lang="en-US" sz="2665">
              <a:solidFill>
                <a:srgbClr val="262626"/>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5" name="Freeform 187"/>
          <p:cNvSpPr>
            <a:spLocks noEditPoints="1"/>
          </p:cNvSpPr>
          <p:nvPr/>
        </p:nvSpPr>
        <p:spPr bwMode="auto">
          <a:xfrm>
            <a:off x="6944480" y="3712649"/>
            <a:ext cx="688501" cy="44495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vert="horz" wrap="square" lIns="121920" tIns="60960" rIns="121920" bIns="60960" numCol="1" anchor="t" anchorCtr="0" compatLnSpc="1"/>
          <a:lstStyle/>
          <a:p>
            <a:pPr defTabSz="1031240"/>
            <a:endParaRPr lang="en-US" sz="2665">
              <a:solidFill>
                <a:srgbClr val="262626"/>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6" name="Freeform 204"/>
          <p:cNvSpPr>
            <a:spLocks noEditPoints="1"/>
          </p:cNvSpPr>
          <p:nvPr/>
        </p:nvSpPr>
        <p:spPr bwMode="auto">
          <a:xfrm>
            <a:off x="5655735" y="4900416"/>
            <a:ext cx="880533" cy="585461"/>
          </a:xfrm>
          <a:custGeom>
            <a:avLst/>
            <a:gdLst/>
            <a:ahLst/>
            <a:cxnLst>
              <a:cxn ang="0">
                <a:pos x="86" y="15"/>
              </a:cxn>
              <a:cxn ang="0">
                <a:pos x="44" y="29"/>
              </a:cxn>
              <a:cxn ang="0">
                <a:pos x="43" y="29"/>
              </a:cxn>
              <a:cxn ang="0">
                <a:pos x="43" y="29"/>
              </a:cxn>
              <a:cxn ang="0">
                <a:pos x="18" y="21"/>
              </a:cxn>
              <a:cxn ang="0">
                <a:pos x="14" y="32"/>
              </a:cxn>
              <a:cxn ang="0">
                <a:pos x="17" y="36"/>
              </a:cxn>
              <a:cxn ang="0">
                <a:pos x="15" y="40"/>
              </a:cxn>
              <a:cxn ang="0">
                <a:pos x="17" y="56"/>
              </a:cxn>
              <a:cxn ang="0">
                <a:pos x="16" y="57"/>
              </a:cxn>
              <a:cxn ang="0">
                <a:pos x="16" y="58"/>
              </a:cxn>
              <a:cxn ang="0">
                <a:pos x="8" y="58"/>
              </a:cxn>
              <a:cxn ang="0">
                <a:pos x="7" y="57"/>
              </a:cxn>
              <a:cxn ang="0">
                <a:pos x="7" y="56"/>
              </a:cxn>
              <a:cxn ang="0">
                <a:pos x="9" y="40"/>
              </a:cxn>
              <a:cxn ang="0">
                <a:pos x="7" y="36"/>
              </a:cxn>
              <a:cxn ang="0">
                <a:pos x="10" y="32"/>
              </a:cxn>
              <a:cxn ang="0">
                <a:pos x="13" y="19"/>
              </a:cxn>
              <a:cxn ang="0">
                <a:pos x="1" y="15"/>
              </a:cxn>
              <a:cxn ang="0">
                <a:pos x="0" y="14"/>
              </a:cxn>
              <a:cxn ang="0">
                <a:pos x="1" y="13"/>
              </a:cxn>
              <a:cxn ang="0">
                <a:pos x="43" y="0"/>
              </a:cxn>
              <a:cxn ang="0">
                <a:pos x="43" y="0"/>
              </a:cxn>
              <a:cxn ang="0">
                <a:pos x="44" y="0"/>
              </a:cxn>
              <a:cxn ang="0">
                <a:pos x="86" y="13"/>
              </a:cxn>
              <a:cxn ang="0">
                <a:pos x="87" y="14"/>
              </a:cxn>
              <a:cxn ang="0">
                <a:pos x="86" y="15"/>
              </a:cxn>
              <a:cxn ang="0">
                <a:pos x="68" y="38"/>
              </a:cxn>
              <a:cxn ang="0">
                <a:pos x="43" y="48"/>
              </a:cxn>
              <a:cxn ang="0">
                <a:pos x="19" y="38"/>
              </a:cxn>
              <a:cxn ang="0">
                <a:pos x="20" y="26"/>
              </a:cxn>
              <a:cxn ang="0">
                <a:pos x="42" y="33"/>
              </a:cxn>
              <a:cxn ang="0">
                <a:pos x="43" y="34"/>
              </a:cxn>
              <a:cxn ang="0">
                <a:pos x="45" y="33"/>
              </a:cxn>
              <a:cxn ang="0">
                <a:pos x="67" y="26"/>
              </a:cxn>
              <a:cxn ang="0">
                <a:pos x="68" y="38"/>
              </a:cxn>
            </a:cxnLst>
            <a:rect l="0" t="0" r="r" b="b"/>
            <a:pathLst>
              <a:path w="87" h="58">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chemeClr val="bg1"/>
          </a:solidFill>
          <a:ln w="9525">
            <a:noFill/>
            <a:round/>
          </a:ln>
        </p:spPr>
        <p:txBody>
          <a:bodyPr vert="horz" wrap="square" lIns="121920" tIns="60960" rIns="121920" bIns="60960" numCol="1" anchor="t" anchorCtr="0" compatLnSpc="1"/>
          <a:lstStyle/>
          <a:p>
            <a:pPr defTabSz="1031240"/>
            <a:endParaRPr lang="en-US" sz="2665">
              <a:solidFill>
                <a:srgbClr val="262626"/>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7" name="文本框 26"/>
          <p:cNvSpPr txBox="1"/>
          <p:nvPr/>
        </p:nvSpPr>
        <p:spPr>
          <a:xfrm>
            <a:off x="4926449" y="368300"/>
            <a:ext cx="2339102" cy="523220"/>
          </a:xfrm>
          <a:prstGeom prst="rect">
            <a:avLst/>
          </a:prstGeom>
          <a:noFill/>
        </p:spPr>
        <p:txBody>
          <a:bodyPr wrap="none" rtlCol="0">
            <a:spAutoFit/>
          </a:bodyPr>
          <a:lstStyle/>
          <a:p>
            <a:r>
              <a:rPr lang="zh-CN" altLang="en-US" sz="2800" b="1"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点击输入标题</a:t>
            </a:r>
            <a:endParaRPr lang="zh-CN" altLang="en-US" sz="2800" b="1"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ppt_x</p:attrName>
                                        </p:attrNameLst>
                                      </p:cBhvr>
                                      <p:tavLst>
                                        <p:tav tm="0">
                                          <p:val>
                                            <p:fltVal val="0.5"/>
                                          </p:val>
                                        </p:tav>
                                        <p:tav tm="100000">
                                          <p:val>
                                            <p:strVal val="#ppt_x"/>
                                          </p:val>
                                        </p:tav>
                                      </p:tavLst>
                                    </p:anim>
                                    <p:anim calcmode="lin" valueType="num">
                                      <p:cBhvr>
                                        <p:cTn id="10" dur="500" fill="hold"/>
                                        <p:tgtEl>
                                          <p:spTgt spid="8"/>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 calcmode="lin" valueType="num">
                                      <p:cBhvr>
                                        <p:cTn id="22" dur="500" fill="hold"/>
                                        <p:tgtEl>
                                          <p:spTgt spid="9"/>
                                        </p:tgtEl>
                                        <p:attrNameLst>
                                          <p:attrName>ppt_x</p:attrName>
                                        </p:attrNameLst>
                                      </p:cBhvr>
                                      <p:tavLst>
                                        <p:tav tm="0">
                                          <p:val>
                                            <p:fltVal val="0.5"/>
                                          </p:val>
                                        </p:tav>
                                        <p:tav tm="100000">
                                          <p:val>
                                            <p:strVal val="#ppt_x"/>
                                          </p:val>
                                        </p:tav>
                                      </p:tavLst>
                                    </p:anim>
                                    <p:anim calcmode="lin" valueType="num">
                                      <p:cBhvr>
                                        <p:cTn id="23" dur="500" fill="hold"/>
                                        <p:tgtEl>
                                          <p:spTgt spid="9"/>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3" presetClass="entr" presetSubtype="52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 calcmode="lin" valueType="num">
                                      <p:cBhvr>
                                        <p:cTn id="35" dur="500" fill="hold"/>
                                        <p:tgtEl>
                                          <p:spTgt spid="7"/>
                                        </p:tgtEl>
                                        <p:attrNameLst>
                                          <p:attrName>ppt_x</p:attrName>
                                        </p:attrNameLst>
                                      </p:cBhvr>
                                      <p:tavLst>
                                        <p:tav tm="0">
                                          <p:val>
                                            <p:fltVal val="0.5"/>
                                          </p:val>
                                        </p:tav>
                                        <p:tav tm="100000">
                                          <p:val>
                                            <p:strVal val="#ppt_x"/>
                                          </p:val>
                                        </p:tav>
                                      </p:tavLst>
                                    </p:anim>
                                    <p:anim calcmode="lin" valueType="num">
                                      <p:cBhvr>
                                        <p:cTn id="36" dur="500" fill="hold"/>
                                        <p:tgtEl>
                                          <p:spTgt spid="7"/>
                                        </p:tgtEl>
                                        <p:attrNameLst>
                                          <p:attrName>ppt_y</p:attrName>
                                        </p:attrNameLst>
                                      </p:cBhvr>
                                      <p:tavLst>
                                        <p:tav tm="0">
                                          <p:val>
                                            <p:fltVal val="0.5"/>
                                          </p:val>
                                        </p:tav>
                                        <p:tav tm="100000">
                                          <p:val>
                                            <p:strVal val="#ppt_y"/>
                                          </p:val>
                                        </p:tav>
                                      </p:tavLst>
                                    </p:anim>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Effect transition="in" filter="fade">
                                      <p:cBhvr>
                                        <p:cTn id="42" dur="500"/>
                                        <p:tgtEl>
                                          <p:spTgt spid="25"/>
                                        </p:tgtEl>
                                      </p:cBhvr>
                                    </p:animEffect>
                                  </p:childTnLst>
                                </p:cTn>
                              </p:par>
                            </p:childTnLst>
                          </p:cTn>
                        </p:par>
                        <p:par>
                          <p:cTn id="43" fill="hold">
                            <p:stCondLst>
                              <p:cond delay="3000"/>
                            </p:stCondLst>
                            <p:childTnLst>
                              <p:par>
                                <p:cTn id="44" presetID="23" presetClass="entr" presetSubtype="52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 calcmode="lin" valueType="num">
                                      <p:cBhvr>
                                        <p:cTn id="48" dur="500" fill="hold"/>
                                        <p:tgtEl>
                                          <p:spTgt spid="10"/>
                                        </p:tgtEl>
                                        <p:attrNameLst>
                                          <p:attrName>ppt_x</p:attrName>
                                        </p:attrNameLst>
                                      </p:cBhvr>
                                      <p:tavLst>
                                        <p:tav tm="0">
                                          <p:val>
                                            <p:fltVal val="0.5"/>
                                          </p:val>
                                        </p:tav>
                                        <p:tav tm="100000">
                                          <p:val>
                                            <p:strVal val="#ppt_x"/>
                                          </p:val>
                                        </p:tav>
                                      </p:tavLst>
                                    </p:anim>
                                    <p:anim calcmode="lin" valueType="num">
                                      <p:cBhvr>
                                        <p:cTn id="49" dur="500" fill="hold"/>
                                        <p:tgtEl>
                                          <p:spTgt spid="10"/>
                                        </p:tgtEl>
                                        <p:attrNameLst>
                                          <p:attrName>ppt_y</p:attrName>
                                        </p:attrNameLst>
                                      </p:cBhvr>
                                      <p:tavLst>
                                        <p:tav tm="0">
                                          <p:val>
                                            <p:fltVal val="0.5"/>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Effect transition="in" filter="fade">
                                      <p:cBhvr>
                                        <p:cTn id="55" dur="500"/>
                                        <p:tgtEl>
                                          <p:spTgt spid="26"/>
                                        </p:tgtEl>
                                      </p:cBhvr>
                                    </p:animEffect>
                                  </p:childTnLst>
                                </p:cTn>
                              </p:par>
                            </p:childTnLst>
                          </p:cTn>
                        </p:par>
                        <p:par>
                          <p:cTn id="56" fill="hold">
                            <p:stCondLst>
                              <p:cond delay="4000"/>
                            </p:stCondLst>
                            <p:childTnLst>
                              <p:par>
                                <p:cTn id="57" presetID="2" presetClass="entr" presetSubtype="8" accel="50000" decel="50000"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0-#ppt_w/2"/>
                                          </p:val>
                                        </p:tav>
                                        <p:tav tm="100000">
                                          <p:val>
                                            <p:strVal val="#ppt_x"/>
                                          </p:val>
                                        </p:tav>
                                      </p:tavLst>
                                    </p:anim>
                                    <p:anim calcmode="lin" valueType="num">
                                      <p:cBhvr additive="base">
                                        <p:cTn id="60" dur="500" fill="hold"/>
                                        <p:tgtEl>
                                          <p:spTgt spid="11"/>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2" presetClass="entr" presetSubtype="8" accel="50000" decel="50000" fill="hold" nodeType="after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fill="hold"/>
                                        <p:tgtEl>
                                          <p:spTgt spid="17"/>
                                        </p:tgtEl>
                                        <p:attrNameLst>
                                          <p:attrName>ppt_x</p:attrName>
                                        </p:attrNameLst>
                                      </p:cBhvr>
                                      <p:tavLst>
                                        <p:tav tm="0">
                                          <p:val>
                                            <p:strVal val="0-#ppt_w/2"/>
                                          </p:val>
                                        </p:tav>
                                        <p:tav tm="100000">
                                          <p:val>
                                            <p:strVal val="#ppt_x"/>
                                          </p:val>
                                        </p:tav>
                                      </p:tavLst>
                                    </p:anim>
                                    <p:anim calcmode="lin" valueType="num">
                                      <p:cBhvr additive="base">
                                        <p:cTn id="65" dur="500" fill="hold"/>
                                        <p:tgtEl>
                                          <p:spTgt spid="17"/>
                                        </p:tgtEl>
                                        <p:attrNameLst>
                                          <p:attrName>ppt_y</p:attrName>
                                        </p:attrNameLst>
                                      </p:cBhvr>
                                      <p:tavLst>
                                        <p:tav tm="0">
                                          <p:val>
                                            <p:strVal val="#ppt_y"/>
                                          </p:val>
                                        </p:tav>
                                        <p:tav tm="100000">
                                          <p:val>
                                            <p:strVal val="#ppt_y"/>
                                          </p:val>
                                        </p:tav>
                                      </p:tavLst>
                                    </p:anim>
                                  </p:childTnLst>
                                </p:cTn>
                              </p:par>
                            </p:childTnLst>
                          </p:cTn>
                        </p:par>
                        <p:par>
                          <p:cTn id="66" fill="hold">
                            <p:stCondLst>
                              <p:cond delay="5000"/>
                            </p:stCondLst>
                            <p:childTnLst>
                              <p:par>
                                <p:cTn id="67" presetID="2" presetClass="entr" presetSubtype="2" accel="50000" decel="50000" fill="hold" nodeType="after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1+#ppt_w/2"/>
                                          </p:val>
                                        </p:tav>
                                        <p:tav tm="100000">
                                          <p:val>
                                            <p:strVal val="#ppt_x"/>
                                          </p:val>
                                        </p:tav>
                                      </p:tavLst>
                                    </p:anim>
                                    <p:anim calcmode="lin" valueType="num">
                                      <p:cBhvr additive="base">
                                        <p:cTn id="70" dur="500" fill="hold"/>
                                        <p:tgtEl>
                                          <p:spTgt spid="14"/>
                                        </p:tgtEl>
                                        <p:attrNameLst>
                                          <p:attrName>ppt_y</p:attrName>
                                        </p:attrNameLst>
                                      </p:cBhvr>
                                      <p:tavLst>
                                        <p:tav tm="0">
                                          <p:val>
                                            <p:strVal val="#ppt_y"/>
                                          </p:val>
                                        </p:tav>
                                        <p:tav tm="100000">
                                          <p:val>
                                            <p:strVal val="#ppt_y"/>
                                          </p:val>
                                        </p:tav>
                                      </p:tavLst>
                                    </p:anim>
                                  </p:childTnLst>
                                </p:cTn>
                              </p:par>
                            </p:childTnLst>
                          </p:cTn>
                        </p:par>
                        <p:par>
                          <p:cTn id="71" fill="hold">
                            <p:stCondLst>
                              <p:cond delay="5500"/>
                            </p:stCondLst>
                            <p:childTnLst>
                              <p:par>
                                <p:cTn id="72" presetID="2" presetClass="entr" presetSubtype="2" accel="50000" decel="50000"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500" fill="hold"/>
                                        <p:tgtEl>
                                          <p:spTgt spid="20"/>
                                        </p:tgtEl>
                                        <p:attrNameLst>
                                          <p:attrName>ppt_x</p:attrName>
                                        </p:attrNameLst>
                                      </p:cBhvr>
                                      <p:tavLst>
                                        <p:tav tm="0">
                                          <p:val>
                                            <p:strVal val="1+#ppt_w/2"/>
                                          </p:val>
                                        </p:tav>
                                        <p:tav tm="100000">
                                          <p:val>
                                            <p:strVal val="#ppt_x"/>
                                          </p:val>
                                        </p:tav>
                                      </p:tavLst>
                                    </p:anim>
                                    <p:anim calcmode="lin" valueType="num">
                                      <p:cBhvr additive="base">
                                        <p:cTn id="75"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23" grpId="0" bldLvl="0" animBg="1"/>
      <p:bldP spid="24" grpId="0" bldLvl="0" animBg="1"/>
      <p:bldP spid="25" grpId="0" bldLvl="0" animBg="1"/>
      <p:bldP spid="2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srcRect l="9148" r="7325"/>
          <a:stretch>
            <a:fillRect/>
          </a:stretch>
        </p:blipFill>
        <p:spPr>
          <a:xfrm>
            <a:off x="0" y="0"/>
            <a:ext cx="12192000" cy="6910076"/>
          </a:xfrm>
          <a:prstGeom prst="rect">
            <a:avLst/>
          </a:prstGeom>
        </p:spPr>
      </p:pic>
      <p:sp>
        <p:nvSpPr>
          <p:cNvPr id="7" name="矩形 6"/>
          <p:cNvSpPr/>
          <p:nvPr/>
        </p:nvSpPr>
        <p:spPr>
          <a:xfrm>
            <a:off x="-790575" y="1562746"/>
            <a:ext cx="13773150" cy="4157328"/>
          </a:xfrm>
          <a:prstGeom prst="rect">
            <a:avLst/>
          </a:prstGeom>
          <a:solidFill>
            <a:srgbClr val="36664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8" name="矩形 7"/>
          <p:cNvSpPr/>
          <p:nvPr/>
        </p:nvSpPr>
        <p:spPr>
          <a:xfrm>
            <a:off x="352425" y="1991993"/>
            <a:ext cx="11487150" cy="3322311"/>
          </a:xfrm>
          <a:prstGeom prst="rect">
            <a:avLst/>
          </a:prstGeom>
          <a:solidFill>
            <a:srgbClr val="36664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9" name="TextBox 48"/>
          <p:cNvSpPr txBox="1"/>
          <p:nvPr/>
        </p:nvSpPr>
        <p:spPr>
          <a:xfrm>
            <a:off x="3068320" y="3180080"/>
            <a:ext cx="5502487" cy="1641988"/>
          </a:xfrm>
          <a:prstGeom prst="rect">
            <a:avLst/>
          </a:prstGeom>
          <a:noFill/>
        </p:spPr>
        <p:txBody>
          <a:bodyPr wrap="square" lIns="0" tIns="0" rIns="0" bIns="0" rtlCol="0">
            <a:spAutoFit/>
          </a:bodyPr>
          <a:lstStyle/>
          <a:p>
            <a:pPr algn="ctr"/>
            <a:r>
              <a:rPr lang="en-US" altLang="zh-CN" sz="53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02   </a:t>
            </a:r>
            <a:r>
              <a:rPr lang="zh-CN" altLang="en-US" sz="54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产品优势</a:t>
            </a:r>
            <a:endParaRPr lang="zh-CN" altLang="en-US" sz="5400"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a:p>
            <a:pPr algn="ctr"/>
            <a:endParaRPr lang="zh-CN" altLang="en-US" sz="53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0" name="TextBox 49"/>
          <p:cNvSpPr txBox="1"/>
          <p:nvPr/>
        </p:nvSpPr>
        <p:spPr>
          <a:xfrm>
            <a:off x="3162723" y="4114800"/>
            <a:ext cx="5313680" cy="410882"/>
          </a:xfrm>
          <a:prstGeom prst="rect">
            <a:avLst/>
          </a:prstGeom>
          <a:noFill/>
        </p:spPr>
        <p:txBody>
          <a:bodyPr wrap="square" lIns="0" tIns="0" rIns="0" bIns="0" rtlCol="0">
            <a:spAutoFit/>
          </a:bodyPr>
          <a:lstStyle/>
          <a:p>
            <a:pPr algn="ctr" eaLnBrk="0" hangingPunct="0"/>
            <a:r>
              <a:rPr lang="zh-CN" altLang="en-US" sz="13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输入你的内容输入你的内容输入你的内输入你的内容输入你的内容</a:t>
            </a:r>
            <a:endParaRPr lang="zh-CN" altLang="en-US" sz="13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a:p>
            <a:pPr algn="ctr" eaLnBrk="0" hangingPunct="0"/>
            <a:endParaRPr lang="zh-CN" altLang="en-US" sz="13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30000"/>
                                  </p:iterate>
                                  <p:childTnLst>
                                    <p:set>
                                      <p:cBhvr>
                                        <p:cTn id="6" dur="1" fill="hold">
                                          <p:stCondLst>
                                            <p:cond delay="0"/>
                                          </p:stCondLst>
                                        </p:cTn>
                                        <p:tgtEl>
                                          <p:spTgt spid="9"/>
                                        </p:tgtEl>
                                        <p:attrNameLst>
                                          <p:attrName>style.visibility</p:attrName>
                                        </p:attrNameLst>
                                      </p:cBhvr>
                                      <p:to>
                                        <p:strVal val="visible"/>
                                      </p:to>
                                    </p:set>
                                    <p:animEffect transition="in" filter="wipe(left)">
                                      <p:cBhvr>
                                        <p:cTn id="7" dur="200"/>
                                        <p:tgtEl>
                                          <p:spTgt spid="9"/>
                                        </p:tgtEl>
                                      </p:cBhvr>
                                    </p:animEffect>
                                  </p:childTnLst>
                                </p:cTn>
                              </p:par>
                            </p:childTnLst>
                          </p:cTn>
                        </p:par>
                        <p:par>
                          <p:cTn id="8" fill="hold">
                            <p:stCondLst>
                              <p:cond delay="680"/>
                            </p:stCondLst>
                            <p:childTnLst>
                              <p:par>
                                <p:cTn id="9" presetID="22" presetClass="entr" presetSubtype="8" fill="hold" grpId="0" nodeType="afterEffect">
                                  <p:stCondLst>
                                    <p:cond delay="0"/>
                                  </p:stCondLst>
                                  <p:iterate type="lt">
                                    <p:tmPct val="30000"/>
                                  </p:iterate>
                                  <p:childTnLst>
                                    <p:set>
                                      <p:cBhvr>
                                        <p:cTn id="10" dur="1" fill="hold">
                                          <p:stCondLst>
                                            <p:cond delay="0"/>
                                          </p:stCondLst>
                                        </p:cTn>
                                        <p:tgtEl>
                                          <p:spTgt spid="10"/>
                                        </p:tgtEl>
                                        <p:attrNameLst>
                                          <p:attrName>style.visibility</p:attrName>
                                        </p:attrNameLst>
                                      </p:cBhvr>
                                      <p:to>
                                        <p:strVal val="visible"/>
                                      </p:to>
                                    </p:set>
                                    <p:animEffect transition="in" filter="wipe(left)">
                                      <p:cBhvr>
                                        <p:cTn id="11" dur="2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ags/tag1.xml><?xml version="1.0" encoding="utf-8"?>
<p:tagLst xmlns:p="http://schemas.openxmlformats.org/presentationml/2006/main">
  <p:tag name="PA" val="v4.0.0"/>
</p:tagLst>
</file>

<file path=ppt/tags/tag10.xml><?xml version="1.0" encoding="utf-8"?>
<p:tagLst xmlns:p="http://schemas.openxmlformats.org/presentationml/2006/main">
  <p:tag name="MH" val="20151108140218"/>
  <p:tag name="MH_LIBRARY" val="GRAPHIC"/>
  <p:tag name="MH_TYPE" val="Other"/>
  <p:tag name="MH_ORDER" val="7"/>
</p:tagLst>
</file>

<file path=ppt/tags/tag11.xml><?xml version="1.0" encoding="utf-8"?>
<p:tagLst xmlns:p="http://schemas.openxmlformats.org/presentationml/2006/main">
  <p:tag name="MH" val="20151108140218"/>
  <p:tag name="MH_LIBRARY" val="GRAPHIC"/>
  <p:tag name="MH_TYPE" val="Other"/>
  <p:tag name="MH_ORDER" val="8"/>
</p:tagLst>
</file>

<file path=ppt/tags/tag12.xml><?xml version="1.0" encoding="utf-8"?>
<p:tagLst xmlns:p="http://schemas.openxmlformats.org/presentationml/2006/main">
  <p:tag name="MH" val="20151108140218"/>
  <p:tag name="MH_LIBRARY" val="GRAPHIC"/>
  <p:tag name="MH_TYPE" val="Other"/>
  <p:tag name="MH_ORDER" val="1"/>
</p:tagLst>
</file>

<file path=ppt/tags/tag13.xml><?xml version="1.0" encoding="utf-8"?>
<p:tagLst xmlns:p="http://schemas.openxmlformats.org/presentationml/2006/main">
  <p:tag name="MH" val="20151108140218"/>
  <p:tag name="MH_LIBRARY" val="GRAPHIC"/>
  <p:tag name="MH_TYPE" val="Other"/>
  <p:tag name="MH_ORDER" val="2"/>
</p:tagLst>
</file>

<file path=ppt/tags/tag14.xml><?xml version="1.0" encoding="utf-8"?>
<p:tagLst xmlns:p="http://schemas.openxmlformats.org/presentationml/2006/main">
  <p:tag name="MH" val="20151108140218"/>
  <p:tag name="MH_LIBRARY" val="GRAPHIC"/>
  <p:tag name="MH_TYPE" val="Other"/>
  <p:tag name="MH_ORDER" val="7"/>
</p:tagLst>
</file>

<file path=ppt/tags/tag15.xml><?xml version="1.0" encoding="utf-8"?>
<p:tagLst xmlns:p="http://schemas.openxmlformats.org/presentationml/2006/main">
  <p:tag name="MH" val="20151108140218"/>
  <p:tag name="MH_LIBRARY" val="GRAPHIC"/>
  <p:tag name="MH_TYPE" val="Other"/>
  <p:tag name="MH_ORDER" val="8"/>
</p:tagLst>
</file>

<file path=ppt/tags/tag16.xml><?xml version="1.0" encoding="utf-8"?>
<p:tagLst xmlns:p="http://schemas.openxmlformats.org/presentationml/2006/main">
  <p:tag name="MH" val="20151108140218"/>
  <p:tag name="MH_LIBRARY" val="GRAPHIC"/>
  <p:tag name="MH_TYPE" val="Other"/>
  <p:tag name="MH_ORDER" val="1"/>
</p:tagLst>
</file>

<file path=ppt/tags/tag17.xml><?xml version="1.0" encoding="utf-8"?>
<p:tagLst xmlns:p="http://schemas.openxmlformats.org/presentationml/2006/main">
  <p:tag name="MH" val="20151108140218"/>
  <p:tag name="MH_LIBRARY" val="GRAPHIC"/>
  <p:tag name="MH_TYPE" val="Other"/>
  <p:tag name="MH_ORDER" val="2"/>
</p:tagLst>
</file>

<file path=ppt/tags/tag18.xml><?xml version="1.0" encoding="utf-8"?>
<p:tagLst xmlns:p="http://schemas.openxmlformats.org/presentationml/2006/main">
  <p:tag name="MH" val="20151108140218"/>
  <p:tag name="MH_LIBRARY" val="GRAPHIC"/>
  <p:tag name="MH_TYPE" val="Other"/>
  <p:tag name="MH_ORDER" val="7"/>
</p:tagLst>
</file>

<file path=ppt/tags/tag19.xml><?xml version="1.0" encoding="utf-8"?>
<p:tagLst xmlns:p="http://schemas.openxmlformats.org/presentationml/2006/main">
  <p:tag name="MH" val="20151108140218"/>
  <p:tag name="MH_LIBRARY" val="GRAPHIC"/>
  <p:tag name="MH_TYPE" val="Other"/>
  <p:tag name="MH_ORDER" val="8"/>
</p:tagLst>
</file>

<file path=ppt/tags/tag2.xml><?xml version="1.0" encoding="utf-8"?>
<p:tagLst xmlns:p="http://schemas.openxmlformats.org/presentationml/2006/main">
  <p:tag name="MH" val="20160410221230"/>
  <p:tag name="MH_LIBRARY" val="GRAPHIC"/>
  <p:tag name="MH_ORDER" val="Rectangle 26"/>
</p:tagLst>
</file>

<file path=ppt/tags/tag20.xml><?xml version="1.0" encoding="utf-8"?>
<p:tagLst xmlns:p="http://schemas.openxmlformats.org/presentationml/2006/main">
  <p:tag name="MH" val="20151108140218"/>
  <p:tag name="MH_LIBRARY" val="GRAPHIC"/>
  <p:tag name="MH_TYPE" val="Other"/>
  <p:tag name="MH_ORDER" val="1"/>
</p:tagLst>
</file>

<file path=ppt/tags/tag21.xml><?xml version="1.0" encoding="utf-8"?>
<p:tagLst xmlns:p="http://schemas.openxmlformats.org/presentationml/2006/main">
  <p:tag name="MH" val="20151108140218"/>
  <p:tag name="MH_LIBRARY" val="GRAPHIC"/>
  <p:tag name="MH_TYPE" val="Other"/>
  <p:tag name="MH_ORDER" val="2"/>
</p:tagLst>
</file>

<file path=ppt/tags/tag22.xml><?xml version="1.0" encoding="utf-8"?>
<p:tagLst xmlns:p="http://schemas.openxmlformats.org/presentationml/2006/main">
  <p:tag name="MH" val="20151108140218"/>
  <p:tag name="MH_LIBRARY" val="GRAPHIC"/>
  <p:tag name="MH_TYPE" val="Other"/>
  <p:tag name="MH_ORDER" val="7"/>
</p:tagLst>
</file>

<file path=ppt/tags/tag23.xml><?xml version="1.0" encoding="utf-8"?>
<p:tagLst xmlns:p="http://schemas.openxmlformats.org/presentationml/2006/main">
  <p:tag name="MH" val="20151108140218"/>
  <p:tag name="MH_LIBRARY" val="GRAPHIC"/>
  <p:tag name="MH_TYPE" val="Other"/>
  <p:tag name="MH_ORDER" val="8"/>
</p:tagLst>
</file>

<file path=ppt/tags/tag3.xml><?xml version="1.0" encoding="utf-8"?>
<p:tagLst xmlns:p="http://schemas.openxmlformats.org/presentationml/2006/main">
  <p:tag name="MH" val="20160410221154"/>
  <p:tag name="MH_LIBRARY" val="GRAPHIC"/>
  <p:tag name="MH_ORDER" val="文本框 25"/>
</p:tagLst>
</file>

<file path=ppt/tags/tag4.xml><?xml version="1.0" encoding="utf-8"?>
<p:tagLst xmlns:p="http://schemas.openxmlformats.org/presentationml/2006/main">
  <p:tag name="MH" val="20160410221230"/>
  <p:tag name="MH_LIBRARY" val="GRAPHIC"/>
  <p:tag name="MH_ORDER" val="Rectangle 26"/>
</p:tagLst>
</file>

<file path=ppt/tags/tag5.xml><?xml version="1.0" encoding="utf-8"?>
<p:tagLst xmlns:p="http://schemas.openxmlformats.org/presentationml/2006/main">
  <p:tag name="MH" val="20160410221154"/>
  <p:tag name="MH_LIBRARY" val="GRAPHIC"/>
  <p:tag name="MH_ORDER" val="文本框 25"/>
</p:tagLst>
</file>

<file path=ppt/tags/tag6.xml><?xml version="1.0" encoding="utf-8"?>
<p:tagLst xmlns:p="http://schemas.openxmlformats.org/presentationml/2006/main">
  <p:tag name="MH" val="20160410221230"/>
  <p:tag name="MH_LIBRARY" val="GRAPHIC"/>
  <p:tag name="MH_ORDER" val="Rectangle 26"/>
</p:tagLst>
</file>

<file path=ppt/tags/tag7.xml><?xml version="1.0" encoding="utf-8"?>
<p:tagLst xmlns:p="http://schemas.openxmlformats.org/presentationml/2006/main">
  <p:tag name="MH" val="20160410221154"/>
  <p:tag name="MH_LIBRARY" val="GRAPHIC"/>
  <p:tag name="MH_ORDER" val="文本框 25"/>
</p:tagLst>
</file>

<file path=ppt/tags/tag8.xml><?xml version="1.0" encoding="utf-8"?>
<p:tagLst xmlns:p="http://schemas.openxmlformats.org/presentationml/2006/main">
  <p:tag name="MH" val="20151108140218"/>
  <p:tag name="MH_LIBRARY" val="GRAPHIC"/>
  <p:tag name="MH_TYPE" val="Other"/>
  <p:tag name="MH_ORDER" val="1"/>
</p:tagLst>
</file>

<file path=ppt/tags/tag9.xml><?xml version="1.0" encoding="utf-8"?>
<p:tagLst xmlns:p="http://schemas.openxmlformats.org/presentationml/2006/main">
  <p:tag name="MH" val="20151108140218"/>
  <p:tag name="MH_LIBRARY" val="GRAPHIC"/>
  <p:tag name="MH_TYPE" val="Other"/>
  <p:tag name="MH_ORDER" val="2"/>
</p:tagLst>
</file>

<file path=ppt/theme/theme1.xml><?xml version="1.0" encoding="utf-8"?>
<a:theme xmlns:a="http://schemas.openxmlformats.org/drawingml/2006/main" name="好客模板www.haoke.com">
  <a:themeElements>
    <a:clrScheme name="自定义 1729">
      <a:dk1>
        <a:sysClr val="windowText" lastClr="000000"/>
      </a:dk1>
      <a:lt1>
        <a:sysClr val="window" lastClr="FFFFFF"/>
      </a:lt1>
      <a:dk2>
        <a:srgbClr val="44546A"/>
      </a:dk2>
      <a:lt2>
        <a:srgbClr val="E7E6E6"/>
      </a:lt2>
      <a:accent1>
        <a:srgbClr val="366641"/>
      </a:accent1>
      <a:accent2>
        <a:srgbClr val="366641"/>
      </a:accent2>
      <a:accent3>
        <a:srgbClr val="366641"/>
      </a:accent3>
      <a:accent4>
        <a:srgbClr val="366641"/>
      </a:accent4>
      <a:accent5>
        <a:srgbClr val="366641"/>
      </a:accent5>
      <a:accent6>
        <a:srgbClr val="366641"/>
      </a:accent6>
      <a:hlink>
        <a:srgbClr val="366641"/>
      </a:hlink>
      <a:folHlink>
        <a:srgbClr val="366641"/>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3332</Words>
  <Application>WPS 演示</Application>
  <PresentationFormat>宽屏</PresentationFormat>
  <Paragraphs>403</Paragraphs>
  <Slides>24</Slides>
  <Notes>15</Notes>
  <HiddenSlides>0</HiddenSlides>
  <MMClips>1</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24</vt:i4>
      </vt:variant>
    </vt:vector>
  </HeadingPairs>
  <TitlesOfParts>
    <vt:vector size="44" baseType="lpstr">
      <vt:lpstr>Arial</vt:lpstr>
      <vt:lpstr>宋体</vt:lpstr>
      <vt:lpstr>Wingdings</vt:lpstr>
      <vt:lpstr>Roboto</vt:lpstr>
      <vt:lpstr>Hilda Sonnenschein</vt:lpstr>
      <vt:lpstr>FZHei-B01S</vt:lpstr>
      <vt:lpstr>Bebas Neue</vt:lpstr>
      <vt:lpstr>Open Sans</vt:lpstr>
      <vt:lpstr>冬青黑体简体中文 W3</vt:lpstr>
      <vt:lpstr>Calibri</vt:lpstr>
      <vt:lpstr>微软雅黑</vt:lpstr>
      <vt:lpstr>等线 Light</vt:lpstr>
      <vt:lpstr>等线</vt:lpstr>
      <vt:lpstr>Bebas</vt:lpstr>
      <vt:lpstr>黑体</vt:lpstr>
      <vt:lpstr>Arial Unicode MS</vt:lpstr>
      <vt:lpstr>Calibri Light</vt:lpstr>
      <vt:lpstr>Symbol</vt:lpstr>
      <vt:lpstr>Roboto Black</vt:lpstr>
      <vt:lpstr>好客模板www.haoke.com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一颗苹果</cp:lastModifiedBy>
  <cp:revision>3</cp:revision>
  <dcterms:created xsi:type="dcterms:W3CDTF">2019-01-01T10:01:00Z</dcterms:created>
  <dcterms:modified xsi:type="dcterms:W3CDTF">2021-09-08T10:12:01Z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9A0D75215E954F939D63C79D015C0CC3</vt:lpwstr>
  </property>
</Properties>
</file>