
<file path=[Content_Types].xml><?xml version="1.0" encoding="utf-8"?>
<Types xmlns="http://schemas.openxmlformats.org/package/2006/content-types">
  <Default Extension="jpeg" ContentType="image/jpeg"/>
  <Default Extension="JPG" ContentType="image/.jpg"/>
  <Default Extension="xlsx" ContentType="application/vnd.openxmlformats-officedocument.spreadsheetml.sheet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olors1.xml" ContentType="application/vnd.ms-office.chartcolorstyle+xml"/>
  <Override PartName="/ppt/charts/colors2.xml" ContentType="application/vnd.ms-office.chartcolorstyle+xml"/>
  <Override PartName="/ppt/charts/colors3.xml" ContentType="application/vnd.ms-office.chartcolorstyle+xml"/>
  <Override PartName="/ppt/charts/style1.xml" ContentType="application/vnd.ms-office.chartstyle+xml"/>
  <Override PartName="/ppt/charts/style2.xml" ContentType="application/vnd.ms-office.chartstyle+xml"/>
  <Override PartName="/ppt/charts/style3.xml" ContentType="application/vnd.ms-office.chart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58" r:id="rId6"/>
    <p:sldId id="283" r:id="rId7"/>
    <p:sldId id="285" r:id="rId8"/>
    <p:sldId id="286" r:id="rId9"/>
    <p:sldId id="287" r:id="rId10"/>
    <p:sldId id="279" r:id="rId11"/>
    <p:sldId id="259" r:id="rId12"/>
    <p:sldId id="318" r:id="rId13"/>
    <p:sldId id="319" r:id="rId14"/>
    <p:sldId id="320" r:id="rId15"/>
    <p:sldId id="263" r:id="rId16"/>
    <p:sldId id="264" r:id="rId17"/>
    <p:sldId id="266" r:id="rId18"/>
    <p:sldId id="260" r:id="rId19"/>
    <p:sldId id="269" r:id="rId20"/>
    <p:sldId id="270" r:id="rId21"/>
    <p:sldId id="271" r:id="rId22"/>
    <p:sldId id="290" r:id="rId23"/>
    <p:sldId id="261" r:id="rId24"/>
    <p:sldId id="321" r:id="rId25"/>
    <p:sldId id="293" r:id="rId26"/>
    <p:sldId id="295" r:id="rId27"/>
    <p:sldId id="305" r:id="rId28"/>
    <p:sldId id="306" r:id="rId29"/>
    <p:sldId id="304" r:id="rId30"/>
    <p:sldId id="314" r:id="rId31"/>
    <p:sldId id="322" r:id="rId32"/>
  </p:sldIdLst>
  <p:sldSz cx="12192000" cy="6858000"/>
  <p:notesSz cx="6858000" cy="9144000"/>
  <p:custDataLst>
    <p:tags r:id="rId3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95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9" autoAdjust="0"/>
    <p:restoredTop sz="94660"/>
  </p:normalViewPr>
  <p:slideViewPr>
    <p:cSldViewPr snapToGrid="0" showGuides="1">
      <p:cViewPr>
        <p:scale>
          <a:sx n="69" d="100"/>
          <a:sy n="69" d="100"/>
        </p:scale>
        <p:origin x="1842" y="11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6" Type="http://schemas.openxmlformats.org/officeDocument/2006/relationships/tags" Target="tags/tag1.xml"/><Relationship Id="rId35" Type="http://schemas.openxmlformats.org/officeDocument/2006/relationships/tableStyles" Target="tableStyles.xml"/><Relationship Id="rId34" Type="http://schemas.openxmlformats.org/officeDocument/2006/relationships/viewProps" Target="viewProps.xml"/><Relationship Id="rId33" Type="http://schemas.openxmlformats.org/officeDocument/2006/relationships/presProps" Target="presProps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Workbook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package" Target="../embeddings/Workbook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microsoft.com/office/2011/relationships/chartStyle" Target="style3.xml"/><Relationship Id="rId1" Type="http://schemas.openxmlformats.org/officeDocument/2006/relationships/package" Target="../embeddings/Workbook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radarChart>
        <c:radarStyle val="fill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317500" dist="38100" dir="2700000" algn="tl" rotWithShape="0">
                <a:prstClr val="black">
                  <a:alpha val="20000"/>
                </a:prstClr>
              </a:outerShdw>
            </a:effectLst>
          </c:spPr>
          <c:marker>
            <c:symbol val="none"/>
          </c:marker>
          <c:dLbls>
            <c:delete val="1"/>
          </c:dLbls>
          <c:cat>
            <c:strRef>
              <c:f>Sheet1!$A$2:$A$6</c:f>
              <c:strCache>
                <c:ptCount val="5"/>
                <c:pt idx="0">
                  <c:v>Sales</c:v>
                </c:pt>
                <c:pt idx="1">
                  <c:v>Marketing</c:v>
                </c:pt>
                <c:pt idx="2">
                  <c:v>Administration</c:v>
                </c:pt>
                <c:pt idx="3">
                  <c:v>Technology</c:v>
                </c:pt>
                <c:pt idx="4">
                  <c:v>Support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0.3</c:v>
                </c:pt>
                <c:pt idx="1">
                  <c:v>0.4</c:v>
                </c:pt>
                <c:pt idx="2">
                  <c:v>0.2</c:v>
                </c:pt>
                <c:pt idx="3">
                  <c:v>0.2</c:v>
                </c:pt>
                <c:pt idx="4">
                  <c:v>0.3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</c:spPr>
          <c:marker>
            <c:symbol val="none"/>
          </c:marker>
          <c:dLbls>
            <c:delete val="1"/>
          </c:dLbls>
          <c:cat>
            <c:strRef>
              <c:f>Sheet1!$A$2:$A$6</c:f>
              <c:strCache>
                <c:ptCount val="5"/>
                <c:pt idx="0">
                  <c:v>Sales</c:v>
                </c:pt>
                <c:pt idx="1">
                  <c:v>Marketing</c:v>
                </c:pt>
                <c:pt idx="2">
                  <c:v>Administration</c:v>
                </c:pt>
                <c:pt idx="3">
                  <c:v>Technology</c:v>
                </c:pt>
                <c:pt idx="4">
                  <c:v>Support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0.25</c:v>
                </c:pt>
                <c:pt idx="1">
                  <c:v>0.2</c:v>
                </c:pt>
                <c:pt idx="2">
                  <c:v>0.15</c:v>
                </c:pt>
                <c:pt idx="3">
                  <c:v>0.2</c:v>
                </c:pt>
                <c:pt idx="4">
                  <c:v>0.27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48495248"/>
        <c:axId val="448487408"/>
      </c:radarChart>
      <c:catAx>
        <c:axId val="448495248"/>
        <c:scaling>
          <c:orientation val="minMax"/>
        </c:scaling>
        <c:delete val="0"/>
        <c:axPos val="b"/>
        <c:numFmt formatCode="0.0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6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</a:p>
        </c:txPr>
        <c:crossAx val="448487408"/>
        <c:crosses val="autoZero"/>
        <c:auto val="1"/>
        <c:lblAlgn val="ctr"/>
        <c:lblOffset val="100"/>
        <c:noMultiLvlLbl val="0"/>
      </c:catAx>
      <c:valAx>
        <c:axId val="44848740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bg1">
                  <a:lumMod val="75000"/>
                  <a:alpha val="2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2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4484952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 sz="1200">
          <a:solidFill>
            <a:schemeClr val="bg1">
              <a:lumMod val="65000"/>
            </a:schemeClr>
          </a:solidFill>
          <a:latin typeface="+mn-lt"/>
        </a:defRPr>
      </a:pPr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150.000 Cake sold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elete val="1"/>
          </c:dLbls>
          <c:cat>
            <c:strRef>
              <c:f>Sheet1!$A$2:$A$5</c:f>
              <c:strCache>
                <c:ptCount val="4"/>
                <c:pt idx="0">
                  <c:v>1st</c:v>
                </c:pt>
                <c:pt idx="1">
                  <c:v>2nd</c:v>
                </c:pt>
                <c:pt idx="2">
                  <c:v>3rd</c:v>
                </c:pt>
                <c:pt idx="3">
                  <c:v>4th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100</c:v>
                </c:pt>
                <c:pt idx="1">
                  <c:v>145</c:v>
                </c:pt>
                <c:pt idx="2">
                  <c:v>125</c:v>
                </c:pt>
                <c:pt idx="3">
                  <c:v>150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48497208"/>
        <c:axId val="448487016"/>
      </c:lineChart>
      <c:catAx>
        <c:axId val="448497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2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448487016"/>
        <c:crosses val="autoZero"/>
        <c:auto val="1"/>
        <c:lblAlgn val="ctr"/>
        <c:lblOffset val="100"/>
        <c:noMultiLvlLbl val="0"/>
      </c:catAx>
      <c:valAx>
        <c:axId val="448487016"/>
        <c:scaling>
          <c:orientation val="minMax"/>
          <c:max val="200"/>
          <c:min val="100"/>
        </c:scaling>
        <c:delete val="1"/>
        <c:axPos val="l"/>
        <c:numFmt formatCode="General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2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448497208"/>
        <c:crosses val="autoZero"/>
        <c:crossBetween val="between"/>
        <c:majorUnit val="20"/>
      </c:valAx>
      <c:spPr>
        <a:noFill/>
        <a:ln w="25400"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200" b="0" i="0" u="none" strike="noStrike" kern="1200" baseline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 sz="1200">
          <a:solidFill>
            <a:schemeClr val="bg1">
              <a:lumMod val="65000"/>
            </a:schemeClr>
          </a:solidFill>
        </a:defRPr>
      </a:pPr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</c:spPr>
    </c:floor>
    <c:sideWall>
      <c:thickness val="0"/>
      <c:spPr>
        <a:noFill/>
        <a:ln>
          <a:noFill/>
        </a:ln>
        <a:effectLst/>
      </c:spPr>
    </c:sideWall>
    <c:backWall>
      <c:thickness val="0"/>
      <c:spPr>
        <a:noFill/>
        <a:ln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0.0513504488018198"/>
          <c:y val="0.0770256732027297"/>
          <c:w val="0.94864955119818"/>
          <c:h val="0.92297432679727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 w="25400">
              <a:noFill/>
            </a:ln>
          </c:spPr>
          <c:explosion val="0"/>
          <c:dPt>
            <c:idx val="0"/>
            <c:bubble3D val="0"/>
            <c:explosion val="14"/>
            <c:spPr>
              <a:solidFill>
                <a:schemeClr val="accent1"/>
              </a:solidFill>
              <a:ln w="25400">
                <a:noFill/>
              </a:ln>
              <a:effectLst/>
              <a:scene3d>
                <a:camera prst="orthographicFront"/>
                <a:lightRig rig="threePt" dir="t"/>
              </a:scene3d>
              <a:sp3d/>
            </c:spPr>
          </c:dPt>
          <c:dPt>
            <c:idx val="1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 w="25400">
                <a:noFill/>
              </a:ln>
              <a:effectLst/>
              <a:scene3d>
                <a:camera prst="orthographicFront"/>
                <a:lightRig rig="threePt" dir="t"/>
              </a:scene3d>
              <a:sp3d/>
            </c:spPr>
          </c:dPt>
          <c:dPt>
            <c:idx val="2"/>
            <c:bubble3D val="0"/>
            <c:spPr>
              <a:solidFill>
                <a:schemeClr val="tx1">
                  <a:lumMod val="85000"/>
                  <a:lumOff val="15000"/>
                </a:schemeClr>
              </a:solidFill>
              <a:ln w="25400">
                <a:noFill/>
              </a:ln>
              <a:effectLst/>
              <a:scene3d>
                <a:camera prst="orthographicFront"/>
                <a:lightRig rig="threePt" dir="t"/>
              </a:scene3d>
              <a:sp3d/>
            </c:spPr>
          </c:dPt>
          <c:dPt>
            <c:idx val="3"/>
            <c:bubble3D val="0"/>
            <c:spPr>
              <a:solidFill>
                <a:schemeClr val="bg1">
                  <a:lumMod val="75000"/>
                </a:schemeClr>
              </a:solidFill>
              <a:ln w="25400">
                <a:noFill/>
              </a:ln>
              <a:effectLst/>
              <a:scene3d>
                <a:camera prst="orthographicFront"/>
                <a:lightRig rig="threePt" dir="t"/>
              </a:scene3d>
              <a:sp3d/>
            </c:spPr>
          </c:dPt>
          <c:dLbls>
            <c:delete val="1"/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8.2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0539F5-7036-41EC-B706-1E09E7BB4E9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360CB8-A527-4374-BCDF-18654784AD8C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360CB8-A527-4374-BCDF-18654784AD8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E5E0D5-DC04-4577-9ADD-98BF21262CD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E5E0D5-DC04-4577-9ADD-98BF21262CD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E5E0D5-DC04-4577-9ADD-98BF21262CD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E5E0D5-DC04-4577-9ADD-98BF21262CD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E5E0D5-DC04-4577-9ADD-98BF21262CD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E5E0D5-DC04-4577-9ADD-98BF21262CD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360CB8-A527-4374-BCDF-18654784AD8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E5E0D5-DC04-4577-9ADD-98BF21262CD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E5E0D5-DC04-4577-9ADD-98BF21262CD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E5E0D5-DC04-4577-9ADD-98BF21262CD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360CB8-A527-4374-BCDF-18654784AD8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E5E0D5-DC04-4577-9ADD-98BF21262CD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360CB8-A527-4374-BCDF-18654784AD8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E5E0D5-DC04-4577-9ADD-98BF21262CD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E5E0D5-DC04-4577-9ADD-98BF21262CD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E5E0D5-DC04-4577-9ADD-98BF21262CD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E5E0D5-DC04-4577-9ADD-98BF21262CD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E5E0D5-DC04-4577-9ADD-98BF21262CD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E5E0D5-DC04-4577-9ADD-98BF21262CD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E5E0D5-DC04-4577-9ADD-98BF21262CD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360CB8-A527-4374-BCDF-18654784AD8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360CB8-A527-4374-BCDF-18654784AD8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E5E0D5-DC04-4577-9ADD-98BF21262CD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E5E0D5-DC04-4577-9ADD-98BF21262CD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E5E0D5-DC04-4577-9ADD-98BF21262CD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E5E0D5-DC04-4577-9ADD-98BF21262CD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E5E0D5-DC04-4577-9ADD-98BF21262CD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360CB8-A527-4374-BCDF-18654784AD8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CDEC1-CAB0-4DA7-B1D0-CB93C3A049C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564D4-2016-4661-99C7-91B14B17944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CDEC1-CAB0-4DA7-B1D0-CB93C3A049C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564D4-2016-4661-99C7-91B14B17944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CDEC1-CAB0-4DA7-B1D0-CB93C3A049C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564D4-2016-4661-99C7-91B14B17944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  <a:endParaRPr lang="en-US" dirty="0"/>
          </a:p>
          <a:p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1494632" y="653143"/>
            <a:ext cx="9202736" cy="2278743"/>
          </a:xfrm>
          <a:prstGeom prst="roundRect">
            <a:avLst>
              <a:gd name="adj" fmla="val 2655"/>
            </a:avLst>
          </a:prstGeom>
          <a:noFill/>
          <a:effectLst>
            <a:outerShdw blurRad="1270000" dist="673100" dir="5400000" sx="86000" sy="86000" algn="t" rotWithShape="0">
              <a:prstClr val="black">
                <a:alpha val="27000"/>
              </a:prst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sh/>
      </p:transition>
    </mc:Choice>
    <mc:Fallback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1099459" y="1380675"/>
            <a:ext cx="4343398" cy="4343398"/>
          </a:xfrm>
          <a:custGeom>
            <a:avLst/>
            <a:gdLst>
              <a:gd name="connsiteX0" fmla="*/ 2171699 w 4343398"/>
              <a:gd name="connsiteY0" fmla="*/ 0 h 4343398"/>
              <a:gd name="connsiteX1" fmla="*/ 4343398 w 4343398"/>
              <a:gd name="connsiteY1" fmla="*/ 2171699 h 4343398"/>
              <a:gd name="connsiteX2" fmla="*/ 2171699 w 4343398"/>
              <a:gd name="connsiteY2" fmla="*/ 4343398 h 4343398"/>
              <a:gd name="connsiteX3" fmla="*/ 0 w 4343398"/>
              <a:gd name="connsiteY3" fmla="*/ 2171699 h 4343398"/>
              <a:gd name="connsiteX4" fmla="*/ 2171699 w 4343398"/>
              <a:gd name="connsiteY4" fmla="*/ 0 h 434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43398" h="4343398">
                <a:moveTo>
                  <a:pt x="2171699" y="0"/>
                </a:moveTo>
                <a:cubicBezTo>
                  <a:pt x="3371095" y="0"/>
                  <a:pt x="4343398" y="972303"/>
                  <a:pt x="4343398" y="2171699"/>
                </a:cubicBezTo>
                <a:cubicBezTo>
                  <a:pt x="4343398" y="3371095"/>
                  <a:pt x="3371095" y="4343398"/>
                  <a:pt x="2171699" y="4343398"/>
                </a:cubicBezTo>
                <a:cubicBezTo>
                  <a:pt x="972303" y="4343398"/>
                  <a:pt x="0" y="3371095"/>
                  <a:pt x="0" y="2171699"/>
                </a:cubicBezTo>
                <a:cubicBezTo>
                  <a:pt x="0" y="972303"/>
                  <a:pt x="972303" y="0"/>
                  <a:pt x="2171699" y="0"/>
                </a:cubicBezTo>
                <a:close/>
              </a:path>
            </a:pathLst>
          </a:custGeom>
          <a:noFill/>
          <a:ln w="127000">
            <a:solidFill>
              <a:schemeClr val="bg1"/>
            </a:solidFill>
          </a:ln>
          <a:effectLst>
            <a:outerShdw blurRad="952500" dist="647700" dir="5400000" sx="85000" sy="85000" algn="t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sh/>
      </p:transition>
    </mc:Choice>
    <mc:Fallback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6742695" y="0"/>
            <a:ext cx="5449307" cy="6858000"/>
          </a:xfrm>
          <a:custGeom>
            <a:avLst/>
            <a:gdLst>
              <a:gd name="connsiteX0" fmla="*/ 1035809 w 5449307"/>
              <a:gd name="connsiteY0" fmla="*/ 0 h 6858000"/>
              <a:gd name="connsiteX1" fmla="*/ 5449307 w 5449307"/>
              <a:gd name="connsiteY1" fmla="*/ 0 h 6858000"/>
              <a:gd name="connsiteX2" fmla="*/ 5449307 w 5449307"/>
              <a:gd name="connsiteY2" fmla="*/ 6858000 h 6858000"/>
              <a:gd name="connsiteX3" fmla="*/ 2850176 w 5449307"/>
              <a:gd name="connsiteY3" fmla="*/ 6858000 h 6858000"/>
              <a:gd name="connsiteX4" fmla="*/ 2823744 w 5449307"/>
              <a:gd name="connsiteY4" fmla="*/ 6807034 h 6858000"/>
              <a:gd name="connsiteX5" fmla="*/ 1622 w 5449307"/>
              <a:gd name="connsiteY5" fmla="*/ 3066067 h 6858000"/>
              <a:gd name="connsiteX6" fmla="*/ 1000369 w 5449307"/>
              <a:gd name="connsiteY6" fmla="*/ 12092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9307" h="6858000">
                <a:moveTo>
                  <a:pt x="1035809" y="0"/>
                </a:moveTo>
                <a:lnTo>
                  <a:pt x="5449307" y="0"/>
                </a:lnTo>
                <a:lnTo>
                  <a:pt x="5449307" y="6858000"/>
                </a:lnTo>
                <a:lnTo>
                  <a:pt x="2850176" y="6858000"/>
                </a:lnTo>
                <a:lnTo>
                  <a:pt x="2823744" y="6807034"/>
                </a:lnTo>
                <a:cubicBezTo>
                  <a:pt x="2261088" y="5829973"/>
                  <a:pt x="43562" y="4807683"/>
                  <a:pt x="1622" y="3066067"/>
                </a:cubicBezTo>
                <a:cubicBezTo>
                  <a:pt x="-40319" y="1324452"/>
                  <a:pt x="742889" y="853318"/>
                  <a:pt x="1000369" y="12092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sh/>
      </p:transition>
    </mc:Choice>
    <mc:Fallback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/>
          <p:cNvSpPr/>
          <p:nvPr userDrawn="1"/>
        </p:nvSpPr>
        <p:spPr>
          <a:xfrm>
            <a:off x="1" y="0"/>
            <a:ext cx="6808123" cy="6858000"/>
          </a:xfrm>
          <a:custGeom>
            <a:avLst/>
            <a:gdLst>
              <a:gd name="connsiteX0" fmla="*/ 0 w 6808123"/>
              <a:gd name="connsiteY0" fmla="*/ 0 h 6858000"/>
              <a:gd name="connsiteX1" fmla="*/ 2570134 w 6808123"/>
              <a:gd name="connsiteY1" fmla="*/ 0 h 6858000"/>
              <a:gd name="connsiteX2" fmla="*/ 6808123 w 6808123"/>
              <a:gd name="connsiteY2" fmla="*/ 6858000 h 6858000"/>
              <a:gd name="connsiteX3" fmla="*/ 0 w 680812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08123" h="6858000">
                <a:moveTo>
                  <a:pt x="0" y="0"/>
                </a:moveTo>
                <a:lnTo>
                  <a:pt x="2570134" y="0"/>
                </a:lnTo>
                <a:lnTo>
                  <a:pt x="6808123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1182437" y="838200"/>
            <a:ext cx="5181600" cy="5181600"/>
          </a:xfrm>
          <a:custGeom>
            <a:avLst/>
            <a:gdLst>
              <a:gd name="connsiteX0" fmla="*/ 2610356 w 5220712"/>
              <a:gd name="connsiteY0" fmla="*/ 0 h 5220712"/>
              <a:gd name="connsiteX1" fmla="*/ 5220712 w 5220712"/>
              <a:gd name="connsiteY1" fmla="*/ 2610356 h 5220712"/>
              <a:gd name="connsiteX2" fmla="*/ 2610356 w 5220712"/>
              <a:gd name="connsiteY2" fmla="*/ 5220712 h 5220712"/>
              <a:gd name="connsiteX3" fmla="*/ 0 w 5220712"/>
              <a:gd name="connsiteY3" fmla="*/ 2610356 h 5220712"/>
              <a:gd name="connsiteX4" fmla="*/ 2610356 w 5220712"/>
              <a:gd name="connsiteY4" fmla="*/ 0 h 5220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20712" h="5220712">
                <a:moveTo>
                  <a:pt x="2610356" y="0"/>
                </a:moveTo>
                <a:cubicBezTo>
                  <a:pt x="4052016" y="0"/>
                  <a:pt x="5220712" y="1168696"/>
                  <a:pt x="5220712" y="2610356"/>
                </a:cubicBezTo>
                <a:cubicBezTo>
                  <a:pt x="5220712" y="4052016"/>
                  <a:pt x="4052016" y="5220712"/>
                  <a:pt x="2610356" y="5220712"/>
                </a:cubicBezTo>
                <a:cubicBezTo>
                  <a:pt x="1168696" y="5220712"/>
                  <a:pt x="0" y="4052016"/>
                  <a:pt x="0" y="2610356"/>
                </a:cubicBezTo>
                <a:cubicBezTo>
                  <a:pt x="0" y="1168696"/>
                  <a:pt x="1168696" y="0"/>
                  <a:pt x="2610356" y="0"/>
                </a:cubicBezTo>
                <a:close/>
              </a:path>
            </a:pathLst>
          </a:custGeom>
          <a:noFill/>
          <a:effectLst>
            <a:outerShdw blurRad="1270000" dist="571500" dir="5400000" sx="89000" sy="89000" algn="t" rotWithShape="0">
              <a:prstClr val="black">
                <a:alpha val="23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sh/>
      </p:transition>
    </mc:Choice>
    <mc:Fallback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8_Title Slide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75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4521770" y="0"/>
            <a:ext cx="3148462" cy="6858000"/>
          </a:xfrm>
          <a:prstGeom prst="rect">
            <a:avLst/>
          </a:prstGeom>
          <a:solidFill>
            <a:schemeClr val="accent1">
              <a:lumMod val="75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 userDrawn="1"/>
        </p:nvSpPr>
        <p:spPr>
          <a:xfrm rot="10800000" flipV="1">
            <a:off x="10433048" y="68129"/>
            <a:ext cx="175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7200" b="1" i="0" spc="-150" smtClean="0">
                <a:solidFill>
                  <a:schemeClr val="bg1">
                    <a:alpha val="45000"/>
                  </a:schemeClr>
                </a:solidFill>
                <a:ea typeface="Roboto Condensed" panose="02000000000000000000" pitchFamily="2" charset="0"/>
                <a:cs typeface="Segoe UI" panose="020B0502040204020203" pitchFamily="34" charset="0"/>
              </a:rPr>
            </a:fld>
            <a:endParaRPr lang="id-ID" sz="41300" b="1" i="0" spc="-150" dirty="0">
              <a:solidFill>
                <a:schemeClr val="bg1">
                  <a:alpha val="45000"/>
                </a:schemeClr>
              </a:solidFill>
              <a:ea typeface="Roboto Condensed" panose="02000000000000000000" pitchFamily="2" charset="0"/>
              <a:cs typeface="Segoe UI" panose="020B0502040204020203" pitchFamily="34" charset="0"/>
            </a:endParaRPr>
          </a:p>
        </p:txBody>
      </p:sp>
      <p:sp>
        <p:nvSpPr>
          <p:cNvPr id="20" name="Freeform: Shape 19"/>
          <p:cNvSpPr/>
          <p:nvPr userDrawn="1"/>
        </p:nvSpPr>
        <p:spPr>
          <a:xfrm>
            <a:off x="9982198" y="6503524"/>
            <a:ext cx="1758952" cy="354475"/>
          </a:xfrm>
          <a:custGeom>
            <a:avLst/>
            <a:gdLst>
              <a:gd name="connsiteX0" fmla="*/ 550981 w 2344943"/>
              <a:gd name="connsiteY0" fmla="*/ 0 h 407428"/>
              <a:gd name="connsiteX1" fmla="*/ 940996 w 2344943"/>
              <a:gd name="connsiteY1" fmla="*/ 0 h 407428"/>
              <a:gd name="connsiteX2" fmla="*/ 1403945 w 2344943"/>
              <a:gd name="connsiteY2" fmla="*/ 0 h 407428"/>
              <a:gd name="connsiteX3" fmla="*/ 1793961 w 2344943"/>
              <a:gd name="connsiteY3" fmla="*/ 0 h 407428"/>
              <a:gd name="connsiteX4" fmla="*/ 2288061 w 2344943"/>
              <a:gd name="connsiteY4" fmla="*/ 355358 h 407428"/>
              <a:gd name="connsiteX5" fmla="*/ 2344943 w 2344943"/>
              <a:gd name="connsiteY5" fmla="*/ 407428 h 407428"/>
              <a:gd name="connsiteX6" fmla="*/ 0 w 2344943"/>
              <a:gd name="connsiteY6" fmla="*/ 407428 h 407428"/>
              <a:gd name="connsiteX7" fmla="*/ 56882 w 2344943"/>
              <a:gd name="connsiteY7" fmla="*/ 355358 h 407428"/>
              <a:gd name="connsiteX8" fmla="*/ 550981 w 2344943"/>
              <a:gd name="connsiteY8" fmla="*/ 0 h 407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44943" h="407428">
                <a:moveTo>
                  <a:pt x="550981" y="0"/>
                </a:moveTo>
                <a:lnTo>
                  <a:pt x="940996" y="0"/>
                </a:lnTo>
                <a:lnTo>
                  <a:pt x="1403945" y="0"/>
                </a:lnTo>
                <a:lnTo>
                  <a:pt x="1793961" y="0"/>
                </a:lnTo>
                <a:cubicBezTo>
                  <a:pt x="2111814" y="387"/>
                  <a:pt x="2144200" y="198956"/>
                  <a:pt x="2288061" y="355358"/>
                </a:cubicBezTo>
                <a:lnTo>
                  <a:pt x="2344943" y="407428"/>
                </a:lnTo>
                <a:lnTo>
                  <a:pt x="0" y="407428"/>
                </a:lnTo>
                <a:lnTo>
                  <a:pt x="56882" y="355358"/>
                </a:lnTo>
                <a:cubicBezTo>
                  <a:pt x="200743" y="198956"/>
                  <a:pt x="233129" y="387"/>
                  <a:pt x="55098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/>
          <p:cNvGrpSpPr/>
          <p:nvPr userDrawn="1"/>
        </p:nvGrpSpPr>
        <p:grpSpPr>
          <a:xfrm>
            <a:off x="10450050" y="6601913"/>
            <a:ext cx="823249" cy="148800"/>
            <a:chOff x="10435302" y="6601913"/>
            <a:chExt cx="823249" cy="148800"/>
          </a:xfrm>
          <a:solidFill>
            <a:schemeClr val="accent1"/>
          </a:solidFill>
        </p:grpSpPr>
        <p:sp>
          <p:nvSpPr>
            <p:cNvPr id="26" name="Freeform 22"/>
            <p:cNvSpPr>
              <a:spLocks noEditPoints="1"/>
            </p:cNvSpPr>
            <p:nvPr userDrawn="1"/>
          </p:nvSpPr>
          <p:spPr bwMode="auto">
            <a:xfrm>
              <a:off x="10435302" y="6611627"/>
              <a:ext cx="161605" cy="129373"/>
            </a:xfrm>
            <a:custGeom>
              <a:avLst/>
              <a:gdLst>
                <a:gd name="T0" fmla="*/ 68 w 200"/>
                <a:gd name="T1" fmla="*/ 160 h 160"/>
                <a:gd name="T2" fmla="*/ 2 w 200"/>
                <a:gd name="T3" fmla="*/ 123 h 160"/>
                <a:gd name="T4" fmla="*/ 17 w 200"/>
                <a:gd name="T5" fmla="*/ 118 h 160"/>
                <a:gd name="T6" fmla="*/ 24 w 200"/>
                <a:gd name="T7" fmla="*/ 100 h 160"/>
                <a:gd name="T8" fmla="*/ 16 w 200"/>
                <a:gd name="T9" fmla="*/ 82 h 160"/>
                <a:gd name="T10" fmla="*/ 12 w 200"/>
                <a:gd name="T11" fmla="*/ 49 h 160"/>
                <a:gd name="T12" fmla="*/ 10 w 200"/>
                <a:gd name="T13" fmla="*/ 31 h 160"/>
                <a:gd name="T14" fmla="*/ 27 w 200"/>
                <a:gd name="T15" fmla="*/ 2 h 160"/>
                <a:gd name="T16" fmla="*/ 44 w 200"/>
                <a:gd name="T17" fmla="*/ 17 h 160"/>
                <a:gd name="T18" fmla="*/ 97 w 200"/>
                <a:gd name="T19" fmla="*/ 14 h 160"/>
                <a:gd name="T20" fmla="*/ 145 w 200"/>
                <a:gd name="T21" fmla="*/ 2 h 160"/>
                <a:gd name="T22" fmla="*/ 172 w 200"/>
                <a:gd name="T23" fmla="*/ 6 h 160"/>
                <a:gd name="T24" fmla="*/ 183 w 200"/>
                <a:gd name="T25" fmla="*/ 2 h 160"/>
                <a:gd name="T26" fmla="*/ 190 w 200"/>
                <a:gd name="T27" fmla="*/ 17 h 160"/>
                <a:gd name="T28" fmla="*/ 196 w 200"/>
                <a:gd name="T29" fmla="*/ 18 h 160"/>
                <a:gd name="T30" fmla="*/ 197 w 200"/>
                <a:gd name="T31" fmla="*/ 19 h 160"/>
                <a:gd name="T32" fmla="*/ 197 w 200"/>
                <a:gd name="T33" fmla="*/ 20 h 160"/>
                <a:gd name="T34" fmla="*/ 200 w 200"/>
                <a:gd name="T35" fmla="*/ 23 h 160"/>
                <a:gd name="T36" fmla="*/ 190 w 200"/>
                <a:gd name="T37" fmla="*/ 42 h 160"/>
                <a:gd name="T38" fmla="*/ 179 w 200"/>
                <a:gd name="T39" fmla="*/ 54 h 160"/>
                <a:gd name="T40" fmla="*/ 105 w 200"/>
                <a:gd name="T41" fmla="*/ 154 h 160"/>
                <a:gd name="T42" fmla="*/ 10 w 200"/>
                <a:gd name="T43" fmla="*/ 126 h 160"/>
                <a:gd name="T44" fmla="*/ 68 w 200"/>
                <a:gd name="T45" fmla="*/ 152 h 160"/>
                <a:gd name="T46" fmla="*/ 103 w 200"/>
                <a:gd name="T47" fmla="*/ 147 h 160"/>
                <a:gd name="T48" fmla="*/ 171 w 200"/>
                <a:gd name="T49" fmla="*/ 55 h 160"/>
                <a:gd name="T50" fmla="*/ 184 w 200"/>
                <a:gd name="T51" fmla="*/ 37 h 160"/>
                <a:gd name="T52" fmla="*/ 190 w 200"/>
                <a:gd name="T53" fmla="*/ 25 h 160"/>
                <a:gd name="T54" fmla="*/ 184 w 200"/>
                <a:gd name="T55" fmla="*/ 26 h 160"/>
                <a:gd name="T56" fmla="*/ 179 w 200"/>
                <a:gd name="T57" fmla="*/ 21 h 160"/>
                <a:gd name="T58" fmla="*/ 178 w 200"/>
                <a:gd name="T59" fmla="*/ 12 h 160"/>
                <a:gd name="T60" fmla="*/ 159 w 200"/>
                <a:gd name="T61" fmla="*/ 18 h 160"/>
                <a:gd name="T62" fmla="*/ 156 w 200"/>
                <a:gd name="T63" fmla="*/ 17 h 160"/>
                <a:gd name="T64" fmla="*/ 131 w 200"/>
                <a:gd name="T65" fmla="*/ 8 h 160"/>
                <a:gd name="T66" fmla="*/ 94 w 200"/>
                <a:gd name="T67" fmla="*/ 44 h 160"/>
                <a:gd name="T68" fmla="*/ 89 w 200"/>
                <a:gd name="T69" fmla="*/ 48 h 160"/>
                <a:gd name="T70" fmla="*/ 35 w 200"/>
                <a:gd name="T71" fmla="*/ 18 h 160"/>
                <a:gd name="T72" fmla="*/ 18 w 200"/>
                <a:gd name="T73" fmla="*/ 31 h 160"/>
                <a:gd name="T74" fmla="*/ 21 w 200"/>
                <a:gd name="T75" fmla="*/ 49 h 160"/>
                <a:gd name="T76" fmla="*/ 18 w 200"/>
                <a:gd name="T77" fmla="*/ 55 h 160"/>
                <a:gd name="T78" fmla="*/ 23 w 200"/>
                <a:gd name="T79" fmla="*/ 78 h 160"/>
                <a:gd name="T80" fmla="*/ 30 w 200"/>
                <a:gd name="T81" fmla="*/ 87 h 160"/>
                <a:gd name="T82" fmla="*/ 31 w 200"/>
                <a:gd name="T83" fmla="*/ 97 h 160"/>
                <a:gd name="T84" fmla="*/ 60 w 200"/>
                <a:gd name="T85" fmla="*/ 119 h 160"/>
                <a:gd name="T86" fmla="*/ 23 w 200"/>
                <a:gd name="T87" fmla="*/ 126 h 160"/>
                <a:gd name="T88" fmla="*/ 11 w 200"/>
                <a:gd name="T89" fmla="*/ 126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00" h="160">
                  <a:moveTo>
                    <a:pt x="68" y="160"/>
                  </a:moveTo>
                  <a:cubicBezTo>
                    <a:pt x="68" y="160"/>
                    <a:pt x="68" y="160"/>
                    <a:pt x="68" y="160"/>
                  </a:cubicBezTo>
                  <a:cubicBezTo>
                    <a:pt x="50" y="160"/>
                    <a:pt x="33" y="156"/>
                    <a:pt x="20" y="148"/>
                  </a:cubicBezTo>
                  <a:cubicBezTo>
                    <a:pt x="19" y="147"/>
                    <a:pt x="0" y="132"/>
                    <a:pt x="2" y="123"/>
                  </a:cubicBezTo>
                  <a:cubicBezTo>
                    <a:pt x="3" y="121"/>
                    <a:pt x="5" y="118"/>
                    <a:pt x="11" y="118"/>
                  </a:cubicBezTo>
                  <a:cubicBezTo>
                    <a:pt x="13" y="118"/>
                    <a:pt x="15" y="118"/>
                    <a:pt x="17" y="118"/>
                  </a:cubicBezTo>
                  <a:cubicBezTo>
                    <a:pt x="24" y="118"/>
                    <a:pt x="31" y="118"/>
                    <a:pt x="37" y="117"/>
                  </a:cubicBezTo>
                  <a:cubicBezTo>
                    <a:pt x="31" y="112"/>
                    <a:pt x="26" y="107"/>
                    <a:pt x="24" y="100"/>
                  </a:cubicBezTo>
                  <a:cubicBezTo>
                    <a:pt x="23" y="98"/>
                    <a:pt x="21" y="94"/>
                    <a:pt x="21" y="90"/>
                  </a:cubicBezTo>
                  <a:cubicBezTo>
                    <a:pt x="19" y="88"/>
                    <a:pt x="17" y="85"/>
                    <a:pt x="16" y="82"/>
                  </a:cubicBezTo>
                  <a:cubicBezTo>
                    <a:pt x="11" y="75"/>
                    <a:pt x="9" y="66"/>
                    <a:pt x="10" y="56"/>
                  </a:cubicBezTo>
                  <a:cubicBezTo>
                    <a:pt x="10" y="53"/>
                    <a:pt x="11" y="50"/>
                    <a:pt x="12" y="49"/>
                  </a:cubicBezTo>
                  <a:cubicBezTo>
                    <a:pt x="12" y="48"/>
                    <a:pt x="11" y="46"/>
                    <a:pt x="11" y="45"/>
                  </a:cubicBezTo>
                  <a:cubicBezTo>
                    <a:pt x="10" y="41"/>
                    <a:pt x="10" y="36"/>
                    <a:pt x="10" y="31"/>
                  </a:cubicBezTo>
                  <a:cubicBezTo>
                    <a:pt x="11" y="20"/>
                    <a:pt x="15" y="12"/>
                    <a:pt x="22" y="4"/>
                  </a:cubicBezTo>
                  <a:cubicBezTo>
                    <a:pt x="24" y="3"/>
                    <a:pt x="25" y="2"/>
                    <a:pt x="27" y="2"/>
                  </a:cubicBezTo>
                  <a:cubicBezTo>
                    <a:pt x="32" y="2"/>
                    <a:pt x="37" y="7"/>
                    <a:pt x="42" y="14"/>
                  </a:cubicBezTo>
                  <a:cubicBezTo>
                    <a:pt x="43" y="15"/>
                    <a:pt x="44" y="16"/>
                    <a:pt x="44" y="17"/>
                  </a:cubicBezTo>
                  <a:cubicBezTo>
                    <a:pt x="55" y="27"/>
                    <a:pt x="68" y="34"/>
                    <a:pt x="86" y="39"/>
                  </a:cubicBezTo>
                  <a:cubicBezTo>
                    <a:pt x="87" y="30"/>
                    <a:pt x="91" y="21"/>
                    <a:pt x="97" y="14"/>
                  </a:cubicBezTo>
                  <a:cubicBezTo>
                    <a:pt x="106" y="5"/>
                    <a:pt x="118" y="0"/>
                    <a:pt x="131" y="0"/>
                  </a:cubicBezTo>
                  <a:cubicBezTo>
                    <a:pt x="136" y="0"/>
                    <a:pt x="140" y="1"/>
                    <a:pt x="145" y="2"/>
                  </a:cubicBezTo>
                  <a:cubicBezTo>
                    <a:pt x="150" y="4"/>
                    <a:pt x="155" y="7"/>
                    <a:pt x="160" y="10"/>
                  </a:cubicBezTo>
                  <a:cubicBezTo>
                    <a:pt x="164" y="10"/>
                    <a:pt x="168" y="8"/>
                    <a:pt x="172" y="6"/>
                  </a:cubicBezTo>
                  <a:cubicBezTo>
                    <a:pt x="172" y="6"/>
                    <a:pt x="173" y="6"/>
                    <a:pt x="174" y="5"/>
                  </a:cubicBezTo>
                  <a:cubicBezTo>
                    <a:pt x="176" y="4"/>
                    <a:pt x="180" y="2"/>
                    <a:pt x="183" y="2"/>
                  </a:cubicBezTo>
                  <a:cubicBezTo>
                    <a:pt x="187" y="2"/>
                    <a:pt x="189" y="3"/>
                    <a:pt x="190" y="6"/>
                  </a:cubicBezTo>
                  <a:cubicBezTo>
                    <a:pt x="191" y="9"/>
                    <a:pt x="191" y="13"/>
                    <a:pt x="190" y="17"/>
                  </a:cubicBezTo>
                  <a:cubicBezTo>
                    <a:pt x="192" y="17"/>
                    <a:pt x="194" y="17"/>
                    <a:pt x="195" y="18"/>
                  </a:cubicBezTo>
                  <a:cubicBezTo>
                    <a:pt x="196" y="18"/>
                    <a:pt x="196" y="18"/>
                    <a:pt x="196" y="18"/>
                  </a:cubicBezTo>
                  <a:cubicBezTo>
                    <a:pt x="197" y="19"/>
                    <a:pt x="197" y="19"/>
                    <a:pt x="197" y="19"/>
                  </a:cubicBezTo>
                  <a:cubicBezTo>
                    <a:pt x="197" y="19"/>
                    <a:pt x="197" y="19"/>
                    <a:pt x="197" y="19"/>
                  </a:cubicBezTo>
                  <a:cubicBezTo>
                    <a:pt x="197" y="19"/>
                    <a:pt x="197" y="19"/>
                    <a:pt x="197" y="20"/>
                  </a:cubicBezTo>
                  <a:cubicBezTo>
                    <a:pt x="197" y="20"/>
                    <a:pt x="197" y="20"/>
                    <a:pt x="197" y="20"/>
                  </a:cubicBezTo>
                  <a:cubicBezTo>
                    <a:pt x="197" y="20"/>
                    <a:pt x="197" y="20"/>
                    <a:pt x="197" y="20"/>
                  </a:cubicBezTo>
                  <a:cubicBezTo>
                    <a:pt x="200" y="23"/>
                    <a:pt x="200" y="23"/>
                    <a:pt x="200" y="23"/>
                  </a:cubicBezTo>
                  <a:cubicBezTo>
                    <a:pt x="199" y="24"/>
                    <a:pt x="199" y="24"/>
                    <a:pt x="199" y="24"/>
                  </a:cubicBezTo>
                  <a:cubicBezTo>
                    <a:pt x="199" y="29"/>
                    <a:pt x="194" y="36"/>
                    <a:pt x="190" y="42"/>
                  </a:cubicBezTo>
                  <a:cubicBezTo>
                    <a:pt x="188" y="44"/>
                    <a:pt x="186" y="46"/>
                    <a:pt x="184" y="47"/>
                  </a:cubicBezTo>
                  <a:cubicBezTo>
                    <a:pt x="181" y="50"/>
                    <a:pt x="179" y="52"/>
                    <a:pt x="179" y="54"/>
                  </a:cubicBezTo>
                  <a:cubicBezTo>
                    <a:pt x="181" y="70"/>
                    <a:pt x="174" y="87"/>
                    <a:pt x="169" y="99"/>
                  </a:cubicBezTo>
                  <a:cubicBezTo>
                    <a:pt x="157" y="125"/>
                    <a:pt x="134" y="145"/>
                    <a:pt x="105" y="154"/>
                  </a:cubicBezTo>
                  <a:cubicBezTo>
                    <a:pt x="93" y="158"/>
                    <a:pt x="81" y="160"/>
                    <a:pt x="68" y="160"/>
                  </a:cubicBezTo>
                  <a:close/>
                  <a:moveTo>
                    <a:pt x="10" y="126"/>
                  </a:moveTo>
                  <a:cubicBezTo>
                    <a:pt x="12" y="130"/>
                    <a:pt x="21" y="139"/>
                    <a:pt x="24" y="141"/>
                  </a:cubicBezTo>
                  <a:cubicBezTo>
                    <a:pt x="36" y="148"/>
                    <a:pt x="52" y="152"/>
                    <a:pt x="68" y="152"/>
                  </a:cubicBezTo>
                  <a:cubicBezTo>
                    <a:pt x="68" y="152"/>
                    <a:pt x="68" y="152"/>
                    <a:pt x="68" y="152"/>
                  </a:cubicBezTo>
                  <a:cubicBezTo>
                    <a:pt x="80" y="152"/>
                    <a:pt x="92" y="150"/>
                    <a:pt x="103" y="147"/>
                  </a:cubicBezTo>
                  <a:cubicBezTo>
                    <a:pt x="129" y="138"/>
                    <a:pt x="150" y="120"/>
                    <a:pt x="161" y="96"/>
                  </a:cubicBezTo>
                  <a:cubicBezTo>
                    <a:pt x="166" y="85"/>
                    <a:pt x="172" y="69"/>
                    <a:pt x="171" y="55"/>
                  </a:cubicBezTo>
                  <a:cubicBezTo>
                    <a:pt x="171" y="49"/>
                    <a:pt x="175" y="45"/>
                    <a:pt x="179" y="41"/>
                  </a:cubicBezTo>
                  <a:cubicBezTo>
                    <a:pt x="181" y="40"/>
                    <a:pt x="183" y="39"/>
                    <a:pt x="184" y="37"/>
                  </a:cubicBezTo>
                  <a:cubicBezTo>
                    <a:pt x="190" y="29"/>
                    <a:pt x="191" y="25"/>
                    <a:pt x="191" y="25"/>
                  </a:cubicBezTo>
                  <a:cubicBezTo>
                    <a:pt x="190" y="25"/>
                    <a:pt x="190" y="25"/>
                    <a:pt x="190" y="25"/>
                  </a:cubicBezTo>
                  <a:cubicBezTo>
                    <a:pt x="189" y="25"/>
                    <a:pt x="187" y="25"/>
                    <a:pt x="186" y="25"/>
                  </a:cubicBezTo>
                  <a:cubicBezTo>
                    <a:pt x="185" y="26"/>
                    <a:pt x="185" y="26"/>
                    <a:pt x="184" y="26"/>
                  </a:cubicBezTo>
                  <a:cubicBezTo>
                    <a:pt x="176" y="28"/>
                    <a:pt x="176" y="28"/>
                    <a:pt x="176" y="28"/>
                  </a:cubicBezTo>
                  <a:cubicBezTo>
                    <a:pt x="179" y="21"/>
                    <a:pt x="179" y="21"/>
                    <a:pt x="179" y="21"/>
                  </a:cubicBezTo>
                  <a:cubicBezTo>
                    <a:pt x="183" y="13"/>
                    <a:pt x="183" y="11"/>
                    <a:pt x="183" y="10"/>
                  </a:cubicBezTo>
                  <a:cubicBezTo>
                    <a:pt x="181" y="10"/>
                    <a:pt x="179" y="11"/>
                    <a:pt x="178" y="12"/>
                  </a:cubicBezTo>
                  <a:cubicBezTo>
                    <a:pt x="177" y="13"/>
                    <a:pt x="176" y="13"/>
                    <a:pt x="175" y="13"/>
                  </a:cubicBezTo>
                  <a:cubicBezTo>
                    <a:pt x="170" y="16"/>
                    <a:pt x="164" y="18"/>
                    <a:pt x="159" y="18"/>
                  </a:cubicBezTo>
                  <a:cubicBezTo>
                    <a:pt x="157" y="19"/>
                    <a:pt x="157" y="19"/>
                    <a:pt x="157" y="19"/>
                  </a:cubicBezTo>
                  <a:cubicBezTo>
                    <a:pt x="156" y="17"/>
                    <a:pt x="156" y="17"/>
                    <a:pt x="156" y="17"/>
                  </a:cubicBezTo>
                  <a:cubicBezTo>
                    <a:pt x="152" y="14"/>
                    <a:pt x="147" y="11"/>
                    <a:pt x="142" y="10"/>
                  </a:cubicBezTo>
                  <a:cubicBezTo>
                    <a:pt x="139" y="8"/>
                    <a:pt x="135" y="8"/>
                    <a:pt x="131" y="8"/>
                  </a:cubicBezTo>
                  <a:cubicBezTo>
                    <a:pt x="121" y="8"/>
                    <a:pt x="110" y="12"/>
                    <a:pt x="103" y="19"/>
                  </a:cubicBezTo>
                  <a:cubicBezTo>
                    <a:pt x="97" y="26"/>
                    <a:pt x="94" y="35"/>
                    <a:pt x="94" y="44"/>
                  </a:cubicBezTo>
                  <a:cubicBezTo>
                    <a:pt x="94" y="49"/>
                    <a:pt x="94" y="49"/>
                    <a:pt x="94" y="49"/>
                  </a:cubicBezTo>
                  <a:cubicBezTo>
                    <a:pt x="89" y="48"/>
                    <a:pt x="89" y="48"/>
                    <a:pt x="89" y="48"/>
                  </a:cubicBezTo>
                  <a:cubicBezTo>
                    <a:pt x="67" y="42"/>
                    <a:pt x="51" y="34"/>
                    <a:pt x="39" y="22"/>
                  </a:cubicBezTo>
                  <a:cubicBezTo>
                    <a:pt x="38" y="22"/>
                    <a:pt x="37" y="20"/>
                    <a:pt x="35" y="18"/>
                  </a:cubicBezTo>
                  <a:cubicBezTo>
                    <a:pt x="34" y="16"/>
                    <a:pt x="30" y="11"/>
                    <a:pt x="28" y="10"/>
                  </a:cubicBezTo>
                  <a:cubicBezTo>
                    <a:pt x="21" y="16"/>
                    <a:pt x="19" y="22"/>
                    <a:pt x="18" y="31"/>
                  </a:cubicBezTo>
                  <a:cubicBezTo>
                    <a:pt x="18" y="36"/>
                    <a:pt x="18" y="40"/>
                    <a:pt x="19" y="44"/>
                  </a:cubicBezTo>
                  <a:cubicBezTo>
                    <a:pt x="19" y="45"/>
                    <a:pt x="20" y="47"/>
                    <a:pt x="21" y="49"/>
                  </a:cubicBezTo>
                  <a:cubicBezTo>
                    <a:pt x="23" y="54"/>
                    <a:pt x="23" y="54"/>
                    <a:pt x="23" y="54"/>
                  </a:cubicBezTo>
                  <a:cubicBezTo>
                    <a:pt x="18" y="55"/>
                    <a:pt x="18" y="55"/>
                    <a:pt x="18" y="55"/>
                  </a:cubicBezTo>
                  <a:cubicBezTo>
                    <a:pt x="18" y="55"/>
                    <a:pt x="18" y="55"/>
                    <a:pt x="18" y="56"/>
                  </a:cubicBezTo>
                  <a:cubicBezTo>
                    <a:pt x="17" y="65"/>
                    <a:pt x="19" y="72"/>
                    <a:pt x="23" y="78"/>
                  </a:cubicBezTo>
                  <a:cubicBezTo>
                    <a:pt x="24" y="81"/>
                    <a:pt x="26" y="83"/>
                    <a:pt x="28" y="85"/>
                  </a:cubicBezTo>
                  <a:cubicBezTo>
                    <a:pt x="30" y="87"/>
                    <a:pt x="30" y="87"/>
                    <a:pt x="30" y="87"/>
                  </a:cubicBezTo>
                  <a:cubicBezTo>
                    <a:pt x="30" y="89"/>
                    <a:pt x="30" y="89"/>
                    <a:pt x="30" y="89"/>
                  </a:cubicBezTo>
                  <a:cubicBezTo>
                    <a:pt x="29" y="91"/>
                    <a:pt x="30" y="94"/>
                    <a:pt x="31" y="97"/>
                  </a:cubicBezTo>
                  <a:cubicBezTo>
                    <a:pt x="34" y="105"/>
                    <a:pt x="41" y="111"/>
                    <a:pt x="50" y="115"/>
                  </a:cubicBezTo>
                  <a:cubicBezTo>
                    <a:pt x="60" y="119"/>
                    <a:pt x="60" y="119"/>
                    <a:pt x="60" y="119"/>
                  </a:cubicBezTo>
                  <a:cubicBezTo>
                    <a:pt x="50" y="122"/>
                    <a:pt x="50" y="122"/>
                    <a:pt x="50" y="122"/>
                  </a:cubicBezTo>
                  <a:cubicBezTo>
                    <a:pt x="40" y="125"/>
                    <a:pt x="32" y="126"/>
                    <a:pt x="23" y="126"/>
                  </a:cubicBezTo>
                  <a:cubicBezTo>
                    <a:pt x="21" y="126"/>
                    <a:pt x="19" y="126"/>
                    <a:pt x="17" y="126"/>
                  </a:cubicBezTo>
                  <a:cubicBezTo>
                    <a:pt x="15" y="126"/>
                    <a:pt x="13" y="126"/>
                    <a:pt x="11" y="126"/>
                  </a:cubicBezTo>
                  <a:cubicBezTo>
                    <a:pt x="11" y="126"/>
                    <a:pt x="10" y="126"/>
                    <a:pt x="10" y="1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7" name="Freeform 35"/>
            <p:cNvSpPr>
              <a:spLocks noEditPoints="1"/>
            </p:cNvSpPr>
            <p:nvPr userDrawn="1"/>
          </p:nvSpPr>
          <p:spPr bwMode="auto">
            <a:xfrm>
              <a:off x="10816239" y="6605224"/>
              <a:ext cx="71089" cy="142178"/>
            </a:xfrm>
            <a:custGeom>
              <a:avLst/>
              <a:gdLst>
                <a:gd name="T0" fmla="*/ 60 w 88"/>
                <a:gd name="T1" fmla="*/ 176 h 176"/>
                <a:gd name="T2" fmla="*/ 16 w 88"/>
                <a:gd name="T3" fmla="*/ 176 h 176"/>
                <a:gd name="T4" fmla="*/ 16 w 88"/>
                <a:gd name="T5" fmla="*/ 92 h 176"/>
                <a:gd name="T6" fmla="*/ 0 w 88"/>
                <a:gd name="T7" fmla="*/ 92 h 176"/>
                <a:gd name="T8" fmla="*/ 0 w 88"/>
                <a:gd name="T9" fmla="*/ 56 h 176"/>
                <a:gd name="T10" fmla="*/ 16 w 88"/>
                <a:gd name="T11" fmla="*/ 56 h 176"/>
                <a:gd name="T12" fmla="*/ 17 w 88"/>
                <a:gd name="T13" fmla="*/ 39 h 176"/>
                <a:gd name="T14" fmla="*/ 57 w 88"/>
                <a:gd name="T15" fmla="*/ 0 h 176"/>
                <a:gd name="T16" fmla="*/ 88 w 88"/>
                <a:gd name="T17" fmla="*/ 0 h 176"/>
                <a:gd name="T18" fmla="*/ 88 w 88"/>
                <a:gd name="T19" fmla="*/ 37 h 176"/>
                <a:gd name="T20" fmla="*/ 64 w 88"/>
                <a:gd name="T21" fmla="*/ 37 h 176"/>
                <a:gd name="T22" fmla="*/ 60 w 88"/>
                <a:gd name="T23" fmla="*/ 40 h 176"/>
                <a:gd name="T24" fmla="*/ 60 w 88"/>
                <a:gd name="T25" fmla="*/ 56 h 176"/>
                <a:gd name="T26" fmla="*/ 84 w 88"/>
                <a:gd name="T27" fmla="*/ 56 h 176"/>
                <a:gd name="T28" fmla="*/ 85 w 88"/>
                <a:gd name="T29" fmla="*/ 92 h 176"/>
                <a:gd name="T30" fmla="*/ 60 w 88"/>
                <a:gd name="T31" fmla="*/ 92 h 176"/>
                <a:gd name="T32" fmla="*/ 60 w 88"/>
                <a:gd name="T33" fmla="*/ 176 h 176"/>
                <a:gd name="T34" fmla="*/ 24 w 88"/>
                <a:gd name="T35" fmla="*/ 168 h 176"/>
                <a:gd name="T36" fmla="*/ 52 w 88"/>
                <a:gd name="T37" fmla="*/ 168 h 176"/>
                <a:gd name="T38" fmla="*/ 53 w 88"/>
                <a:gd name="T39" fmla="*/ 84 h 176"/>
                <a:gd name="T40" fmla="*/ 77 w 88"/>
                <a:gd name="T41" fmla="*/ 84 h 176"/>
                <a:gd name="T42" fmla="*/ 76 w 88"/>
                <a:gd name="T43" fmla="*/ 64 h 176"/>
                <a:gd name="T44" fmla="*/ 52 w 88"/>
                <a:gd name="T45" fmla="*/ 64 h 176"/>
                <a:gd name="T46" fmla="*/ 53 w 88"/>
                <a:gd name="T47" fmla="*/ 41 h 176"/>
                <a:gd name="T48" fmla="*/ 64 w 88"/>
                <a:gd name="T49" fmla="*/ 29 h 176"/>
                <a:gd name="T50" fmla="*/ 79 w 88"/>
                <a:gd name="T51" fmla="*/ 29 h 176"/>
                <a:gd name="T52" fmla="*/ 79 w 88"/>
                <a:gd name="T53" fmla="*/ 8 h 176"/>
                <a:gd name="T54" fmla="*/ 57 w 88"/>
                <a:gd name="T55" fmla="*/ 8 h 176"/>
                <a:gd name="T56" fmla="*/ 25 w 88"/>
                <a:gd name="T57" fmla="*/ 39 h 176"/>
                <a:gd name="T58" fmla="*/ 24 w 88"/>
                <a:gd name="T59" fmla="*/ 64 h 176"/>
                <a:gd name="T60" fmla="*/ 8 w 88"/>
                <a:gd name="T61" fmla="*/ 64 h 176"/>
                <a:gd name="T62" fmla="*/ 8 w 88"/>
                <a:gd name="T63" fmla="*/ 84 h 176"/>
                <a:gd name="T64" fmla="*/ 24 w 88"/>
                <a:gd name="T65" fmla="*/ 84 h 176"/>
                <a:gd name="T66" fmla="*/ 24 w 88"/>
                <a:gd name="T67" fmla="*/ 16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8" h="176">
                  <a:moveTo>
                    <a:pt x="60" y="176"/>
                  </a:moveTo>
                  <a:cubicBezTo>
                    <a:pt x="16" y="176"/>
                    <a:pt x="16" y="176"/>
                    <a:pt x="16" y="176"/>
                  </a:cubicBezTo>
                  <a:cubicBezTo>
                    <a:pt x="16" y="92"/>
                    <a:pt x="16" y="92"/>
                    <a:pt x="16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20"/>
                    <a:pt x="28" y="0"/>
                    <a:pt x="57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88" y="37"/>
                    <a:pt x="88" y="37"/>
                    <a:pt x="88" y="37"/>
                  </a:cubicBezTo>
                  <a:cubicBezTo>
                    <a:pt x="64" y="37"/>
                    <a:pt x="64" y="37"/>
                    <a:pt x="64" y="37"/>
                  </a:cubicBezTo>
                  <a:cubicBezTo>
                    <a:pt x="62" y="37"/>
                    <a:pt x="60" y="37"/>
                    <a:pt x="60" y="40"/>
                  </a:cubicBezTo>
                  <a:cubicBezTo>
                    <a:pt x="60" y="56"/>
                    <a:pt x="60" y="56"/>
                    <a:pt x="60" y="56"/>
                  </a:cubicBezTo>
                  <a:cubicBezTo>
                    <a:pt x="84" y="56"/>
                    <a:pt x="84" y="56"/>
                    <a:pt x="84" y="56"/>
                  </a:cubicBezTo>
                  <a:cubicBezTo>
                    <a:pt x="85" y="92"/>
                    <a:pt x="85" y="92"/>
                    <a:pt x="85" y="92"/>
                  </a:cubicBezTo>
                  <a:cubicBezTo>
                    <a:pt x="60" y="92"/>
                    <a:pt x="60" y="92"/>
                    <a:pt x="60" y="92"/>
                  </a:cubicBezTo>
                  <a:lnTo>
                    <a:pt x="60" y="176"/>
                  </a:lnTo>
                  <a:close/>
                  <a:moveTo>
                    <a:pt x="24" y="168"/>
                  </a:moveTo>
                  <a:cubicBezTo>
                    <a:pt x="52" y="168"/>
                    <a:pt x="52" y="168"/>
                    <a:pt x="52" y="168"/>
                  </a:cubicBezTo>
                  <a:cubicBezTo>
                    <a:pt x="53" y="84"/>
                    <a:pt x="53" y="84"/>
                    <a:pt x="53" y="84"/>
                  </a:cubicBezTo>
                  <a:cubicBezTo>
                    <a:pt x="77" y="84"/>
                    <a:pt x="77" y="84"/>
                    <a:pt x="77" y="84"/>
                  </a:cubicBezTo>
                  <a:cubicBezTo>
                    <a:pt x="76" y="64"/>
                    <a:pt x="76" y="64"/>
                    <a:pt x="76" y="64"/>
                  </a:cubicBezTo>
                  <a:cubicBezTo>
                    <a:pt x="52" y="64"/>
                    <a:pt x="52" y="64"/>
                    <a:pt x="52" y="64"/>
                  </a:cubicBezTo>
                  <a:cubicBezTo>
                    <a:pt x="53" y="41"/>
                    <a:pt x="53" y="41"/>
                    <a:pt x="53" y="41"/>
                  </a:cubicBezTo>
                  <a:cubicBezTo>
                    <a:pt x="53" y="33"/>
                    <a:pt x="59" y="29"/>
                    <a:pt x="64" y="29"/>
                  </a:cubicBezTo>
                  <a:cubicBezTo>
                    <a:pt x="79" y="29"/>
                    <a:pt x="79" y="29"/>
                    <a:pt x="79" y="29"/>
                  </a:cubicBezTo>
                  <a:cubicBezTo>
                    <a:pt x="79" y="8"/>
                    <a:pt x="79" y="8"/>
                    <a:pt x="79" y="8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28" y="8"/>
                    <a:pt x="25" y="32"/>
                    <a:pt x="25" y="39"/>
                  </a:cubicBezTo>
                  <a:cubicBezTo>
                    <a:pt x="24" y="64"/>
                    <a:pt x="24" y="64"/>
                    <a:pt x="24" y="64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8" y="84"/>
                    <a:pt x="8" y="84"/>
                    <a:pt x="8" y="84"/>
                  </a:cubicBezTo>
                  <a:cubicBezTo>
                    <a:pt x="24" y="84"/>
                    <a:pt x="24" y="84"/>
                    <a:pt x="24" y="84"/>
                  </a:cubicBezTo>
                  <a:lnTo>
                    <a:pt x="24" y="16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8" name="Freeform 37"/>
            <p:cNvSpPr>
              <a:spLocks noEditPoints="1"/>
            </p:cNvSpPr>
            <p:nvPr userDrawn="1"/>
          </p:nvSpPr>
          <p:spPr bwMode="auto">
            <a:xfrm>
              <a:off x="11106660" y="6601913"/>
              <a:ext cx="151891" cy="148800"/>
            </a:xfrm>
            <a:custGeom>
              <a:avLst/>
              <a:gdLst>
                <a:gd name="T0" fmla="*/ 17 w 188"/>
                <a:gd name="T1" fmla="*/ 184 h 184"/>
                <a:gd name="T2" fmla="*/ 0 w 188"/>
                <a:gd name="T3" fmla="*/ 17 h 184"/>
                <a:gd name="T4" fmla="*/ 170 w 188"/>
                <a:gd name="T5" fmla="*/ 0 h 184"/>
                <a:gd name="T6" fmla="*/ 188 w 188"/>
                <a:gd name="T7" fmla="*/ 167 h 184"/>
                <a:gd name="T8" fmla="*/ 17 w 188"/>
                <a:gd name="T9" fmla="*/ 8 h 184"/>
                <a:gd name="T10" fmla="*/ 7 w 188"/>
                <a:gd name="T11" fmla="*/ 167 h 184"/>
                <a:gd name="T12" fmla="*/ 170 w 188"/>
                <a:gd name="T13" fmla="*/ 176 h 184"/>
                <a:gd name="T14" fmla="*/ 180 w 188"/>
                <a:gd name="T15" fmla="*/ 17 h 184"/>
                <a:gd name="T16" fmla="*/ 17 w 188"/>
                <a:gd name="T17" fmla="*/ 8 h 184"/>
                <a:gd name="T18" fmla="*/ 26 w 188"/>
                <a:gd name="T19" fmla="*/ 168 h 184"/>
                <a:gd name="T20" fmla="*/ 16 w 188"/>
                <a:gd name="T21" fmla="*/ 85 h 184"/>
                <a:gd name="T22" fmla="*/ 48 w 188"/>
                <a:gd name="T23" fmla="*/ 81 h 184"/>
                <a:gd name="T24" fmla="*/ 52 w 188"/>
                <a:gd name="T25" fmla="*/ 86 h 184"/>
                <a:gd name="T26" fmla="*/ 94 w 188"/>
                <a:gd name="T27" fmla="*/ 141 h 184"/>
                <a:gd name="T28" fmla="*/ 135 w 188"/>
                <a:gd name="T29" fmla="*/ 86 h 184"/>
                <a:gd name="T30" fmla="*/ 139 w 188"/>
                <a:gd name="T31" fmla="*/ 81 h 184"/>
                <a:gd name="T32" fmla="*/ 172 w 188"/>
                <a:gd name="T33" fmla="*/ 85 h 184"/>
                <a:gd name="T34" fmla="*/ 161 w 188"/>
                <a:gd name="T35" fmla="*/ 168 h 184"/>
                <a:gd name="T36" fmla="*/ 23 w 188"/>
                <a:gd name="T37" fmla="*/ 158 h 184"/>
                <a:gd name="T38" fmla="*/ 161 w 188"/>
                <a:gd name="T39" fmla="*/ 160 h 184"/>
                <a:gd name="T40" fmla="*/ 164 w 188"/>
                <a:gd name="T41" fmla="*/ 89 h 184"/>
                <a:gd name="T42" fmla="*/ 145 w 188"/>
                <a:gd name="T43" fmla="*/ 98 h 184"/>
                <a:gd name="T44" fmla="*/ 43 w 188"/>
                <a:gd name="T45" fmla="*/ 98 h 184"/>
                <a:gd name="T46" fmla="*/ 23 w 188"/>
                <a:gd name="T47" fmla="*/ 89 h 184"/>
                <a:gd name="T48" fmla="*/ 58 w 188"/>
                <a:gd name="T49" fmla="*/ 98 h 184"/>
                <a:gd name="T50" fmla="*/ 129 w 188"/>
                <a:gd name="T51" fmla="*/ 98 h 184"/>
                <a:gd name="T52" fmla="*/ 94 w 188"/>
                <a:gd name="T53" fmla="*/ 71 h 184"/>
                <a:gd name="T54" fmla="*/ 94 w 188"/>
                <a:gd name="T55" fmla="*/ 125 h 184"/>
                <a:gd name="T56" fmla="*/ 94 w 188"/>
                <a:gd name="T57" fmla="*/ 71 h 184"/>
                <a:gd name="T58" fmla="*/ 135 w 188"/>
                <a:gd name="T59" fmla="*/ 60 h 184"/>
                <a:gd name="T60" fmla="*/ 124 w 188"/>
                <a:gd name="T61" fmla="*/ 30 h 184"/>
                <a:gd name="T62" fmla="*/ 156 w 188"/>
                <a:gd name="T63" fmla="*/ 20 h 184"/>
                <a:gd name="T64" fmla="*/ 168 w 188"/>
                <a:gd name="T65" fmla="*/ 50 h 184"/>
                <a:gd name="T66" fmla="*/ 135 w 188"/>
                <a:gd name="T67" fmla="*/ 28 h 184"/>
                <a:gd name="T68" fmla="*/ 132 w 188"/>
                <a:gd name="T69" fmla="*/ 49 h 184"/>
                <a:gd name="T70" fmla="*/ 157 w 188"/>
                <a:gd name="T71" fmla="*/ 52 h 184"/>
                <a:gd name="T72" fmla="*/ 160 w 188"/>
                <a:gd name="T73" fmla="*/ 31 h 184"/>
                <a:gd name="T74" fmla="*/ 135 w 188"/>
                <a:gd name="T75" fmla="*/ 28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88" h="184">
                  <a:moveTo>
                    <a:pt x="170" y="184"/>
                  </a:moveTo>
                  <a:cubicBezTo>
                    <a:pt x="17" y="184"/>
                    <a:pt x="17" y="184"/>
                    <a:pt x="17" y="184"/>
                  </a:cubicBezTo>
                  <a:cubicBezTo>
                    <a:pt x="8" y="184"/>
                    <a:pt x="0" y="176"/>
                    <a:pt x="0" y="16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170" y="0"/>
                    <a:pt x="170" y="0"/>
                    <a:pt x="170" y="0"/>
                  </a:cubicBezTo>
                  <a:cubicBezTo>
                    <a:pt x="180" y="0"/>
                    <a:pt x="188" y="8"/>
                    <a:pt x="188" y="17"/>
                  </a:cubicBezTo>
                  <a:cubicBezTo>
                    <a:pt x="188" y="167"/>
                    <a:pt x="188" y="167"/>
                    <a:pt x="188" y="167"/>
                  </a:cubicBezTo>
                  <a:cubicBezTo>
                    <a:pt x="188" y="176"/>
                    <a:pt x="180" y="184"/>
                    <a:pt x="170" y="184"/>
                  </a:cubicBezTo>
                  <a:close/>
                  <a:moveTo>
                    <a:pt x="17" y="8"/>
                  </a:moveTo>
                  <a:cubicBezTo>
                    <a:pt x="12" y="8"/>
                    <a:pt x="7" y="12"/>
                    <a:pt x="7" y="17"/>
                  </a:cubicBezTo>
                  <a:cubicBezTo>
                    <a:pt x="7" y="167"/>
                    <a:pt x="7" y="167"/>
                    <a:pt x="7" y="167"/>
                  </a:cubicBezTo>
                  <a:cubicBezTo>
                    <a:pt x="7" y="172"/>
                    <a:pt x="12" y="176"/>
                    <a:pt x="17" y="176"/>
                  </a:cubicBezTo>
                  <a:cubicBezTo>
                    <a:pt x="170" y="176"/>
                    <a:pt x="170" y="176"/>
                    <a:pt x="170" y="176"/>
                  </a:cubicBezTo>
                  <a:cubicBezTo>
                    <a:pt x="175" y="176"/>
                    <a:pt x="180" y="172"/>
                    <a:pt x="180" y="167"/>
                  </a:cubicBezTo>
                  <a:cubicBezTo>
                    <a:pt x="180" y="17"/>
                    <a:pt x="180" y="17"/>
                    <a:pt x="180" y="17"/>
                  </a:cubicBezTo>
                  <a:cubicBezTo>
                    <a:pt x="180" y="12"/>
                    <a:pt x="175" y="8"/>
                    <a:pt x="170" y="8"/>
                  </a:cubicBezTo>
                  <a:lnTo>
                    <a:pt x="17" y="8"/>
                  </a:lnTo>
                  <a:close/>
                  <a:moveTo>
                    <a:pt x="161" y="168"/>
                  </a:moveTo>
                  <a:cubicBezTo>
                    <a:pt x="26" y="168"/>
                    <a:pt x="26" y="168"/>
                    <a:pt x="26" y="168"/>
                  </a:cubicBezTo>
                  <a:cubicBezTo>
                    <a:pt x="20" y="168"/>
                    <a:pt x="16" y="163"/>
                    <a:pt x="16" y="158"/>
                  </a:cubicBezTo>
                  <a:cubicBezTo>
                    <a:pt x="16" y="85"/>
                    <a:pt x="16" y="85"/>
                    <a:pt x="16" y="85"/>
                  </a:cubicBezTo>
                  <a:cubicBezTo>
                    <a:pt x="16" y="83"/>
                    <a:pt x="17" y="81"/>
                    <a:pt x="19" y="81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50" y="81"/>
                    <a:pt x="51" y="82"/>
                    <a:pt x="51" y="83"/>
                  </a:cubicBezTo>
                  <a:cubicBezTo>
                    <a:pt x="52" y="84"/>
                    <a:pt x="52" y="85"/>
                    <a:pt x="52" y="86"/>
                  </a:cubicBezTo>
                  <a:cubicBezTo>
                    <a:pt x="51" y="90"/>
                    <a:pt x="50" y="94"/>
                    <a:pt x="50" y="98"/>
                  </a:cubicBezTo>
                  <a:cubicBezTo>
                    <a:pt x="50" y="122"/>
                    <a:pt x="70" y="141"/>
                    <a:pt x="94" y="141"/>
                  </a:cubicBezTo>
                  <a:cubicBezTo>
                    <a:pt x="117" y="141"/>
                    <a:pt x="137" y="122"/>
                    <a:pt x="137" y="98"/>
                  </a:cubicBezTo>
                  <a:cubicBezTo>
                    <a:pt x="137" y="94"/>
                    <a:pt x="136" y="90"/>
                    <a:pt x="135" y="86"/>
                  </a:cubicBezTo>
                  <a:cubicBezTo>
                    <a:pt x="135" y="85"/>
                    <a:pt x="135" y="84"/>
                    <a:pt x="136" y="83"/>
                  </a:cubicBezTo>
                  <a:cubicBezTo>
                    <a:pt x="136" y="82"/>
                    <a:pt x="138" y="81"/>
                    <a:pt x="139" y="81"/>
                  </a:cubicBezTo>
                  <a:cubicBezTo>
                    <a:pt x="168" y="81"/>
                    <a:pt x="168" y="81"/>
                    <a:pt x="168" y="81"/>
                  </a:cubicBezTo>
                  <a:cubicBezTo>
                    <a:pt x="170" y="81"/>
                    <a:pt x="172" y="83"/>
                    <a:pt x="172" y="85"/>
                  </a:cubicBezTo>
                  <a:cubicBezTo>
                    <a:pt x="172" y="158"/>
                    <a:pt x="172" y="158"/>
                    <a:pt x="172" y="158"/>
                  </a:cubicBezTo>
                  <a:cubicBezTo>
                    <a:pt x="172" y="163"/>
                    <a:pt x="167" y="168"/>
                    <a:pt x="161" y="168"/>
                  </a:cubicBezTo>
                  <a:close/>
                  <a:moveTo>
                    <a:pt x="23" y="89"/>
                  </a:moveTo>
                  <a:cubicBezTo>
                    <a:pt x="23" y="158"/>
                    <a:pt x="23" y="158"/>
                    <a:pt x="23" y="158"/>
                  </a:cubicBezTo>
                  <a:cubicBezTo>
                    <a:pt x="23" y="159"/>
                    <a:pt x="25" y="160"/>
                    <a:pt x="26" y="160"/>
                  </a:cubicBezTo>
                  <a:cubicBezTo>
                    <a:pt x="161" y="160"/>
                    <a:pt x="161" y="160"/>
                    <a:pt x="161" y="160"/>
                  </a:cubicBezTo>
                  <a:cubicBezTo>
                    <a:pt x="163" y="160"/>
                    <a:pt x="164" y="159"/>
                    <a:pt x="164" y="158"/>
                  </a:cubicBezTo>
                  <a:cubicBezTo>
                    <a:pt x="164" y="89"/>
                    <a:pt x="164" y="89"/>
                    <a:pt x="164" y="89"/>
                  </a:cubicBezTo>
                  <a:cubicBezTo>
                    <a:pt x="144" y="89"/>
                    <a:pt x="144" y="89"/>
                    <a:pt x="144" y="89"/>
                  </a:cubicBezTo>
                  <a:cubicBezTo>
                    <a:pt x="144" y="92"/>
                    <a:pt x="145" y="95"/>
                    <a:pt x="145" y="98"/>
                  </a:cubicBezTo>
                  <a:cubicBezTo>
                    <a:pt x="145" y="126"/>
                    <a:pt x="122" y="148"/>
                    <a:pt x="94" y="148"/>
                  </a:cubicBezTo>
                  <a:cubicBezTo>
                    <a:pt x="65" y="148"/>
                    <a:pt x="43" y="126"/>
                    <a:pt x="43" y="98"/>
                  </a:cubicBezTo>
                  <a:cubicBezTo>
                    <a:pt x="43" y="95"/>
                    <a:pt x="43" y="92"/>
                    <a:pt x="43" y="89"/>
                  </a:cubicBezTo>
                  <a:lnTo>
                    <a:pt x="23" y="89"/>
                  </a:lnTo>
                  <a:close/>
                  <a:moveTo>
                    <a:pt x="94" y="133"/>
                  </a:moveTo>
                  <a:cubicBezTo>
                    <a:pt x="74" y="133"/>
                    <a:pt x="58" y="117"/>
                    <a:pt x="58" y="98"/>
                  </a:cubicBezTo>
                  <a:cubicBezTo>
                    <a:pt x="58" y="79"/>
                    <a:pt x="74" y="64"/>
                    <a:pt x="94" y="64"/>
                  </a:cubicBezTo>
                  <a:cubicBezTo>
                    <a:pt x="113" y="64"/>
                    <a:pt x="129" y="79"/>
                    <a:pt x="129" y="98"/>
                  </a:cubicBezTo>
                  <a:cubicBezTo>
                    <a:pt x="129" y="117"/>
                    <a:pt x="113" y="133"/>
                    <a:pt x="94" y="133"/>
                  </a:cubicBezTo>
                  <a:close/>
                  <a:moveTo>
                    <a:pt x="94" y="71"/>
                  </a:moveTo>
                  <a:cubicBezTo>
                    <a:pt x="78" y="71"/>
                    <a:pt x="66" y="84"/>
                    <a:pt x="66" y="98"/>
                  </a:cubicBezTo>
                  <a:cubicBezTo>
                    <a:pt x="66" y="113"/>
                    <a:pt x="78" y="125"/>
                    <a:pt x="94" y="125"/>
                  </a:cubicBezTo>
                  <a:cubicBezTo>
                    <a:pt x="109" y="125"/>
                    <a:pt x="121" y="113"/>
                    <a:pt x="121" y="98"/>
                  </a:cubicBezTo>
                  <a:cubicBezTo>
                    <a:pt x="121" y="84"/>
                    <a:pt x="109" y="71"/>
                    <a:pt x="94" y="71"/>
                  </a:cubicBezTo>
                  <a:close/>
                  <a:moveTo>
                    <a:pt x="156" y="60"/>
                  </a:moveTo>
                  <a:cubicBezTo>
                    <a:pt x="135" y="60"/>
                    <a:pt x="135" y="60"/>
                    <a:pt x="135" y="60"/>
                  </a:cubicBezTo>
                  <a:cubicBezTo>
                    <a:pt x="129" y="60"/>
                    <a:pt x="124" y="55"/>
                    <a:pt x="124" y="50"/>
                  </a:cubicBezTo>
                  <a:cubicBezTo>
                    <a:pt x="124" y="30"/>
                    <a:pt x="124" y="30"/>
                    <a:pt x="124" y="30"/>
                  </a:cubicBezTo>
                  <a:cubicBezTo>
                    <a:pt x="124" y="24"/>
                    <a:pt x="129" y="20"/>
                    <a:pt x="135" y="20"/>
                  </a:cubicBezTo>
                  <a:cubicBezTo>
                    <a:pt x="156" y="20"/>
                    <a:pt x="156" y="20"/>
                    <a:pt x="156" y="20"/>
                  </a:cubicBezTo>
                  <a:cubicBezTo>
                    <a:pt x="163" y="20"/>
                    <a:pt x="168" y="24"/>
                    <a:pt x="168" y="30"/>
                  </a:cubicBezTo>
                  <a:cubicBezTo>
                    <a:pt x="168" y="50"/>
                    <a:pt x="168" y="50"/>
                    <a:pt x="168" y="50"/>
                  </a:cubicBezTo>
                  <a:cubicBezTo>
                    <a:pt x="168" y="55"/>
                    <a:pt x="163" y="60"/>
                    <a:pt x="156" y="60"/>
                  </a:cubicBezTo>
                  <a:close/>
                  <a:moveTo>
                    <a:pt x="135" y="28"/>
                  </a:moveTo>
                  <a:cubicBezTo>
                    <a:pt x="133" y="28"/>
                    <a:pt x="132" y="29"/>
                    <a:pt x="132" y="31"/>
                  </a:cubicBezTo>
                  <a:cubicBezTo>
                    <a:pt x="132" y="49"/>
                    <a:pt x="132" y="49"/>
                    <a:pt x="132" y="49"/>
                  </a:cubicBezTo>
                  <a:cubicBezTo>
                    <a:pt x="132" y="51"/>
                    <a:pt x="133" y="52"/>
                    <a:pt x="135" y="52"/>
                  </a:cubicBezTo>
                  <a:cubicBezTo>
                    <a:pt x="157" y="52"/>
                    <a:pt x="157" y="52"/>
                    <a:pt x="157" y="52"/>
                  </a:cubicBezTo>
                  <a:cubicBezTo>
                    <a:pt x="158" y="52"/>
                    <a:pt x="160" y="51"/>
                    <a:pt x="160" y="49"/>
                  </a:cubicBezTo>
                  <a:cubicBezTo>
                    <a:pt x="160" y="31"/>
                    <a:pt x="160" y="31"/>
                    <a:pt x="160" y="31"/>
                  </a:cubicBezTo>
                  <a:cubicBezTo>
                    <a:pt x="160" y="29"/>
                    <a:pt x="158" y="28"/>
                    <a:pt x="157" y="28"/>
                  </a:cubicBezTo>
                  <a:lnTo>
                    <a:pt x="135" y="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15" name="Picture Placeholder 14"/>
          <p:cNvSpPr>
            <a:spLocks noGrp="1"/>
          </p:cNvSpPr>
          <p:nvPr>
            <p:ph type="pic" sz="quarter" idx="10" hasCustomPrompt="1"/>
          </p:nvPr>
        </p:nvSpPr>
        <p:spPr>
          <a:xfrm>
            <a:off x="3418683" y="653143"/>
            <a:ext cx="5354634" cy="5551714"/>
          </a:xfrm>
          <a:prstGeom prst="rect">
            <a:avLst/>
          </a:prstGeom>
          <a:noFill/>
          <a:effectLst>
            <a:outerShdw blurRad="1092200" dist="723900" dir="5400000" sx="87000" sy="87000" algn="t" rotWithShape="0">
              <a:prstClr val="black">
                <a:alpha val="24000"/>
              </a:prst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sh/>
      </p:transition>
    </mc:Choice>
    <mc:Fallback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7924800" cy="6857997"/>
          </a:xfrm>
          <a:custGeom>
            <a:avLst/>
            <a:gdLst>
              <a:gd name="connsiteX0" fmla="*/ 0 w 7924800"/>
              <a:gd name="connsiteY0" fmla="*/ 0 h 6857997"/>
              <a:gd name="connsiteX1" fmla="*/ 7924800 w 7924800"/>
              <a:gd name="connsiteY1" fmla="*/ 0 h 6857997"/>
              <a:gd name="connsiteX2" fmla="*/ 7924800 w 7924800"/>
              <a:gd name="connsiteY2" fmla="*/ 6857997 h 6857997"/>
              <a:gd name="connsiteX3" fmla="*/ 0 w 7924800"/>
              <a:gd name="connsiteY3" fmla="*/ 6857997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24800" h="6857997">
                <a:moveTo>
                  <a:pt x="0" y="0"/>
                </a:moveTo>
                <a:lnTo>
                  <a:pt x="7924800" y="0"/>
                </a:lnTo>
                <a:lnTo>
                  <a:pt x="7924800" y="6857997"/>
                </a:lnTo>
                <a:lnTo>
                  <a:pt x="0" y="6857997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sh/>
      </p:transition>
    </mc:Choice>
    <mc:Fallback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4_Title Slide">
    <p:bg>
      <p:bgPr>
        <a:solidFill>
          <a:srgbClr val="444C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502921" y="501491"/>
            <a:ext cx="5425440" cy="2760346"/>
          </a:xfrm>
          <a:custGeom>
            <a:avLst/>
            <a:gdLst>
              <a:gd name="connsiteX0" fmla="*/ 189801 w 5425440"/>
              <a:gd name="connsiteY0" fmla="*/ 0 h 2760346"/>
              <a:gd name="connsiteX1" fmla="*/ 5235639 w 5425440"/>
              <a:gd name="connsiteY1" fmla="*/ 0 h 2760346"/>
              <a:gd name="connsiteX2" fmla="*/ 5425440 w 5425440"/>
              <a:gd name="connsiteY2" fmla="*/ 189801 h 2760346"/>
              <a:gd name="connsiteX3" fmla="*/ 5425440 w 5425440"/>
              <a:gd name="connsiteY3" fmla="*/ 2570545 h 2760346"/>
              <a:gd name="connsiteX4" fmla="*/ 5235639 w 5425440"/>
              <a:gd name="connsiteY4" fmla="*/ 2760346 h 2760346"/>
              <a:gd name="connsiteX5" fmla="*/ 189801 w 5425440"/>
              <a:gd name="connsiteY5" fmla="*/ 2760346 h 2760346"/>
              <a:gd name="connsiteX6" fmla="*/ 0 w 5425440"/>
              <a:gd name="connsiteY6" fmla="*/ 2570545 h 2760346"/>
              <a:gd name="connsiteX7" fmla="*/ 0 w 5425440"/>
              <a:gd name="connsiteY7" fmla="*/ 189801 h 2760346"/>
              <a:gd name="connsiteX8" fmla="*/ 189801 w 5425440"/>
              <a:gd name="connsiteY8" fmla="*/ 0 h 2760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25440" h="2760346">
                <a:moveTo>
                  <a:pt x="189801" y="0"/>
                </a:moveTo>
                <a:lnTo>
                  <a:pt x="5235639" y="0"/>
                </a:lnTo>
                <a:cubicBezTo>
                  <a:pt x="5340463" y="0"/>
                  <a:pt x="5425440" y="84977"/>
                  <a:pt x="5425440" y="189801"/>
                </a:cubicBezTo>
                <a:lnTo>
                  <a:pt x="5425440" y="2570545"/>
                </a:lnTo>
                <a:cubicBezTo>
                  <a:pt x="5425440" y="2675369"/>
                  <a:pt x="5340463" y="2760346"/>
                  <a:pt x="5235639" y="2760346"/>
                </a:cubicBezTo>
                <a:lnTo>
                  <a:pt x="189801" y="2760346"/>
                </a:lnTo>
                <a:cubicBezTo>
                  <a:pt x="84977" y="2760346"/>
                  <a:pt x="0" y="2675369"/>
                  <a:pt x="0" y="2570545"/>
                </a:cubicBezTo>
                <a:lnTo>
                  <a:pt x="0" y="189801"/>
                </a:lnTo>
                <a:cubicBezTo>
                  <a:pt x="0" y="84977"/>
                  <a:pt x="84977" y="0"/>
                  <a:pt x="189801" y="0"/>
                </a:cubicBezTo>
                <a:close/>
              </a:path>
            </a:pathLst>
          </a:custGeom>
          <a:noFill/>
          <a:effectLst>
            <a:outerShdw blurRad="533400" dist="215900" dir="5400000" sx="92000" sy="92000" algn="t" rotWithShape="0">
              <a:prstClr val="black">
                <a:alpha val="25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  <a:endParaRPr lang="en-US" dirty="0"/>
          </a:p>
          <a:p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 hasCustomPrompt="1"/>
          </p:nvPr>
        </p:nvSpPr>
        <p:spPr>
          <a:xfrm>
            <a:off x="6263640" y="501491"/>
            <a:ext cx="5425440" cy="2760346"/>
          </a:xfrm>
          <a:custGeom>
            <a:avLst/>
            <a:gdLst>
              <a:gd name="connsiteX0" fmla="*/ 189801 w 5425440"/>
              <a:gd name="connsiteY0" fmla="*/ 0 h 2760346"/>
              <a:gd name="connsiteX1" fmla="*/ 5235639 w 5425440"/>
              <a:gd name="connsiteY1" fmla="*/ 0 h 2760346"/>
              <a:gd name="connsiteX2" fmla="*/ 5425440 w 5425440"/>
              <a:gd name="connsiteY2" fmla="*/ 189801 h 2760346"/>
              <a:gd name="connsiteX3" fmla="*/ 5425440 w 5425440"/>
              <a:gd name="connsiteY3" fmla="*/ 2570545 h 2760346"/>
              <a:gd name="connsiteX4" fmla="*/ 5235639 w 5425440"/>
              <a:gd name="connsiteY4" fmla="*/ 2760346 h 2760346"/>
              <a:gd name="connsiteX5" fmla="*/ 189801 w 5425440"/>
              <a:gd name="connsiteY5" fmla="*/ 2760346 h 2760346"/>
              <a:gd name="connsiteX6" fmla="*/ 0 w 5425440"/>
              <a:gd name="connsiteY6" fmla="*/ 2570545 h 2760346"/>
              <a:gd name="connsiteX7" fmla="*/ 0 w 5425440"/>
              <a:gd name="connsiteY7" fmla="*/ 189801 h 2760346"/>
              <a:gd name="connsiteX8" fmla="*/ 189801 w 5425440"/>
              <a:gd name="connsiteY8" fmla="*/ 0 h 2760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25440" h="2760346">
                <a:moveTo>
                  <a:pt x="189801" y="0"/>
                </a:moveTo>
                <a:lnTo>
                  <a:pt x="5235639" y="0"/>
                </a:lnTo>
                <a:cubicBezTo>
                  <a:pt x="5340463" y="0"/>
                  <a:pt x="5425440" y="84977"/>
                  <a:pt x="5425440" y="189801"/>
                </a:cubicBezTo>
                <a:lnTo>
                  <a:pt x="5425440" y="2570545"/>
                </a:lnTo>
                <a:cubicBezTo>
                  <a:pt x="5425440" y="2675369"/>
                  <a:pt x="5340463" y="2760346"/>
                  <a:pt x="5235639" y="2760346"/>
                </a:cubicBezTo>
                <a:lnTo>
                  <a:pt x="189801" y="2760346"/>
                </a:lnTo>
                <a:cubicBezTo>
                  <a:pt x="84977" y="2760346"/>
                  <a:pt x="0" y="2675369"/>
                  <a:pt x="0" y="2570545"/>
                </a:cubicBezTo>
                <a:lnTo>
                  <a:pt x="0" y="189801"/>
                </a:lnTo>
                <a:cubicBezTo>
                  <a:pt x="0" y="84977"/>
                  <a:pt x="84977" y="0"/>
                  <a:pt x="189801" y="0"/>
                </a:cubicBezTo>
                <a:close/>
              </a:path>
            </a:pathLst>
          </a:custGeom>
          <a:noFill/>
          <a:effectLst>
            <a:outerShdw blurRad="533400" dist="215900" dir="5400000" sx="92000" sy="92000" algn="t" rotWithShape="0">
              <a:prstClr val="black">
                <a:alpha val="25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  <a:endParaRPr lang="en-US" dirty="0"/>
          </a:p>
          <a:p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 hasCustomPrompt="1"/>
          </p:nvPr>
        </p:nvSpPr>
        <p:spPr>
          <a:xfrm>
            <a:off x="502921" y="3596164"/>
            <a:ext cx="5425440" cy="2760346"/>
          </a:xfrm>
          <a:custGeom>
            <a:avLst/>
            <a:gdLst>
              <a:gd name="connsiteX0" fmla="*/ 189801 w 5425440"/>
              <a:gd name="connsiteY0" fmla="*/ 0 h 2760346"/>
              <a:gd name="connsiteX1" fmla="*/ 5235639 w 5425440"/>
              <a:gd name="connsiteY1" fmla="*/ 0 h 2760346"/>
              <a:gd name="connsiteX2" fmla="*/ 5425440 w 5425440"/>
              <a:gd name="connsiteY2" fmla="*/ 189801 h 2760346"/>
              <a:gd name="connsiteX3" fmla="*/ 5425440 w 5425440"/>
              <a:gd name="connsiteY3" fmla="*/ 2570545 h 2760346"/>
              <a:gd name="connsiteX4" fmla="*/ 5235639 w 5425440"/>
              <a:gd name="connsiteY4" fmla="*/ 2760346 h 2760346"/>
              <a:gd name="connsiteX5" fmla="*/ 189801 w 5425440"/>
              <a:gd name="connsiteY5" fmla="*/ 2760346 h 2760346"/>
              <a:gd name="connsiteX6" fmla="*/ 0 w 5425440"/>
              <a:gd name="connsiteY6" fmla="*/ 2570545 h 2760346"/>
              <a:gd name="connsiteX7" fmla="*/ 0 w 5425440"/>
              <a:gd name="connsiteY7" fmla="*/ 189801 h 2760346"/>
              <a:gd name="connsiteX8" fmla="*/ 189801 w 5425440"/>
              <a:gd name="connsiteY8" fmla="*/ 0 h 2760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25440" h="2760346">
                <a:moveTo>
                  <a:pt x="189801" y="0"/>
                </a:moveTo>
                <a:lnTo>
                  <a:pt x="5235639" y="0"/>
                </a:lnTo>
                <a:cubicBezTo>
                  <a:pt x="5340463" y="0"/>
                  <a:pt x="5425440" y="84977"/>
                  <a:pt x="5425440" y="189801"/>
                </a:cubicBezTo>
                <a:lnTo>
                  <a:pt x="5425440" y="2570545"/>
                </a:lnTo>
                <a:cubicBezTo>
                  <a:pt x="5425440" y="2675369"/>
                  <a:pt x="5340463" y="2760346"/>
                  <a:pt x="5235639" y="2760346"/>
                </a:cubicBezTo>
                <a:lnTo>
                  <a:pt x="189801" y="2760346"/>
                </a:lnTo>
                <a:cubicBezTo>
                  <a:pt x="84977" y="2760346"/>
                  <a:pt x="0" y="2675369"/>
                  <a:pt x="0" y="2570545"/>
                </a:cubicBezTo>
                <a:lnTo>
                  <a:pt x="0" y="189801"/>
                </a:lnTo>
                <a:cubicBezTo>
                  <a:pt x="0" y="84977"/>
                  <a:pt x="84977" y="0"/>
                  <a:pt x="189801" y="0"/>
                </a:cubicBezTo>
                <a:close/>
              </a:path>
            </a:pathLst>
          </a:custGeom>
          <a:noFill/>
          <a:effectLst>
            <a:outerShdw blurRad="533400" dist="215900" dir="5400000" sx="92000" sy="92000" algn="t" rotWithShape="0">
              <a:prstClr val="black">
                <a:alpha val="25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  <a:endParaRPr lang="en-US" dirty="0"/>
          </a:p>
          <a:p>
            <a:endParaRPr lang="en-US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6263640" y="3596163"/>
            <a:ext cx="5425440" cy="2760346"/>
          </a:xfrm>
          <a:custGeom>
            <a:avLst/>
            <a:gdLst>
              <a:gd name="connsiteX0" fmla="*/ 189801 w 5425440"/>
              <a:gd name="connsiteY0" fmla="*/ 0 h 2760346"/>
              <a:gd name="connsiteX1" fmla="*/ 5235639 w 5425440"/>
              <a:gd name="connsiteY1" fmla="*/ 0 h 2760346"/>
              <a:gd name="connsiteX2" fmla="*/ 5425440 w 5425440"/>
              <a:gd name="connsiteY2" fmla="*/ 189801 h 2760346"/>
              <a:gd name="connsiteX3" fmla="*/ 5425440 w 5425440"/>
              <a:gd name="connsiteY3" fmla="*/ 2570545 h 2760346"/>
              <a:gd name="connsiteX4" fmla="*/ 5235639 w 5425440"/>
              <a:gd name="connsiteY4" fmla="*/ 2760346 h 2760346"/>
              <a:gd name="connsiteX5" fmla="*/ 189801 w 5425440"/>
              <a:gd name="connsiteY5" fmla="*/ 2760346 h 2760346"/>
              <a:gd name="connsiteX6" fmla="*/ 0 w 5425440"/>
              <a:gd name="connsiteY6" fmla="*/ 2570545 h 2760346"/>
              <a:gd name="connsiteX7" fmla="*/ 0 w 5425440"/>
              <a:gd name="connsiteY7" fmla="*/ 189801 h 2760346"/>
              <a:gd name="connsiteX8" fmla="*/ 189801 w 5425440"/>
              <a:gd name="connsiteY8" fmla="*/ 0 h 2760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25440" h="2760346">
                <a:moveTo>
                  <a:pt x="189801" y="0"/>
                </a:moveTo>
                <a:lnTo>
                  <a:pt x="5235639" y="0"/>
                </a:lnTo>
                <a:cubicBezTo>
                  <a:pt x="5340463" y="0"/>
                  <a:pt x="5425440" y="84977"/>
                  <a:pt x="5425440" y="189801"/>
                </a:cubicBezTo>
                <a:lnTo>
                  <a:pt x="5425440" y="2570545"/>
                </a:lnTo>
                <a:cubicBezTo>
                  <a:pt x="5425440" y="2675369"/>
                  <a:pt x="5340463" y="2760346"/>
                  <a:pt x="5235639" y="2760346"/>
                </a:cubicBezTo>
                <a:lnTo>
                  <a:pt x="189801" y="2760346"/>
                </a:lnTo>
                <a:cubicBezTo>
                  <a:pt x="84977" y="2760346"/>
                  <a:pt x="0" y="2675369"/>
                  <a:pt x="0" y="2570545"/>
                </a:cubicBezTo>
                <a:lnTo>
                  <a:pt x="0" y="189801"/>
                </a:lnTo>
                <a:cubicBezTo>
                  <a:pt x="0" y="84977"/>
                  <a:pt x="84977" y="0"/>
                  <a:pt x="189801" y="0"/>
                </a:cubicBezTo>
                <a:close/>
              </a:path>
            </a:pathLst>
          </a:custGeom>
          <a:noFill/>
          <a:effectLst>
            <a:outerShdw blurRad="533400" dist="215900" dir="5400000" sx="92000" sy="92000" algn="t" rotWithShape="0">
              <a:prstClr val="black">
                <a:alpha val="25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sh/>
      </p:transition>
    </mc:Choice>
    <mc:Fallback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13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" y="1932079"/>
            <a:ext cx="12192000" cy="3893508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sh/>
      </p:transition>
    </mc:Choice>
    <mc:Fallback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CDEC1-CAB0-4DA7-B1D0-CB93C3A049C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564D4-2016-4661-99C7-91B14B17944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0" hasCustomPrompt="1"/>
          </p:nvPr>
        </p:nvSpPr>
        <p:spPr>
          <a:xfrm>
            <a:off x="7870109" y="1828801"/>
            <a:ext cx="3130419" cy="2975429"/>
          </a:xfrm>
          <a:custGeom>
            <a:avLst/>
            <a:gdLst>
              <a:gd name="connsiteX0" fmla="*/ 126438 w 3130419"/>
              <a:gd name="connsiteY0" fmla="*/ 0 h 2975429"/>
              <a:gd name="connsiteX1" fmla="*/ 3003981 w 3130419"/>
              <a:gd name="connsiteY1" fmla="*/ 0 h 2975429"/>
              <a:gd name="connsiteX2" fmla="*/ 3130419 w 3130419"/>
              <a:gd name="connsiteY2" fmla="*/ 126438 h 2975429"/>
              <a:gd name="connsiteX3" fmla="*/ 3130419 w 3130419"/>
              <a:gd name="connsiteY3" fmla="*/ 2975429 h 2975429"/>
              <a:gd name="connsiteX4" fmla="*/ 0 w 3130419"/>
              <a:gd name="connsiteY4" fmla="*/ 2975429 h 2975429"/>
              <a:gd name="connsiteX5" fmla="*/ 0 w 3130419"/>
              <a:gd name="connsiteY5" fmla="*/ 126438 h 2975429"/>
              <a:gd name="connsiteX6" fmla="*/ 126438 w 3130419"/>
              <a:gd name="connsiteY6" fmla="*/ 0 h 2975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30419" h="2975429">
                <a:moveTo>
                  <a:pt x="126438" y="0"/>
                </a:moveTo>
                <a:lnTo>
                  <a:pt x="3003981" y="0"/>
                </a:lnTo>
                <a:cubicBezTo>
                  <a:pt x="3073811" y="0"/>
                  <a:pt x="3130419" y="56608"/>
                  <a:pt x="3130419" y="126438"/>
                </a:cubicBezTo>
                <a:lnTo>
                  <a:pt x="3130419" y="2975429"/>
                </a:lnTo>
                <a:lnTo>
                  <a:pt x="0" y="2975429"/>
                </a:lnTo>
                <a:lnTo>
                  <a:pt x="0" y="126438"/>
                </a:lnTo>
                <a:cubicBezTo>
                  <a:pt x="0" y="56608"/>
                  <a:pt x="56608" y="0"/>
                  <a:pt x="12643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  <a:endParaRPr lang="en-US" dirty="0"/>
          </a:p>
          <a:p>
            <a:endParaRPr lang="en-US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1" hasCustomPrompt="1"/>
          </p:nvPr>
        </p:nvSpPr>
        <p:spPr>
          <a:xfrm>
            <a:off x="4530792" y="1828801"/>
            <a:ext cx="3130419" cy="2975429"/>
          </a:xfrm>
          <a:custGeom>
            <a:avLst/>
            <a:gdLst>
              <a:gd name="connsiteX0" fmla="*/ 126438 w 3130419"/>
              <a:gd name="connsiteY0" fmla="*/ 0 h 2975429"/>
              <a:gd name="connsiteX1" fmla="*/ 3003981 w 3130419"/>
              <a:gd name="connsiteY1" fmla="*/ 0 h 2975429"/>
              <a:gd name="connsiteX2" fmla="*/ 3130419 w 3130419"/>
              <a:gd name="connsiteY2" fmla="*/ 126438 h 2975429"/>
              <a:gd name="connsiteX3" fmla="*/ 3130419 w 3130419"/>
              <a:gd name="connsiteY3" fmla="*/ 2975429 h 2975429"/>
              <a:gd name="connsiteX4" fmla="*/ 0 w 3130419"/>
              <a:gd name="connsiteY4" fmla="*/ 2975429 h 2975429"/>
              <a:gd name="connsiteX5" fmla="*/ 0 w 3130419"/>
              <a:gd name="connsiteY5" fmla="*/ 126438 h 2975429"/>
              <a:gd name="connsiteX6" fmla="*/ 126438 w 3130419"/>
              <a:gd name="connsiteY6" fmla="*/ 0 h 2975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30419" h="2975429">
                <a:moveTo>
                  <a:pt x="126438" y="0"/>
                </a:moveTo>
                <a:lnTo>
                  <a:pt x="3003981" y="0"/>
                </a:lnTo>
                <a:cubicBezTo>
                  <a:pt x="3073811" y="0"/>
                  <a:pt x="3130419" y="56608"/>
                  <a:pt x="3130419" y="126438"/>
                </a:cubicBezTo>
                <a:lnTo>
                  <a:pt x="3130419" y="2975429"/>
                </a:lnTo>
                <a:lnTo>
                  <a:pt x="0" y="2975429"/>
                </a:lnTo>
                <a:lnTo>
                  <a:pt x="0" y="126438"/>
                </a:lnTo>
                <a:cubicBezTo>
                  <a:pt x="0" y="56608"/>
                  <a:pt x="56608" y="0"/>
                  <a:pt x="12643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  <a:endParaRPr lang="en-US" dirty="0"/>
          </a:p>
          <a:p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2" hasCustomPrompt="1"/>
          </p:nvPr>
        </p:nvSpPr>
        <p:spPr>
          <a:xfrm>
            <a:off x="1191475" y="1828801"/>
            <a:ext cx="3130419" cy="2975429"/>
          </a:xfrm>
          <a:custGeom>
            <a:avLst/>
            <a:gdLst>
              <a:gd name="connsiteX0" fmla="*/ 126438 w 3130419"/>
              <a:gd name="connsiteY0" fmla="*/ 0 h 2975429"/>
              <a:gd name="connsiteX1" fmla="*/ 3003981 w 3130419"/>
              <a:gd name="connsiteY1" fmla="*/ 0 h 2975429"/>
              <a:gd name="connsiteX2" fmla="*/ 3130419 w 3130419"/>
              <a:gd name="connsiteY2" fmla="*/ 126438 h 2975429"/>
              <a:gd name="connsiteX3" fmla="*/ 3130419 w 3130419"/>
              <a:gd name="connsiteY3" fmla="*/ 2975429 h 2975429"/>
              <a:gd name="connsiteX4" fmla="*/ 0 w 3130419"/>
              <a:gd name="connsiteY4" fmla="*/ 2975429 h 2975429"/>
              <a:gd name="connsiteX5" fmla="*/ 0 w 3130419"/>
              <a:gd name="connsiteY5" fmla="*/ 126438 h 2975429"/>
              <a:gd name="connsiteX6" fmla="*/ 126438 w 3130419"/>
              <a:gd name="connsiteY6" fmla="*/ 0 h 2975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30419" h="2975429">
                <a:moveTo>
                  <a:pt x="126438" y="0"/>
                </a:moveTo>
                <a:lnTo>
                  <a:pt x="3003981" y="0"/>
                </a:lnTo>
                <a:cubicBezTo>
                  <a:pt x="3073811" y="0"/>
                  <a:pt x="3130419" y="56608"/>
                  <a:pt x="3130419" y="126438"/>
                </a:cubicBezTo>
                <a:lnTo>
                  <a:pt x="3130419" y="2975429"/>
                </a:lnTo>
                <a:lnTo>
                  <a:pt x="0" y="2975429"/>
                </a:lnTo>
                <a:lnTo>
                  <a:pt x="0" y="126438"/>
                </a:lnTo>
                <a:cubicBezTo>
                  <a:pt x="0" y="56608"/>
                  <a:pt x="56608" y="0"/>
                  <a:pt x="12643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sh/>
      </p:transition>
    </mc:Choice>
    <mc:Fallback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6" grpId="0"/>
      <p:bldP spid="15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9_Title Slide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75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 userDrawn="1"/>
        </p:nvSpPr>
        <p:spPr>
          <a:xfrm rot="10800000" flipV="1">
            <a:off x="10433048" y="68129"/>
            <a:ext cx="175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7200" b="1" i="0" spc="-150" smtClean="0">
                <a:solidFill>
                  <a:schemeClr val="bg1">
                    <a:alpha val="60000"/>
                  </a:schemeClr>
                </a:solidFill>
                <a:ea typeface="Roboto Condensed" panose="02000000000000000000" pitchFamily="2" charset="0"/>
                <a:cs typeface="Segoe UI" panose="020B0502040204020203" pitchFamily="34" charset="0"/>
              </a:rPr>
            </a:fld>
            <a:endParaRPr lang="id-ID" sz="41300" b="1" i="0" spc="-150" dirty="0">
              <a:solidFill>
                <a:schemeClr val="bg1">
                  <a:alpha val="60000"/>
                </a:schemeClr>
              </a:solidFill>
              <a:ea typeface="Roboto Condensed" panose="02000000000000000000" pitchFamily="2" charset="0"/>
              <a:cs typeface="Segoe UI" panose="020B0502040204020203" pitchFamily="34" charset="0"/>
            </a:endParaRPr>
          </a:p>
        </p:txBody>
      </p:sp>
      <p:sp>
        <p:nvSpPr>
          <p:cNvPr id="17" name="Freeform: Shape 16"/>
          <p:cNvSpPr/>
          <p:nvPr userDrawn="1"/>
        </p:nvSpPr>
        <p:spPr>
          <a:xfrm>
            <a:off x="9982198" y="6503524"/>
            <a:ext cx="1758952" cy="354475"/>
          </a:xfrm>
          <a:custGeom>
            <a:avLst/>
            <a:gdLst>
              <a:gd name="connsiteX0" fmla="*/ 550981 w 2344943"/>
              <a:gd name="connsiteY0" fmla="*/ 0 h 407428"/>
              <a:gd name="connsiteX1" fmla="*/ 940996 w 2344943"/>
              <a:gd name="connsiteY1" fmla="*/ 0 h 407428"/>
              <a:gd name="connsiteX2" fmla="*/ 1403945 w 2344943"/>
              <a:gd name="connsiteY2" fmla="*/ 0 h 407428"/>
              <a:gd name="connsiteX3" fmla="*/ 1793961 w 2344943"/>
              <a:gd name="connsiteY3" fmla="*/ 0 h 407428"/>
              <a:gd name="connsiteX4" fmla="*/ 2288061 w 2344943"/>
              <a:gd name="connsiteY4" fmla="*/ 355358 h 407428"/>
              <a:gd name="connsiteX5" fmla="*/ 2344943 w 2344943"/>
              <a:gd name="connsiteY5" fmla="*/ 407428 h 407428"/>
              <a:gd name="connsiteX6" fmla="*/ 0 w 2344943"/>
              <a:gd name="connsiteY6" fmla="*/ 407428 h 407428"/>
              <a:gd name="connsiteX7" fmla="*/ 56882 w 2344943"/>
              <a:gd name="connsiteY7" fmla="*/ 355358 h 407428"/>
              <a:gd name="connsiteX8" fmla="*/ 550981 w 2344943"/>
              <a:gd name="connsiteY8" fmla="*/ 0 h 407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44943" h="407428">
                <a:moveTo>
                  <a:pt x="550981" y="0"/>
                </a:moveTo>
                <a:lnTo>
                  <a:pt x="940996" y="0"/>
                </a:lnTo>
                <a:lnTo>
                  <a:pt x="1403945" y="0"/>
                </a:lnTo>
                <a:lnTo>
                  <a:pt x="1793961" y="0"/>
                </a:lnTo>
                <a:cubicBezTo>
                  <a:pt x="2111814" y="387"/>
                  <a:pt x="2144200" y="198956"/>
                  <a:pt x="2288061" y="355358"/>
                </a:cubicBezTo>
                <a:lnTo>
                  <a:pt x="2344943" y="407428"/>
                </a:lnTo>
                <a:lnTo>
                  <a:pt x="0" y="407428"/>
                </a:lnTo>
                <a:lnTo>
                  <a:pt x="56882" y="355358"/>
                </a:lnTo>
                <a:cubicBezTo>
                  <a:pt x="200743" y="198956"/>
                  <a:pt x="233129" y="387"/>
                  <a:pt x="55098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10450050" y="6601913"/>
            <a:ext cx="823249" cy="148800"/>
            <a:chOff x="10435302" y="6601913"/>
            <a:chExt cx="823249" cy="148800"/>
          </a:xfrm>
          <a:solidFill>
            <a:schemeClr val="accent1"/>
          </a:solidFill>
        </p:grpSpPr>
        <p:sp>
          <p:nvSpPr>
            <p:cNvPr id="19" name="Freeform 22"/>
            <p:cNvSpPr>
              <a:spLocks noEditPoints="1"/>
            </p:cNvSpPr>
            <p:nvPr userDrawn="1"/>
          </p:nvSpPr>
          <p:spPr bwMode="auto">
            <a:xfrm>
              <a:off x="10435302" y="6611627"/>
              <a:ext cx="161605" cy="129373"/>
            </a:xfrm>
            <a:custGeom>
              <a:avLst/>
              <a:gdLst>
                <a:gd name="T0" fmla="*/ 68 w 200"/>
                <a:gd name="T1" fmla="*/ 160 h 160"/>
                <a:gd name="T2" fmla="*/ 2 w 200"/>
                <a:gd name="T3" fmla="*/ 123 h 160"/>
                <a:gd name="T4" fmla="*/ 17 w 200"/>
                <a:gd name="T5" fmla="*/ 118 h 160"/>
                <a:gd name="T6" fmla="*/ 24 w 200"/>
                <a:gd name="T7" fmla="*/ 100 h 160"/>
                <a:gd name="T8" fmla="*/ 16 w 200"/>
                <a:gd name="T9" fmla="*/ 82 h 160"/>
                <a:gd name="T10" fmla="*/ 12 w 200"/>
                <a:gd name="T11" fmla="*/ 49 h 160"/>
                <a:gd name="T12" fmla="*/ 10 w 200"/>
                <a:gd name="T13" fmla="*/ 31 h 160"/>
                <a:gd name="T14" fmla="*/ 27 w 200"/>
                <a:gd name="T15" fmla="*/ 2 h 160"/>
                <a:gd name="T16" fmla="*/ 44 w 200"/>
                <a:gd name="T17" fmla="*/ 17 h 160"/>
                <a:gd name="T18" fmla="*/ 97 w 200"/>
                <a:gd name="T19" fmla="*/ 14 h 160"/>
                <a:gd name="T20" fmla="*/ 145 w 200"/>
                <a:gd name="T21" fmla="*/ 2 h 160"/>
                <a:gd name="T22" fmla="*/ 172 w 200"/>
                <a:gd name="T23" fmla="*/ 6 h 160"/>
                <a:gd name="T24" fmla="*/ 183 w 200"/>
                <a:gd name="T25" fmla="*/ 2 h 160"/>
                <a:gd name="T26" fmla="*/ 190 w 200"/>
                <a:gd name="T27" fmla="*/ 17 h 160"/>
                <a:gd name="T28" fmla="*/ 196 w 200"/>
                <a:gd name="T29" fmla="*/ 18 h 160"/>
                <a:gd name="T30" fmla="*/ 197 w 200"/>
                <a:gd name="T31" fmla="*/ 19 h 160"/>
                <a:gd name="T32" fmla="*/ 197 w 200"/>
                <a:gd name="T33" fmla="*/ 20 h 160"/>
                <a:gd name="T34" fmla="*/ 200 w 200"/>
                <a:gd name="T35" fmla="*/ 23 h 160"/>
                <a:gd name="T36" fmla="*/ 190 w 200"/>
                <a:gd name="T37" fmla="*/ 42 h 160"/>
                <a:gd name="T38" fmla="*/ 179 w 200"/>
                <a:gd name="T39" fmla="*/ 54 h 160"/>
                <a:gd name="T40" fmla="*/ 105 w 200"/>
                <a:gd name="T41" fmla="*/ 154 h 160"/>
                <a:gd name="T42" fmla="*/ 10 w 200"/>
                <a:gd name="T43" fmla="*/ 126 h 160"/>
                <a:gd name="T44" fmla="*/ 68 w 200"/>
                <a:gd name="T45" fmla="*/ 152 h 160"/>
                <a:gd name="T46" fmla="*/ 103 w 200"/>
                <a:gd name="T47" fmla="*/ 147 h 160"/>
                <a:gd name="T48" fmla="*/ 171 w 200"/>
                <a:gd name="T49" fmla="*/ 55 h 160"/>
                <a:gd name="T50" fmla="*/ 184 w 200"/>
                <a:gd name="T51" fmla="*/ 37 h 160"/>
                <a:gd name="T52" fmla="*/ 190 w 200"/>
                <a:gd name="T53" fmla="*/ 25 h 160"/>
                <a:gd name="T54" fmla="*/ 184 w 200"/>
                <a:gd name="T55" fmla="*/ 26 h 160"/>
                <a:gd name="T56" fmla="*/ 179 w 200"/>
                <a:gd name="T57" fmla="*/ 21 h 160"/>
                <a:gd name="T58" fmla="*/ 178 w 200"/>
                <a:gd name="T59" fmla="*/ 12 h 160"/>
                <a:gd name="T60" fmla="*/ 159 w 200"/>
                <a:gd name="T61" fmla="*/ 18 h 160"/>
                <a:gd name="T62" fmla="*/ 156 w 200"/>
                <a:gd name="T63" fmla="*/ 17 h 160"/>
                <a:gd name="T64" fmla="*/ 131 w 200"/>
                <a:gd name="T65" fmla="*/ 8 h 160"/>
                <a:gd name="T66" fmla="*/ 94 w 200"/>
                <a:gd name="T67" fmla="*/ 44 h 160"/>
                <a:gd name="T68" fmla="*/ 89 w 200"/>
                <a:gd name="T69" fmla="*/ 48 h 160"/>
                <a:gd name="T70" fmla="*/ 35 w 200"/>
                <a:gd name="T71" fmla="*/ 18 h 160"/>
                <a:gd name="T72" fmla="*/ 18 w 200"/>
                <a:gd name="T73" fmla="*/ 31 h 160"/>
                <a:gd name="T74" fmla="*/ 21 w 200"/>
                <a:gd name="T75" fmla="*/ 49 h 160"/>
                <a:gd name="T76" fmla="*/ 18 w 200"/>
                <a:gd name="T77" fmla="*/ 55 h 160"/>
                <a:gd name="T78" fmla="*/ 23 w 200"/>
                <a:gd name="T79" fmla="*/ 78 h 160"/>
                <a:gd name="T80" fmla="*/ 30 w 200"/>
                <a:gd name="T81" fmla="*/ 87 h 160"/>
                <a:gd name="T82" fmla="*/ 31 w 200"/>
                <a:gd name="T83" fmla="*/ 97 h 160"/>
                <a:gd name="T84" fmla="*/ 60 w 200"/>
                <a:gd name="T85" fmla="*/ 119 h 160"/>
                <a:gd name="T86" fmla="*/ 23 w 200"/>
                <a:gd name="T87" fmla="*/ 126 h 160"/>
                <a:gd name="T88" fmla="*/ 11 w 200"/>
                <a:gd name="T89" fmla="*/ 126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00" h="160">
                  <a:moveTo>
                    <a:pt x="68" y="160"/>
                  </a:moveTo>
                  <a:cubicBezTo>
                    <a:pt x="68" y="160"/>
                    <a:pt x="68" y="160"/>
                    <a:pt x="68" y="160"/>
                  </a:cubicBezTo>
                  <a:cubicBezTo>
                    <a:pt x="50" y="160"/>
                    <a:pt x="33" y="156"/>
                    <a:pt x="20" y="148"/>
                  </a:cubicBezTo>
                  <a:cubicBezTo>
                    <a:pt x="19" y="147"/>
                    <a:pt x="0" y="132"/>
                    <a:pt x="2" y="123"/>
                  </a:cubicBezTo>
                  <a:cubicBezTo>
                    <a:pt x="3" y="121"/>
                    <a:pt x="5" y="118"/>
                    <a:pt x="11" y="118"/>
                  </a:cubicBezTo>
                  <a:cubicBezTo>
                    <a:pt x="13" y="118"/>
                    <a:pt x="15" y="118"/>
                    <a:pt x="17" y="118"/>
                  </a:cubicBezTo>
                  <a:cubicBezTo>
                    <a:pt x="24" y="118"/>
                    <a:pt x="31" y="118"/>
                    <a:pt x="37" y="117"/>
                  </a:cubicBezTo>
                  <a:cubicBezTo>
                    <a:pt x="31" y="112"/>
                    <a:pt x="26" y="107"/>
                    <a:pt x="24" y="100"/>
                  </a:cubicBezTo>
                  <a:cubicBezTo>
                    <a:pt x="23" y="98"/>
                    <a:pt x="21" y="94"/>
                    <a:pt x="21" y="90"/>
                  </a:cubicBezTo>
                  <a:cubicBezTo>
                    <a:pt x="19" y="88"/>
                    <a:pt x="17" y="85"/>
                    <a:pt x="16" y="82"/>
                  </a:cubicBezTo>
                  <a:cubicBezTo>
                    <a:pt x="11" y="75"/>
                    <a:pt x="9" y="66"/>
                    <a:pt x="10" y="56"/>
                  </a:cubicBezTo>
                  <a:cubicBezTo>
                    <a:pt x="10" y="53"/>
                    <a:pt x="11" y="50"/>
                    <a:pt x="12" y="49"/>
                  </a:cubicBezTo>
                  <a:cubicBezTo>
                    <a:pt x="12" y="48"/>
                    <a:pt x="11" y="46"/>
                    <a:pt x="11" y="45"/>
                  </a:cubicBezTo>
                  <a:cubicBezTo>
                    <a:pt x="10" y="41"/>
                    <a:pt x="10" y="36"/>
                    <a:pt x="10" y="31"/>
                  </a:cubicBezTo>
                  <a:cubicBezTo>
                    <a:pt x="11" y="20"/>
                    <a:pt x="15" y="12"/>
                    <a:pt x="22" y="4"/>
                  </a:cubicBezTo>
                  <a:cubicBezTo>
                    <a:pt x="24" y="3"/>
                    <a:pt x="25" y="2"/>
                    <a:pt x="27" y="2"/>
                  </a:cubicBezTo>
                  <a:cubicBezTo>
                    <a:pt x="32" y="2"/>
                    <a:pt x="37" y="7"/>
                    <a:pt x="42" y="14"/>
                  </a:cubicBezTo>
                  <a:cubicBezTo>
                    <a:pt x="43" y="15"/>
                    <a:pt x="44" y="16"/>
                    <a:pt x="44" y="17"/>
                  </a:cubicBezTo>
                  <a:cubicBezTo>
                    <a:pt x="55" y="27"/>
                    <a:pt x="68" y="34"/>
                    <a:pt x="86" y="39"/>
                  </a:cubicBezTo>
                  <a:cubicBezTo>
                    <a:pt x="87" y="30"/>
                    <a:pt x="91" y="21"/>
                    <a:pt x="97" y="14"/>
                  </a:cubicBezTo>
                  <a:cubicBezTo>
                    <a:pt x="106" y="5"/>
                    <a:pt x="118" y="0"/>
                    <a:pt x="131" y="0"/>
                  </a:cubicBezTo>
                  <a:cubicBezTo>
                    <a:pt x="136" y="0"/>
                    <a:pt x="140" y="1"/>
                    <a:pt x="145" y="2"/>
                  </a:cubicBezTo>
                  <a:cubicBezTo>
                    <a:pt x="150" y="4"/>
                    <a:pt x="155" y="7"/>
                    <a:pt x="160" y="10"/>
                  </a:cubicBezTo>
                  <a:cubicBezTo>
                    <a:pt x="164" y="10"/>
                    <a:pt x="168" y="8"/>
                    <a:pt x="172" y="6"/>
                  </a:cubicBezTo>
                  <a:cubicBezTo>
                    <a:pt x="172" y="6"/>
                    <a:pt x="173" y="6"/>
                    <a:pt x="174" y="5"/>
                  </a:cubicBezTo>
                  <a:cubicBezTo>
                    <a:pt x="176" y="4"/>
                    <a:pt x="180" y="2"/>
                    <a:pt x="183" y="2"/>
                  </a:cubicBezTo>
                  <a:cubicBezTo>
                    <a:pt x="187" y="2"/>
                    <a:pt x="189" y="3"/>
                    <a:pt x="190" y="6"/>
                  </a:cubicBezTo>
                  <a:cubicBezTo>
                    <a:pt x="191" y="9"/>
                    <a:pt x="191" y="13"/>
                    <a:pt x="190" y="17"/>
                  </a:cubicBezTo>
                  <a:cubicBezTo>
                    <a:pt x="192" y="17"/>
                    <a:pt x="194" y="17"/>
                    <a:pt x="195" y="18"/>
                  </a:cubicBezTo>
                  <a:cubicBezTo>
                    <a:pt x="196" y="18"/>
                    <a:pt x="196" y="18"/>
                    <a:pt x="196" y="18"/>
                  </a:cubicBezTo>
                  <a:cubicBezTo>
                    <a:pt x="197" y="19"/>
                    <a:pt x="197" y="19"/>
                    <a:pt x="197" y="19"/>
                  </a:cubicBezTo>
                  <a:cubicBezTo>
                    <a:pt x="197" y="19"/>
                    <a:pt x="197" y="19"/>
                    <a:pt x="197" y="19"/>
                  </a:cubicBezTo>
                  <a:cubicBezTo>
                    <a:pt x="197" y="19"/>
                    <a:pt x="197" y="19"/>
                    <a:pt x="197" y="20"/>
                  </a:cubicBezTo>
                  <a:cubicBezTo>
                    <a:pt x="197" y="20"/>
                    <a:pt x="197" y="20"/>
                    <a:pt x="197" y="20"/>
                  </a:cubicBezTo>
                  <a:cubicBezTo>
                    <a:pt x="197" y="20"/>
                    <a:pt x="197" y="20"/>
                    <a:pt x="197" y="20"/>
                  </a:cubicBezTo>
                  <a:cubicBezTo>
                    <a:pt x="200" y="23"/>
                    <a:pt x="200" y="23"/>
                    <a:pt x="200" y="23"/>
                  </a:cubicBezTo>
                  <a:cubicBezTo>
                    <a:pt x="199" y="24"/>
                    <a:pt x="199" y="24"/>
                    <a:pt x="199" y="24"/>
                  </a:cubicBezTo>
                  <a:cubicBezTo>
                    <a:pt x="199" y="29"/>
                    <a:pt x="194" y="36"/>
                    <a:pt x="190" y="42"/>
                  </a:cubicBezTo>
                  <a:cubicBezTo>
                    <a:pt x="188" y="44"/>
                    <a:pt x="186" y="46"/>
                    <a:pt x="184" y="47"/>
                  </a:cubicBezTo>
                  <a:cubicBezTo>
                    <a:pt x="181" y="50"/>
                    <a:pt x="179" y="52"/>
                    <a:pt x="179" y="54"/>
                  </a:cubicBezTo>
                  <a:cubicBezTo>
                    <a:pt x="181" y="70"/>
                    <a:pt x="174" y="87"/>
                    <a:pt x="169" y="99"/>
                  </a:cubicBezTo>
                  <a:cubicBezTo>
                    <a:pt x="157" y="125"/>
                    <a:pt x="134" y="145"/>
                    <a:pt x="105" y="154"/>
                  </a:cubicBezTo>
                  <a:cubicBezTo>
                    <a:pt x="93" y="158"/>
                    <a:pt x="81" y="160"/>
                    <a:pt x="68" y="160"/>
                  </a:cubicBezTo>
                  <a:close/>
                  <a:moveTo>
                    <a:pt x="10" y="126"/>
                  </a:moveTo>
                  <a:cubicBezTo>
                    <a:pt x="12" y="130"/>
                    <a:pt x="21" y="139"/>
                    <a:pt x="24" y="141"/>
                  </a:cubicBezTo>
                  <a:cubicBezTo>
                    <a:pt x="36" y="148"/>
                    <a:pt x="52" y="152"/>
                    <a:pt x="68" y="152"/>
                  </a:cubicBezTo>
                  <a:cubicBezTo>
                    <a:pt x="68" y="152"/>
                    <a:pt x="68" y="152"/>
                    <a:pt x="68" y="152"/>
                  </a:cubicBezTo>
                  <a:cubicBezTo>
                    <a:pt x="80" y="152"/>
                    <a:pt x="92" y="150"/>
                    <a:pt x="103" y="147"/>
                  </a:cubicBezTo>
                  <a:cubicBezTo>
                    <a:pt x="129" y="138"/>
                    <a:pt x="150" y="120"/>
                    <a:pt x="161" y="96"/>
                  </a:cubicBezTo>
                  <a:cubicBezTo>
                    <a:pt x="166" y="85"/>
                    <a:pt x="172" y="69"/>
                    <a:pt x="171" y="55"/>
                  </a:cubicBezTo>
                  <a:cubicBezTo>
                    <a:pt x="171" y="49"/>
                    <a:pt x="175" y="45"/>
                    <a:pt x="179" y="41"/>
                  </a:cubicBezTo>
                  <a:cubicBezTo>
                    <a:pt x="181" y="40"/>
                    <a:pt x="183" y="39"/>
                    <a:pt x="184" y="37"/>
                  </a:cubicBezTo>
                  <a:cubicBezTo>
                    <a:pt x="190" y="29"/>
                    <a:pt x="191" y="25"/>
                    <a:pt x="191" y="25"/>
                  </a:cubicBezTo>
                  <a:cubicBezTo>
                    <a:pt x="190" y="25"/>
                    <a:pt x="190" y="25"/>
                    <a:pt x="190" y="25"/>
                  </a:cubicBezTo>
                  <a:cubicBezTo>
                    <a:pt x="189" y="25"/>
                    <a:pt x="187" y="25"/>
                    <a:pt x="186" y="25"/>
                  </a:cubicBezTo>
                  <a:cubicBezTo>
                    <a:pt x="185" y="26"/>
                    <a:pt x="185" y="26"/>
                    <a:pt x="184" y="26"/>
                  </a:cubicBezTo>
                  <a:cubicBezTo>
                    <a:pt x="176" y="28"/>
                    <a:pt x="176" y="28"/>
                    <a:pt x="176" y="28"/>
                  </a:cubicBezTo>
                  <a:cubicBezTo>
                    <a:pt x="179" y="21"/>
                    <a:pt x="179" y="21"/>
                    <a:pt x="179" y="21"/>
                  </a:cubicBezTo>
                  <a:cubicBezTo>
                    <a:pt x="183" y="13"/>
                    <a:pt x="183" y="11"/>
                    <a:pt x="183" y="10"/>
                  </a:cubicBezTo>
                  <a:cubicBezTo>
                    <a:pt x="181" y="10"/>
                    <a:pt x="179" y="11"/>
                    <a:pt x="178" y="12"/>
                  </a:cubicBezTo>
                  <a:cubicBezTo>
                    <a:pt x="177" y="13"/>
                    <a:pt x="176" y="13"/>
                    <a:pt x="175" y="13"/>
                  </a:cubicBezTo>
                  <a:cubicBezTo>
                    <a:pt x="170" y="16"/>
                    <a:pt x="164" y="18"/>
                    <a:pt x="159" y="18"/>
                  </a:cubicBezTo>
                  <a:cubicBezTo>
                    <a:pt x="157" y="19"/>
                    <a:pt x="157" y="19"/>
                    <a:pt x="157" y="19"/>
                  </a:cubicBezTo>
                  <a:cubicBezTo>
                    <a:pt x="156" y="17"/>
                    <a:pt x="156" y="17"/>
                    <a:pt x="156" y="17"/>
                  </a:cubicBezTo>
                  <a:cubicBezTo>
                    <a:pt x="152" y="14"/>
                    <a:pt x="147" y="11"/>
                    <a:pt x="142" y="10"/>
                  </a:cubicBezTo>
                  <a:cubicBezTo>
                    <a:pt x="139" y="8"/>
                    <a:pt x="135" y="8"/>
                    <a:pt x="131" y="8"/>
                  </a:cubicBezTo>
                  <a:cubicBezTo>
                    <a:pt x="121" y="8"/>
                    <a:pt x="110" y="12"/>
                    <a:pt x="103" y="19"/>
                  </a:cubicBezTo>
                  <a:cubicBezTo>
                    <a:pt x="97" y="26"/>
                    <a:pt x="94" y="35"/>
                    <a:pt x="94" y="44"/>
                  </a:cubicBezTo>
                  <a:cubicBezTo>
                    <a:pt x="94" y="49"/>
                    <a:pt x="94" y="49"/>
                    <a:pt x="94" y="49"/>
                  </a:cubicBezTo>
                  <a:cubicBezTo>
                    <a:pt x="89" y="48"/>
                    <a:pt x="89" y="48"/>
                    <a:pt x="89" y="48"/>
                  </a:cubicBezTo>
                  <a:cubicBezTo>
                    <a:pt x="67" y="42"/>
                    <a:pt x="51" y="34"/>
                    <a:pt x="39" y="22"/>
                  </a:cubicBezTo>
                  <a:cubicBezTo>
                    <a:pt x="38" y="22"/>
                    <a:pt x="37" y="20"/>
                    <a:pt x="35" y="18"/>
                  </a:cubicBezTo>
                  <a:cubicBezTo>
                    <a:pt x="34" y="16"/>
                    <a:pt x="30" y="11"/>
                    <a:pt x="28" y="10"/>
                  </a:cubicBezTo>
                  <a:cubicBezTo>
                    <a:pt x="21" y="16"/>
                    <a:pt x="19" y="22"/>
                    <a:pt x="18" y="31"/>
                  </a:cubicBezTo>
                  <a:cubicBezTo>
                    <a:pt x="18" y="36"/>
                    <a:pt x="18" y="40"/>
                    <a:pt x="19" y="44"/>
                  </a:cubicBezTo>
                  <a:cubicBezTo>
                    <a:pt x="19" y="45"/>
                    <a:pt x="20" y="47"/>
                    <a:pt x="21" y="49"/>
                  </a:cubicBezTo>
                  <a:cubicBezTo>
                    <a:pt x="23" y="54"/>
                    <a:pt x="23" y="54"/>
                    <a:pt x="23" y="54"/>
                  </a:cubicBezTo>
                  <a:cubicBezTo>
                    <a:pt x="18" y="55"/>
                    <a:pt x="18" y="55"/>
                    <a:pt x="18" y="55"/>
                  </a:cubicBezTo>
                  <a:cubicBezTo>
                    <a:pt x="18" y="55"/>
                    <a:pt x="18" y="55"/>
                    <a:pt x="18" y="56"/>
                  </a:cubicBezTo>
                  <a:cubicBezTo>
                    <a:pt x="17" y="65"/>
                    <a:pt x="19" y="72"/>
                    <a:pt x="23" y="78"/>
                  </a:cubicBezTo>
                  <a:cubicBezTo>
                    <a:pt x="24" y="81"/>
                    <a:pt x="26" y="83"/>
                    <a:pt x="28" y="85"/>
                  </a:cubicBezTo>
                  <a:cubicBezTo>
                    <a:pt x="30" y="87"/>
                    <a:pt x="30" y="87"/>
                    <a:pt x="30" y="87"/>
                  </a:cubicBezTo>
                  <a:cubicBezTo>
                    <a:pt x="30" y="89"/>
                    <a:pt x="30" y="89"/>
                    <a:pt x="30" y="89"/>
                  </a:cubicBezTo>
                  <a:cubicBezTo>
                    <a:pt x="29" y="91"/>
                    <a:pt x="30" y="94"/>
                    <a:pt x="31" y="97"/>
                  </a:cubicBezTo>
                  <a:cubicBezTo>
                    <a:pt x="34" y="105"/>
                    <a:pt x="41" y="111"/>
                    <a:pt x="50" y="115"/>
                  </a:cubicBezTo>
                  <a:cubicBezTo>
                    <a:pt x="60" y="119"/>
                    <a:pt x="60" y="119"/>
                    <a:pt x="60" y="119"/>
                  </a:cubicBezTo>
                  <a:cubicBezTo>
                    <a:pt x="50" y="122"/>
                    <a:pt x="50" y="122"/>
                    <a:pt x="50" y="122"/>
                  </a:cubicBezTo>
                  <a:cubicBezTo>
                    <a:pt x="40" y="125"/>
                    <a:pt x="32" y="126"/>
                    <a:pt x="23" y="126"/>
                  </a:cubicBezTo>
                  <a:cubicBezTo>
                    <a:pt x="21" y="126"/>
                    <a:pt x="19" y="126"/>
                    <a:pt x="17" y="126"/>
                  </a:cubicBezTo>
                  <a:cubicBezTo>
                    <a:pt x="15" y="126"/>
                    <a:pt x="13" y="126"/>
                    <a:pt x="11" y="126"/>
                  </a:cubicBezTo>
                  <a:cubicBezTo>
                    <a:pt x="11" y="126"/>
                    <a:pt x="10" y="126"/>
                    <a:pt x="10" y="1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0" name="Freeform 35"/>
            <p:cNvSpPr>
              <a:spLocks noEditPoints="1"/>
            </p:cNvSpPr>
            <p:nvPr userDrawn="1"/>
          </p:nvSpPr>
          <p:spPr bwMode="auto">
            <a:xfrm>
              <a:off x="10816239" y="6605224"/>
              <a:ext cx="71089" cy="142178"/>
            </a:xfrm>
            <a:custGeom>
              <a:avLst/>
              <a:gdLst>
                <a:gd name="T0" fmla="*/ 60 w 88"/>
                <a:gd name="T1" fmla="*/ 176 h 176"/>
                <a:gd name="T2" fmla="*/ 16 w 88"/>
                <a:gd name="T3" fmla="*/ 176 h 176"/>
                <a:gd name="T4" fmla="*/ 16 w 88"/>
                <a:gd name="T5" fmla="*/ 92 h 176"/>
                <a:gd name="T6" fmla="*/ 0 w 88"/>
                <a:gd name="T7" fmla="*/ 92 h 176"/>
                <a:gd name="T8" fmla="*/ 0 w 88"/>
                <a:gd name="T9" fmla="*/ 56 h 176"/>
                <a:gd name="T10" fmla="*/ 16 w 88"/>
                <a:gd name="T11" fmla="*/ 56 h 176"/>
                <a:gd name="T12" fmla="*/ 17 w 88"/>
                <a:gd name="T13" fmla="*/ 39 h 176"/>
                <a:gd name="T14" fmla="*/ 57 w 88"/>
                <a:gd name="T15" fmla="*/ 0 h 176"/>
                <a:gd name="T16" fmla="*/ 88 w 88"/>
                <a:gd name="T17" fmla="*/ 0 h 176"/>
                <a:gd name="T18" fmla="*/ 88 w 88"/>
                <a:gd name="T19" fmla="*/ 37 h 176"/>
                <a:gd name="T20" fmla="*/ 64 w 88"/>
                <a:gd name="T21" fmla="*/ 37 h 176"/>
                <a:gd name="T22" fmla="*/ 60 w 88"/>
                <a:gd name="T23" fmla="*/ 40 h 176"/>
                <a:gd name="T24" fmla="*/ 60 w 88"/>
                <a:gd name="T25" fmla="*/ 56 h 176"/>
                <a:gd name="T26" fmla="*/ 84 w 88"/>
                <a:gd name="T27" fmla="*/ 56 h 176"/>
                <a:gd name="T28" fmla="*/ 85 w 88"/>
                <a:gd name="T29" fmla="*/ 92 h 176"/>
                <a:gd name="T30" fmla="*/ 60 w 88"/>
                <a:gd name="T31" fmla="*/ 92 h 176"/>
                <a:gd name="T32" fmla="*/ 60 w 88"/>
                <a:gd name="T33" fmla="*/ 176 h 176"/>
                <a:gd name="T34" fmla="*/ 24 w 88"/>
                <a:gd name="T35" fmla="*/ 168 h 176"/>
                <a:gd name="T36" fmla="*/ 52 w 88"/>
                <a:gd name="T37" fmla="*/ 168 h 176"/>
                <a:gd name="T38" fmla="*/ 53 w 88"/>
                <a:gd name="T39" fmla="*/ 84 h 176"/>
                <a:gd name="T40" fmla="*/ 77 w 88"/>
                <a:gd name="T41" fmla="*/ 84 h 176"/>
                <a:gd name="T42" fmla="*/ 76 w 88"/>
                <a:gd name="T43" fmla="*/ 64 h 176"/>
                <a:gd name="T44" fmla="*/ 52 w 88"/>
                <a:gd name="T45" fmla="*/ 64 h 176"/>
                <a:gd name="T46" fmla="*/ 53 w 88"/>
                <a:gd name="T47" fmla="*/ 41 h 176"/>
                <a:gd name="T48" fmla="*/ 64 w 88"/>
                <a:gd name="T49" fmla="*/ 29 h 176"/>
                <a:gd name="T50" fmla="*/ 79 w 88"/>
                <a:gd name="T51" fmla="*/ 29 h 176"/>
                <a:gd name="T52" fmla="*/ 79 w 88"/>
                <a:gd name="T53" fmla="*/ 8 h 176"/>
                <a:gd name="T54" fmla="*/ 57 w 88"/>
                <a:gd name="T55" fmla="*/ 8 h 176"/>
                <a:gd name="T56" fmla="*/ 25 w 88"/>
                <a:gd name="T57" fmla="*/ 39 h 176"/>
                <a:gd name="T58" fmla="*/ 24 w 88"/>
                <a:gd name="T59" fmla="*/ 64 h 176"/>
                <a:gd name="T60" fmla="*/ 8 w 88"/>
                <a:gd name="T61" fmla="*/ 64 h 176"/>
                <a:gd name="T62" fmla="*/ 8 w 88"/>
                <a:gd name="T63" fmla="*/ 84 h 176"/>
                <a:gd name="T64" fmla="*/ 24 w 88"/>
                <a:gd name="T65" fmla="*/ 84 h 176"/>
                <a:gd name="T66" fmla="*/ 24 w 88"/>
                <a:gd name="T67" fmla="*/ 16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8" h="176">
                  <a:moveTo>
                    <a:pt x="60" y="176"/>
                  </a:moveTo>
                  <a:cubicBezTo>
                    <a:pt x="16" y="176"/>
                    <a:pt x="16" y="176"/>
                    <a:pt x="16" y="176"/>
                  </a:cubicBezTo>
                  <a:cubicBezTo>
                    <a:pt x="16" y="92"/>
                    <a:pt x="16" y="92"/>
                    <a:pt x="16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20"/>
                    <a:pt x="28" y="0"/>
                    <a:pt x="57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88" y="37"/>
                    <a:pt x="88" y="37"/>
                    <a:pt x="88" y="37"/>
                  </a:cubicBezTo>
                  <a:cubicBezTo>
                    <a:pt x="64" y="37"/>
                    <a:pt x="64" y="37"/>
                    <a:pt x="64" y="37"/>
                  </a:cubicBezTo>
                  <a:cubicBezTo>
                    <a:pt x="62" y="37"/>
                    <a:pt x="60" y="37"/>
                    <a:pt x="60" y="40"/>
                  </a:cubicBezTo>
                  <a:cubicBezTo>
                    <a:pt x="60" y="56"/>
                    <a:pt x="60" y="56"/>
                    <a:pt x="60" y="56"/>
                  </a:cubicBezTo>
                  <a:cubicBezTo>
                    <a:pt x="84" y="56"/>
                    <a:pt x="84" y="56"/>
                    <a:pt x="84" y="56"/>
                  </a:cubicBezTo>
                  <a:cubicBezTo>
                    <a:pt x="85" y="92"/>
                    <a:pt x="85" y="92"/>
                    <a:pt x="85" y="92"/>
                  </a:cubicBezTo>
                  <a:cubicBezTo>
                    <a:pt x="60" y="92"/>
                    <a:pt x="60" y="92"/>
                    <a:pt x="60" y="92"/>
                  </a:cubicBezTo>
                  <a:lnTo>
                    <a:pt x="60" y="176"/>
                  </a:lnTo>
                  <a:close/>
                  <a:moveTo>
                    <a:pt x="24" y="168"/>
                  </a:moveTo>
                  <a:cubicBezTo>
                    <a:pt x="52" y="168"/>
                    <a:pt x="52" y="168"/>
                    <a:pt x="52" y="168"/>
                  </a:cubicBezTo>
                  <a:cubicBezTo>
                    <a:pt x="53" y="84"/>
                    <a:pt x="53" y="84"/>
                    <a:pt x="53" y="84"/>
                  </a:cubicBezTo>
                  <a:cubicBezTo>
                    <a:pt x="77" y="84"/>
                    <a:pt x="77" y="84"/>
                    <a:pt x="77" y="84"/>
                  </a:cubicBezTo>
                  <a:cubicBezTo>
                    <a:pt x="76" y="64"/>
                    <a:pt x="76" y="64"/>
                    <a:pt x="76" y="64"/>
                  </a:cubicBezTo>
                  <a:cubicBezTo>
                    <a:pt x="52" y="64"/>
                    <a:pt x="52" y="64"/>
                    <a:pt x="52" y="64"/>
                  </a:cubicBezTo>
                  <a:cubicBezTo>
                    <a:pt x="53" y="41"/>
                    <a:pt x="53" y="41"/>
                    <a:pt x="53" y="41"/>
                  </a:cubicBezTo>
                  <a:cubicBezTo>
                    <a:pt x="53" y="33"/>
                    <a:pt x="59" y="29"/>
                    <a:pt x="64" y="29"/>
                  </a:cubicBezTo>
                  <a:cubicBezTo>
                    <a:pt x="79" y="29"/>
                    <a:pt x="79" y="29"/>
                    <a:pt x="79" y="29"/>
                  </a:cubicBezTo>
                  <a:cubicBezTo>
                    <a:pt x="79" y="8"/>
                    <a:pt x="79" y="8"/>
                    <a:pt x="79" y="8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28" y="8"/>
                    <a:pt x="25" y="32"/>
                    <a:pt x="25" y="39"/>
                  </a:cubicBezTo>
                  <a:cubicBezTo>
                    <a:pt x="24" y="64"/>
                    <a:pt x="24" y="64"/>
                    <a:pt x="24" y="64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8" y="84"/>
                    <a:pt x="8" y="84"/>
                    <a:pt x="8" y="84"/>
                  </a:cubicBezTo>
                  <a:cubicBezTo>
                    <a:pt x="24" y="84"/>
                    <a:pt x="24" y="84"/>
                    <a:pt x="24" y="84"/>
                  </a:cubicBezTo>
                  <a:lnTo>
                    <a:pt x="24" y="16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1" name="Freeform 37"/>
            <p:cNvSpPr>
              <a:spLocks noEditPoints="1"/>
            </p:cNvSpPr>
            <p:nvPr userDrawn="1"/>
          </p:nvSpPr>
          <p:spPr bwMode="auto">
            <a:xfrm>
              <a:off x="11106660" y="6601913"/>
              <a:ext cx="151891" cy="148800"/>
            </a:xfrm>
            <a:custGeom>
              <a:avLst/>
              <a:gdLst>
                <a:gd name="T0" fmla="*/ 17 w 188"/>
                <a:gd name="T1" fmla="*/ 184 h 184"/>
                <a:gd name="T2" fmla="*/ 0 w 188"/>
                <a:gd name="T3" fmla="*/ 17 h 184"/>
                <a:gd name="T4" fmla="*/ 170 w 188"/>
                <a:gd name="T5" fmla="*/ 0 h 184"/>
                <a:gd name="T6" fmla="*/ 188 w 188"/>
                <a:gd name="T7" fmla="*/ 167 h 184"/>
                <a:gd name="T8" fmla="*/ 17 w 188"/>
                <a:gd name="T9" fmla="*/ 8 h 184"/>
                <a:gd name="T10" fmla="*/ 7 w 188"/>
                <a:gd name="T11" fmla="*/ 167 h 184"/>
                <a:gd name="T12" fmla="*/ 170 w 188"/>
                <a:gd name="T13" fmla="*/ 176 h 184"/>
                <a:gd name="T14" fmla="*/ 180 w 188"/>
                <a:gd name="T15" fmla="*/ 17 h 184"/>
                <a:gd name="T16" fmla="*/ 17 w 188"/>
                <a:gd name="T17" fmla="*/ 8 h 184"/>
                <a:gd name="T18" fmla="*/ 26 w 188"/>
                <a:gd name="T19" fmla="*/ 168 h 184"/>
                <a:gd name="T20" fmla="*/ 16 w 188"/>
                <a:gd name="T21" fmla="*/ 85 h 184"/>
                <a:gd name="T22" fmla="*/ 48 w 188"/>
                <a:gd name="T23" fmla="*/ 81 h 184"/>
                <a:gd name="T24" fmla="*/ 52 w 188"/>
                <a:gd name="T25" fmla="*/ 86 h 184"/>
                <a:gd name="T26" fmla="*/ 94 w 188"/>
                <a:gd name="T27" fmla="*/ 141 h 184"/>
                <a:gd name="T28" fmla="*/ 135 w 188"/>
                <a:gd name="T29" fmla="*/ 86 h 184"/>
                <a:gd name="T30" fmla="*/ 139 w 188"/>
                <a:gd name="T31" fmla="*/ 81 h 184"/>
                <a:gd name="T32" fmla="*/ 172 w 188"/>
                <a:gd name="T33" fmla="*/ 85 h 184"/>
                <a:gd name="T34" fmla="*/ 161 w 188"/>
                <a:gd name="T35" fmla="*/ 168 h 184"/>
                <a:gd name="T36" fmla="*/ 23 w 188"/>
                <a:gd name="T37" fmla="*/ 158 h 184"/>
                <a:gd name="T38" fmla="*/ 161 w 188"/>
                <a:gd name="T39" fmla="*/ 160 h 184"/>
                <a:gd name="T40" fmla="*/ 164 w 188"/>
                <a:gd name="T41" fmla="*/ 89 h 184"/>
                <a:gd name="T42" fmla="*/ 145 w 188"/>
                <a:gd name="T43" fmla="*/ 98 h 184"/>
                <a:gd name="T44" fmla="*/ 43 w 188"/>
                <a:gd name="T45" fmla="*/ 98 h 184"/>
                <a:gd name="T46" fmla="*/ 23 w 188"/>
                <a:gd name="T47" fmla="*/ 89 h 184"/>
                <a:gd name="T48" fmla="*/ 58 w 188"/>
                <a:gd name="T49" fmla="*/ 98 h 184"/>
                <a:gd name="T50" fmla="*/ 129 w 188"/>
                <a:gd name="T51" fmla="*/ 98 h 184"/>
                <a:gd name="T52" fmla="*/ 94 w 188"/>
                <a:gd name="T53" fmla="*/ 71 h 184"/>
                <a:gd name="T54" fmla="*/ 94 w 188"/>
                <a:gd name="T55" fmla="*/ 125 h 184"/>
                <a:gd name="T56" fmla="*/ 94 w 188"/>
                <a:gd name="T57" fmla="*/ 71 h 184"/>
                <a:gd name="T58" fmla="*/ 135 w 188"/>
                <a:gd name="T59" fmla="*/ 60 h 184"/>
                <a:gd name="T60" fmla="*/ 124 w 188"/>
                <a:gd name="T61" fmla="*/ 30 h 184"/>
                <a:gd name="T62" fmla="*/ 156 w 188"/>
                <a:gd name="T63" fmla="*/ 20 h 184"/>
                <a:gd name="T64" fmla="*/ 168 w 188"/>
                <a:gd name="T65" fmla="*/ 50 h 184"/>
                <a:gd name="T66" fmla="*/ 135 w 188"/>
                <a:gd name="T67" fmla="*/ 28 h 184"/>
                <a:gd name="T68" fmla="*/ 132 w 188"/>
                <a:gd name="T69" fmla="*/ 49 h 184"/>
                <a:gd name="T70" fmla="*/ 157 w 188"/>
                <a:gd name="T71" fmla="*/ 52 h 184"/>
                <a:gd name="T72" fmla="*/ 160 w 188"/>
                <a:gd name="T73" fmla="*/ 31 h 184"/>
                <a:gd name="T74" fmla="*/ 135 w 188"/>
                <a:gd name="T75" fmla="*/ 28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88" h="184">
                  <a:moveTo>
                    <a:pt x="170" y="184"/>
                  </a:moveTo>
                  <a:cubicBezTo>
                    <a:pt x="17" y="184"/>
                    <a:pt x="17" y="184"/>
                    <a:pt x="17" y="184"/>
                  </a:cubicBezTo>
                  <a:cubicBezTo>
                    <a:pt x="8" y="184"/>
                    <a:pt x="0" y="176"/>
                    <a:pt x="0" y="16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170" y="0"/>
                    <a:pt x="170" y="0"/>
                    <a:pt x="170" y="0"/>
                  </a:cubicBezTo>
                  <a:cubicBezTo>
                    <a:pt x="180" y="0"/>
                    <a:pt x="188" y="8"/>
                    <a:pt x="188" y="17"/>
                  </a:cubicBezTo>
                  <a:cubicBezTo>
                    <a:pt x="188" y="167"/>
                    <a:pt x="188" y="167"/>
                    <a:pt x="188" y="167"/>
                  </a:cubicBezTo>
                  <a:cubicBezTo>
                    <a:pt x="188" y="176"/>
                    <a:pt x="180" y="184"/>
                    <a:pt x="170" y="184"/>
                  </a:cubicBezTo>
                  <a:close/>
                  <a:moveTo>
                    <a:pt x="17" y="8"/>
                  </a:moveTo>
                  <a:cubicBezTo>
                    <a:pt x="12" y="8"/>
                    <a:pt x="7" y="12"/>
                    <a:pt x="7" y="17"/>
                  </a:cubicBezTo>
                  <a:cubicBezTo>
                    <a:pt x="7" y="167"/>
                    <a:pt x="7" y="167"/>
                    <a:pt x="7" y="167"/>
                  </a:cubicBezTo>
                  <a:cubicBezTo>
                    <a:pt x="7" y="172"/>
                    <a:pt x="12" y="176"/>
                    <a:pt x="17" y="176"/>
                  </a:cubicBezTo>
                  <a:cubicBezTo>
                    <a:pt x="170" y="176"/>
                    <a:pt x="170" y="176"/>
                    <a:pt x="170" y="176"/>
                  </a:cubicBezTo>
                  <a:cubicBezTo>
                    <a:pt x="175" y="176"/>
                    <a:pt x="180" y="172"/>
                    <a:pt x="180" y="167"/>
                  </a:cubicBezTo>
                  <a:cubicBezTo>
                    <a:pt x="180" y="17"/>
                    <a:pt x="180" y="17"/>
                    <a:pt x="180" y="17"/>
                  </a:cubicBezTo>
                  <a:cubicBezTo>
                    <a:pt x="180" y="12"/>
                    <a:pt x="175" y="8"/>
                    <a:pt x="170" y="8"/>
                  </a:cubicBezTo>
                  <a:lnTo>
                    <a:pt x="17" y="8"/>
                  </a:lnTo>
                  <a:close/>
                  <a:moveTo>
                    <a:pt x="161" y="168"/>
                  </a:moveTo>
                  <a:cubicBezTo>
                    <a:pt x="26" y="168"/>
                    <a:pt x="26" y="168"/>
                    <a:pt x="26" y="168"/>
                  </a:cubicBezTo>
                  <a:cubicBezTo>
                    <a:pt x="20" y="168"/>
                    <a:pt x="16" y="163"/>
                    <a:pt x="16" y="158"/>
                  </a:cubicBezTo>
                  <a:cubicBezTo>
                    <a:pt x="16" y="85"/>
                    <a:pt x="16" y="85"/>
                    <a:pt x="16" y="85"/>
                  </a:cubicBezTo>
                  <a:cubicBezTo>
                    <a:pt x="16" y="83"/>
                    <a:pt x="17" y="81"/>
                    <a:pt x="19" y="81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50" y="81"/>
                    <a:pt x="51" y="82"/>
                    <a:pt x="51" y="83"/>
                  </a:cubicBezTo>
                  <a:cubicBezTo>
                    <a:pt x="52" y="84"/>
                    <a:pt x="52" y="85"/>
                    <a:pt x="52" y="86"/>
                  </a:cubicBezTo>
                  <a:cubicBezTo>
                    <a:pt x="51" y="90"/>
                    <a:pt x="50" y="94"/>
                    <a:pt x="50" y="98"/>
                  </a:cubicBezTo>
                  <a:cubicBezTo>
                    <a:pt x="50" y="122"/>
                    <a:pt x="70" y="141"/>
                    <a:pt x="94" y="141"/>
                  </a:cubicBezTo>
                  <a:cubicBezTo>
                    <a:pt x="117" y="141"/>
                    <a:pt x="137" y="122"/>
                    <a:pt x="137" y="98"/>
                  </a:cubicBezTo>
                  <a:cubicBezTo>
                    <a:pt x="137" y="94"/>
                    <a:pt x="136" y="90"/>
                    <a:pt x="135" y="86"/>
                  </a:cubicBezTo>
                  <a:cubicBezTo>
                    <a:pt x="135" y="85"/>
                    <a:pt x="135" y="84"/>
                    <a:pt x="136" y="83"/>
                  </a:cubicBezTo>
                  <a:cubicBezTo>
                    <a:pt x="136" y="82"/>
                    <a:pt x="138" y="81"/>
                    <a:pt x="139" y="81"/>
                  </a:cubicBezTo>
                  <a:cubicBezTo>
                    <a:pt x="168" y="81"/>
                    <a:pt x="168" y="81"/>
                    <a:pt x="168" y="81"/>
                  </a:cubicBezTo>
                  <a:cubicBezTo>
                    <a:pt x="170" y="81"/>
                    <a:pt x="172" y="83"/>
                    <a:pt x="172" y="85"/>
                  </a:cubicBezTo>
                  <a:cubicBezTo>
                    <a:pt x="172" y="158"/>
                    <a:pt x="172" y="158"/>
                    <a:pt x="172" y="158"/>
                  </a:cubicBezTo>
                  <a:cubicBezTo>
                    <a:pt x="172" y="163"/>
                    <a:pt x="167" y="168"/>
                    <a:pt x="161" y="168"/>
                  </a:cubicBezTo>
                  <a:close/>
                  <a:moveTo>
                    <a:pt x="23" y="89"/>
                  </a:moveTo>
                  <a:cubicBezTo>
                    <a:pt x="23" y="158"/>
                    <a:pt x="23" y="158"/>
                    <a:pt x="23" y="158"/>
                  </a:cubicBezTo>
                  <a:cubicBezTo>
                    <a:pt x="23" y="159"/>
                    <a:pt x="25" y="160"/>
                    <a:pt x="26" y="160"/>
                  </a:cubicBezTo>
                  <a:cubicBezTo>
                    <a:pt x="161" y="160"/>
                    <a:pt x="161" y="160"/>
                    <a:pt x="161" y="160"/>
                  </a:cubicBezTo>
                  <a:cubicBezTo>
                    <a:pt x="163" y="160"/>
                    <a:pt x="164" y="159"/>
                    <a:pt x="164" y="158"/>
                  </a:cubicBezTo>
                  <a:cubicBezTo>
                    <a:pt x="164" y="89"/>
                    <a:pt x="164" y="89"/>
                    <a:pt x="164" y="89"/>
                  </a:cubicBezTo>
                  <a:cubicBezTo>
                    <a:pt x="144" y="89"/>
                    <a:pt x="144" y="89"/>
                    <a:pt x="144" y="89"/>
                  </a:cubicBezTo>
                  <a:cubicBezTo>
                    <a:pt x="144" y="92"/>
                    <a:pt x="145" y="95"/>
                    <a:pt x="145" y="98"/>
                  </a:cubicBezTo>
                  <a:cubicBezTo>
                    <a:pt x="145" y="126"/>
                    <a:pt x="122" y="148"/>
                    <a:pt x="94" y="148"/>
                  </a:cubicBezTo>
                  <a:cubicBezTo>
                    <a:pt x="65" y="148"/>
                    <a:pt x="43" y="126"/>
                    <a:pt x="43" y="98"/>
                  </a:cubicBezTo>
                  <a:cubicBezTo>
                    <a:pt x="43" y="95"/>
                    <a:pt x="43" y="92"/>
                    <a:pt x="43" y="89"/>
                  </a:cubicBezTo>
                  <a:lnTo>
                    <a:pt x="23" y="89"/>
                  </a:lnTo>
                  <a:close/>
                  <a:moveTo>
                    <a:pt x="94" y="133"/>
                  </a:moveTo>
                  <a:cubicBezTo>
                    <a:pt x="74" y="133"/>
                    <a:pt x="58" y="117"/>
                    <a:pt x="58" y="98"/>
                  </a:cubicBezTo>
                  <a:cubicBezTo>
                    <a:pt x="58" y="79"/>
                    <a:pt x="74" y="64"/>
                    <a:pt x="94" y="64"/>
                  </a:cubicBezTo>
                  <a:cubicBezTo>
                    <a:pt x="113" y="64"/>
                    <a:pt x="129" y="79"/>
                    <a:pt x="129" y="98"/>
                  </a:cubicBezTo>
                  <a:cubicBezTo>
                    <a:pt x="129" y="117"/>
                    <a:pt x="113" y="133"/>
                    <a:pt x="94" y="133"/>
                  </a:cubicBezTo>
                  <a:close/>
                  <a:moveTo>
                    <a:pt x="94" y="71"/>
                  </a:moveTo>
                  <a:cubicBezTo>
                    <a:pt x="78" y="71"/>
                    <a:pt x="66" y="84"/>
                    <a:pt x="66" y="98"/>
                  </a:cubicBezTo>
                  <a:cubicBezTo>
                    <a:pt x="66" y="113"/>
                    <a:pt x="78" y="125"/>
                    <a:pt x="94" y="125"/>
                  </a:cubicBezTo>
                  <a:cubicBezTo>
                    <a:pt x="109" y="125"/>
                    <a:pt x="121" y="113"/>
                    <a:pt x="121" y="98"/>
                  </a:cubicBezTo>
                  <a:cubicBezTo>
                    <a:pt x="121" y="84"/>
                    <a:pt x="109" y="71"/>
                    <a:pt x="94" y="71"/>
                  </a:cubicBezTo>
                  <a:close/>
                  <a:moveTo>
                    <a:pt x="156" y="60"/>
                  </a:moveTo>
                  <a:cubicBezTo>
                    <a:pt x="135" y="60"/>
                    <a:pt x="135" y="60"/>
                    <a:pt x="135" y="60"/>
                  </a:cubicBezTo>
                  <a:cubicBezTo>
                    <a:pt x="129" y="60"/>
                    <a:pt x="124" y="55"/>
                    <a:pt x="124" y="50"/>
                  </a:cubicBezTo>
                  <a:cubicBezTo>
                    <a:pt x="124" y="30"/>
                    <a:pt x="124" y="30"/>
                    <a:pt x="124" y="30"/>
                  </a:cubicBezTo>
                  <a:cubicBezTo>
                    <a:pt x="124" y="24"/>
                    <a:pt x="129" y="20"/>
                    <a:pt x="135" y="20"/>
                  </a:cubicBezTo>
                  <a:cubicBezTo>
                    <a:pt x="156" y="20"/>
                    <a:pt x="156" y="20"/>
                    <a:pt x="156" y="20"/>
                  </a:cubicBezTo>
                  <a:cubicBezTo>
                    <a:pt x="163" y="20"/>
                    <a:pt x="168" y="24"/>
                    <a:pt x="168" y="30"/>
                  </a:cubicBezTo>
                  <a:cubicBezTo>
                    <a:pt x="168" y="50"/>
                    <a:pt x="168" y="50"/>
                    <a:pt x="168" y="50"/>
                  </a:cubicBezTo>
                  <a:cubicBezTo>
                    <a:pt x="168" y="55"/>
                    <a:pt x="163" y="60"/>
                    <a:pt x="156" y="60"/>
                  </a:cubicBezTo>
                  <a:close/>
                  <a:moveTo>
                    <a:pt x="135" y="28"/>
                  </a:moveTo>
                  <a:cubicBezTo>
                    <a:pt x="133" y="28"/>
                    <a:pt x="132" y="29"/>
                    <a:pt x="132" y="31"/>
                  </a:cubicBezTo>
                  <a:cubicBezTo>
                    <a:pt x="132" y="49"/>
                    <a:pt x="132" y="49"/>
                    <a:pt x="132" y="49"/>
                  </a:cubicBezTo>
                  <a:cubicBezTo>
                    <a:pt x="132" y="51"/>
                    <a:pt x="133" y="52"/>
                    <a:pt x="135" y="52"/>
                  </a:cubicBezTo>
                  <a:cubicBezTo>
                    <a:pt x="157" y="52"/>
                    <a:pt x="157" y="52"/>
                    <a:pt x="157" y="52"/>
                  </a:cubicBezTo>
                  <a:cubicBezTo>
                    <a:pt x="158" y="52"/>
                    <a:pt x="160" y="51"/>
                    <a:pt x="160" y="49"/>
                  </a:cubicBezTo>
                  <a:cubicBezTo>
                    <a:pt x="160" y="31"/>
                    <a:pt x="160" y="31"/>
                    <a:pt x="160" y="31"/>
                  </a:cubicBezTo>
                  <a:cubicBezTo>
                    <a:pt x="160" y="29"/>
                    <a:pt x="158" y="28"/>
                    <a:pt x="157" y="28"/>
                  </a:cubicBezTo>
                  <a:lnTo>
                    <a:pt x="135" y="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5653080" y="0"/>
            <a:ext cx="4093028" cy="6858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sh/>
      </p:transition>
    </mc:Choice>
    <mc:Fallback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1998" cy="501445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sh/>
      </p:transition>
    </mc:Choice>
    <mc:Fallback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6" y="0"/>
            <a:ext cx="12191988" cy="5048250"/>
          </a:xfrm>
          <a:custGeom>
            <a:avLst/>
            <a:gdLst>
              <a:gd name="connsiteX0" fmla="*/ 0 w 12191988"/>
              <a:gd name="connsiteY0" fmla="*/ 0 h 5048250"/>
              <a:gd name="connsiteX1" fmla="*/ 12191988 w 12191988"/>
              <a:gd name="connsiteY1" fmla="*/ 0 h 5048250"/>
              <a:gd name="connsiteX2" fmla="*/ 12191988 w 12191988"/>
              <a:gd name="connsiteY2" fmla="*/ 4804440 h 5048250"/>
              <a:gd name="connsiteX3" fmla="*/ 12172832 w 12191988"/>
              <a:gd name="connsiteY3" fmla="*/ 4899324 h 5048250"/>
              <a:gd name="connsiteX4" fmla="*/ 11948154 w 12191988"/>
              <a:gd name="connsiteY4" fmla="*/ 5048250 h 5048250"/>
              <a:gd name="connsiteX5" fmla="*/ 11704314 w 12191988"/>
              <a:gd name="connsiteY5" fmla="*/ 4804410 h 5048250"/>
              <a:gd name="connsiteX6" fmla="*/ 11704314 w 12191988"/>
              <a:gd name="connsiteY6" fmla="*/ 4072890 h 5048250"/>
              <a:gd name="connsiteX7" fmla="*/ 11460474 w 12191988"/>
              <a:gd name="connsiteY7" fmla="*/ 3829050 h 5048250"/>
              <a:gd name="connsiteX8" fmla="*/ 11216634 w 12191988"/>
              <a:gd name="connsiteY8" fmla="*/ 4072890 h 5048250"/>
              <a:gd name="connsiteX9" fmla="*/ 11216634 w 12191988"/>
              <a:gd name="connsiteY9" fmla="*/ 4804410 h 5048250"/>
              <a:gd name="connsiteX10" fmla="*/ 10972794 w 12191988"/>
              <a:gd name="connsiteY10" fmla="*/ 5048250 h 5048250"/>
              <a:gd name="connsiteX11" fmla="*/ 10728954 w 12191988"/>
              <a:gd name="connsiteY11" fmla="*/ 4804410 h 5048250"/>
              <a:gd name="connsiteX12" fmla="*/ 10728954 w 12191988"/>
              <a:gd name="connsiteY12" fmla="*/ 3139440 h 5048250"/>
              <a:gd name="connsiteX13" fmla="*/ 10485114 w 12191988"/>
              <a:gd name="connsiteY13" fmla="*/ 2895600 h 5048250"/>
              <a:gd name="connsiteX14" fmla="*/ 10241274 w 12191988"/>
              <a:gd name="connsiteY14" fmla="*/ 3139440 h 5048250"/>
              <a:gd name="connsiteX15" fmla="*/ 10241274 w 12191988"/>
              <a:gd name="connsiteY15" fmla="*/ 4804410 h 5048250"/>
              <a:gd name="connsiteX16" fmla="*/ 9997434 w 12191988"/>
              <a:gd name="connsiteY16" fmla="*/ 5048250 h 5048250"/>
              <a:gd name="connsiteX17" fmla="*/ 9753594 w 12191988"/>
              <a:gd name="connsiteY17" fmla="*/ 4804410 h 5048250"/>
              <a:gd name="connsiteX18" fmla="*/ 9753594 w 12191988"/>
              <a:gd name="connsiteY18" fmla="*/ 4330065 h 5048250"/>
              <a:gd name="connsiteX19" fmla="*/ 9509754 w 12191988"/>
              <a:gd name="connsiteY19" fmla="*/ 4086225 h 5048250"/>
              <a:gd name="connsiteX20" fmla="*/ 9265914 w 12191988"/>
              <a:gd name="connsiteY20" fmla="*/ 4330065 h 5048250"/>
              <a:gd name="connsiteX21" fmla="*/ 9265914 w 12191988"/>
              <a:gd name="connsiteY21" fmla="*/ 4804410 h 5048250"/>
              <a:gd name="connsiteX22" fmla="*/ 9022074 w 12191988"/>
              <a:gd name="connsiteY22" fmla="*/ 5048250 h 5048250"/>
              <a:gd name="connsiteX23" fmla="*/ 8778234 w 12191988"/>
              <a:gd name="connsiteY23" fmla="*/ 4804410 h 5048250"/>
              <a:gd name="connsiteX24" fmla="*/ 8778234 w 12191988"/>
              <a:gd name="connsiteY24" fmla="*/ 3920491 h 5048250"/>
              <a:gd name="connsiteX25" fmla="*/ 8534394 w 12191988"/>
              <a:gd name="connsiteY25" fmla="*/ 3676651 h 5048250"/>
              <a:gd name="connsiteX26" fmla="*/ 8290554 w 12191988"/>
              <a:gd name="connsiteY26" fmla="*/ 3920491 h 5048250"/>
              <a:gd name="connsiteX27" fmla="*/ 8290554 w 12191988"/>
              <a:gd name="connsiteY27" fmla="*/ 4804410 h 5048250"/>
              <a:gd name="connsiteX28" fmla="*/ 8046714 w 12191988"/>
              <a:gd name="connsiteY28" fmla="*/ 5048250 h 5048250"/>
              <a:gd name="connsiteX29" fmla="*/ 7802874 w 12191988"/>
              <a:gd name="connsiteY29" fmla="*/ 4804410 h 5048250"/>
              <a:gd name="connsiteX30" fmla="*/ 7802874 w 12191988"/>
              <a:gd name="connsiteY30" fmla="*/ 4606290 h 5048250"/>
              <a:gd name="connsiteX31" fmla="*/ 7559034 w 12191988"/>
              <a:gd name="connsiteY31" fmla="*/ 4362450 h 5048250"/>
              <a:gd name="connsiteX32" fmla="*/ 7315194 w 12191988"/>
              <a:gd name="connsiteY32" fmla="*/ 4606290 h 5048250"/>
              <a:gd name="connsiteX33" fmla="*/ 7315194 w 12191988"/>
              <a:gd name="connsiteY33" fmla="*/ 4804410 h 5048250"/>
              <a:gd name="connsiteX34" fmla="*/ 7071354 w 12191988"/>
              <a:gd name="connsiteY34" fmla="*/ 5048250 h 5048250"/>
              <a:gd name="connsiteX35" fmla="*/ 6827514 w 12191988"/>
              <a:gd name="connsiteY35" fmla="*/ 4804410 h 5048250"/>
              <a:gd name="connsiteX36" fmla="*/ 6827514 w 12191988"/>
              <a:gd name="connsiteY36" fmla="*/ 3444241 h 5048250"/>
              <a:gd name="connsiteX37" fmla="*/ 6583674 w 12191988"/>
              <a:gd name="connsiteY37" fmla="*/ 3200401 h 5048250"/>
              <a:gd name="connsiteX38" fmla="*/ 6339834 w 12191988"/>
              <a:gd name="connsiteY38" fmla="*/ 3444241 h 5048250"/>
              <a:gd name="connsiteX39" fmla="*/ 6339834 w 12191988"/>
              <a:gd name="connsiteY39" fmla="*/ 4804410 h 5048250"/>
              <a:gd name="connsiteX40" fmla="*/ 6095995 w 12191988"/>
              <a:gd name="connsiteY40" fmla="*/ 5048250 h 5048250"/>
              <a:gd name="connsiteX41" fmla="*/ 5852155 w 12191988"/>
              <a:gd name="connsiteY41" fmla="*/ 4804410 h 5048250"/>
              <a:gd name="connsiteX42" fmla="*/ 5852155 w 12191988"/>
              <a:gd name="connsiteY42" fmla="*/ 4072891 h 5048250"/>
              <a:gd name="connsiteX43" fmla="*/ 5608315 w 12191988"/>
              <a:gd name="connsiteY43" fmla="*/ 3829051 h 5048250"/>
              <a:gd name="connsiteX44" fmla="*/ 5364474 w 12191988"/>
              <a:gd name="connsiteY44" fmla="*/ 4072891 h 5048250"/>
              <a:gd name="connsiteX45" fmla="*/ 5364474 w 12191988"/>
              <a:gd name="connsiteY45" fmla="*/ 4804425 h 5048250"/>
              <a:gd name="connsiteX46" fmla="*/ 5345317 w 12191988"/>
              <a:gd name="connsiteY46" fmla="*/ 4899324 h 5048250"/>
              <a:gd name="connsiteX47" fmla="*/ 5120638 w 12191988"/>
              <a:gd name="connsiteY47" fmla="*/ 5048250 h 5048250"/>
              <a:gd name="connsiteX48" fmla="*/ 4876797 w 12191988"/>
              <a:gd name="connsiteY48" fmla="*/ 4804410 h 5048250"/>
              <a:gd name="connsiteX49" fmla="*/ 4876795 w 12191988"/>
              <a:gd name="connsiteY49" fmla="*/ 4804421 h 5048250"/>
              <a:gd name="connsiteX50" fmla="*/ 4876795 w 12191988"/>
              <a:gd name="connsiteY50" fmla="*/ 3139442 h 5048250"/>
              <a:gd name="connsiteX51" fmla="*/ 4632956 w 12191988"/>
              <a:gd name="connsiteY51" fmla="*/ 2895602 h 5048250"/>
              <a:gd name="connsiteX52" fmla="*/ 4389116 w 12191988"/>
              <a:gd name="connsiteY52" fmla="*/ 3139442 h 5048250"/>
              <a:gd name="connsiteX53" fmla="*/ 4389116 w 12191988"/>
              <a:gd name="connsiteY53" fmla="*/ 4804410 h 5048250"/>
              <a:gd name="connsiteX54" fmla="*/ 4145279 w 12191988"/>
              <a:gd name="connsiteY54" fmla="*/ 5048250 h 5048250"/>
              <a:gd name="connsiteX55" fmla="*/ 3920601 w 12191988"/>
              <a:gd name="connsiteY55" fmla="*/ 4899324 h 5048250"/>
              <a:gd name="connsiteX56" fmla="*/ 3901439 w 12191988"/>
              <a:gd name="connsiteY56" fmla="*/ 4804411 h 5048250"/>
              <a:gd name="connsiteX57" fmla="*/ 3901436 w 12191988"/>
              <a:gd name="connsiteY57" fmla="*/ 4804429 h 5048250"/>
              <a:gd name="connsiteX58" fmla="*/ 3901436 w 12191988"/>
              <a:gd name="connsiteY58" fmla="*/ 4501515 h 5048250"/>
              <a:gd name="connsiteX59" fmla="*/ 3657596 w 12191988"/>
              <a:gd name="connsiteY59" fmla="*/ 4257675 h 5048250"/>
              <a:gd name="connsiteX60" fmla="*/ 3413756 w 12191988"/>
              <a:gd name="connsiteY60" fmla="*/ 4501515 h 5048250"/>
              <a:gd name="connsiteX61" fmla="*/ 3413756 w 12191988"/>
              <a:gd name="connsiteY61" fmla="*/ 4804430 h 5048250"/>
              <a:gd name="connsiteX62" fmla="*/ 3394599 w 12191988"/>
              <a:gd name="connsiteY62" fmla="*/ 4899324 h 5048250"/>
              <a:gd name="connsiteX63" fmla="*/ 3169919 w 12191988"/>
              <a:gd name="connsiteY63" fmla="*/ 5048250 h 5048250"/>
              <a:gd name="connsiteX64" fmla="*/ 2945242 w 12191988"/>
              <a:gd name="connsiteY64" fmla="*/ 4899324 h 5048250"/>
              <a:gd name="connsiteX65" fmla="*/ 2926081 w 12191988"/>
              <a:gd name="connsiteY65" fmla="*/ 4804411 h 5048250"/>
              <a:gd name="connsiteX66" fmla="*/ 2926076 w 12191988"/>
              <a:gd name="connsiteY66" fmla="*/ 4804434 h 5048250"/>
              <a:gd name="connsiteX67" fmla="*/ 2926076 w 12191988"/>
              <a:gd name="connsiteY67" fmla="*/ 3691892 h 5048250"/>
              <a:gd name="connsiteX68" fmla="*/ 2682236 w 12191988"/>
              <a:gd name="connsiteY68" fmla="*/ 3448051 h 5048250"/>
              <a:gd name="connsiteX69" fmla="*/ 2438396 w 12191988"/>
              <a:gd name="connsiteY69" fmla="*/ 3691892 h 5048250"/>
              <a:gd name="connsiteX70" fmla="*/ 2438396 w 12191988"/>
              <a:gd name="connsiteY70" fmla="*/ 4804433 h 5048250"/>
              <a:gd name="connsiteX71" fmla="*/ 2419239 w 12191988"/>
              <a:gd name="connsiteY71" fmla="*/ 4899324 h 5048250"/>
              <a:gd name="connsiteX72" fmla="*/ 2194561 w 12191988"/>
              <a:gd name="connsiteY72" fmla="*/ 5048250 h 5048250"/>
              <a:gd name="connsiteX73" fmla="*/ 1969881 w 12191988"/>
              <a:gd name="connsiteY73" fmla="*/ 4899324 h 5048250"/>
              <a:gd name="connsiteX74" fmla="*/ 1950719 w 12191988"/>
              <a:gd name="connsiteY74" fmla="*/ 4804411 h 5048250"/>
              <a:gd name="connsiteX75" fmla="*/ 1950716 w 12191988"/>
              <a:gd name="connsiteY75" fmla="*/ 4804427 h 5048250"/>
              <a:gd name="connsiteX76" fmla="*/ 1950716 w 12191988"/>
              <a:gd name="connsiteY76" fmla="*/ 4330065 h 5048250"/>
              <a:gd name="connsiteX77" fmla="*/ 1706876 w 12191988"/>
              <a:gd name="connsiteY77" fmla="*/ 4086227 h 5048250"/>
              <a:gd name="connsiteX78" fmla="*/ 1463036 w 12191988"/>
              <a:gd name="connsiteY78" fmla="*/ 4330065 h 5048250"/>
              <a:gd name="connsiteX79" fmla="*/ 1463036 w 12191988"/>
              <a:gd name="connsiteY79" fmla="*/ 4804428 h 5048250"/>
              <a:gd name="connsiteX80" fmla="*/ 1443877 w 12191988"/>
              <a:gd name="connsiteY80" fmla="*/ 4899324 h 5048250"/>
              <a:gd name="connsiteX81" fmla="*/ 1219200 w 12191988"/>
              <a:gd name="connsiteY81" fmla="*/ 5048250 h 5048250"/>
              <a:gd name="connsiteX82" fmla="*/ 994522 w 12191988"/>
              <a:gd name="connsiteY82" fmla="*/ 4899324 h 5048250"/>
              <a:gd name="connsiteX83" fmla="*/ 975360 w 12191988"/>
              <a:gd name="connsiteY83" fmla="*/ 4804411 h 5048250"/>
              <a:gd name="connsiteX84" fmla="*/ 975356 w 12191988"/>
              <a:gd name="connsiteY84" fmla="*/ 4804431 h 5048250"/>
              <a:gd name="connsiteX85" fmla="*/ 975356 w 12191988"/>
              <a:gd name="connsiteY85" fmla="*/ 3920492 h 5048250"/>
              <a:gd name="connsiteX86" fmla="*/ 731516 w 12191988"/>
              <a:gd name="connsiteY86" fmla="*/ 3676652 h 5048250"/>
              <a:gd name="connsiteX87" fmla="*/ 487676 w 12191988"/>
              <a:gd name="connsiteY87" fmla="*/ 3920492 h 5048250"/>
              <a:gd name="connsiteX88" fmla="*/ 487676 w 12191988"/>
              <a:gd name="connsiteY88" fmla="*/ 4804431 h 5048250"/>
              <a:gd name="connsiteX89" fmla="*/ 468518 w 12191988"/>
              <a:gd name="connsiteY89" fmla="*/ 4899324 h 5048250"/>
              <a:gd name="connsiteX90" fmla="*/ 243840 w 12191988"/>
              <a:gd name="connsiteY90" fmla="*/ 5048250 h 5048250"/>
              <a:gd name="connsiteX91" fmla="*/ 0 w 12191988"/>
              <a:gd name="connsiteY91" fmla="*/ 4804410 h 504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12191988" h="5048250">
                <a:moveTo>
                  <a:pt x="0" y="0"/>
                </a:moveTo>
                <a:lnTo>
                  <a:pt x="12191988" y="0"/>
                </a:lnTo>
                <a:lnTo>
                  <a:pt x="12191988" y="4804440"/>
                </a:lnTo>
                <a:lnTo>
                  <a:pt x="12172832" y="4899324"/>
                </a:lnTo>
                <a:cubicBezTo>
                  <a:pt x="12135815" y="4986842"/>
                  <a:pt x="12049156" y="5048250"/>
                  <a:pt x="11948154" y="5048250"/>
                </a:cubicBezTo>
                <a:cubicBezTo>
                  <a:pt x="11813485" y="5048250"/>
                  <a:pt x="11704314" y="4939079"/>
                  <a:pt x="11704314" y="4804410"/>
                </a:cubicBezTo>
                <a:lnTo>
                  <a:pt x="11704314" y="4072890"/>
                </a:lnTo>
                <a:cubicBezTo>
                  <a:pt x="11704314" y="3938221"/>
                  <a:pt x="11595143" y="3829050"/>
                  <a:pt x="11460474" y="3829050"/>
                </a:cubicBezTo>
                <a:cubicBezTo>
                  <a:pt x="11325805" y="3829050"/>
                  <a:pt x="11216634" y="3938221"/>
                  <a:pt x="11216634" y="4072890"/>
                </a:cubicBezTo>
                <a:lnTo>
                  <a:pt x="11216634" y="4804410"/>
                </a:lnTo>
                <a:cubicBezTo>
                  <a:pt x="11216634" y="4939079"/>
                  <a:pt x="11107463" y="5048250"/>
                  <a:pt x="10972794" y="5048250"/>
                </a:cubicBezTo>
                <a:cubicBezTo>
                  <a:pt x="10838125" y="5048250"/>
                  <a:pt x="10728954" y="4939079"/>
                  <a:pt x="10728954" y="4804410"/>
                </a:cubicBezTo>
                <a:lnTo>
                  <a:pt x="10728954" y="3139440"/>
                </a:lnTo>
                <a:cubicBezTo>
                  <a:pt x="10728954" y="3004772"/>
                  <a:pt x="10619783" y="2895600"/>
                  <a:pt x="10485114" y="2895600"/>
                </a:cubicBezTo>
                <a:cubicBezTo>
                  <a:pt x="10350445" y="2895600"/>
                  <a:pt x="10241274" y="3004772"/>
                  <a:pt x="10241274" y="3139440"/>
                </a:cubicBezTo>
                <a:lnTo>
                  <a:pt x="10241274" y="4804410"/>
                </a:lnTo>
                <a:cubicBezTo>
                  <a:pt x="10241274" y="4939079"/>
                  <a:pt x="10132103" y="5048250"/>
                  <a:pt x="9997434" y="5048250"/>
                </a:cubicBezTo>
                <a:cubicBezTo>
                  <a:pt x="9862765" y="5048250"/>
                  <a:pt x="9753594" y="4939079"/>
                  <a:pt x="9753594" y="4804410"/>
                </a:cubicBezTo>
                <a:lnTo>
                  <a:pt x="9753594" y="4330065"/>
                </a:lnTo>
                <a:cubicBezTo>
                  <a:pt x="9753594" y="4195396"/>
                  <a:pt x="9644423" y="4086225"/>
                  <a:pt x="9509754" y="4086225"/>
                </a:cubicBezTo>
                <a:cubicBezTo>
                  <a:pt x="9375085" y="4086225"/>
                  <a:pt x="9265914" y="4195396"/>
                  <a:pt x="9265914" y="4330065"/>
                </a:cubicBezTo>
                <a:lnTo>
                  <a:pt x="9265914" y="4804410"/>
                </a:lnTo>
                <a:cubicBezTo>
                  <a:pt x="9265914" y="4939079"/>
                  <a:pt x="9156743" y="5048250"/>
                  <a:pt x="9022074" y="5048250"/>
                </a:cubicBezTo>
                <a:cubicBezTo>
                  <a:pt x="8887405" y="5048250"/>
                  <a:pt x="8778234" y="4939079"/>
                  <a:pt x="8778234" y="4804410"/>
                </a:cubicBezTo>
                <a:lnTo>
                  <a:pt x="8778234" y="3920491"/>
                </a:lnTo>
                <a:cubicBezTo>
                  <a:pt x="8778234" y="3785822"/>
                  <a:pt x="8669063" y="3676651"/>
                  <a:pt x="8534394" y="3676651"/>
                </a:cubicBezTo>
                <a:cubicBezTo>
                  <a:pt x="8399725" y="3676651"/>
                  <a:pt x="8290554" y="3785822"/>
                  <a:pt x="8290554" y="3920491"/>
                </a:cubicBezTo>
                <a:lnTo>
                  <a:pt x="8290554" y="4804410"/>
                </a:lnTo>
                <a:cubicBezTo>
                  <a:pt x="8290554" y="4939079"/>
                  <a:pt x="8181383" y="5048250"/>
                  <a:pt x="8046714" y="5048250"/>
                </a:cubicBezTo>
                <a:cubicBezTo>
                  <a:pt x="7912045" y="5048250"/>
                  <a:pt x="7802874" y="4939079"/>
                  <a:pt x="7802874" y="4804410"/>
                </a:cubicBezTo>
                <a:lnTo>
                  <a:pt x="7802874" y="4606290"/>
                </a:lnTo>
                <a:cubicBezTo>
                  <a:pt x="7802874" y="4471621"/>
                  <a:pt x="7693703" y="4362450"/>
                  <a:pt x="7559034" y="4362450"/>
                </a:cubicBezTo>
                <a:cubicBezTo>
                  <a:pt x="7424365" y="4362450"/>
                  <a:pt x="7315194" y="4471621"/>
                  <a:pt x="7315194" y="4606290"/>
                </a:cubicBezTo>
                <a:lnTo>
                  <a:pt x="7315194" y="4804410"/>
                </a:lnTo>
                <a:cubicBezTo>
                  <a:pt x="7315194" y="4939079"/>
                  <a:pt x="7206023" y="5048250"/>
                  <a:pt x="7071354" y="5048250"/>
                </a:cubicBezTo>
                <a:cubicBezTo>
                  <a:pt x="6936685" y="5048250"/>
                  <a:pt x="6827514" y="4939079"/>
                  <a:pt x="6827514" y="4804410"/>
                </a:cubicBezTo>
                <a:lnTo>
                  <a:pt x="6827514" y="3444241"/>
                </a:lnTo>
                <a:cubicBezTo>
                  <a:pt x="6827514" y="3309572"/>
                  <a:pt x="6718343" y="3200401"/>
                  <a:pt x="6583674" y="3200401"/>
                </a:cubicBezTo>
                <a:cubicBezTo>
                  <a:pt x="6449005" y="3200401"/>
                  <a:pt x="6339834" y="3309572"/>
                  <a:pt x="6339834" y="3444241"/>
                </a:cubicBezTo>
                <a:lnTo>
                  <a:pt x="6339834" y="4804410"/>
                </a:lnTo>
                <a:cubicBezTo>
                  <a:pt x="6339834" y="4939079"/>
                  <a:pt x="6230663" y="5048250"/>
                  <a:pt x="6095995" y="5048250"/>
                </a:cubicBezTo>
                <a:cubicBezTo>
                  <a:pt x="5961326" y="5048250"/>
                  <a:pt x="5852155" y="4939079"/>
                  <a:pt x="5852155" y="4804410"/>
                </a:cubicBezTo>
                <a:lnTo>
                  <a:pt x="5852155" y="4072891"/>
                </a:lnTo>
                <a:cubicBezTo>
                  <a:pt x="5852155" y="3938223"/>
                  <a:pt x="5742984" y="3829051"/>
                  <a:pt x="5608315" y="3829051"/>
                </a:cubicBezTo>
                <a:cubicBezTo>
                  <a:pt x="5473647" y="3829051"/>
                  <a:pt x="5364474" y="3938223"/>
                  <a:pt x="5364474" y="4072891"/>
                </a:cubicBezTo>
                <a:lnTo>
                  <a:pt x="5364474" y="4804425"/>
                </a:lnTo>
                <a:lnTo>
                  <a:pt x="5345317" y="4899324"/>
                </a:lnTo>
                <a:cubicBezTo>
                  <a:pt x="5308299" y="4986842"/>
                  <a:pt x="5221639" y="5048250"/>
                  <a:pt x="5120638" y="5048250"/>
                </a:cubicBezTo>
                <a:cubicBezTo>
                  <a:pt x="4985968" y="5048250"/>
                  <a:pt x="4876797" y="4939079"/>
                  <a:pt x="4876797" y="4804410"/>
                </a:cubicBezTo>
                <a:lnTo>
                  <a:pt x="4876795" y="4804421"/>
                </a:lnTo>
                <a:lnTo>
                  <a:pt x="4876795" y="3139442"/>
                </a:lnTo>
                <a:cubicBezTo>
                  <a:pt x="4876795" y="3004773"/>
                  <a:pt x="4767624" y="2895602"/>
                  <a:pt x="4632956" y="2895602"/>
                </a:cubicBezTo>
                <a:cubicBezTo>
                  <a:pt x="4498286" y="2895602"/>
                  <a:pt x="4389116" y="3004773"/>
                  <a:pt x="4389116" y="3139442"/>
                </a:cubicBezTo>
                <a:lnTo>
                  <a:pt x="4389116" y="4804410"/>
                </a:lnTo>
                <a:cubicBezTo>
                  <a:pt x="4389116" y="4939079"/>
                  <a:pt x="4279945" y="5048250"/>
                  <a:pt x="4145279" y="5048250"/>
                </a:cubicBezTo>
                <a:cubicBezTo>
                  <a:pt x="4044277" y="5048250"/>
                  <a:pt x="3957618" y="4986842"/>
                  <a:pt x="3920601" y="4899324"/>
                </a:cubicBezTo>
                <a:lnTo>
                  <a:pt x="3901439" y="4804411"/>
                </a:lnTo>
                <a:lnTo>
                  <a:pt x="3901436" y="4804429"/>
                </a:lnTo>
                <a:lnTo>
                  <a:pt x="3901436" y="4501515"/>
                </a:lnTo>
                <a:cubicBezTo>
                  <a:pt x="3901436" y="4366846"/>
                  <a:pt x="3792264" y="4257675"/>
                  <a:pt x="3657596" y="4257675"/>
                </a:cubicBezTo>
                <a:cubicBezTo>
                  <a:pt x="3522927" y="4257675"/>
                  <a:pt x="3413756" y="4366846"/>
                  <a:pt x="3413756" y="4501515"/>
                </a:cubicBezTo>
                <a:lnTo>
                  <a:pt x="3413756" y="4804430"/>
                </a:lnTo>
                <a:lnTo>
                  <a:pt x="3394599" y="4899324"/>
                </a:lnTo>
                <a:cubicBezTo>
                  <a:pt x="3357581" y="4986842"/>
                  <a:pt x="3270922" y="5048250"/>
                  <a:pt x="3169919" y="5048250"/>
                </a:cubicBezTo>
                <a:cubicBezTo>
                  <a:pt x="3068918" y="5048250"/>
                  <a:pt x="2982258" y="4986842"/>
                  <a:pt x="2945242" y="4899324"/>
                </a:cubicBezTo>
                <a:lnTo>
                  <a:pt x="2926081" y="4804411"/>
                </a:lnTo>
                <a:lnTo>
                  <a:pt x="2926076" y="4804434"/>
                </a:lnTo>
                <a:lnTo>
                  <a:pt x="2926076" y="3691892"/>
                </a:lnTo>
                <a:cubicBezTo>
                  <a:pt x="2926076" y="3557222"/>
                  <a:pt x="2816905" y="3448051"/>
                  <a:pt x="2682236" y="3448051"/>
                </a:cubicBezTo>
                <a:cubicBezTo>
                  <a:pt x="2547567" y="3448051"/>
                  <a:pt x="2438396" y="3557222"/>
                  <a:pt x="2438396" y="3691892"/>
                </a:cubicBezTo>
                <a:lnTo>
                  <a:pt x="2438396" y="4804433"/>
                </a:lnTo>
                <a:lnTo>
                  <a:pt x="2419239" y="4899324"/>
                </a:lnTo>
                <a:cubicBezTo>
                  <a:pt x="2382222" y="4986842"/>
                  <a:pt x="2295563" y="5048250"/>
                  <a:pt x="2194561" y="5048250"/>
                </a:cubicBezTo>
                <a:cubicBezTo>
                  <a:pt x="2093557" y="5048250"/>
                  <a:pt x="2006898" y="4986842"/>
                  <a:pt x="1969881" y="4899324"/>
                </a:cubicBezTo>
                <a:lnTo>
                  <a:pt x="1950719" y="4804411"/>
                </a:lnTo>
                <a:lnTo>
                  <a:pt x="1950716" y="4804427"/>
                </a:lnTo>
                <a:lnTo>
                  <a:pt x="1950716" y="4330065"/>
                </a:lnTo>
                <a:cubicBezTo>
                  <a:pt x="1950716" y="4195396"/>
                  <a:pt x="1841545" y="4086227"/>
                  <a:pt x="1706876" y="4086227"/>
                </a:cubicBezTo>
                <a:cubicBezTo>
                  <a:pt x="1572207" y="4086227"/>
                  <a:pt x="1463036" y="4195396"/>
                  <a:pt x="1463036" y="4330065"/>
                </a:cubicBezTo>
                <a:lnTo>
                  <a:pt x="1463036" y="4804428"/>
                </a:lnTo>
                <a:lnTo>
                  <a:pt x="1443877" y="4899324"/>
                </a:lnTo>
                <a:cubicBezTo>
                  <a:pt x="1406860" y="4986842"/>
                  <a:pt x="1320201" y="5048250"/>
                  <a:pt x="1219200" y="5048250"/>
                </a:cubicBezTo>
                <a:cubicBezTo>
                  <a:pt x="1118198" y="5048250"/>
                  <a:pt x="1031539" y="4986842"/>
                  <a:pt x="994522" y="4899324"/>
                </a:cubicBezTo>
                <a:lnTo>
                  <a:pt x="975360" y="4804411"/>
                </a:lnTo>
                <a:lnTo>
                  <a:pt x="975356" y="4804431"/>
                </a:lnTo>
                <a:lnTo>
                  <a:pt x="975356" y="3920492"/>
                </a:lnTo>
                <a:cubicBezTo>
                  <a:pt x="975356" y="3785823"/>
                  <a:pt x="866185" y="3676652"/>
                  <a:pt x="731516" y="3676652"/>
                </a:cubicBezTo>
                <a:cubicBezTo>
                  <a:pt x="596847" y="3676652"/>
                  <a:pt x="487676" y="3785823"/>
                  <a:pt x="487676" y="3920492"/>
                </a:cubicBezTo>
                <a:lnTo>
                  <a:pt x="487676" y="4804431"/>
                </a:lnTo>
                <a:lnTo>
                  <a:pt x="468518" y="4899324"/>
                </a:lnTo>
                <a:cubicBezTo>
                  <a:pt x="431501" y="4986842"/>
                  <a:pt x="344842" y="5048250"/>
                  <a:pt x="243840" y="5048250"/>
                </a:cubicBezTo>
                <a:cubicBezTo>
                  <a:pt x="109171" y="5048250"/>
                  <a:pt x="0" y="4939079"/>
                  <a:pt x="0" y="480441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sh/>
      </p:transition>
    </mc:Choice>
    <mc:Fallback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6" y="1809750"/>
            <a:ext cx="12191988" cy="5048250"/>
          </a:xfrm>
          <a:custGeom>
            <a:avLst/>
            <a:gdLst>
              <a:gd name="connsiteX0" fmla="*/ 243840 w 12191988"/>
              <a:gd name="connsiteY0" fmla="*/ 0 h 5048250"/>
              <a:gd name="connsiteX1" fmla="*/ 468518 w 12191988"/>
              <a:gd name="connsiteY1" fmla="*/ 148926 h 5048250"/>
              <a:gd name="connsiteX2" fmla="*/ 487676 w 12191988"/>
              <a:gd name="connsiteY2" fmla="*/ 243819 h 5048250"/>
              <a:gd name="connsiteX3" fmla="*/ 487676 w 12191988"/>
              <a:gd name="connsiteY3" fmla="*/ 1127758 h 5048250"/>
              <a:gd name="connsiteX4" fmla="*/ 731516 w 12191988"/>
              <a:gd name="connsiteY4" fmla="*/ 1371598 h 5048250"/>
              <a:gd name="connsiteX5" fmla="*/ 975356 w 12191988"/>
              <a:gd name="connsiteY5" fmla="*/ 1127758 h 5048250"/>
              <a:gd name="connsiteX6" fmla="*/ 975356 w 12191988"/>
              <a:gd name="connsiteY6" fmla="*/ 243819 h 5048250"/>
              <a:gd name="connsiteX7" fmla="*/ 975360 w 12191988"/>
              <a:gd name="connsiteY7" fmla="*/ 243839 h 5048250"/>
              <a:gd name="connsiteX8" fmla="*/ 994522 w 12191988"/>
              <a:gd name="connsiteY8" fmla="*/ 148926 h 5048250"/>
              <a:gd name="connsiteX9" fmla="*/ 1219200 w 12191988"/>
              <a:gd name="connsiteY9" fmla="*/ 0 h 5048250"/>
              <a:gd name="connsiteX10" fmla="*/ 1443877 w 12191988"/>
              <a:gd name="connsiteY10" fmla="*/ 148926 h 5048250"/>
              <a:gd name="connsiteX11" fmla="*/ 1463036 w 12191988"/>
              <a:gd name="connsiteY11" fmla="*/ 243822 h 5048250"/>
              <a:gd name="connsiteX12" fmla="*/ 1463036 w 12191988"/>
              <a:gd name="connsiteY12" fmla="*/ 718185 h 5048250"/>
              <a:gd name="connsiteX13" fmla="*/ 1706876 w 12191988"/>
              <a:gd name="connsiteY13" fmla="*/ 962023 h 5048250"/>
              <a:gd name="connsiteX14" fmla="*/ 1950716 w 12191988"/>
              <a:gd name="connsiteY14" fmla="*/ 718185 h 5048250"/>
              <a:gd name="connsiteX15" fmla="*/ 1950716 w 12191988"/>
              <a:gd name="connsiteY15" fmla="*/ 243823 h 5048250"/>
              <a:gd name="connsiteX16" fmla="*/ 1950719 w 12191988"/>
              <a:gd name="connsiteY16" fmla="*/ 243839 h 5048250"/>
              <a:gd name="connsiteX17" fmla="*/ 1969881 w 12191988"/>
              <a:gd name="connsiteY17" fmla="*/ 148926 h 5048250"/>
              <a:gd name="connsiteX18" fmla="*/ 2194561 w 12191988"/>
              <a:gd name="connsiteY18" fmla="*/ 0 h 5048250"/>
              <a:gd name="connsiteX19" fmla="*/ 2419239 w 12191988"/>
              <a:gd name="connsiteY19" fmla="*/ 148926 h 5048250"/>
              <a:gd name="connsiteX20" fmla="*/ 2438396 w 12191988"/>
              <a:gd name="connsiteY20" fmla="*/ 243817 h 5048250"/>
              <a:gd name="connsiteX21" fmla="*/ 2438396 w 12191988"/>
              <a:gd name="connsiteY21" fmla="*/ 1356358 h 5048250"/>
              <a:gd name="connsiteX22" fmla="*/ 2682236 w 12191988"/>
              <a:gd name="connsiteY22" fmla="*/ 1600199 h 5048250"/>
              <a:gd name="connsiteX23" fmla="*/ 2926076 w 12191988"/>
              <a:gd name="connsiteY23" fmla="*/ 1356358 h 5048250"/>
              <a:gd name="connsiteX24" fmla="*/ 2926076 w 12191988"/>
              <a:gd name="connsiteY24" fmla="*/ 243816 h 5048250"/>
              <a:gd name="connsiteX25" fmla="*/ 2926081 w 12191988"/>
              <a:gd name="connsiteY25" fmla="*/ 243839 h 5048250"/>
              <a:gd name="connsiteX26" fmla="*/ 2945242 w 12191988"/>
              <a:gd name="connsiteY26" fmla="*/ 148926 h 5048250"/>
              <a:gd name="connsiteX27" fmla="*/ 3169919 w 12191988"/>
              <a:gd name="connsiteY27" fmla="*/ 0 h 5048250"/>
              <a:gd name="connsiteX28" fmla="*/ 3394599 w 12191988"/>
              <a:gd name="connsiteY28" fmla="*/ 148926 h 5048250"/>
              <a:gd name="connsiteX29" fmla="*/ 3413756 w 12191988"/>
              <a:gd name="connsiteY29" fmla="*/ 243820 h 5048250"/>
              <a:gd name="connsiteX30" fmla="*/ 3413756 w 12191988"/>
              <a:gd name="connsiteY30" fmla="*/ 546735 h 5048250"/>
              <a:gd name="connsiteX31" fmla="*/ 3657596 w 12191988"/>
              <a:gd name="connsiteY31" fmla="*/ 790575 h 5048250"/>
              <a:gd name="connsiteX32" fmla="*/ 3901436 w 12191988"/>
              <a:gd name="connsiteY32" fmla="*/ 546735 h 5048250"/>
              <a:gd name="connsiteX33" fmla="*/ 3901436 w 12191988"/>
              <a:gd name="connsiteY33" fmla="*/ 243821 h 5048250"/>
              <a:gd name="connsiteX34" fmla="*/ 3901439 w 12191988"/>
              <a:gd name="connsiteY34" fmla="*/ 243839 h 5048250"/>
              <a:gd name="connsiteX35" fmla="*/ 3920601 w 12191988"/>
              <a:gd name="connsiteY35" fmla="*/ 148926 h 5048250"/>
              <a:gd name="connsiteX36" fmla="*/ 4145279 w 12191988"/>
              <a:gd name="connsiteY36" fmla="*/ 0 h 5048250"/>
              <a:gd name="connsiteX37" fmla="*/ 4389116 w 12191988"/>
              <a:gd name="connsiteY37" fmla="*/ 243840 h 5048250"/>
              <a:gd name="connsiteX38" fmla="*/ 4389116 w 12191988"/>
              <a:gd name="connsiteY38" fmla="*/ 1908808 h 5048250"/>
              <a:gd name="connsiteX39" fmla="*/ 4632955 w 12191988"/>
              <a:gd name="connsiteY39" fmla="*/ 2152648 h 5048250"/>
              <a:gd name="connsiteX40" fmla="*/ 4876795 w 12191988"/>
              <a:gd name="connsiteY40" fmla="*/ 1908808 h 5048250"/>
              <a:gd name="connsiteX41" fmla="*/ 4876795 w 12191988"/>
              <a:gd name="connsiteY41" fmla="*/ 243829 h 5048250"/>
              <a:gd name="connsiteX42" fmla="*/ 4876797 w 12191988"/>
              <a:gd name="connsiteY42" fmla="*/ 243840 h 5048250"/>
              <a:gd name="connsiteX43" fmla="*/ 5120638 w 12191988"/>
              <a:gd name="connsiteY43" fmla="*/ 0 h 5048250"/>
              <a:gd name="connsiteX44" fmla="*/ 5345317 w 12191988"/>
              <a:gd name="connsiteY44" fmla="*/ 148926 h 5048250"/>
              <a:gd name="connsiteX45" fmla="*/ 5364474 w 12191988"/>
              <a:gd name="connsiteY45" fmla="*/ 243825 h 5048250"/>
              <a:gd name="connsiteX46" fmla="*/ 5364474 w 12191988"/>
              <a:gd name="connsiteY46" fmla="*/ 975359 h 5048250"/>
              <a:gd name="connsiteX47" fmla="*/ 5608317 w 12191988"/>
              <a:gd name="connsiteY47" fmla="*/ 1219199 h 5048250"/>
              <a:gd name="connsiteX48" fmla="*/ 5852157 w 12191988"/>
              <a:gd name="connsiteY48" fmla="*/ 975359 h 5048250"/>
              <a:gd name="connsiteX49" fmla="*/ 5852157 w 12191988"/>
              <a:gd name="connsiteY49" fmla="*/ 243840 h 5048250"/>
              <a:gd name="connsiteX50" fmla="*/ 6095996 w 12191988"/>
              <a:gd name="connsiteY50" fmla="*/ 0 h 5048250"/>
              <a:gd name="connsiteX51" fmla="*/ 6339834 w 12191988"/>
              <a:gd name="connsiteY51" fmla="*/ 243840 h 5048250"/>
              <a:gd name="connsiteX52" fmla="*/ 6339834 w 12191988"/>
              <a:gd name="connsiteY52" fmla="*/ 1604009 h 5048250"/>
              <a:gd name="connsiteX53" fmla="*/ 6583674 w 12191988"/>
              <a:gd name="connsiteY53" fmla="*/ 1847849 h 5048250"/>
              <a:gd name="connsiteX54" fmla="*/ 6827514 w 12191988"/>
              <a:gd name="connsiteY54" fmla="*/ 1604009 h 5048250"/>
              <a:gd name="connsiteX55" fmla="*/ 6827514 w 12191988"/>
              <a:gd name="connsiteY55" fmla="*/ 243840 h 5048250"/>
              <a:gd name="connsiteX56" fmla="*/ 7071354 w 12191988"/>
              <a:gd name="connsiteY56" fmla="*/ 0 h 5048250"/>
              <a:gd name="connsiteX57" fmla="*/ 7315194 w 12191988"/>
              <a:gd name="connsiteY57" fmla="*/ 243840 h 5048250"/>
              <a:gd name="connsiteX58" fmla="*/ 7315194 w 12191988"/>
              <a:gd name="connsiteY58" fmla="*/ 441960 h 5048250"/>
              <a:gd name="connsiteX59" fmla="*/ 7559034 w 12191988"/>
              <a:gd name="connsiteY59" fmla="*/ 685800 h 5048250"/>
              <a:gd name="connsiteX60" fmla="*/ 7802874 w 12191988"/>
              <a:gd name="connsiteY60" fmla="*/ 441960 h 5048250"/>
              <a:gd name="connsiteX61" fmla="*/ 7802874 w 12191988"/>
              <a:gd name="connsiteY61" fmla="*/ 243840 h 5048250"/>
              <a:gd name="connsiteX62" fmla="*/ 8046714 w 12191988"/>
              <a:gd name="connsiteY62" fmla="*/ 0 h 5048250"/>
              <a:gd name="connsiteX63" fmla="*/ 8290554 w 12191988"/>
              <a:gd name="connsiteY63" fmla="*/ 243840 h 5048250"/>
              <a:gd name="connsiteX64" fmla="*/ 8290554 w 12191988"/>
              <a:gd name="connsiteY64" fmla="*/ 1127759 h 5048250"/>
              <a:gd name="connsiteX65" fmla="*/ 8534394 w 12191988"/>
              <a:gd name="connsiteY65" fmla="*/ 1371599 h 5048250"/>
              <a:gd name="connsiteX66" fmla="*/ 8778234 w 12191988"/>
              <a:gd name="connsiteY66" fmla="*/ 1127759 h 5048250"/>
              <a:gd name="connsiteX67" fmla="*/ 8778234 w 12191988"/>
              <a:gd name="connsiteY67" fmla="*/ 243840 h 5048250"/>
              <a:gd name="connsiteX68" fmla="*/ 9022074 w 12191988"/>
              <a:gd name="connsiteY68" fmla="*/ 0 h 5048250"/>
              <a:gd name="connsiteX69" fmla="*/ 9265914 w 12191988"/>
              <a:gd name="connsiteY69" fmla="*/ 243840 h 5048250"/>
              <a:gd name="connsiteX70" fmla="*/ 9265914 w 12191988"/>
              <a:gd name="connsiteY70" fmla="*/ 718185 h 5048250"/>
              <a:gd name="connsiteX71" fmla="*/ 9509754 w 12191988"/>
              <a:gd name="connsiteY71" fmla="*/ 962025 h 5048250"/>
              <a:gd name="connsiteX72" fmla="*/ 9753594 w 12191988"/>
              <a:gd name="connsiteY72" fmla="*/ 718185 h 5048250"/>
              <a:gd name="connsiteX73" fmla="*/ 9753594 w 12191988"/>
              <a:gd name="connsiteY73" fmla="*/ 243840 h 5048250"/>
              <a:gd name="connsiteX74" fmla="*/ 9997434 w 12191988"/>
              <a:gd name="connsiteY74" fmla="*/ 0 h 5048250"/>
              <a:gd name="connsiteX75" fmla="*/ 10241274 w 12191988"/>
              <a:gd name="connsiteY75" fmla="*/ 243840 h 5048250"/>
              <a:gd name="connsiteX76" fmla="*/ 10241274 w 12191988"/>
              <a:gd name="connsiteY76" fmla="*/ 1908810 h 5048250"/>
              <a:gd name="connsiteX77" fmla="*/ 10485114 w 12191988"/>
              <a:gd name="connsiteY77" fmla="*/ 2152650 h 5048250"/>
              <a:gd name="connsiteX78" fmla="*/ 10728954 w 12191988"/>
              <a:gd name="connsiteY78" fmla="*/ 1908810 h 5048250"/>
              <a:gd name="connsiteX79" fmla="*/ 10728954 w 12191988"/>
              <a:gd name="connsiteY79" fmla="*/ 243840 h 5048250"/>
              <a:gd name="connsiteX80" fmla="*/ 10972794 w 12191988"/>
              <a:gd name="connsiteY80" fmla="*/ 0 h 5048250"/>
              <a:gd name="connsiteX81" fmla="*/ 11216634 w 12191988"/>
              <a:gd name="connsiteY81" fmla="*/ 243840 h 5048250"/>
              <a:gd name="connsiteX82" fmla="*/ 11216634 w 12191988"/>
              <a:gd name="connsiteY82" fmla="*/ 975360 h 5048250"/>
              <a:gd name="connsiteX83" fmla="*/ 11460474 w 12191988"/>
              <a:gd name="connsiteY83" fmla="*/ 1219200 h 5048250"/>
              <a:gd name="connsiteX84" fmla="*/ 11704314 w 12191988"/>
              <a:gd name="connsiteY84" fmla="*/ 975360 h 5048250"/>
              <a:gd name="connsiteX85" fmla="*/ 11704314 w 12191988"/>
              <a:gd name="connsiteY85" fmla="*/ 243840 h 5048250"/>
              <a:gd name="connsiteX86" fmla="*/ 11948154 w 12191988"/>
              <a:gd name="connsiteY86" fmla="*/ 0 h 5048250"/>
              <a:gd name="connsiteX87" fmla="*/ 12172832 w 12191988"/>
              <a:gd name="connsiteY87" fmla="*/ 148926 h 5048250"/>
              <a:gd name="connsiteX88" fmla="*/ 12191988 w 12191988"/>
              <a:gd name="connsiteY88" fmla="*/ 243810 h 5048250"/>
              <a:gd name="connsiteX89" fmla="*/ 12191988 w 12191988"/>
              <a:gd name="connsiteY89" fmla="*/ 5048250 h 5048250"/>
              <a:gd name="connsiteX90" fmla="*/ 0 w 12191988"/>
              <a:gd name="connsiteY90" fmla="*/ 5048250 h 5048250"/>
              <a:gd name="connsiteX91" fmla="*/ 0 w 12191988"/>
              <a:gd name="connsiteY91" fmla="*/ 243840 h 5048250"/>
              <a:gd name="connsiteX92" fmla="*/ 243840 w 12191988"/>
              <a:gd name="connsiteY92" fmla="*/ 0 h 504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12191988" h="5048250">
                <a:moveTo>
                  <a:pt x="243840" y="0"/>
                </a:moveTo>
                <a:cubicBezTo>
                  <a:pt x="344842" y="0"/>
                  <a:pt x="431501" y="61408"/>
                  <a:pt x="468518" y="148926"/>
                </a:cubicBezTo>
                <a:lnTo>
                  <a:pt x="487676" y="243819"/>
                </a:lnTo>
                <a:lnTo>
                  <a:pt x="487676" y="1127758"/>
                </a:lnTo>
                <a:cubicBezTo>
                  <a:pt x="487676" y="1262427"/>
                  <a:pt x="596847" y="1371598"/>
                  <a:pt x="731516" y="1371598"/>
                </a:cubicBezTo>
                <a:cubicBezTo>
                  <a:pt x="866185" y="1371598"/>
                  <a:pt x="975356" y="1262427"/>
                  <a:pt x="975356" y="1127758"/>
                </a:cubicBezTo>
                <a:lnTo>
                  <a:pt x="975356" y="243819"/>
                </a:lnTo>
                <a:lnTo>
                  <a:pt x="975360" y="243839"/>
                </a:lnTo>
                <a:lnTo>
                  <a:pt x="994522" y="148926"/>
                </a:lnTo>
                <a:cubicBezTo>
                  <a:pt x="1031539" y="61408"/>
                  <a:pt x="1118198" y="0"/>
                  <a:pt x="1219200" y="0"/>
                </a:cubicBezTo>
                <a:cubicBezTo>
                  <a:pt x="1320201" y="0"/>
                  <a:pt x="1406860" y="61408"/>
                  <a:pt x="1443877" y="148926"/>
                </a:cubicBezTo>
                <a:lnTo>
                  <a:pt x="1463036" y="243822"/>
                </a:lnTo>
                <a:lnTo>
                  <a:pt x="1463036" y="718185"/>
                </a:lnTo>
                <a:cubicBezTo>
                  <a:pt x="1463036" y="852854"/>
                  <a:pt x="1572207" y="962023"/>
                  <a:pt x="1706876" y="962023"/>
                </a:cubicBezTo>
                <a:cubicBezTo>
                  <a:pt x="1841545" y="962023"/>
                  <a:pt x="1950716" y="852854"/>
                  <a:pt x="1950716" y="718185"/>
                </a:cubicBezTo>
                <a:lnTo>
                  <a:pt x="1950716" y="243823"/>
                </a:lnTo>
                <a:lnTo>
                  <a:pt x="1950719" y="243839"/>
                </a:lnTo>
                <a:lnTo>
                  <a:pt x="1969881" y="148926"/>
                </a:lnTo>
                <a:cubicBezTo>
                  <a:pt x="2006898" y="61408"/>
                  <a:pt x="2093557" y="0"/>
                  <a:pt x="2194561" y="0"/>
                </a:cubicBezTo>
                <a:cubicBezTo>
                  <a:pt x="2295563" y="0"/>
                  <a:pt x="2382222" y="61408"/>
                  <a:pt x="2419239" y="148926"/>
                </a:cubicBezTo>
                <a:lnTo>
                  <a:pt x="2438396" y="243817"/>
                </a:lnTo>
                <a:lnTo>
                  <a:pt x="2438396" y="1356358"/>
                </a:lnTo>
                <a:cubicBezTo>
                  <a:pt x="2438396" y="1491028"/>
                  <a:pt x="2547567" y="1600199"/>
                  <a:pt x="2682236" y="1600199"/>
                </a:cubicBezTo>
                <a:cubicBezTo>
                  <a:pt x="2816905" y="1600199"/>
                  <a:pt x="2926076" y="1491028"/>
                  <a:pt x="2926076" y="1356358"/>
                </a:cubicBezTo>
                <a:lnTo>
                  <a:pt x="2926076" y="243816"/>
                </a:lnTo>
                <a:lnTo>
                  <a:pt x="2926081" y="243839"/>
                </a:lnTo>
                <a:lnTo>
                  <a:pt x="2945242" y="148926"/>
                </a:lnTo>
                <a:cubicBezTo>
                  <a:pt x="2982258" y="61408"/>
                  <a:pt x="3068918" y="0"/>
                  <a:pt x="3169919" y="0"/>
                </a:cubicBezTo>
                <a:cubicBezTo>
                  <a:pt x="3270922" y="0"/>
                  <a:pt x="3357581" y="61408"/>
                  <a:pt x="3394599" y="148926"/>
                </a:cubicBezTo>
                <a:lnTo>
                  <a:pt x="3413756" y="243820"/>
                </a:lnTo>
                <a:lnTo>
                  <a:pt x="3413756" y="546735"/>
                </a:lnTo>
                <a:cubicBezTo>
                  <a:pt x="3413756" y="681404"/>
                  <a:pt x="3522927" y="790575"/>
                  <a:pt x="3657596" y="790575"/>
                </a:cubicBezTo>
                <a:cubicBezTo>
                  <a:pt x="3792264" y="790575"/>
                  <a:pt x="3901436" y="681404"/>
                  <a:pt x="3901436" y="546735"/>
                </a:cubicBezTo>
                <a:lnTo>
                  <a:pt x="3901436" y="243821"/>
                </a:lnTo>
                <a:lnTo>
                  <a:pt x="3901439" y="243839"/>
                </a:lnTo>
                <a:lnTo>
                  <a:pt x="3920601" y="148926"/>
                </a:lnTo>
                <a:cubicBezTo>
                  <a:pt x="3957618" y="61408"/>
                  <a:pt x="4044277" y="0"/>
                  <a:pt x="4145279" y="0"/>
                </a:cubicBezTo>
                <a:cubicBezTo>
                  <a:pt x="4279945" y="0"/>
                  <a:pt x="4389116" y="109171"/>
                  <a:pt x="4389116" y="243840"/>
                </a:cubicBezTo>
                <a:lnTo>
                  <a:pt x="4389116" y="1908808"/>
                </a:lnTo>
                <a:cubicBezTo>
                  <a:pt x="4389116" y="2043477"/>
                  <a:pt x="4498286" y="2152648"/>
                  <a:pt x="4632955" y="2152648"/>
                </a:cubicBezTo>
                <a:cubicBezTo>
                  <a:pt x="4767623" y="2152648"/>
                  <a:pt x="4876795" y="2043477"/>
                  <a:pt x="4876795" y="1908808"/>
                </a:cubicBezTo>
                <a:lnTo>
                  <a:pt x="4876795" y="243829"/>
                </a:lnTo>
                <a:lnTo>
                  <a:pt x="4876797" y="243840"/>
                </a:lnTo>
                <a:cubicBezTo>
                  <a:pt x="4876797" y="109171"/>
                  <a:pt x="4985968" y="0"/>
                  <a:pt x="5120638" y="0"/>
                </a:cubicBezTo>
                <a:cubicBezTo>
                  <a:pt x="5221639" y="0"/>
                  <a:pt x="5308299" y="61408"/>
                  <a:pt x="5345317" y="148926"/>
                </a:cubicBezTo>
                <a:lnTo>
                  <a:pt x="5364474" y="243825"/>
                </a:lnTo>
                <a:lnTo>
                  <a:pt x="5364474" y="975359"/>
                </a:lnTo>
                <a:cubicBezTo>
                  <a:pt x="5364474" y="1110027"/>
                  <a:pt x="5473648" y="1219199"/>
                  <a:pt x="5608317" y="1219199"/>
                </a:cubicBezTo>
                <a:cubicBezTo>
                  <a:pt x="5742984" y="1219199"/>
                  <a:pt x="5852157" y="1110027"/>
                  <a:pt x="5852157" y="975359"/>
                </a:cubicBezTo>
                <a:lnTo>
                  <a:pt x="5852157" y="243840"/>
                </a:lnTo>
                <a:cubicBezTo>
                  <a:pt x="5852157" y="109171"/>
                  <a:pt x="5961326" y="0"/>
                  <a:pt x="6095996" y="0"/>
                </a:cubicBezTo>
                <a:cubicBezTo>
                  <a:pt x="6230663" y="0"/>
                  <a:pt x="6339834" y="109171"/>
                  <a:pt x="6339834" y="243840"/>
                </a:cubicBezTo>
                <a:lnTo>
                  <a:pt x="6339834" y="1604009"/>
                </a:lnTo>
                <a:cubicBezTo>
                  <a:pt x="6339834" y="1738678"/>
                  <a:pt x="6449005" y="1847849"/>
                  <a:pt x="6583674" y="1847849"/>
                </a:cubicBezTo>
                <a:cubicBezTo>
                  <a:pt x="6718343" y="1847849"/>
                  <a:pt x="6827514" y="1738678"/>
                  <a:pt x="6827514" y="1604009"/>
                </a:cubicBezTo>
                <a:lnTo>
                  <a:pt x="6827514" y="243840"/>
                </a:lnTo>
                <a:cubicBezTo>
                  <a:pt x="6827514" y="109171"/>
                  <a:pt x="6936685" y="0"/>
                  <a:pt x="7071354" y="0"/>
                </a:cubicBezTo>
                <a:cubicBezTo>
                  <a:pt x="7206023" y="0"/>
                  <a:pt x="7315194" y="109171"/>
                  <a:pt x="7315194" y="243840"/>
                </a:cubicBezTo>
                <a:lnTo>
                  <a:pt x="7315194" y="441960"/>
                </a:lnTo>
                <a:cubicBezTo>
                  <a:pt x="7315194" y="576629"/>
                  <a:pt x="7424365" y="685800"/>
                  <a:pt x="7559034" y="685800"/>
                </a:cubicBezTo>
                <a:cubicBezTo>
                  <a:pt x="7693703" y="685800"/>
                  <a:pt x="7802874" y="576629"/>
                  <a:pt x="7802874" y="441960"/>
                </a:cubicBezTo>
                <a:lnTo>
                  <a:pt x="7802874" y="243840"/>
                </a:lnTo>
                <a:cubicBezTo>
                  <a:pt x="7802874" y="109171"/>
                  <a:pt x="7912045" y="0"/>
                  <a:pt x="8046714" y="0"/>
                </a:cubicBezTo>
                <a:cubicBezTo>
                  <a:pt x="8181383" y="0"/>
                  <a:pt x="8290554" y="109171"/>
                  <a:pt x="8290554" y="243840"/>
                </a:cubicBezTo>
                <a:lnTo>
                  <a:pt x="8290554" y="1127759"/>
                </a:lnTo>
                <a:cubicBezTo>
                  <a:pt x="8290554" y="1262428"/>
                  <a:pt x="8399725" y="1371599"/>
                  <a:pt x="8534394" y="1371599"/>
                </a:cubicBezTo>
                <a:cubicBezTo>
                  <a:pt x="8669063" y="1371599"/>
                  <a:pt x="8778234" y="1262428"/>
                  <a:pt x="8778234" y="1127759"/>
                </a:cubicBezTo>
                <a:lnTo>
                  <a:pt x="8778234" y="243840"/>
                </a:lnTo>
                <a:cubicBezTo>
                  <a:pt x="8778234" y="109171"/>
                  <a:pt x="8887405" y="0"/>
                  <a:pt x="9022074" y="0"/>
                </a:cubicBezTo>
                <a:cubicBezTo>
                  <a:pt x="9156743" y="0"/>
                  <a:pt x="9265914" y="109171"/>
                  <a:pt x="9265914" y="243840"/>
                </a:cubicBezTo>
                <a:lnTo>
                  <a:pt x="9265914" y="718185"/>
                </a:lnTo>
                <a:cubicBezTo>
                  <a:pt x="9265914" y="852854"/>
                  <a:pt x="9375085" y="962025"/>
                  <a:pt x="9509754" y="962025"/>
                </a:cubicBezTo>
                <a:cubicBezTo>
                  <a:pt x="9644423" y="962025"/>
                  <a:pt x="9753594" y="852854"/>
                  <a:pt x="9753594" y="718185"/>
                </a:cubicBezTo>
                <a:lnTo>
                  <a:pt x="9753594" y="243840"/>
                </a:lnTo>
                <a:cubicBezTo>
                  <a:pt x="9753594" y="109171"/>
                  <a:pt x="9862765" y="0"/>
                  <a:pt x="9997434" y="0"/>
                </a:cubicBezTo>
                <a:cubicBezTo>
                  <a:pt x="10132103" y="0"/>
                  <a:pt x="10241274" y="109171"/>
                  <a:pt x="10241274" y="243840"/>
                </a:cubicBezTo>
                <a:lnTo>
                  <a:pt x="10241274" y="1908810"/>
                </a:lnTo>
                <a:cubicBezTo>
                  <a:pt x="10241274" y="2043478"/>
                  <a:pt x="10350445" y="2152650"/>
                  <a:pt x="10485114" y="2152650"/>
                </a:cubicBezTo>
                <a:cubicBezTo>
                  <a:pt x="10619783" y="2152650"/>
                  <a:pt x="10728954" y="2043478"/>
                  <a:pt x="10728954" y="1908810"/>
                </a:cubicBezTo>
                <a:lnTo>
                  <a:pt x="10728954" y="243840"/>
                </a:lnTo>
                <a:cubicBezTo>
                  <a:pt x="10728954" y="109171"/>
                  <a:pt x="10838125" y="0"/>
                  <a:pt x="10972794" y="0"/>
                </a:cubicBezTo>
                <a:cubicBezTo>
                  <a:pt x="11107463" y="0"/>
                  <a:pt x="11216634" y="109171"/>
                  <a:pt x="11216634" y="243840"/>
                </a:cubicBezTo>
                <a:lnTo>
                  <a:pt x="11216634" y="975360"/>
                </a:lnTo>
                <a:cubicBezTo>
                  <a:pt x="11216634" y="1110029"/>
                  <a:pt x="11325805" y="1219200"/>
                  <a:pt x="11460474" y="1219200"/>
                </a:cubicBezTo>
                <a:cubicBezTo>
                  <a:pt x="11595143" y="1219200"/>
                  <a:pt x="11704314" y="1110029"/>
                  <a:pt x="11704314" y="975360"/>
                </a:cubicBezTo>
                <a:lnTo>
                  <a:pt x="11704314" y="243840"/>
                </a:lnTo>
                <a:cubicBezTo>
                  <a:pt x="11704314" y="109171"/>
                  <a:pt x="11813485" y="0"/>
                  <a:pt x="11948154" y="0"/>
                </a:cubicBezTo>
                <a:cubicBezTo>
                  <a:pt x="12049156" y="0"/>
                  <a:pt x="12135815" y="61408"/>
                  <a:pt x="12172832" y="148926"/>
                </a:cubicBezTo>
                <a:lnTo>
                  <a:pt x="12191988" y="243810"/>
                </a:lnTo>
                <a:lnTo>
                  <a:pt x="12191988" y="5048250"/>
                </a:lnTo>
                <a:lnTo>
                  <a:pt x="0" y="5048250"/>
                </a:lnTo>
                <a:lnTo>
                  <a:pt x="0" y="243840"/>
                </a:lnTo>
                <a:cubicBezTo>
                  <a:pt x="0" y="109171"/>
                  <a:pt x="109171" y="0"/>
                  <a:pt x="24384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sh/>
      </p:transition>
    </mc:Choice>
    <mc:Fallback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/>
          <p:cNvSpPr/>
          <p:nvPr userDrawn="1"/>
        </p:nvSpPr>
        <p:spPr>
          <a:xfrm>
            <a:off x="0" y="0"/>
            <a:ext cx="12192000" cy="3920052"/>
          </a:xfrm>
          <a:custGeom>
            <a:avLst/>
            <a:gdLst>
              <a:gd name="connsiteX0" fmla="*/ 0 w 12192000"/>
              <a:gd name="connsiteY0" fmla="*/ 0 h 3920052"/>
              <a:gd name="connsiteX1" fmla="*/ 12192000 w 12192000"/>
              <a:gd name="connsiteY1" fmla="*/ 0 h 3920052"/>
              <a:gd name="connsiteX2" fmla="*/ 12192000 w 12192000"/>
              <a:gd name="connsiteY2" fmla="*/ 3920052 h 3920052"/>
              <a:gd name="connsiteX3" fmla="*/ 12073399 w 12192000"/>
              <a:gd name="connsiteY3" fmla="*/ 3854859 h 3920052"/>
              <a:gd name="connsiteX4" fmla="*/ 11149781 w 12192000"/>
              <a:gd name="connsiteY4" fmla="*/ 3480619 h 3920052"/>
              <a:gd name="connsiteX5" fmla="*/ 8023123 w 12192000"/>
              <a:gd name="connsiteY5" fmla="*/ 3156155 h 3920052"/>
              <a:gd name="connsiteX6" fmla="*/ 6253316 w 12192000"/>
              <a:gd name="connsiteY6" fmla="*/ 2241755 h 3920052"/>
              <a:gd name="connsiteX7" fmla="*/ 3510116 w 12192000"/>
              <a:gd name="connsiteY7" fmla="*/ 2123768 h 3920052"/>
              <a:gd name="connsiteX8" fmla="*/ 1297858 w 12192000"/>
              <a:gd name="connsiteY8" fmla="*/ 973394 h 3920052"/>
              <a:gd name="connsiteX9" fmla="*/ 49776 w 12192000"/>
              <a:gd name="connsiteY9" fmla="*/ 883059 h 3920052"/>
              <a:gd name="connsiteX10" fmla="*/ 0 w 12192000"/>
              <a:gd name="connsiteY10" fmla="*/ 883718 h 3920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3920052">
                <a:moveTo>
                  <a:pt x="0" y="0"/>
                </a:moveTo>
                <a:lnTo>
                  <a:pt x="12192000" y="0"/>
                </a:lnTo>
                <a:lnTo>
                  <a:pt x="12192000" y="3920052"/>
                </a:lnTo>
                <a:lnTo>
                  <a:pt x="12073399" y="3854859"/>
                </a:lnTo>
                <a:cubicBezTo>
                  <a:pt x="11824520" y="3715364"/>
                  <a:pt x="11552904" y="3564193"/>
                  <a:pt x="11149781" y="3480619"/>
                </a:cubicBezTo>
                <a:cubicBezTo>
                  <a:pt x="10343536" y="3313471"/>
                  <a:pt x="8839201" y="3362632"/>
                  <a:pt x="8023123" y="3156155"/>
                </a:cubicBezTo>
                <a:cubicBezTo>
                  <a:pt x="7207046" y="2949678"/>
                  <a:pt x="7005484" y="2413819"/>
                  <a:pt x="6253316" y="2241755"/>
                </a:cubicBezTo>
                <a:cubicBezTo>
                  <a:pt x="5501148" y="2069691"/>
                  <a:pt x="4336027" y="2335161"/>
                  <a:pt x="3510116" y="2123768"/>
                </a:cubicBezTo>
                <a:cubicBezTo>
                  <a:pt x="2684206" y="1912375"/>
                  <a:pt x="2050026" y="1199536"/>
                  <a:pt x="1297858" y="973394"/>
                </a:cubicBezTo>
                <a:cubicBezTo>
                  <a:pt x="921774" y="860323"/>
                  <a:pt x="469491" y="873842"/>
                  <a:pt x="49776" y="883059"/>
                </a:cubicBezTo>
                <a:lnTo>
                  <a:pt x="0" y="883718"/>
                </a:ln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5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 userDrawn="1"/>
        </p:nvSpPr>
        <p:spPr>
          <a:xfrm rot="16200000">
            <a:off x="-463102" y="2959211"/>
            <a:ext cx="45572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chemeClr val="accent5">
                    <a:lumMod val="50000"/>
                    <a:alpha val="12000"/>
                  </a:schemeClr>
                </a:solidFill>
                <a:latin typeface="+mj-lt"/>
              </a:rPr>
              <a:t>OFFER</a:t>
            </a:r>
            <a:endParaRPr lang="en-US" sz="9600" b="1" dirty="0">
              <a:solidFill>
                <a:schemeClr val="accent5">
                  <a:lumMod val="50000"/>
                  <a:alpha val="12000"/>
                </a:schemeClr>
              </a:solidFill>
              <a:latin typeface="+mj-lt"/>
            </a:endParaRPr>
          </a:p>
        </p:txBody>
      </p:sp>
      <p:sp>
        <p:nvSpPr>
          <p:cNvPr id="29" name="TextBox 28"/>
          <p:cNvSpPr txBox="1"/>
          <p:nvPr userDrawn="1"/>
        </p:nvSpPr>
        <p:spPr>
          <a:xfrm rot="16200000">
            <a:off x="-1405772" y="3282376"/>
            <a:ext cx="45572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accent5">
                    <a:lumMod val="50000"/>
                    <a:alpha val="12000"/>
                  </a:schemeClr>
                </a:solidFill>
                <a:latin typeface="+mj-lt"/>
              </a:rPr>
              <a:t>SPECIAL</a:t>
            </a:r>
            <a:endParaRPr lang="en-US" sz="5400" b="1" dirty="0">
              <a:solidFill>
                <a:schemeClr val="accent5">
                  <a:lumMod val="50000"/>
                  <a:alpha val="12000"/>
                </a:schemeClr>
              </a:solidFill>
              <a:latin typeface="+mj-lt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0" hasCustomPrompt="1"/>
          </p:nvPr>
        </p:nvSpPr>
        <p:spPr>
          <a:xfrm>
            <a:off x="2663138" y="1336586"/>
            <a:ext cx="2802193" cy="4557251"/>
          </a:xfrm>
          <a:custGeom>
            <a:avLst/>
            <a:gdLst>
              <a:gd name="connsiteX0" fmla="*/ 83898 w 2802193"/>
              <a:gd name="connsiteY0" fmla="*/ 0 h 4557251"/>
              <a:gd name="connsiteX1" fmla="*/ 2718295 w 2802193"/>
              <a:gd name="connsiteY1" fmla="*/ 0 h 4557251"/>
              <a:gd name="connsiteX2" fmla="*/ 2802193 w 2802193"/>
              <a:gd name="connsiteY2" fmla="*/ 83898 h 4557251"/>
              <a:gd name="connsiteX3" fmla="*/ 2802193 w 2802193"/>
              <a:gd name="connsiteY3" fmla="*/ 4473353 h 4557251"/>
              <a:gd name="connsiteX4" fmla="*/ 2718295 w 2802193"/>
              <a:gd name="connsiteY4" fmla="*/ 4557251 h 4557251"/>
              <a:gd name="connsiteX5" fmla="*/ 83898 w 2802193"/>
              <a:gd name="connsiteY5" fmla="*/ 4557251 h 4557251"/>
              <a:gd name="connsiteX6" fmla="*/ 0 w 2802193"/>
              <a:gd name="connsiteY6" fmla="*/ 4473353 h 4557251"/>
              <a:gd name="connsiteX7" fmla="*/ 0 w 2802193"/>
              <a:gd name="connsiteY7" fmla="*/ 83898 h 4557251"/>
              <a:gd name="connsiteX8" fmla="*/ 83898 w 2802193"/>
              <a:gd name="connsiteY8" fmla="*/ 0 h 455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02193" h="4557251">
                <a:moveTo>
                  <a:pt x="83898" y="0"/>
                </a:moveTo>
                <a:lnTo>
                  <a:pt x="2718295" y="0"/>
                </a:lnTo>
                <a:cubicBezTo>
                  <a:pt x="2764631" y="0"/>
                  <a:pt x="2802193" y="37562"/>
                  <a:pt x="2802193" y="83898"/>
                </a:cubicBezTo>
                <a:lnTo>
                  <a:pt x="2802193" y="4473353"/>
                </a:lnTo>
                <a:cubicBezTo>
                  <a:pt x="2802193" y="4519689"/>
                  <a:pt x="2764631" y="4557251"/>
                  <a:pt x="2718295" y="4557251"/>
                </a:cubicBezTo>
                <a:lnTo>
                  <a:pt x="83898" y="4557251"/>
                </a:lnTo>
                <a:cubicBezTo>
                  <a:pt x="37562" y="4557251"/>
                  <a:pt x="0" y="4519689"/>
                  <a:pt x="0" y="4473353"/>
                </a:cubicBezTo>
                <a:lnTo>
                  <a:pt x="0" y="83898"/>
                </a:lnTo>
                <a:cubicBezTo>
                  <a:pt x="0" y="37562"/>
                  <a:pt x="37562" y="0"/>
                  <a:pt x="83898" y="0"/>
                </a:cubicBezTo>
                <a:close/>
              </a:path>
            </a:pathLst>
          </a:custGeom>
          <a:noFill/>
          <a:ln>
            <a:noFill/>
          </a:ln>
          <a:effectLst>
            <a:outerShdw blurRad="1066800" dist="1193800" dir="5400000" sx="78000" sy="78000" algn="t" rotWithShape="0">
              <a:schemeClr val="tx1">
                <a:alpha val="2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lang="en-US"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  <a:endParaRPr lang="en-US" dirty="0"/>
          </a:p>
          <a:p>
            <a:pPr marL="0" lvl="0" algn="ctr"/>
            <a:endParaRPr lang="en-US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 hasCustomPrompt="1"/>
          </p:nvPr>
        </p:nvSpPr>
        <p:spPr>
          <a:xfrm>
            <a:off x="5696389" y="1336586"/>
            <a:ext cx="2802193" cy="4557251"/>
          </a:xfrm>
          <a:custGeom>
            <a:avLst/>
            <a:gdLst>
              <a:gd name="connsiteX0" fmla="*/ 83898 w 2802193"/>
              <a:gd name="connsiteY0" fmla="*/ 0 h 4557251"/>
              <a:gd name="connsiteX1" fmla="*/ 2718295 w 2802193"/>
              <a:gd name="connsiteY1" fmla="*/ 0 h 4557251"/>
              <a:gd name="connsiteX2" fmla="*/ 2802193 w 2802193"/>
              <a:gd name="connsiteY2" fmla="*/ 83898 h 4557251"/>
              <a:gd name="connsiteX3" fmla="*/ 2802193 w 2802193"/>
              <a:gd name="connsiteY3" fmla="*/ 4473353 h 4557251"/>
              <a:gd name="connsiteX4" fmla="*/ 2718295 w 2802193"/>
              <a:gd name="connsiteY4" fmla="*/ 4557251 h 4557251"/>
              <a:gd name="connsiteX5" fmla="*/ 83898 w 2802193"/>
              <a:gd name="connsiteY5" fmla="*/ 4557251 h 4557251"/>
              <a:gd name="connsiteX6" fmla="*/ 0 w 2802193"/>
              <a:gd name="connsiteY6" fmla="*/ 4473353 h 4557251"/>
              <a:gd name="connsiteX7" fmla="*/ 0 w 2802193"/>
              <a:gd name="connsiteY7" fmla="*/ 83898 h 4557251"/>
              <a:gd name="connsiteX8" fmla="*/ 83898 w 2802193"/>
              <a:gd name="connsiteY8" fmla="*/ 0 h 455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02193" h="4557251">
                <a:moveTo>
                  <a:pt x="83898" y="0"/>
                </a:moveTo>
                <a:lnTo>
                  <a:pt x="2718295" y="0"/>
                </a:lnTo>
                <a:cubicBezTo>
                  <a:pt x="2764631" y="0"/>
                  <a:pt x="2802193" y="37562"/>
                  <a:pt x="2802193" y="83898"/>
                </a:cubicBezTo>
                <a:lnTo>
                  <a:pt x="2802193" y="4473353"/>
                </a:lnTo>
                <a:cubicBezTo>
                  <a:pt x="2802193" y="4519689"/>
                  <a:pt x="2764631" y="4557251"/>
                  <a:pt x="2718295" y="4557251"/>
                </a:cubicBezTo>
                <a:lnTo>
                  <a:pt x="83898" y="4557251"/>
                </a:lnTo>
                <a:cubicBezTo>
                  <a:pt x="37562" y="4557251"/>
                  <a:pt x="0" y="4519689"/>
                  <a:pt x="0" y="4473353"/>
                </a:cubicBezTo>
                <a:lnTo>
                  <a:pt x="0" y="83898"/>
                </a:lnTo>
                <a:cubicBezTo>
                  <a:pt x="0" y="37562"/>
                  <a:pt x="37562" y="0"/>
                  <a:pt x="83898" y="0"/>
                </a:cubicBezTo>
                <a:close/>
              </a:path>
            </a:pathLst>
          </a:custGeom>
          <a:noFill/>
          <a:ln>
            <a:noFill/>
          </a:ln>
          <a:effectLst>
            <a:outerShdw blurRad="1066800" dist="1193800" dir="5400000" sx="78000" sy="78000" algn="t" rotWithShape="0">
              <a:schemeClr val="tx1">
                <a:alpha val="2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lang="en-US"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  <a:endParaRPr lang="en-US" dirty="0"/>
          </a:p>
          <a:p>
            <a:pPr marL="0" lvl="0" algn="ctr"/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 hasCustomPrompt="1"/>
          </p:nvPr>
        </p:nvSpPr>
        <p:spPr>
          <a:xfrm>
            <a:off x="8729640" y="1336586"/>
            <a:ext cx="2802193" cy="4557251"/>
          </a:xfrm>
          <a:custGeom>
            <a:avLst/>
            <a:gdLst>
              <a:gd name="connsiteX0" fmla="*/ 83898 w 2802193"/>
              <a:gd name="connsiteY0" fmla="*/ 0 h 4557251"/>
              <a:gd name="connsiteX1" fmla="*/ 2718295 w 2802193"/>
              <a:gd name="connsiteY1" fmla="*/ 0 h 4557251"/>
              <a:gd name="connsiteX2" fmla="*/ 2802193 w 2802193"/>
              <a:gd name="connsiteY2" fmla="*/ 83898 h 4557251"/>
              <a:gd name="connsiteX3" fmla="*/ 2802193 w 2802193"/>
              <a:gd name="connsiteY3" fmla="*/ 4473353 h 4557251"/>
              <a:gd name="connsiteX4" fmla="*/ 2718295 w 2802193"/>
              <a:gd name="connsiteY4" fmla="*/ 4557251 h 4557251"/>
              <a:gd name="connsiteX5" fmla="*/ 83898 w 2802193"/>
              <a:gd name="connsiteY5" fmla="*/ 4557251 h 4557251"/>
              <a:gd name="connsiteX6" fmla="*/ 0 w 2802193"/>
              <a:gd name="connsiteY6" fmla="*/ 4473353 h 4557251"/>
              <a:gd name="connsiteX7" fmla="*/ 0 w 2802193"/>
              <a:gd name="connsiteY7" fmla="*/ 83898 h 4557251"/>
              <a:gd name="connsiteX8" fmla="*/ 83898 w 2802193"/>
              <a:gd name="connsiteY8" fmla="*/ 0 h 455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02193" h="4557251">
                <a:moveTo>
                  <a:pt x="83898" y="0"/>
                </a:moveTo>
                <a:lnTo>
                  <a:pt x="2718295" y="0"/>
                </a:lnTo>
                <a:cubicBezTo>
                  <a:pt x="2764631" y="0"/>
                  <a:pt x="2802193" y="37562"/>
                  <a:pt x="2802193" y="83898"/>
                </a:cubicBezTo>
                <a:lnTo>
                  <a:pt x="2802193" y="4473353"/>
                </a:lnTo>
                <a:cubicBezTo>
                  <a:pt x="2802193" y="4519689"/>
                  <a:pt x="2764631" y="4557251"/>
                  <a:pt x="2718295" y="4557251"/>
                </a:cubicBezTo>
                <a:lnTo>
                  <a:pt x="83898" y="4557251"/>
                </a:lnTo>
                <a:cubicBezTo>
                  <a:pt x="37562" y="4557251"/>
                  <a:pt x="0" y="4519689"/>
                  <a:pt x="0" y="4473353"/>
                </a:cubicBezTo>
                <a:lnTo>
                  <a:pt x="0" y="83898"/>
                </a:lnTo>
                <a:cubicBezTo>
                  <a:pt x="0" y="37562"/>
                  <a:pt x="37562" y="0"/>
                  <a:pt x="83898" y="0"/>
                </a:cubicBezTo>
                <a:close/>
              </a:path>
            </a:pathLst>
          </a:custGeom>
          <a:noFill/>
          <a:ln>
            <a:noFill/>
          </a:ln>
          <a:effectLst>
            <a:outerShdw blurRad="1066800" dist="1193800" dir="5400000" sx="78000" sy="78000" algn="t" rotWithShape="0">
              <a:schemeClr val="tx1">
                <a:alpha val="2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lang="en-US" sz="1600" dirty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  <a:endParaRPr lang="en-US" dirty="0"/>
          </a:p>
          <a:p>
            <a:pPr marL="0" lvl="0" algn="ctr"/>
            <a:endParaRPr lang="en-US" dirty="0"/>
          </a:p>
        </p:txBody>
      </p:sp>
      <p:sp>
        <p:nvSpPr>
          <p:cNvPr id="27" name="TextBox 26"/>
          <p:cNvSpPr txBox="1"/>
          <p:nvPr userDrawn="1"/>
        </p:nvSpPr>
        <p:spPr>
          <a:xfrm rot="10800000" flipV="1">
            <a:off x="10433048" y="68129"/>
            <a:ext cx="175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7200" b="1" i="0" spc="-150" smtClean="0">
                <a:solidFill>
                  <a:schemeClr val="bg1">
                    <a:alpha val="45000"/>
                  </a:schemeClr>
                </a:solidFill>
                <a:ea typeface="Roboto Condensed" panose="02000000000000000000" pitchFamily="2" charset="0"/>
                <a:cs typeface="Segoe UI" panose="020B0502040204020203" pitchFamily="34" charset="0"/>
              </a:rPr>
            </a:fld>
            <a:endParaRPr lang="id-ID" sz="41300" b="1" i="0" spc="-150" dirty="0">
              <a:solidFill>
                <a:schemeClr val="bg1">
                  <a:alpha val="45000"/>
                </a:schemeClr>
              </a:solidFill>
              <a:ea typeface="Roboto Condensed" panose="02000000000000000000" pitchFamily="2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sh/>
      </p:transition>
    </mc:Choice>
    <mc:Fallback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8" grpId="0"/>
      <p:bldP spid="29" grpId="0"/>
      <p:bldP spid="12" grpId="0"/>
      <p:bldP spid="13" grpId="0"/>
      <p:bldP spid="14" grpId="0"/>
      <p:bldP spid="27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-1" y="4339770"/>
            <a:ext cx="12192001" cy="251822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sh/>
      </p:transition>
    </mc:Choice>
    <mc:Fallback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5_Title Slide">
    <p:bg>
      <p:bgPr>
        <a:solidFill>
          <a:srgbClr val="444C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0" hasCustomPrompt="1"/>
          </p:nvPr>
        </p:nvSpPr>
        <p:spPr>
          <a:xfrm>
            <a:off x="1510251" y="1314610"/>
            <a:ext cx="1353378" cy="1761185"/>
          </a:xfrm>
          <a:custGeom>
            <a:avLst/>
            <a:gdLst>
              <a:gd name="connsiteX0" fmla="*/ 703221 w 1353378"/>
              <a:gd name="connsiteY0" fmla="*/ 0 h 1761185"/>
              <a:gd name="connsiteX1" fmla="*/ 1169383 w 1353378"/>
              <a:gd name="connsiteY1" fmla="*/ 146374 h 1761185"/>
              <a:gd name="connsiteX2" fmla="*/ 1345149 w 1353378"/>
              <a:gd name="connsiteY2" fmla="*/ 523183 h 1761185"/>
              <a:gd name="connsiteX3" fmla="*/ 1342798 w 1353378"/>
              <a:gd name="connsiteY3" fmla="*/ 530237 h 1761185"/>
              <a:gd name="connsiteX4" fmla="*/ 957171 w 1353378"/>
              <a:gd name="connsiteY4" fmla="*/ 530237 h 1761185"/>
              <a:gd name="connsiteX5" fmla="*/ 887805 w 1353378"/>
              <a:gd name="connsiteY5" fmla="*/ 363877 h 1761185"/>
              <a:gd name="connsiteX6" fmla="*/ 696167 w 1353378"/>
              <a:gd name="connsiteY6" fmla="*/ 299801 h 1761185"/>
              <a:gd name="connsiteX7" fmla="*/ 508057 w 1353378"/>
              <a:gd name="connsiteY7" fmla="*/ 352708 h 1761185"/>
              <a:gd name="connsiteX8" fmla="*/ 439866 w 1353378"/>
              <a:gd name="connsiteY8" fmla="*/ 483209 h 1761185"/>
              <a:gd name="connsiteX9" fmla="*/ 508645 w 1353378"/>
              <a:gd name="connsiteY9" fmla="*/ 603717 h 1761185"/>
              <a:gd name="connsiteX10" fmla="*/ 766709 w 1353378"/>
              <a:gd name="connsiteY10" fmla="*/ 717171 h 1761185"/>
              <a:gd name="connsiteX11" fmla="*/ 1205830 w 1353378"/>
              <a:gd name="connsiteY11" fmla="*/ 931148 h 1761185"/>
              <a:gd name="connsiteX12" fmla="*/ 1353378 w 1353378"/>
              <a:gd name="connsiteY12" fmla="*/ 1280328 h 1761185"/>
              <a:gd name="connsiteX13" fmla="*/ 1177613 w 1353378"/>
              <a:gd name="connsiteY13" fmla="*/ 1633623 h 1761185"/>
              <a:gd name="connsiteX14" fmla="*/ 711451 w 1353378"/>
              <a:gd name="connsiteY14" fmla="*/ 1761185 h 1761185"/>
              <a:gd name="connsiteX15" fmla="*/ 207080 w 1353378"/>
              <a:gd name="connsiteY15" fmla="*/ 1614811 h 1761185"/>
              <a:gd name="connsiteX16" fmla="*/ 159 w 1353378"/>
              <a:gd name="connsiteY16" fmla="*/ 1193326 h 1761185"/>
              <a:gd name="connsiteX17" fmla="*/ 2510 w 1353378"/>
              <a:gd name="connsiteY17" fmla="*/ 1186272 h 1761185"/>
              <a:gd name="connsiteX18" fmla="*/ 389312 w 1353378"/>
              <a:gd name="connsiteY18" fmla="*/ 1186272 h 1761185"/>
              <a:gd name="connsiteX19" fmla="*/ 469259 w 1353378"/>
              <a:gd name="connsiteY19" fmla="*/ 1397897 h 1761185"/>
              <a:gd name="connsiteX20" fmla="*/ 711451 w 1353378"/>
              <a:gd name="connsiteY20" fmla="*/ 1461384 h 1761185"/>
              <a:gd name="connsiteX21" fmla="*/ 895447 w 1353378"/>
              <a:gd name="connsiteY21" fmla="*/ 1412005 h 1761185"/>
              <a:gd name="connsiteX22" fmla="*/ 955995 w 1353378"/>
              <a:gd name="connsiteY22" fmla="*/ 1282679 h 1761185"/>
              <a:gd name="connsiteX23" fmla="*/ 896035 w 1353378"/>
              <a:gd name="connsiteY23" fmla="*/ 1142772 h 1761185"/>
              <a:gd name="connsiteX24" fmla="*/ 680883 w 1353378"/>
              <a:gd name="connsiteY24" fmla="*/ 1038136 h 1761185"/>
              <a:gd name="connsiteX25" fmla="*/ 200026 w 1353378"/>
              <a:gd name="connsiteY25" fmla="*/ 818869 h 1761185"/>
              <a:gd name="connsiteX26" fmla="*/ 43659 w 1353378"/>
              <a:gd name="connsiteY26" fmla="*/ 480858 h 1761185"/>
              <a:gd name="connsiteX27" fmla="*/ 230006 w 1353378"/>
              <a:gd name="connsiteY27" fmla="*/ 132854 h 1761185"/>
              <a:gd name="connsiteX28" fmla="*/ 703221 w 1353378"/>
              <a:gd name="connsiteY28" fmla="*/ 0 h 1761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353378" h="1761185">
                <a:moveTo>
                  <a:pt x="703221" y="0"/>
                </a:moveTo>
                <a:cubicBezTo>
                  <a:pt x="892900" y="0"/>
                  <a:pt x="1048287" y="48792"/>
                  <a:pt x="1169383" y="146374"/>
                </a:cubicBezTo>
                <a:cubicBezTo>
                  <a:pt x="1290480" y="243956"/>
                  <a:pt x="1349068" y="369559"/>
                  <a:pt x="1345149" y="523183"/>
                </a:cubicBezTo>
                <a:lnTo>
                  <a:pt x="1342798" y="530237"/>
                </a:lnTo>
                <a:lnTo>
                  <a:pt x="957171" y="530237"/>
                </a:lnTo>
                <a:cubicBezTo>
                  <a:pt x="957171" y="462047"/>
                  <a:pt x="934049" y="406593"/>
                  <a:pt x="887805" y="363877"/>
                </a:cubicBezTo>
                <a:cubicBezTo>
                  <a:pt x="841562" y="321160"/>
                  <a:pt x="777682" y="299801"/>
                  <a:pt x="696167" y="299801"/>
                </a:cubicBezTo>
                <a:cubicBezTo>
                  <a:pt x="616221" y="299801"/>
                  <a:pt x="553517" y="317437"/>
                  <a:pt x="508057" y="352708"/>
                </a:cubicBezTo>
                <a:cubicBezTo>
                  <a:pt x="462597" y="387978"/>
                  <a:pt x="439866" y="431479"/>
                  <a:pt x="439866" y="483209"/>
                </a:cubicBezTo>
                <a:cubicBezTo>
                  <a:pt x="439866" y="533372"/>
                  <a:pt x="462792" y="573542"/>
                  <a:pt x="508645" y="603717"/>
                </a:cubicBezTo>
                <a:cubicBezTo>
                  <a:pt x="554497" y="633894"/>
                  <a:pt x="640518" y="671712"/>
                  <a:pt x="766709" y="717171"/>
                </a:cubicBezTo>
                <a:cubicBezTo>
                  <a:pt x="961090" y="775172"/>
                  <a:pt x="1107464" y="846498"/>
                  <a:pt x="1205830" y="931148"/>
                </a:cubicBezTo>
                <a:cubicBezTo>
                  <a:pt x="1304195" y="1015798"/>
                  <a:pt x="1353378" y="1132190"/>
                  <a:pt x="1353378" y="1280328"/>
                </a:cubicBezTo>
                <a:cubicBezTo>
                  <a:pt x="1353378" y="1430816"/>
                  <a:pt x="1294789" y="1548581"/>
                  <a:pt x="1177613" y="1633623"/>
                </a:cubicBezTo>
                <a:cubicBezTo>
                  <a:pt x="1060436" y="1718664"/>
                  <a:pt x="905048" y="1761185"/>
                  <a:pt x="711451" y="1761185"/>
                </a:cubicBezTo>
                <a:cubicBezTo>
                  <a:pt x="517071" y="1761185"/>
                  <a:pt x="348947" y="1712393"/>
                  <a:pt x="207080" y="1614811"/>
                </a:cubicBezTo>
                <a:cubicBezTo>
                  <a:pt x="65214" y="1517229"/>
                  <a:pt x="-3761" y="1376734"/>
                  <a:pt x="159" y="1193326"/>
                </a:cubicBezTo>
                <a:lnTo>
                  <a:pt x="2510" y="1186272"/>
                </a:lnTo>
                <a:lnTo>
                  <a:pt x="389312" y="1186272"/>
                </a:lnTo>
                <a:cubicBezTo>
                  <a:pt x="389312" y="1285030"/>
                  <a:pt x="415961" y="1355572"/>
                  <a:pt x="469259" y="1397897"/>
                </a:cubicBezTo>
                <a:cubicBezTo>
                  <a:pt x="522557" y="1440221"/>
                  <a:pt x="603288" y="1461384"/>
                  <a:pt x="711451" y="1461384"/>
                </a:cubicBezTo>
                <a:cubicBezTo>
                  <a:pt x="793749" y="1461384"/>
                  <a:pt x="855082" y="1444925"/>
                  <a:pt x="895447" y="1412005"/>
                </a:cubicBezTo>
                <a:cubicBezTo>
                  <a:pt x="935812" y="1379086"/>
                  <a:pt x="955995" y="1335977"/>
                  <a:pt x="955995" y="1282679"/>
                </a:cubicBezTo>
                <a:cubicBezTo>
                  <a:pt x="955995" y="1222327"/>
                  <a:pt x="936009" y="1175692"/>
                  <a:pt x="896035" y="1142772"/>
                </a:cubicBezTo>
                <a:cubicBezTo>
                  <a:pt x="856061" y="1109852"/>
                  <a:pt x="784345" y="1074973"/>
                  <a:pt x="680883" y="1038136"/>
                </a:cubicBezTo>
                <a:cubicBezTo>
                  <a:pt x="464556" y="969946"/>
                  <a:pt x="304271" y="896856"/>
                  <a:pt x="200026" y="818869"/>
                </a:cubicBezTo>
                <a:cubicBezTo>
                  <a:pt x="95782" y="740882"/>
                  <a:pt x="43659" y="628212"/>
                  <a:pt x="43659" y="480858"/>
                </a:cubicBezTo>
                <a:cubicBezTo>
                  <a:pt x="43659" y="337423"/>
                  <a:pt x="105774" y="221423"/>
                  <a:pt x="230006" y="132854"/>
                </a:cubicBezTo>
                <a:cubicBezTo>
                  <a:pt x="354237" y="44285"/>
                  <a:pt x="511975" y="0"/>
                  <a:pt x="703221" y="0"/>
                </a:cubicBezTo>
                <a:close/>
              </a:path>
            </a:pathLst>
          </a:custGeom>
          <a:noFill/>
          <a:effectLst>
            <a:outerShdw blurRad="139700" dist="38100" dir="2700000" algn="tl" rotWithShape="0">
              <a:prstClr val="black">
                <a:alpha val="22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  <a:endParaRPr lang="en-US" dirty="0"/>
          </a:p>
          <a:p>
            <a:endParaRPr lang="en-US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1" hasCustomPrompt="1"/>
          </p:nvPr>
        </p:nvSpPr>
        <p:spPr>
          <a:xfrm>
            <a:off x="3735447" y="1336195"/>
            <a:ext cx="2115066" cy="1711805"/>
          </a:xfrm>
          <a:custGeom>
            <a:avLst/>
            <a:gdLst>
              <a:gd name="connsiteX0" fmla="*/ 0 w 2115066"/>
              <a:gd name="connsiteY0" fmla="*/ 0 h 1711805"/>
              <a:gd name="connsiteX1" fmla="*/ 385627 w 2115066"/>
              <a:gd name="connsiteY1" fmla="*/ 0 h 1711805"/>
              <a:gd name="connsiteX2" fmla="*/ 610183 w 2115066"/>
              <a:gd name="connsiteY2" fmla="*/ 1122784 h 1711805"/>
              <a:gd name="connsiteX3" fmla="*/ 617237 w 2115066"/>
              <a:gd name="connsiteY3" fmla="*/ 1122784 h 1711805"/>
              <a:gd name="connsiteX4" fmla="*/ 919390 w 2115066"/>
              <a:gd name="connsiteY4" fmla="*/ 0 h 1711805"/>
              <a:gd name="connsiteX5" fmla="*/ 1195677 w 2115066"/>
              <a:gd name="connsiteY5" fmla="*/ 0 h 1711805"/>
              <a:gd name="connsiteX6" fmla="*/ 1499005 w 2115066"/>
              <a:gd name="connsiteY6" fmla="*/ 1122784 h 1711805"/>
              <a:gd name="connsiteX7" fmla="*/ 1506059 w 2115066"/>
              <a:gd name="connsiteY7" fmla="*/ 1122784 h 1711805"/>
              <a:gd name="connsiteX8" fmla="*/ 1730616 w 2115066"/>
              <a:gd name="connsiteY8" fmla="*/ 0 h 1711805"/>
              <a:gd name="connsiteX9" fmla="*/ 2115066 w 2115066"/>
              <a:gd name="connsiteY9" fmla="*/ 0 h 1711805"/>
              <a:gd name="connsiteX10" fmla="*/ 1722386 w 2115066"/>
              <a:gd name="connsiteY10" fmla="*/ 1711805 h 1711805"/>
              <a:gd name="connsiteX11" fmla="*/ 1348517 w 2115066"/>
              <a:gd name="connsiteY11" fmla="*/ 1711805 h 1711805"/>
              <a:gd name="connsiteX12" fmla="*/ 1060472 w 2115066"/>
              <a:gd name="connsiteY12" fmla="*/ 656035 h 1711805"/>
              <a:gd name="connsiteX13" fmla="*/ 1053418 w 2115066"/>
              <a:gd name="connsiteY13" fmla="*/ 656035 h 1711805"/>
              <a:gd name="connsiteX14" fmla="*/ 767726 w 2115066"/>
              <a:gd name="connsiteY14" fmla="*/ 1711805 h 1711805"/>
              <a:gd name="connsiteX15" fmla="*/ 393855 w 2115066"/>
              <a:gd name="connsiteY15" fmla="*/ 1711805 h 1711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115066" h="1711805">
                <a:moveTo>
                  <a:pt x="0" y="0"/>
                </a:moveTo>
                <a:lnTo>
                  <a:pt x="385627" y="0"/>
                </a:lnTo>
                <a:lnTo>
                  <a:pt x="610183" y="1122784"/>
                </a:lnTo>
                <a:lnTo>
                  <a:pt x="617237" y="1122784"/>
                </a:lnTo>
                <a:lnTo>
                  <a:pt x="919390" y="0"/>
                </a:lnTo>
                <a:lnTo>
                  <a:pt x="1195677" y="0"/>
                </a:lnTo>
                <a:lnTo>
                  <a:pt x="1499005" y="1122784"/>
                </a:lnTo>
                <a:lnTo>
                  <a:pt x="1506059" y="1122784"/>
                </a:lnTo>
                <a:lnTo>
                  <a:pt x="1730616" y="0"/>
                </a:lnTo>
                <a:lnTo>
                  <a:pt x="2115066" y="0"/>
                </a:lnTo>
                <a:lnTo>
                  <a:pt x="1722386" y="1711805"/>
                </a:lnTo>
                <a:lnTo>
                  <a:pt x="1348517" y="1711805"/>
                </a:lnTo>
                <a:lnTo>
                  <a:pt x="1060472" y="656035"/>
                </a:lnTo>
                <a:lnTo>
                  <a:pt x="1053418" y="656035"/>
                </a:lnTo>
                <a:lnTo>
                  <a:pt x="767726" y="1711805"/>
                </a:lnTo>
                <a:lnTo>
                  <a:pt x="393855" y="1711805"/>
                </a:lnTo>
                <a:close/>
              </a:path>
            </a:pathLst>
          </a:custGeom>
          <a:noFill/>
          <a:effectLst>
            <a:outerShdw blurRad="139700" dist="38100" dir="2700000" algn="tl" rotWithShape="0">
              <a:prstClr val="black">
                <a:alpha val="22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  <a:endParaRPr lang="en-US" dirty="0"/>
          </a:p>
          <a:p>
            <a:endParaRPr lang="en-US" dirty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2" hasCustomPrompt="1"/>
          </p:nvPr>
        </p:nvSpPr>
        <p:spPr>
          <a:xfrm>
            <a:off x="6671857" y="1314610"/>
            <a:ext cx="1454329" cy="1761185"/>
          </a:xfrm>
          <a:custGeom>
            <a:avLst/>
            <a:gdLst>
              <a:gd name="connsiteX0" fmla="*/ 727752 w 1454329"/>
              <a:gd name="connsiteY0" fmla="*/ 305680 h 1761185"/>
              <a:gd name="connsiteX1" fmla="*/ 481445 w 1454329"/>
              <a:gd name="connsiteY1" fmla="*/ 422661 h 1761185"/>
              <a:gd name="connsiteX2" fmla="*/ 396207 w 1454329"/>
              <a:gd name="connsiteY2" fmla="*/ 724226 h 1761185"/>
              <a:gd name="connsiteX3" fmla="*/ 396207 w 1454329"/>
              <a:gd name="connsiteY3" fmla="*/ 1034608 h 1761185"/>
              <a:gd name="connsiteX4" fmla="*/ 482621 w 1454329"/>
              <a:gd name="connsiteY4" fmla="*/ 1337936 h 1761185"/>
              <a:gd name="connsiteX5" fmla="*/ 730104 w 1454329"/>
              <a:gd name="connsiteY5" fmla="*/ 1455505 h 1761185"/>
              <a:gd name="connsiteX6" fmla="*/ 972296 w 1454329"/>
              <a:gd name="connsiteY6" fmla="*/ 1337936 h 1761185"/>
              <a:gd name="connsiteX7" fmla="*/ 1058121 w 1454329"/>
              <a:gd name="connsiteY7" fmla="*/ 1034608 h 1761185"/>
              <a:gd name="connsiteX8" fmla="*/ 1058121 w 1454329"/>
              <a:gd name="connsiteY8" fmla="*/ 724226 h 1761185"/>
              <a:gd name="connsiteX9" fmla="*/ 971708 w 1454329"/>
              <a:gd name="connsiteY9" fmla="*/ 423249 h 1761185"/>
              <a:gd name="connsiteX10" fmla="*/ 727752 w 1454329"/>
              <a:gd name="connsiteY10" fmla="*/ 305680 h 1761185"/>
              <a:gd name="connsiteX11" fmla="*/ 727752 w 1454329"/>
              <a:gd name="connsiteY11" fmla="*/ 0 h 1761185"/>
              <a:gd name="connsiteX12" fmla="*/ 1252111 w 1454329"/>
              <a:gd name="connsiteY12" fmla="*/ 205746 h 1761185"/>
              <a:gd name="connsiteX13" fmla="*/ 1454329 w 1454329"/>
              <a:gd name="connsiteY13" fmla="*/ 726577 h 1761185"/>
              <a:gd name="connsiteX14" fmla="*/ 1454329 w 1454329"/>
              <a:gd name="connsiteY14" fmla="*/ 1034608 h 1761185"/>
              <a:gd name="connsiteX15" fmla="*/ 1253874 w 1454329"/>
              <a:gd name="connsiteY15" fmla="*/ 1556027 h 1761185"/>
              <a:gd name="connsiteX16" fmla="*/ 730104 w 1454329"/>
              <a:gd name="connsiteY16" fmla="*/ 1761185 h 1761185"/>
              <a:gd name="connsiteX17" fmla="*/ 202219 w 1454329"/>
              <a:gd name="connsiteY17" fmla="*/ 1556027 h 1761185"/>
              <a:gd name="connsiteX18" fmla="*/ 0 w 1454329"/>
              <a:gd name="connsiteY18" fmla="*/ 1034608 h 1761185"/>
              <a:gd name="connsiteX19" fmla="*/ 0 w 1454329"/>
              <a:gd name="connsiteY19" fmla="*/ 726577 h 1761185"/>
              <a:gd name="connsiteX20" fmla="*/ 201631 w 1454329"/>
              <a:gd name="connsiteY20" fmla="*/ 205746 h 1761185"/>
              <a:gd name="connsiteX21" fmla="*/ 727752 w 1454329"/>
              <a:gd name="connsiteY21" fmla="*/ 0 h 1761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454329" h="1761185">
                <a:moveTo>
                  <a:pt x="727752" y="305680"/>
                </a:moveTo>
                <a:cubicBezTo>
                  <a:pt x="620373" y="305680"/>
                  <a:pt x="538270" y="344674"/>
                  <a:pt x="481445" y="422661"/>
                </a:cubicBezTo>
                <a:cubicBezTo>
                  <a:pt x="424620" y="500649"/>
                  <a:pt x="396207" y="601170"/>
                  <a:pt x="396207" y="724226"/>
                </a:cubicBezTo>
                <a:lnTo>
                  <a:pt x="396207" y="1034608"/>
                </a:lnTo>
                <a:cubicBezTo>
                  <a:pt x="396207" y="1158447"/>
                  <a:pt x="425012" y="1259557"/>
                  <a:pt x="482621" y="1337936"/>
                </a:cubicBezTo>
                <a:cubicBezTo>
                  <a:pt x="540230" y="1416316"/>
                  <a:pt x="622723" y="1455505"/>
                  <a:pt x="730104" y="1455505"/>
                </a:cubicBezTo>
                <a:cubicBezTo>
                  <a:pt x="834348" y="1455505"/>
                  <a:pt x="915079" y="1416316"/>
                  <a:pt x="972296" y="1337936"/>
                </a:cubicBezTo>
                <a:cubicBezTo>
                  <a:pt x="1029513" y="1259557"/>
                  <a:pt x="1058121" y="1158447"/>
                  <a:pt x="1058121" y="1034608"/>
                </a:cubicBezTo>
                <a:lnTo>
                  <a:pt x="1058121" y="724226"/>
                </a:lnTo>
                <a:cubicBezTo>
                  <a:pt x="1058121" y="601955"/>
                  <a:pt x="1029317" y="501628"/>
                  <a:pt x="971708" y="423249"/>
                </a:cubicBezTo>
                <a:cubicBezTo>
                  <a:pt x="914099" y="344869"/>
                  <a:pt x="832781" y="305680"/>
                  <a:pt x="727752" y="305680"/>
                </a:cubicBezTo>
                <a:close/>
                <a:moveTo>
                  <a:pt x="727752" y="0"/>
                </a:moveTo>
                <a:cubicBezTo>
                  <a:pt x="942512" y="0"/>
                  <a:pt x="1117297" y="68583"/>
                  <a:pt x="1252111" y="205746"/>
                </a:cubicBezTo>
                <a:cubicBezTo>
                  <a:pt x="1386923" y="342910"/>
                  <a:pt x="1454329" y="516521"/>
                  <a:pt x="1454329" y="726577"/>
                </a:cubicBezTo>
                <a:lnTo>
                  <a:pt x="1454329" y="1034608"/>
                </a:lnTo>
                <a:cubicBezTo>
                  <a:pt x="1454329" y="1245449"/>
                  <a:pt x="1387511" y="1419254"/>
                  <a:pt x="1253874" y="1556027"/>
                </a:cubicBezTo>
                <a:cubicBezTo>
                  <a:pt x="1120237" y="1692799"/>
                  <a:pt x="945647" y="1761185"/>
                  <a:pt x="730104" y="1761185"/>
                </a:cubicBezTo>
                <a:cubicBezTo>
                  <a:pt x="512992" y="1761185"/>
                  <a:pt x="337031" y="1692799"/>
                  <a:pt x="202219" y="1556027"/>
                </a:cubicBezTo>
                <a:cubicBezTo>
                  <a:pt x="67406" y="1419254"/>
                  <a:pt x="0" y="1245449"/>
                  <a:pt x="0" y="1034608"/>
                </a:cubicBezTo>
                <a:lnTo>
                  <a:pt x="0" y="726577"/>
                </a:lnTo>
                <a:cubicBezTo>
                  <a:pt x="0" y="516521"/>
                  <a:pt x="67210" y="342910"/>
                  <a:pt x="201631" y="205746"/>
                </a:cubicBezTo>
                <a:cubicBezTo>
                  <a:pt x="336052" y="68583"/>
                  <a:pt x="511425" y="0"/>
                  <a:pt x="727752" y="0"/>
                </a:cubicBezTo>
                <a:close/>
              </a:path>
            </a:pathLst>
          </a:custGeom>
          <a:noFill/>
          <a:effectLst>
            <a:outerShdw blurRad="139700" dist="38100" dir="2700000" algn="tl" rotWithShape="0">
              <a:prstClr val="black">
                <a:alpha val="22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  <a:endParaRPr lang="en-US" dirty="0"/>
          </a:p>
          <a:p>
            <a:endParaRPr lang="en-US" dirty="0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3" hasCustomPrompt="1"/>
          </p:nvPr>
        </p:nvSpPr>
        <p:spPr>
          <a:xfrm>
            <a:off x="9356079" y="1336195"/>
            <a:ext cx="1297962" cy="1711805"/>
          </a:xfrm>
          <a:custGeom>
            <a:avLst/>
            <a:gdLst>
              <a:gd name="connsiteX0" fmla="*/ 0 w 1297962"/>
              <a:gd name="connsiteY0" fmla="*/ 0 h 1711805"/>
              <a:gd name="connsiteX1" fmla="*/ 1297962 w 1297962"/>
              <a:gd name="connsiteY1" fmla="*/ 0 h 1711805"/>
              <a:gd name="connsiteX2" fmla="*/ 1297962 w 1297962"/>
              <a:gd name="connsiteY2" fmla="*/ 305679 h 1711805"/>
              <a:gd name="connsiteX3" fmla="*/ 846497 w 1297962"/>
              <a:gd name="connsiteY3" fmla="*/ 305679 h 1711805"/>
              <a:gd name="connsiteX4" fmla="*/ 846497 w 1297962"/>
              <a:gd name="connsiteY4" fmla="*/ 1711805 h 1711805"/>
              <a:gd name="connsiteX5" fmla="*/ 447938 w 1297962"/>
              <a:gd name="connsiteY5" fmla="*/ 1711805 h 1711805"/>
              <a:gd name="connsiteX6" fmla="*/ 447938 w 1297962"/>
              <a:gd name="connsiteY6" fmla="*/ 305679 h 1711805"/>
              <a:gd name="connsiteX7" fmla="*/ 0 w 1297962"/>
              <a:gd name="connsiteY7" fmla="*/ 305679 h 1711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97962" h="1711805">
                <a:moveTo>
                  <a:pt x="0" y="0"/>
                </a:moveTo>
                <a:lnTo>
                  <a:pt x="1297962" y="0"/>
                </a:lnTo>
                <a:lnTo>
                  <a:pt x="1297962" y="305679"/>
                </a:lnTo>
                <a:lnTo>
                  <a:pt x="846497" y="305679"/>
                </a:lnTo>
                <a:lnTo>
                  <a:pt x="846497" y="1711805"/>
                </a:lnTo>
                <a:lnTo>
                  <a:pt x="447938" y="1711805"/>
                </a:lnTo>
                <a:lnTo>
                  <a:pt x="447938" y="305679"/>
                </a:lnTo>
                <a:lnTo>
                  <a:pt x="0" y="305679"/>
                </a:lnTo>
                <a:close/>
              </a:path>
            </a:pathLst>
          </a:custGeom>
          <a:noFill/>
          <a:effectLst>
            <a:outerShdw blurRad="139700" dist="38100" dir="2700000" algn="tl" rotWithShape="0">
              <a:prstClr val="black">
                <a:alpha val="22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sh/>
      </p:transition>
    </mc:Choice>
    <mc:Fallback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/>
          <p:cNvSpPr/>
          <p:nvPr userDrawn="1"/>
        </p:nvSpPr>
        <p:spPr>
          <a:xfrm>
            <a:off x="5657806" y="0"/>
            <a:ext cx="6534194" cy="6858000"/>
          </a:xfrm>
          <a:custGeom>
            <a:avLst/>
            <a:gdLst>
              <a:gd name="connsiteX0" fmla="*/ 684182 w 6534194"/>
              <a:gd name="connsiteY0" fmla="*/ 0 h 6858000"/>
              <a:gd name="connsiteX1" fmla="*/ 6534194 w 6534194"/>
              <a:gd name="connsiteY1" fmla="*/ 0 h 6858000"/>
              <a:gd name="connsiteX2" fmla="*/ 6534194 w 6534194"/>
              <a:gd name="connsiteY2" fmla="*/ 6858000 h 6858000"/>
              <a:gd name="connsiteX3" fmla="*/ 455288 w 6534194"/>
              <a:gd name="connsiteY3" fmla="*/ 6858000 h 6858000"/>
              <a:gd name="connsiteX4" fmla="*/ 354814 w 6534194"/>
              <a:gd name="connsiteY4" fmla="*/ 6588092 h 6858000"/>
              <a:gd name="connsiteX5" fmla="*/ 45 w 6534194"/>
              <a:gd name="connsiteY5" fmla="*/ 4972051 h 6858000"/>
              <a:gd name="connsiteX6" fmla="*/ 1066845 w 6534194"/>
              <a:gd name="connsiteY6" fmla="*/ 1619251 h 6858000"/>
              <a:gd name="connsiteX7" fmla="*/ 749469 w 6534194"/>
              <a:gd name="connsiteY7" fmla="*/ 16701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34194" h="6858000">
                <a:moveTo>
                  <a:pt x="684182" y="0"/>
                </a:moveTo>
                <a:lnTo>
                  <a:pt x="6534194" y="0"/>
                </a:lnTo>
                <a:lnTo>
                  <a:pt x="6534194" y="6858000"/>
                </a:lnTo>
                <a:lnTo>
                  <a:pt x="455288" y="6858000"/>
                </a:lnTo>
                <a:lnTo>
                  <a:pt x="354814" y="6588092"/>
                </a:lnTo>
                <a:cubicBezTo>
                  <a:pt x="143230" y="5991586"/>
                  <a:pt x="-2932" y="5421512"/>
                  <a:pt x="45" y="4972051"/>
                </a:cubicBezTo>
                <a:cubicBezTo>
                  <a:pt x="9569" y="3533776"/>
                  <a:pt x="1070020" y="3032126"/>
                  <a:pt x="1066845" y="1619251"/>
                </a:cubicBezTo>
                <a:cubicBezTo>
                  <a:pt x="1065852" y="1177728"/>
                  <a:pt x="936806" y="673883"/>
                  <a:pt x="749469" y="167014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5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 userDrawn="1"/>
        </p:nvSpPr>
        <p:spPr>
          <a:xfrm>
            <a:off x="3546041" y="797082"/>
            <a:ext cx="295343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>
                <a:solidFill>
                  <a:schemeClr val="bg1">
                    <a:lumMod val="75000"/>
                    <a:alpha val="15000"/>
                  </a:schemeClr>
                </a:solidFill>
              </a:rPr>
              <a:t>01</a:t>
            </a:r>
            <a:endParaRPr lang="en-US" sz="13800" b="1" dirty="0">
              <a:solidFill>
                <a:schemeClr val="bg1">
                  <a:lumMod val="75000"/>
                  <a:alpha val="15000"/>
                </a:schemeClr>
              </a:solidFill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9597530" y="797082"/>
            <a:ext cx="295343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>
                <a:solidFill>
                  <a:schemeClr val="bg1">
                    <a:alpha val="15000"/>
                  </a:schemeClr>
                </a:solidFill>
              </a:rPr>
              <a:t>02</a:t>
            </a:r>
            <a:endParaRPr lang="en-US" sz="13800" b="1" dirty="0">
              <a:solidFill>
                <a:schemeClr val="bg1">
                  <a:alpha val="15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1897596" y="578344"/>
            <a:ext cx="2340576" cy="4556114"/>
          </a:xfrm>
          <a:prstGeom prst="rect">
            <a:avLst/>
          </a:prstGeom>
          <a:effectLst>
            <a:outerShdw blurRad="698500" dist="355600" dir="2700000" sx="95000" sy="95000" algn="tl" rotWithShape="0">
              <a:prstClr val="black">
                <a:alpha val="29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7507967" y="449943"/>
            <a:ext cx="3744890" cy="5196114"/>
          </a:xfrm>
          <a:prstGeom prst="rect">
            <a:avLst/>
          </a:prstGeom>
        </p:spPr>
      </p:pic>
      <p:sp>
        <p:nvSpPr>
          <p:cNvPr id="13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8199128" y="1166814"/>
            <a:ext cx="1906897" cy="3365596"/>
          </a:xfrm>
          <a:custGeom>
            <a:avLst/>
            <a:gdLst>
              <a:gd name="connsiteX0" fmla="*/ 0 w 1889743"/>
              <a:gd name="connsiteY0" fmla="*/ 0 h 3360390"/>
              <a:gd name="connsiteX1" fmla="*/ 1889743 w 1889743"/>
              <a:gd name="connsiteY1" fmla="*/ 0 h 3360390"/>
              <a:gd name="connsiteX2" fmla="*/ 1889743 w 1889743"/>
              <a:gd name="connsiteY2" fmla="*/ 3360390 h 3360390"/>
              <a:gd name="connsiteX3" fmla="*/ 0 w 1889743"/>
              <a:gd name="connsiteY3" fmla="*/ 3360390 h 3360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89743" h="3360390">
                <a:moveTo>
                  <a:pt x="0" y="0"/>
                </a:moveTo>
                <a:lnTo>
                  <a:pt x="1889743" y="0"/>
                </a:lnTo>
                <a:lnTo>
                  <a:pt x="1889743" y="3360390"/>
                </a:lnTo>
                <a:lnTo>
                  <a:pt x="0" y="336039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innerShdw blurRad="114300">
              <a:prstClr val="black">
                <a:alpha val="24000"/>
              </a:prstClr>
            </a:inn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  <a:endParaRPr lang="en-US" dirty="0"/>
          </a:p>
          <a:p>
            <a:endParaRPr lang="en-US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1" hasCustomPrompt="1"/>
          </p:nvPr>
        </p:nvSpPr>
        <p:spPr>
          <a:xfrm>
            <a:off x="2126404" y="797082"/>
            <a:ext cx="1897909" cy="4104731"/>
          </a:xfrm>
          <a:custGeom>
            <a:avLst/>
            <a:gdLst>
              <a:gd name="connsiteX0" fmla="*/ 176687 w 1887081"/>
              <a:gd name="connsiteY0" fmla="*/ 0 h 4104731"/>
              <a:gd name="connsiteX1" fmla="*/ 407464 w 1887081"/>
              <a:gd name="connsiteY1" fmla="*/ 0 h 4104731"/>
              <a:gd name="connsiteX2" fmla="*/ 407464 w 1887081"/>
              <a:gd name="connsiteY2" fmla="*/ 13141 h 4104731"/>
              <a:gd name="connsiteX3" fmla="*/ 548356 w 1887081"/>
              <a:gd name="connsiteY3" fmla="*/ 153688 h 4104731"/>
              <a:gd name="connsiteX4" fmla="*/ 1341288 w 1887081"/>
              <a:gd name="connsiteY4" fmla="*/ 153688 h 4104731"/>
              <a:gd name="connsiteX5" fmla="*/ 1482179 w 1887081"/>
              <a:gd name="connsiteY5" fmla="*/ 13141 h 4104731"/>
              <a:gd name="connsiteX6" fmla="*/ 1482179 w 1887081"/>
              <a:gd name="connsiteY6" fmla="*/ 0 h 4104731"/>
              <a:gd name="connsiteX7" fmla="*/ 1710394 w 1887081"/>
              <a:gd name="connsiteY7" fmla="*/ 0 h 4104731"/>
              <a:gd name="connsiteX8" fmla="*/ 1887081 w 1887081"/>
              <a:gd name="connsiteY8" fmla="*/ 176256 h 4104731"/>
              <a:gd name="connsiteX9" fmla="*/ 1887081 w 1887081"/>
              <a:gd name="connsiteY9" fmla="*/ 3928475 h 4104731"/>
              <a:gd name="connsiteX10" fmla="*/ 1710394 w 1887081"/>
              <a:gd name="connsiteY10" fmla="*/ 4104731 h 4104731"/>
              <a:gd name="connsiteX11" fmla="*/ 176687 w 1887081"/>
              <a:gd name="connsiteY11" fmla="*/ 4104731 h 4104731"/>
              <a:gd name="connsiteX12" fmla="*/ 0 w 1887081"/>
              <a:gd name="connsiteY12" fmla="*/ 3928475 h 4104731"/>
              <a:gd name="connsiteX13" fmla="*/ 0 w 1887081"/>
              <a:gd name="connsiteY13" fmla="*/ 176256 h 4104731"/>
              <a:gd name="connsiteX14" fmla="*/ 176687 w 1887081"/>
              <a:gd name="connsiteY14" fmla="*/ 0 h 4104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87081" h="4104731">
                <a:moveTo>
                  <a:pt x="176687" y="0"/>
                </a:moveTo>
                <a:lnTo>
                  <a:pt x="407464" y="0"/>
                </a:lnTo>
                <a:lnTo>
                  <a:pt x="407464" y="13141"/>
                </a:lnTo>
                <a:cubicBezTo>
                  <a:pt x="407464" y="90762"/>
                  <a:pt x="470543" y="153688"/>
                  <a:pt x="548356" y="153688"/>
                </a:cubicBezTo>
                <a:lnTo>
                  <a:pt x="1341288" y="153688"/>
                </a:lnTo>
                <a:cubicBezTo>
                  <a:pt x="1419100" y="153688"/>
                  <a:pt x="1482179" y="90762"/>
                  <a:pt x="1482179" y="13141"/>
                </a:cubicBezTo>
                <a:lnTo>
                  <a:pt x="1482179" y="0"/>
                </a:lnTo>
                <a:lnTo>
                  <a:pt x="1710394" y="0"/>
                </a:lnTo>
                <a:cubicBezTo>
                  <a:pt x="1807976" y="0"/>
                  <a:pt x="1887081" y="78912"/>
                  <a:pt x="1887081" y="176256"/>
                </a:cubicBezTo>
                <a:lnTo>
                  <a:pt x="1887081" y="3928475"/>
                </a:lnTo>
                <a:cubicBezTo>
                  <a:pt x="1887081" y="4025819"/>
                  <a:pt x="1807976" y="4104731"/>
                  <a:pt x="1710394" y="4104731"/>
                </a:cubicBezTo>
                <a:lnTo>
                  <a:pt x="176687" y="4104731"/>
                </a:lnTo>
                <a:cubicBezTo>
                  <a:pt x="79106" y="4104731"/>
                  <a:pt x="0" y="4025819"/>
                  <a:pt x="0" y="3928475"/>
                </a:cubicBezTo>
                <a:lnTo>
                  <a:pt x="0" y="176256"/>
                </a:lnTo>
                <a:cubicBezTo>
                  <a:pt x="0" y="78912"/>
                  <a:pt x="79106" y="0"/>
                  <a:pt x="17668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sh/>
      </p:transition>
    </mc:Choice>
    <mc:Fallback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/>
      <p:bldP spid="20" grpId="0"/>
      <p:bldP spid="13" grpId="0" animBg="1"/>
      <p:bldP spid="16" grpId="0" animBg="1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-2135066" y="1235505"/>
            <a:ext cx="6721598" cy="4223044"/>
          </a:xfrm>
          <a:custGeom>
            <a:avLst/>
            <a:gdLst>
              <a:gd name="connsiteX0" fmla="*/ 0 w 6721598"/>
              <a:gd name="connsiteY0" fmla="*/ 0 h 4223044"/>
              <a:gd name="connsiteX1" fmla="*/ 6721598 w 6721598"/>
              <a:gd name="connsiteY1" fmla="*/ 0 h 4223044"/>
              <a:gd name="connsiteX2" fmla="*/ 6721598 w 6721598"/>
              <a:gd name="connsiteY2" fmla="*/ 4223044 h 4223044"/>
              <a:gd name="connsiteX3" fmla="*/ 0 w 6721598"/>
              <a:gd name="connsiteY3" fmla="*/ 4223044 h 4223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21598" h="4223044">
                <a:moveTo>
                  <a:pt x="0" y="0"/>
                </a:moveTo>
                <a:lnTo>
                  <a:pt x="6721598" y="0"/>
                </a:lnTo>
                <a:lnTo>
                  <a:pt x="6721598" y="4223044"/>
                </a:lnTo>
                <a:lnTo>
                  <a:pt x="0" y="422304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innerShdw blurRad="114300">
              <a:prstClr val="black">
                <a:alpha val="24000"/>
              </a:prstClr>
            </a:innerShdw>
          </a:effectLst>
        </p:spPr>
        <p:txBody>
          <a:bodyPr wrap="square">
            <a:noAutofit/>
          </a:bodyPr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600"/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sh/>
      </p:transition>
    </mc:Choice>
    <mc:Fallback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CDEC1-CAB0-4DA7-B1D0-CB93C3A049C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564D4-2016-4661-99C7-91B14B17944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7934632" y="0"/>
            <a:ext cx="4257368" cy="6858000"/>
          </a:xfrm>
          <a:custGeom>
            <a:avLst/>
            <a:gdLst>
              <a:gd name="connsiteX0" fmla="*/ 0 w 4257368"/>
              <a:gd name="connsiteY0" fmla="*/ 0 h 6858000"/>
              <a:gd name="connsiteX1" fmla="*/ 4257368 w 4257368"/>
              <a:gd name="connsiteY1" fmla="*/ 0 h 6858000"/>
              <a:gd name="connsiteX2" fmla="*/ 4257368 w 4257368"/>
              <a:gd name="connsiteY2" fmla="*/ 6858000 h 6858000"/>
              <a:gd name="connsiteX3" fmla="*/ 0 w 425736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57368" h="6858000">
                <a:moveTo>
                  <a:pt x="0" y="0"/>
                </a:moveTo>
                <a:lnTo>
                  <a:pt x="4257368" y="0"/>
                </a:lnTo>
                <a:lnTo>
                  <a:pt x="4257368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sh/>
      </p:transition>
    </mc:Choice>
    <mc:Fallback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CDEC1-CAB0-4DA7-B1D0-CB93C3A049C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564D4-2016-4661-99C7-91B14B17944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CDEC1-CAB0-4DA7-B1D0-CB93C3A049CA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564D4-2016-4661-99C7-91B14B17944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CDEC1-CAB0-4DA7-B1D0-CB93C3A049C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564D4-2016-4661-99C7-91B14B17944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CDEC1-CAB0-4DA7-B1D0-CB93C3A049CA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564D4-2016-4661-99C7-91B14B17944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CDEC1-CAB0-4DA7-B1D0-CB93C3A049C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564D4-2016-4661-99C7-91B14B17944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CDEC1-CAB0-4DA7-B1D0-CB93C3A049C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564D4-2016-4661-99C7-91B14B17944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1" Type="http://schemas.openxmlformats.org/officeDocument/2006/relationships/theme" Target="../theme/theme1.xml"/><Relationship Id="rId30" Type="http://schemas.openxmlformats.org/officeDocument/2006/relationships/slideLayout" Target="../slideLayouts/slideLayout30.xml"/><Relationship Id="rId3" Type="http://schemas.openxmlformats.org/officeDocument/2006/relationships/slideLayout" Target="../slideLayouts/slideLayout3.xml"/><Relationship Id="rId29" Type="http://schemas.openxmlformats.org/officeDocument/2006/relationships/slideLayout" Target="../slideLayouts/slideLayout29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6CDEC1-CAB0-4DA7-B1D0-CB93C3A049C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564D4-2016-4661-99C7-91B14B179448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17.xml"/><Relationship Id="rId2" Type="http://schemas.openxmlformats.org/officeDocument/2006/relationships/image" Target="../media/image16.jpeg"/><Relationship Id="rId1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1.xml"/><Relationship Id="rId6" Type="http://schemas.openxmlformats.org/officeDocument/2006/relationships/slideLayout" Target="../slideLayouts/slideLayout18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9.xml"/><Relationship Id="rId1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20.xml"/><Relationship Id="rId4" Type="http://schemas.openxmlformats.org/officeDocument/2006/relationships/image" Target="../media/image23.jpeg"/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1.xml"/><Relationship Id="rId1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2.xml"/><Relationship Id="rId1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6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jpeg"/><Relationship Id="rId1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3.xml"/><Relationship Id="rId1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5.xml"/><Relationship Id="rId1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0.xml"/><Relationship Id="rId3" Type="http://schemas.openxmlformats.org/officeDocument/2006/relationships/slideLayout" Target="../slideLayouts/slideLayout26.xml"/><Relationship Id="rId2" Type="http://schemas.openxmlformats.org/officeDocument/2006/relationships/image" Target="../media/image28.jpeg"/><Relationship Id="rId1" Type="http://schemas.openxmlformats.org/officeDocument/2006/relationships/image" Target="../media/image8.jpe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1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jpeg"/><Relationship Id="rId1" Type="http://schemas.openxmlformats.org/officeDocument/2006/relationships/image" Target="../media/image7.jpeg"/></Relationships>
</file>

<file path=ppt/slides/_rels/slide2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2.xml"/><Relationship Id="rId6" Type="http://schemas.openxmlformats.org/officeDocument/2006/relationships/slideLayout" Target="../slideLayouts/slideLayout2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image" Target="../media/image8.jpe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3.xml"/><Relationship Id="rId3" Type="http://schemas.openxmlformats.org/officeDocument/2006/relationships/slideLayout" Target="../slideLayouts/slideLayout28.xml"/><Relationship Id="rId2" Type="http://schemas.openxmlformats.org/officeDocument/2006/relationships/image" Target="../media/image34.jpeg"/><Relationship Id="rId1" Type="http://schemas.openxmlformats.org/officeDocument/2006/relationships/image" Target="../media/image33.jpeg"/></Relationships>
</file>

<file path=ppt/slides/_rels/slide2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4.xml"/><Relationship Id="rId4" Type="http://schemas.openxmlformats.org/officeDocument/2006/relationships/slideLayout" Target="../slideLayouts/slideLayout29.xml"/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image" Target="../media/image10.jpe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5.xml"/><Relationship Id="rId3" Type="http://schemas.openxmlformats.org/officeDocument/2006/relationships/slideLayout" Target="../slideLayouts/slideLayout30.xml"/><Relationship Id="rId2" Type="http://schemas.openxmlformats.org/officeDocument/2006/relationships/image" Target="../media/image37.jpeg"/><Relationship Id="rId1" Type="http://schemas.openxmlformats.org/officeDocument/2006/relationships/image" Target="../media/image10.jpeg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6.xml"/><Relationship Id="rId3" Type="http://schemas.openxmlformats.org/officeDocument/2006/relationships/slideLayout" Target="../slideLayouts/slideLayout19.xml"/><Relationship Id="rId2" Type="http://schemas.openxmlformats.org/officeDocument/2006/relationships/image" Target="../media/image10.jpeg"/><Relationship Id="rId1" Type="http://schemas.openxmlformats.org/officeDocument/2006/relationships/chart" Target="../charts/chart1.xml"/></Relationships>
</file>

<file path=ppt/slides/_rels/slide2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7.xml"/><Relationship Id="rId4" Type="http://schemas.openxmlformats.org/officeDocument/2006/relationships/slideLayout" Target="../slideLayouts/slideLayout19.xml"/><Relationship Id="rId3" Type="http://schemas.openxmlformats.org/officeDocument/2006/relationships/image" Target="../media/image10.jpeg"/><Relationship Id="rId2" Type="http://schemas.openxmlformats.org/officeDocument/2006/relationships/chart" Target="../charts/chart3.xml"/><Relationship Id="rId1" Type="http://schemas.openxmlformats.org/officeDocument/2006/relationships/chart" Target="../charts/char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9.xml"/><Relationship Id="rId1" Type="http://schemas.openxmlformats.org/officeDocument/2006/relationships/image" Target="../media/image8.jpeg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9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jpeg"/><Relationship Id="rId1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14.xml"/><Relationship Id="rId2" Type="http://schemas.openxmlformats.org/officeDocument/2006/relationships/image" Target="../media/image13.jpeg"/><Relationship Id="rId1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6.xml"/><Relationship Id="rId1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jpeg"/><Relationship Id="rId1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541454" y="2177810"/>
            <a:ext cx="510909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9600" dirty="0">
                <a:solidFill>
                  <a:schemeClr val="tx2">
                    <a:lumMod val="50000"/>
                  </a:schemeClr>
                </a:solidFill>
                <a:latin typeface="方正吕建德字体" panose="02010600010101010101" pitchFamily="2" charset="-122"/>
                <a:ea typeface="方正吕建德字体" panose="02010600010101010101" pitchFamily="2" charset="-122"/>
              </a:rPr>
              <a:t>水彩质感</a:t>
            </a:r>
            <a:endParaRPr lang="zh-CN" altLang="en-US" sz="9600" dirty="0">
              <a:solidFill>
                <a:schemeClr val="tx2">
                  <a:lumMod val="50000"/>
                </a:schemeClr>
              </a:solidFill>
              <a:latin typeface="方正吕建德字体" panose="02010600010101010101" pitchFamily="2" charset="-122"/>
              <a:ea typeface="方正吕建德字体" panose="0201060001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713017" y="3419703"/>
            <a:ext cx="4793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梦幻淡雅水彩肌理纹理</a:t>
            </a:r>
            <a:endParaRPr lang="zh-CN" altLang="en-US" dirty="0">
              <a:solidFill>
                <a:schemeClr val="bg1">
                  <a:lumMod val="50000"/>
                </a:schemeClr>
              </a:solidFill>
              <a:latin typeface="方正苏新诗柳楷简体" panose="02000000000000000000" pitchFamily="2" charset="-122"/>
              <a:ea typeface="方正苏新诗柳楷简体" panose="02000000000000000000" pitchFamily="2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5368635" y="3789035"/>
            <a:ext cx="1454728" cy="11573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占位符 12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/>
          <a:srcRect/>
          <a:stretch>
            <a:fillRect/>
          </a:stretch>
        </p:blipFill>
        <p:spPr/>
      </p:pic>
      <p:sp>
        <p:nvSpPr>
          <p:cNvPr id="2" name="Rectangle 1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/>
          <p:cNvSpPr/>
          <p:nvPr/>
        </p:nvSpPr>
        <p:spPr>
          <a:xfrm>
            <a:off x="0" y="0"/>
            <a:ext cx="7924800" cy="6857997"/>
          </a:xfrm>
          <a:prstGeom prst="rect">
            <a:avLst/>
          </a:prstGeom>
          <a:solidFill>
            <a:srgbClr val="70958B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/>
          <p:cNvGrpSpPr/>
          <p:nvPr/>
        </p:nvGrpSpPr>
        <p:grpSpPr>
          <a:xfrm>
            <a:off x="4201762" y="1202982"/>
            <a:ext cx="3140581" cy="1288407"/>
            <a:chOff x="4201762" y="1323425"/>
            <a:chExt cx="3140581" cy="1288407"/>
          </a:xfrm>
        </p:grpSpPr>
        <p:sp>
          <p:nvSpPr>
            <p:cNvPr id="21" name="Rectangle: Rounded Corners 20"/>
            <p:cNvSpPr/>
            <p:nvPr/>
          </p:nvSpPr>
          <p:spPr>
            <a:xfrm>
              <a:off x="4201762" y="1323425"/>
              <a:ext cx="3140581" cy="1105576"/>
            </a:xfrm>
            <a:prstGeom prst="roundRect">
              <a:avLst>
                <a:gd name="adj" fmla="val 7060"/>
              </a:avLst>
            </a:prstGeom>
            <a:solidFill>
              <a:schemeClr val="bg1"/>
            </a:solidFill>
            <a:ln>
              <a:noFill/>
            </a:ln>
            <a:effectLst>
              <a:outerShdw blurRad="698500" dist="241300" dir="5400000" sx="84000" sy="84000" algn="t" rotWithShape="0">
                <a:schemeClr val="tx1">
                  <a:alpha val="2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8" name="Group 37"/>
            <p:cNvGrpSpPr/>
            <p:nvPr/>
          </p:nvGrpSpPr>
          <p:grpSpPr>
            <a:xfrm>
              <a:off x="4453473" y="1491032"/>
              <a:ext cx="2637159" cy="579096"/>
              <a:chOff x="4453473" y="1491032"/>
              <a:chExt cx="2637159" cy="579096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4702530" y="1491032"/>
                <a:ext cx="213904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</a:rPr>
                  <a:t>Feature 02</a:t>
                </a:r>
                <a:endParaRPr 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4453473" y="1776778"/>
                <a:ext cx="2637159" cy="2933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sz="1200" dirty="0">
                    <a:solidFill>
                      <a:schemeClr val="bg1">
                        <a:lumMod val="65000"/>
                      </a:schemeClr>
                    </a:solidFill>
                  </a:rPr>
                  <a:t>A wonderful serenity has taken</a:t>
                </a:r>
                <a:endParaRPr lang="en-US" sz="12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p:grpSp>
        <p:grpSp>
          <p:nvGrpSpPr>
            <p:cNvPr id="41" name="Group 40"/>
            <p:cNvGrpSpPr/>
            <p:nvPr/>
          </p:nvGrpSpPr>
          <p:grpSpPr>
            <a:xfrm>
              <a:off x="5578277" y="2257871"/>
              <a:ext cx="353961" cy="353961"/>
              <a:chOff x="5578277" y="2257871"/>
              <a:chExt cx="353961" cy="353961"/>
            </a:xfrm>
          </p:grpSpPr>
          <p:sp>
            <p:nvSpPr>
              <p:cNvPr id="39" name="Rectangle: Rounded Corners 38"/>
              <p:cNvSpPr/>
              <p:nvPr/>
            </p:nvSpPr>
            <p:spPr>
              <a:xfrm>
                <a:off x="5578277" y="2257871"/>
                <a:ext cx="353961" cy="353961"/>
              </a:xfrm>
              <a:prstGeom prst="roundRect">
                <a:avLst>
                  <a:gd name="adj" fmla="val 13079"/>
                </a:avLst>
              </a:prstGeom>
              <a:ln>
                <a:noFill/>
              </a:ln>
              <a:effectLst>
                <a:outerShdw blurRad="241300" dist="101600" dir="5400000" sx="93000" sy="93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Freeform 4549"/>
              <p:cNvSpPr/>
              <p:nvPr/>
            </p:nvSpPr>
            <p:spPr bwMode="auto">
              <a:xfrm>
                <a:off x="5722973" y="2371917"/>
                <a:ext cx="64569" cy="125868"/>
              </a:xfrm>
              <a:custGeom>
                <a:avLst/>
                <a:gdLst>
                  <a:gd name="T0" fmla="*/ 106 w 107"/>
                  <a:gd name="T1" fmla="*/ 101 h 208"/>
                  <a:gd name="T2" fmla="*/ 7 w 107"/>
                  <a:gd name="T3" fmla="*/ 1 h 208"/>
                  <a:gd name="T4" fmla="*/ 1 w 107"/>
                  <a:gd name="T5" fmla="*/ 1 h 208"/>
                  <a:gd name="T6" fmla="*/ 1 w 107"/>
                  <a:gd name="T7" fmla="*/ 7 h 208"/>
                  <a:gd name="T8" fmla="*/ 98 w 107"/>
                  <a:gd name="T9" fmla="*/ 104 h 208"/>
                  <a:gd name="T10" fmla="*/ 1 w 107"/>
                  <a:gd name="T11" fmla="*/ 201 h 208"/>
                  <a:gd name="T12" fmla="*/ 1 w 107"/>
                  <a:gd name="T13" fmla="*/ 206 h 208"/>
                  <a:gd name="T14" fmla="*/ 4 w 107"/>
                  <a:gd name="T15" fmla="*/ 208 h 208"/>
                  <a:gd name="T16" fmla="*/ 7 w 107"/>
                  <a:gd name="T17" fmla="*/ 206 h 208"/>
                  <a:gd name="T18" fmla="*/ 106 w 107"/>
                  <a:gd name="T19" fmla="*/ 107 h 208"/>
                  <a:gd name="T20" fmla="*/ 107 w 107"/>
                  <a:gd name="T21" fmla="*/ 104 h 208"/>
                  <a:gd name="T22" fmla="*/ 106 w 107"/>
                  <a:gd name="T23" fmla="*/ 10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7" h="208">
                    <a:moveTo>
                      <a:pt x="106" y="101"/>
                    </a:moveTo>
                    <a:cubicBezTo>
                      <a:pt x="7" y="1"/>
                      <a:pt x="7" y="1"/>
                      <a:pt x="7" y="1"/>
                    </a:cubicBezTo>
                    <a:cubicBezTo>
                      <a:pt x="5" y="0"/>
                      <a:pt x="3" y="0"/>
                      <a:pt x="1" y="1"/>
                    </a:cubicBezTo>
                    <a:cubicBezTo>
                      <a:pt x="0" y="3"/>
                      <a:pt x="0" y="5"/>
                      <a:pt x="1" y="7"/>
                    </a:cubicBezTo>
                    <a:cubicBezTo>
                      <a:pt x="98" y="104"/>
                      <a:pt x="98" y="104"/>
                      <a:pt x="98" y="104"/>
                    </a:cubicBezTo>
                    <a:cubicBezTo>
                      <a:pt x="1" y="201"/>
                      <a:pt x="1" y="201"/>
                      <a:pt x="1" y="201"/>
                    </a:cubicBezTo>
                    <a:cubicBezTo>
                      <a:pt x="0" y="202"/>
                      <a:pt x="0" y="205"/>
                      <a:pt x="1" y="206"/>
                    </a:cubicBezTo>
                    <a:cubicBezTo>
                      <a:pt x="2" y="207"/>
                      <a:pt x="3" y="208"/>
                      <a:pt x="4" y="208"/>
                    </a:cubicBezTo>
                    <a:cubicBezTo>
                      <a:pt x="5" y="208"/>
                      <a:pt x="6" y="207"/>
                      <a:pt x="7" y="206"/>
                    </a:cubicBezTo>
                    <a:cubicBezTo>
                      <a:pt x="106" y="107"/>
                      <a:pt x="106" y="107"/>
                      <a:pt x="106" y="107"/>
                    </a:cubicBezTo>
                    <a:cubicBezTo>
                      <a:pt x="107" y="106"/>
                      <a:pt x="107" y="105"/>
                      <a:pt x="107" y="104"/>
                    </a:cubicBezTo>
                    <a:cubicBezTo>
                      <a:pt x="107" y="103"/>
                      <a:pt x="107" y="102"/>
                      <a:pt x="106" y="10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</p:grpSp>
      <p:grpSp>
        <p:nvGrpSpPr>
          <p:cNvPr id="43" name="Group 42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/>
          <p:cNvGrpSpPr/>
          <p:nvPr/>
        </p:nvGrpSpPr>
        <p:grpSpPr>
          <a:xfrm>
            <a:off x="582458" y="1202982"/>
            <a:ext cx="3140581" cy="1288407"/>
            <a:chOff x="4201762" y="1323425"/>
            <a:chExt cx="3140581" cy="1288407"/>
          </a:xfrm>
        </p:grpSpPr>
        <p:sp>
          <p:nvSpPr>
            <p:cNvPr id="44" name="Rectangle: Rounded Corners 43"/>
            <p:cNvSpPr/>
            <p:nvPr/>
          </p:nvSpPr>
          <p:spPr>
            <a:xfrm>
              <a:off x="4201762" y="1323425"/>
              <a:ext cx="3140581" cy="1105576"/>
            </a:xfrm>
            <a:prstGeom prst="roundRect">
              <a:avLst>
                <a:gd name="adj" fmla="val 7060"/>
              </a:avLst>
            </a:prstGeom>
            <a:solidFill>
              <a:schemeClr val="bg1"/>
            </a:solidFill>
            <a:ln>
              <a:noFill/>
            </a:ln>
            <a:effectLst>
              <a:outerShdw blurRad="698500" dist="241300" dir="5400000" sx="84000" sy="84000" algn="t" rotWithShape="0">
                <a:schemeClr val="tx1">
                  <a:alpha val="2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4453473" y="1491032"/>
              <a:ext cx="2637159" cy="579096"/>
              <a:chOff x="4453473" y="1491032"/>
              <a:chExt cx="2637159" cy="579096"/>
            </a:xfrm>
          </p:grpSpPr>
          <p:sp>
            <p:nvSpPr>
              <p:cNvPr id="49" name="TextBox 48"/>
              <p:cNvSpPr txBox="1"/>
              <p:nvPr/>
            </p:nvSpPr>
            <p:spPr>
              <a:xfrm>
                <a:off x="4702530" y="1491032"/>
                <a:ext cx="213904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</a:rPr>
                  <a:t>Feature 01</a:t>
                </a:r>
                <a:endParaRPr 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4453473" y="1776778"/>
                <a:ext cx="2637159" cy="2933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sz="1200" dirty="0">
                    <a:solidFill>
                      <a:schemeClr val="bg1">
                        <a:lumMod val="65000"/>
                      </a:schemeClr>
                    </a:solidFill>
                  </a:rPr>
                  <a:t>A wonderful serenity has taken</a:t>
                </a:r>
                <a:endParaRPr lang="en-US" sz="12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p:grpSp>
        <p:grpSp>
          <p:nvGrpSpPr>
            <p:cNvPr id="46" name="Group 45"/>
            <p:cNvGrpSpPr/>
            <p:nvPr/>
          </p:nvGrpSpPr>
          <p:grpSpPr>
            <a:xfrm>
              <a:off x="5578277" y="2257871"/>
              <a:ext cx="353961" cy="353961"/>
              <a:chOff x="5578277" y="2257871"/>
              <a:chExt cx="353961" cy="353961"/>
            </a:xfrm>
          </p:grpSpPr>
          <p:sp>
            <p:nvSpPr>
              <p:cNvPr id="47" name="Rectangle: Rounded Corners 46"/>
              <p:cNvSpPr/>
              <p:nvPr/>
            </p:nvSpPr>
            <p:spPr>
              <a:xfrm>
                <a:off x="5578277" y="2257871"/>
                <a:ext cx="353961" cy="353961"/>
              </a:xfrm>
              <a:prstGeom prst="roundRect">
                <a:avLst>
                  <a:gd name="adj" fmla="val 13079"/>
                </a:avLst>
              </a:prstGeom>
              <a:ln>
                <a:noFill/>
              </a:ln>
              <a:effectLst>
                <a:outerShdw blurRad="241300" dist="101600" dir="5400000" sx="93000" sy="93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Freeform 4549"/>
              <p:cNvSpPr/>
              <p:nvPr/>
            </p:nvSpPr>
            <p:spPr bwMode="auto">
              <a:xfrm>
                <a:off x="5722973" y="2371917"/>
                <a:ext cx="64569" cy="125868"/>
              </a:xfrm>
              <a:custGeom>
                <a:avLst/>
                <a:gdLst>
                  <a:gd name="T0" fmla="*/ 106 w 107"/>
                  <a:gd name="T1" fmla="*/ 101 h 208"/>
                  <a:gd name="T2" fmla="*/ 7 w 107"/>
                  <a:gd name="T3" fmla="*/ 1 h 208"/>
                  <a:gd name="T4" fmla="*/ 1 w 107"/>
                  <a:gd name="T5" fmla="*/ 1 h 208"/>
                  <a:gd name="T6" fmla="*/ 1 w 107"/>
                  <a:gd name="T7" fmla="*/ 7 h 208"/>
                  <a:gd name="T8" fmla="*/ 98 w 107"/>
                  <a:gd name="T9" fmla="*/ 104 h 208"/>
                  <a:gd name="T10" fmla="*/ 1 w 107"/>
                  <a:gd name="T11" fmla="*/ 201 h 208"/>
                  <a:gd name="T12" fmla="*/ 1 w 107"/>
                  <a:gd name="T13" fmla="*/ 206 h 208"/>
                  <a:gd name="T14" fmla="*/ 4 w 107"/>
                  <a:gd name="T15" fmla="*/ 208 h 208"/>
                  <a:gd name="T16" fmla="*/ 7 w 107"/>
                  <a:gd name="T17" fmla="*/ 206 h 208"/>
                  <a:gd name="T18" fmla="*/ 106 w 107"/>
                  <a:gd name="T19" fmla="*/ 107 h 208"/>
                  <a:gd name="T20" fmla="*/ 107 w 107"/>
                  <a:gd name="T21" fmla="*/ 104 h 208"/>
                  <a:gd name="T22" fmla="*/ 106 w 107"/>
                  <a:gd name="T23" fmla="*/ 10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7" h="208">
                    <a:moveTo>
                      <a:pt x="106" y="101"/>
                    </a:moveTo>
                    <a:cubicBezTo>
                      <a:pt x="7" y="1"/>
                      <a:pt x="7" y="1"/>
                      <a:pt x="7" y="1"/>
                    </a:cubicBezTo>
                    <a:cubicBezTo>
                      <a:pt x="5" y="0"/>
                      <a:pt x="3" y="0"/>
                      <a:pt x="1" y="1"/>
                    </a:cubicBezTo>
                    <a:cubicBezTo>
                      <a:pt x="0" y="3"/>
                      <a:pt x="0" y="5"/>
                      <a:pt x="1" y="7"/>
                    </a:cubicBezTo>
                    <a:cubicBezTo>
                      <a:pt x="98" y="104"/>
                      <a:pt x="98" y="104"/>
                      <a:pt x="98" y="104"/>
                    </a:cubicBezTo>
                    <a:cubicBezTo>
                      <a:pt x="1" y="201"/>
                      <a:pt x="1" y="201"/>
                      <a:pt x="1" y="201"/>
                    </a:cubicBezTo>
                    <a:cubicBezTo>
                      <a:pt x="0" y="202"/>
                      <a:pt x="0" y="205"/>
                      <a:pt x="1" y="206"/>
                    </a:cubicBezTo>
                    <a:cubicBezTo>
                      <a:pt x="2" y="207"/>
                      <a:pt x="3" y="208"/>
                      <a:pt x="4" y="208"/>
                    </a:cubicBezTo>
                    <a:cubicBezTo>
                      <a:pt x="5" y="208"/>
                      <a:pt x="6" y="207"/>
                      <a:pt x="7" y="206"/>
                    </a:cubicBezTo>
                    <a:cubicBezTo>
                      <a:pt x="106" y="107"/>
                      <a:pt x="106" y="107"/>
                      <a:pt x="106" y="107"/>
                    </a:cubicBezTo>
                    <a:cubicBezTo>
                      <a:pt x="107" y="106"/>
                      <a:pt x="107" y="105"/>
                      <a:pt x="107" y="104"/>
                    </a:cubicBezTo>
                    <a:cubicBezTo>
                      <a:pt x="107" y="103"/>
                      <a:pt x="107" y="102"/>
                      <a:pt x="106" y="10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</p:grpSp>
      <p:grpSp>
        <p:nvGrpSpPr>
          <p:cNvPr id="53" name="Group 52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/>
          <p:cNvGrpSpPr/>
          <p:nvPr/>
        </p:nvGrpSpPr>
        <p:grpSpPr>
          <a:xfrm>
            <a:off x="4201762" y="2857365"/>
            <a:ext cx="3140581" cy="1288407"/>
            <a:chOff x="4201762" y="1323425"/>
            <a:chExt cx="3140581" cy="1288407"/>
          </a:xfrm>
        </p:grpSpPr>
        <p:sp>
          <p:nvSpPr>
            <p:cNvPr id="62" name="Rectangle: Rounded Corners 61"/>
            <p:cNvSpPr/>
            <p:nvPr/>
          </p:nvSpPr>
          <p:spPr>
            <a:xfrm>
              <a:off x="4201762" y="1323425"/>
              <a:ext cx="3140581" cy="1105576"/>
            </a:xfrm>
            <a:prstGeom prst="roundRect">
              <a:avLst>
                <a:gd name="adj" fmla="val 7060"/>
              </a:avLst>
            </a:prstGeom>
            <a:solidFill>
              <a:schemeClr val="bg1"/>
            </a:solidFill>
            <a:ln>
              <a:noFill/>
            </a:ln>
            <a:effectLst>
              <a:outerShdw blurRad="698500" dist="241300" dir="5400000" sx="84000" sy="84000" algn="t" rotWithShape="0">
                <a:schemeClr val="tx1">
                  <a:alpha val="2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2"/>
            <p:cNvGrpSpPr/>
            <p:nvPr/>
          </p:nvGrpSpPr>
          <p:grpSpPr>
            <a:xfrm>
              <a:off x="4453473" y="1491032"/>
              <a:ext cx="2637159" cy="579096"/>
              <a:chOff x="4453473" y="1491032"/>
              <a:chExt cx="2637159" cy="579096"/>
            </a:xfrm>
          </p:grpSpPr>
          <p:sp>
            <p:nvSpPr>
              <p:cNvPr id="67" name="TextBox 66"/>
              <p:cNvSpPr txBox="1"/>
              <p:nvPr/>
            </p:nvSpPr>
            <p:spPr>
              <a:xfrm>
                <a:off x="4702530" y="1491032"/>
                <a:ext cx="213904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</a:rPr>
                  <a:t>Feature 04</a:t>
                </a:r>
                <a:endParaRPr 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4453473" y="1776778"/>
                <a:ext cx="2637159" cy="2933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sz="1200" dirty="0">
                    <a:solidFill>
                      <a:schemeClr val="bg1">
                        <a:lumMod val="65000"/>
                      </a:schemeClr>
                    </a:solidFill>
                  </a:rPr>
                  <a:t>A wonderful serenity has taken</a:t>
                </a:r>
                <a:endParaRPr lang="en-US" sz="12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p:grpSp>
        <p:grpSp>
          <p:nvGrpSpPr>
            <p:cNvPr id="64" name="Group 63"/>
            <p:cNvGrpSpPr/>
            <p:nvPr/>
          </p:nvGrpSpPr>
          <p:grpSpPr>
            <a:xfrm>
              <a:off x="5578277" y="2257871"/>
              <a:ext cx="353961" cy="353961"/>
              <a:chOff x="5578277" y="2257871"/>
              <a:chExt cx="353961" cy="353961"/>
            </a:xfrm>
          </p:grpSpPr>
          <p:sp>
            <p:nvSpPr>
              <p:cNvPr id="65" name="Rectangle: Rounded Corners 64"/>
              <p:cNvSpPr/>
              <p:nvPr/>
            </p:nvSpPr>
            <p:spPr>
              <a:xfrm>
                <a:off x="5578277" y="2257871"/>
                <a:ext cx="353961" cy="353961"/>
              </a:xfrm>
              <a:prstGeom prst="roundRect">
                <a:avLst>
                  <a:gd name="adj" fmla="val 13079"/>
                </a:avLst>
              </a:prstGeom>
              <a:ln>
                <a:noFill/>
              </a:ln>
              <a:effectLst>
                <a:outerShdw blurRad="241300" dist="101600" dir="5400000" sx="93000" sy="93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Freeform 4549"/>
              <p:cNvSpPr/>
              <p:nvPr/>
            </p:nvSpPr>
            <p:spPr bwMode="auto">
              <a:xfrm>
                <a:off x="5722973" y="2371917"/>
                <a:ext cx="64569" cy="125868"/>
              </a:xfrm>
              <a:custGeom>
                <a:avLst/>
                <a:gdLst>
                  <a:gd name="T0" fmla="*/ 106 w 107"/>
                  <a:gd name="T1" fmla="*/ 101 h 208"/>
                  <a:gd name="T2" fmla="*/ 7 w 107"/>
                  <a:gd name="T3" fmla="*/ 1 h 208"/>
                  <a:gd name="T4" fmla="*/ 1 w 107"/>
                  <a:gd name="T5" fmla="*/ 1 h 208"/>
                  <a:gd name="T6" fmla="*/ 1 w 107"/>
                  <a:gd name="T7" fmla="*/ 7 h 208"/>
                  <a:gd name="T8" fmla="*/ 98 w 107"/>
                  <a:gd name="T9" fmla="*/ 104 h 208"/>
                  <a:gd name="T10" fmla="*/ 1 w 107"/>
                  <a:gd name="T11" fmla="*/ 201 h 208"/>
                  <a:gd name="T12" fmla="*/ 1 w 107"/>
                  <a:gd name="T13" fmla="*/ 206 h 208"/>
                  <a:gd name="T14" fmla="*/ 4 w 107"/>
                  <a:gd name="T15" fmla="*/ 208 h 208"/>
                  <a:gd name="T16" fmla="*/ 7 w 107"/>
                  <a:gd name="T17" fmla="*/ 206 h 208"/>
                  <a:gd name="T18" fmla="*/ 106 w 107"/>
                  <a:gd name="T19" fmla="*/ 107 h 208"/>
                  <a:gd name="T20" fmla="*/ 107 w 107"/>
                  <a:gd name="T21" fmla="*/ 104 h 208"/>
                  <a:gd name="T22" fmla="*/ 106 w 107"/>
                  <a:gd name="T23" fmla="*/ 10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7" h="208">
                    <a:moveTo>
                      <a:pt x="106" y="101"/>
                    </a:moveTo>
                    <a:cubicBezTo>
                      <a:pt x="7" y="1"/>
                      <a:pt x="7" y="1"/>
                      <a:pt x="7" y="1"/>
                    </a:cubicBezTo>
                    <a:cubicBezTo>
                      <a:pt x="5" y="0"/>
                      <a:pt x="3" y="0"/>
                      <a:pt x="1" y="1"/>
                    </a:cubicBezTo>
                    <a:cubicBezTo>
                      <a:pt x="0" y="3"/>
                      <a:pt x="0" y="5"/>
                      <a:pt x="1" y="7"/>
                    </a:cubicBezTo>
                    <a:cubicBezTo>
                      <a:pt x="98" y="104"/>
                      <a:pt x="98" y="104"/>
                      <a:pt x="98" y="104"/>
                    </a:cubicBezTo>
                    <a:cubicBezTo>
                      <a:pt x="1" y="201"/>
                      <a:pt x="1" y="201"/>
                      <a:pt x="1" y="201"/>
                    </a:cubicBezTo>
                    <a:cubicBezTo>
                      <a:pt x="0" y="202"/>
                      <a:pt x="0" y="205"/>
                      <a:pt x="1" y="206"/>
                    </a:cubicBezTo>
                    <a:cubicBezTo>
                      <a:pt x="2" y="207"/>
                      <a:pt x="3" y="208"/>
                      <a:pt x="4" y="208"/>
                    </a:cubicBezTo>
                    <a:cubicBezTo>
                      <a:pt x="5" y="208"/>
                      <a:pt x="6" y="207"/>
                      <a:pt x="7" y="206"/>
                    </a:cubicBezTo>
                    <a:cubicBezTo>
                      <a:pt x="106" y="107"/>
                      <a:pt x="106" y="107"/>
                      <a:pt x="106" y="107"/>
                    </a:cubicBezTo>
                    <a:cubicBezTo>
                      <a:pt x="107" y="106"/>
                      <a:pt x="107" y="105"/>
                      <a:pt x="107" y="104"/>
                    </a:cubicBezTo>
                    <a:cubicBezTo>
                      <a:pt x="107" y="103"/>
                      <a:pt x="107" y="102"/>
                      <a:pt x="106" y="10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</p:grpSp>
      <p:grpSp>
        <p:nvGrpSpPr>
          <p:cNvPr id="54" name="Group 53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/>
          <p:cNvGrpSpPr/>
          <p:nvPr/>
        </p:nvGrpSpPr>
        <p:grpSpPr>
          <a:xfrm>
            <a:off x="582458" y="2857365"/>
            <a:ext cx="3140581" cy="1288407"/>
            <a:chOff x="4201762" y="1323425"/>
            <a:chExt cx="3140581" cy="1288407"/>
          </a:xfrm>
        </p:grpSpPr>
        <p:sp>
          <p:nvSpPr>
            <p:cNvPr id="55" name="Rectangle: Rounded Corners 54"/>
            <p:cNvSpPr/>
            <p:nvPr/>
          </p:nvSpPr>
          <p:spPr>
            <a:xfrm>
              <a:off x="4201762" y="1323425"/>
              <a:ext cx="3140581" cy="1105576"/>
            </a:xfrm>
            <a:prstGeom prst="roundRect">
              <a:avLst>
                <a:gd name="adj" fmla="val 7060"/>
              </a:avLst>
            </a:prstGeom>
            <a:solidFill>
              <a:schemeClr val="bg1"/>
            </a:solidFill>
            <a:ln>
              <a:noFill/>
            </a:ln>
            <a:effectLst>
              <a:outerShdw blurRad="698500" dist="241300" dir="5400000" sx="84000" sy="84000" algn="t" rotWithShape="0">
                <a:schemeClr val="tx1">
                  <a:alpha val="2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6" name="Group 55"/>
            <p:cNvGrpSpPr/>
            <p:nvPr/>
          </p:nvGrpSpPr>
          <p:grpSpPr>
            <a:xfrm>
              <a:off x="4453473" y="1491032"/>
              <a:ext cx="2637159" cy="579096"/>
              <a:chOff x="4453473" y="1491032"/>
              <a:chExt cx="2637159" cy="579096"/>
            </a:xfrm>
          </p:grpSpPr>
          <p:sp>
            <p:nvSpPr>
              <p:cNvPr id="60" name="TextBox 59"/>
              <p:cNvSpPr txBox="1"/>
              <p:nvPr/>
            </p:nvSpPr>
            <p:spPr>
              <a:xfrm>
                <a:off x="4702530" y="1491032"/>
                <a:ext cx="213904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</a:rPr>
                  <a:t>Feature 03</a:t>
                </a:r>
                <a:endParaRPr 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4453473" y="1776778"/>
                <a:ext cx="2637159" cy="2933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sz="1200" dirty="0">
                    <a:solidFill>
                      <a:schemeClr val="bg1">
                        <a:lumMod val="65000"/>
                      </a:schemeClr>
                    </a:solidFill>
                  </a:rPr>
                  <a:t>A wonderful serenity has taken</a:t>
                </a:r>
                <a:endParaRPr lang="en-US" sz="12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p:grpSp>
        <p:grpSp>
          <p:nvGrpSpPr>
            <p:cNvPr id="57" name="Group 56"/>
            <p:cNvGrpSpPr/>
            <p:nvPr/>
          </p:nvGrpSpPr>
          <p:grpSpPr>
            <a:xfrm>
              <a:off x="5578277" y="2257871"/>
              <a:ext cx="353961" cy="353961"/>
              <a:chOff x="5578277" y="2257871"/>
              <a:chExt cx="353961" cy="353961"/>
            </a:xfrm>
          </p:grpSpPr>
          <p:sp>
            <p:nvSpPr>
              <p:cNvPr id="58" name="Rectangle: Rounded Corners 57"/>
              <p:cNvSpPr/>
              <p:nvPr/>
            </p:nvSpPr>
            <p:spPr>
              <a:xfrm>
                <a:off x="5578277" y="2257871"/>
                <a:ext cx="353961" cy="353961"/>
              </a:xfrm>
              <a:prstGeom prst="roundRect">
                <a:avLst>
                  <a:gd name="adj" fmla="val 13079"/>
                </a:avLst>
              </a:prstGeom>
              <a:ln>
                <a:noFill/>
              </a:ln>
              <a:effectLst>
                <a:outerShdw blurRad="241300" dist="101600" dir="5400000" sx="93000" sy="93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Freeform 4549"/>
              <p:cNvSpPr/>
              <p:nvPr/>
            </p:nvSpPr>
            <p:spPr bwMode="auto">
              <a:xfrm>
                <a:off x="5722973" y="2371917"/>
                <a:ext cx="64569" cy="125868"/>
              </a:xfrm>
              <a:custGeom>
                <a:avLst/>
                <a:gdLst>
                  <a:gd name="T0" fmla="*/ 106 w 107"/>
                  <a:gd name="T1" fmla="*/ 101 h 208"/>
                  <a:gd name="T2" fmla="*/ 7 w 107"/>
                  <a:gd name="T3" fmla="*/ 1 h 208"/>
                  <a:gd name="T4" fmla="*/ 1 w 107"/>
                  <a:gd name="T5" fmla="*/ 1 h 208"/>
                  <a:gd name="T6" fmla="*/ 1 w 107"/>
                  <a:gd name="T7" fmla="*/ 7 h 208"/>
                  <a:gd name="T8" fmla="*/ 98 w 107"/>
                  <a:gd name="T9" fmla="*/ 104 h 208"/>
                  <a:gd name="T10" fmla="*/ 1 w 107"/>
                  <a:gd name="T11" fmla="*/ 201 h 208"/>
                  <a:gd name="T12" fmla="*/ 1 w 107"/>
                  <a:gd name="T13" fmla="*/ 206 h 208"/>
                  <a:gd name="T14" fmla="*/ 4 w 107"/>
                  <a:gd name="T15" fmla="*/ 208 h 208"/>
                  <a:gd name="T16" fmla="*/ 7 w 107"/>
                  <a:gd name="T17" fmla="*/ 206 h 208"/>
                  <a:gd name="T18" fmla="*/ 106 w 107"/>
                  <a:gd name="T19" fmla="*/ 107 h 208"/>
                  <a:gd name="T20" fmla="*/ 107 w 107"/>
                  <a:gd name="T21" fmla="*/ 104 h 208"/>
                  <a:gd name="T22" fmla="*/ 106 w 107"/>
                  <a:gd name="T23" fmla="*/ 10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7" h="208">
                    <a:moveTo>
                      <a:pt x="106" y="101"/>
                    </a:moveTo>
                    <a:cubicBezTo>
                      <a:pt x="7" y="1"/>
                      <a:pt x="7" y="1"/>
                      <a:pt x="7" y="1"/>
                    </a:cubicBezTo>
                    <a:cubicBezTo>
                      <a:pt x="5" y="0"/>
                      <a:pt x="3" y="0"/>
                      <a:pt x="1" y="1"/>
                    </a:cubicBezTo>
                    <a:cubicBezTo>
                      <a:pt x="0" y="3"/>
                      <a:pt x="0" y="5"/>
                      <a:pt x="1" y="7"/>
                    </a:cubicBezTo>
                    <a:cubicBezTo>
                      <a:pt x="98" y="104"/>
                      <a:pt x="98" y="104"/>
                      <a:pt x="98" y="104"/>
                    </a:cubicBezTo>
                    <a:cubicBezTo>
                      <a:pt x="1" y="201"/>
                      <a:pt x="1" y="201"/>
                      <a:pt x="1" y="201"/>
                    </a:cubicBezTo>
                    <a:cubicBezTo>
                      <a:pt x="0" y="202"/>
                      <a:pt x="0" y="205"/>
                      <a:pt x="1" y="206"/>
                    </a:cubicBezTo>
                    <a:cubicBezTo>
                      <a:pt x="2" y="207"/>
                      <a:pt x="3" y="208"/>
                      <a:pt x="4" y="208"/>
                    </a:cubicBezTo>
                    <a:cubicBezTo>
                      <a:pt x="5" y="208"/>
                      <a:pt x="6" y="207"/>
                      <a:pt x="7" y="206"/>
                    </a:cubicBezTo>
                    <a:cubicBezTo>
                      <a:pt x="106" y="107"/>
                      <a:pt x="106" y="107"/>
                      <a:pt x="106" y="107"/>
                    </a:cubicBezTo>
                    <a:cubicBezTo>
                      <a:pt x="107" y="106"/>
                      <a:pt x="107" y="105"/>
                      <a:pt x="107" y="104"/>
                    </a:cubicBezTo>
                    <a:cubicBezTo>
                      <a:pt x="107" y="103"/>
                      <a:pt x="107" y="102"/>
                      <a:pt x="106" y="10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</p:grpSp>
      <p:grpSp>
        <p:nvGrpSpPr>
          <p:cNvPr id="70" name="Group 69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/>
          <p:cNvGrpSpPr/>
          <p:nvPr/>
        </p:nvGrpSpPr>
        <p:grpSpPr>
          <a:xfrm>
            <a:off x="4201762" y="4482720"/>
            <a:ext cx="3140581" cy="1288407"/>
            <a:chOff x="4201762" y="1323425"/>
            <a:chExt cx="3140581" cy="1288407"/>
          </a:xfrm>
        </p:grpSpPr>
        <p:sp>
          <p:nvSpPr>
            <p:cNvPr id="79" name="Rectangle: Rounded Corners 78"/>
            <p:cNvSpPr/>
            <p:nvPr/>
          </p:nvSpPr>
          <p:spPr>
            <a:xfrm>
              <a:off x="4201762" y="1323425"/>
              <a:ext cx="3140581" cy="1105576"/>
            </a:xfrm>
            <a:prstGeom prst="roundRect">
              <a:avLst>
                <a:gd name="adj" fmla="val 7060"/>
              </a:avLst>
            </a:prstGeom>
            <a:solidFill>
              <a:schemeClr val="bg1"/>
            </a:solidFill>
            <a:ln>
              <a:noFill/>
            </a:ln>
            <a:effectLst>
              <a:outerShdw blurRad="698500" dist="241300" dir="5400000" sx="84000" sy="84000" algn="t" rotWithShape="0">
                <a:schemeClr val="tx1">
                  <a:alpha val="2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0" name="Group 79"/>
            <p:cNvGrpSpPr/>
            <p:nvPr/>
          </p:nvGrpSpPr>
          <p:grpSpPr>
            <a:xfrm>
              <a:off x="4453473" y="1491032"/>
              <a:ext cx="2637159" cy="579096"/>
              <a:chOff x="4453473" y="1491032"/>
              <a:chExt cx="2637159" cy="579096"/>
            </a:xfrm>
          </p:grpSpPr>
          <p:sp>
            <p:nvSpPr>
              <p:cNvPr id="84" name="TextBox 83"/>
              <p:cNvSpPr txBox="1"/>
              <p:nvPr/>
            </p:nvSpPr>
            <p:spPr>
              <a:xfrm>
                <a:off x="4702530" y="1491032"/>
                <a:ext cx="213904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</a:rPr>
                  <a:t>Feature 06</a:t>
                </a:r>
                <a:endParaRPr 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85" name="TextBox 84"/>
              <p:cNvSpPr txBox="1"/>
              <p:nvPr/>
            </p:nvSpPr>
            <p:spPr>
              <a:xfrm>
                <a:off x="4453473" y="1776778"/>
                <a:ext cx="2637159" cy="2933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sz="1200" dirty="0">
                    <a:solidFill>
                      <a:schemeClr val="bg1">
                        <a:lumMod val="65000"/>
                      </a:schemeClr>
                    </a:solidFill>
                  </a:rPr>
                  <a:t>A wonderful serenity has taken</a:t>
                </a:r>
                <a:endParaRPr lang="en-US" sz="12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p:grpSp>
        <p:grpSp>
          <p:nvGrpSpPr>
            <p:cNvPr id="81" name="Group 80"/>
            <p:cNvGrpSpPr/>
            <p:nvPr/>
          </p:nvGrpSpPr>
          <p:grpSpPr>
            <a:xfrm>
              <a:off x="5578277" y="2257871"/>
              <a:ext cx="353961" cy="353961"/>
              <a:chOff x="5578277" y="2257871"/>
              <a:chExt cx="353961" cy="353961"/>
            </a:xfrm>
          </p:grpSpPr>
          <p:sp>
            <p:nvSpPr>
              <p:cNvPr id="82" name="Rectangle: Rounded Corners 81"/>
              <p:cNvSpPr/>
              <p:nvPr/>
            </p:nvSpPr>
            <p:spPr>
              <a:xfrm>
                <a:off x="5578277" y="2257871"/>
                <a:ext cx="353961" cy="353961"/>
              </a:xfrm>
              <a:prstGeom prst="roundRect">
                <a:avLst>
                  <a:gd name="adj" fmla="val 13079"/>
                </a:avLst>
              </a:prstGeom>
              <a:ln>
                <a:noFill/>
              </a:ln>
              <a:effectLst>
                <a:outerShdw blurRad="241300" dist="101600" dir="5400000" sx="93000" sy="93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Freeform 4549"/>
              <p:cNvSpPr/>
              <p:nvPr/>
            </p:nvSpPr>
            <p:spPr bwMode="auto">
              <a:xfrm>
                <a:off x="5722973" y="2371917"/>
                <a:ext cx="64569" cy="125868"/>
              </a:xfrm>
              <a:custGeom>
                <a:avLst/>
                <a:gdLst>
                  <a:gd name="T0" fmla="*/ 106 w 107"/>
                  <a:gd name="T1" fmla="*/ 101 h 208"/>
                  <a:gd name="T2" fmla="*/ 7 w 107"/>
                  <a:gd name="T3" fmla="*/ 1 h 208"/>
                  <a:gd name="T4" fmla="*/ 1 w 107"/>
                  <a:gd name="T5" fmla="*/ 1 h 208"/>
                  <a:gd name="T6" fmla="*/ 1 w 107"/>
                  <a:gd name="T7" fmla="*/ 7 h 208"/>
                  <a:gd name="T8" fmla="*/ 98 w 107"/>
                  <a:gd name="T9" fmla="*/ 104 h 208"/>
                  <a:gd name="T10" fmla="*/ 1 w 107"/>
                  <a:gd name="T11" fmla="*/ 201 h 208"/>
                  <a:gd name="T12" fmla="*/ 1 w 107"/>
                  <a:gd name="T13" fmla="*/ 206 h 208"/>
                  <a:gd name="T14" fmla="*/ 4 w 107"/>
                  <a:gd name="T15" fmla="*/ 208 h 208"/>
                  <a:gd name="T16" fmla="*/ 7 w 107"/>
                  <a:gd name="T17" fmla="*/ 206 h 208"/>
                  <a:gd name="T18" fmla="*/ 106 w 107"/>
                  <a:gd name="T19" fmla="*/ 107 h 208"/>
                  <a:gd name="T20" fmla="*/ 107 w 107"/>
                  <a:gd name="T21" fmla="*/ 104 h 208"/>
                  <a:gd name="T22" fmla="*/ 106 w 107"/>
                  <a:gd name="T23" fmla="*/ 10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7" h="208">
                    <a:moveTo>
                      <a:pt x="106" y="101"/>
                    </a:moveTo>
                    <a:cubicBezTo>
                      <a:pt x="7" y="1"/>
                      <a:pt x="7" y="1"/>
                      <a:pt x="7" y="1"/>
                    </a:cubicBezTo>
                    <a:cubicBezTo>
                      <a:pt x="5" y="0"/>
                      <a:pt x="3" y="0"/>
                      <a:pt x="1" y="1"/>
                    </a:cubicBezTo>
                    <a:cubicBezTo>
                      <a:pt x="0" y="3"/>
                      <a:pt x="0" y="5"/>
                      <a:pt x="1" y="7"/>
                    </a:cubicBezTo>
                    <a:cubicBezTo>
                      <a:pt x="98" y="104"/>
                      <a:pt x="98" y="104"/>
                      <a:pt x="98" y="104"/>
                    </a:cubicBezTo>
                    <a:cubicBezTo>
                      <a:pt x="1" y="201"/>
                      <a:pt x="1" y="201"/>
                      <a:pt x="1" y="201"/>
                    </a:cubicBezTo>
                    <a:cubicBezTo>
                      <a:pt x="0" y="202"/>
                      <a:pt x="0" y="205"/>
                      <a:pt x="1" y="206"/>
                    </a:cubicBezTo>
                    <a:cubicBezTo>
                      <a:pt x="2" y="207"/>
                      <a:pt x="3" y="208"/>
                      <a:pt x="4" y="208"/>
                    </a:cubicBezTo>
                    <a:cubicBezTo>
                      <a:pt x="5" y="208"/>
                      <a:pt x="6" y="207"/>
                      <a:pt x="7" y="206"/>
                    </a:cubicBezTo>
                    <a:cubicBezTo>
                      <a:pt x="106" y="107"/>
                      <a:pt x="106" y="107"/>
                      <a:pt x="106" y="107"/>
                    </a:cubicBezTo>
                    <a:cubicBezTo>
                      <a:pt x="107" y="106"/>
                      <a:pt x="107" y="105"/>
                      <a:pt x="107" y="104"/>
                    </a:cubicBezTo>
                    <a:cubicBezTo>
                      <a:pt x="107" y="103"/>
                      <a:pt x="107" y="102"/>
                      <a:pt x="106" y="10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</p:grpSp>
      <p:grpSp>
        <p:nvGrpSpPr>
          <p:cNvPr id="71" name="Group 70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/>
          <p:cNvGrpSpPr/>
          <p:nvPr/>
        </p:nvGrpSpPr>
        <p:grpSpPr>
          <a:xfrm>
            <a:off x="582458" y="4482720"/>
            <a:ext cx="3140581" cy="1288407"/>
            <a:chOff x="4201762" y="1323425"/>
            <a:chExt cx="3140581" cy="1288407"/>
          </a:xfrm>
        </p:grpSpPr>
        <p:sp>
          <p:nvSpPr>
            <p:cNvPr id="72" name="Rectangle: Rounded Corners 71"/>
            <p:cNvSpPr/>
            <p:nvPr/>
          </p:nvSpPr>
          <p:spPr>
            <a:xfrm>
              <a:off x="4201762" y="1323425"/>
              <a:ext cx="3140581" cy="1105576"/>
            </a:xfrm>
            <a:prstGeom prst="roundRect">
              <a:avLst>
                <a:gd name="adj" fmla="val 7060"/>
              </a:avLst>
            </a:prstGeom>
            <a:solidFill>
              <a:schemeClr val="bg1"/>
            </a:solidFill>
            <a:ln>
              <a:noFill/>
            </a:ln>
            <a:effectLst>
              <a:outerShdw blurRad="698500" dist="241300" dir="5400000" sx="84000" sy="84000" algn="t" rotWithShape="0">
                <a:schemeClr val="tx1">
                  <a:alpha val="2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3" name="Group 72"/>
            <p:cNvGrpSpPr/>
            <p:nvPr/>
          </p:nvGrpSpPr>
          <p:grpSpPr>
            <a:xfrm>
              <a:off x="4453473" y="1491032"/>
              <a:ext cx="2637159" cy="579096"/>
              <a:chOff x="4453473" y="1491032"/>
              <a:chExt cx="2637159" cy="579096"/>
            </a:xfrm>
          </p:grpSpPr>
          <p:sp>
            <p:nvSpPr>
              <p:cNvPr id="77" name="TextBox 76"/>
              <p:cNvSpPr txBox="1"/>
              <p:nvPr/>
            </p:nvSpPr>
            <p:spPr>
              <a:xfrm>
                <a:off x="4702530" y="1491032"/>
                <a:ext cx="213904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</a:rPr>
                  <a:t>Feature 05</a:t>
                </a:r>
                <a:endParaRPr 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4453473" y="1776778"/>
                <a:ext cx="2637159" cy="2933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sz="1200" dirty="0">
                    <a:solidFill>
                      <a:schemeClr val="bg1">
                        <a:lumMod val="65000"/>
                      </a:schemeClr>
                    </a:solidFill>
                  </a:rPr>
                  <a:t>A wonderful serenity has taken</a:t>
                </a:r>
                <a:endParaRPr lang="en-US" sz="12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p:grpSp>
        <p:grpSp>
          <p:nvGrpSpPr>
            <p:cNvPr id="74" name="Group 73"/>
            <p:cNvGrpSpPr/>
            <p:nvPr/>
          </p:nvGrpSpPr>
          <p:grpSpPr>
            <a:xfrm>
              <a:off x="5578277" y="2257871"/>
              <a:ext cx="353961" cy="353961"/>
              <a:chOff x="5578277" y="2257871"/>
              <a:chExt cx="353961" cy="353961"/>
            </a:xfrm>
          </p:grpSpPr>
          <p:sp>
            <p:nvSpPr>
              <p:cNvPr id="75" name="Rectangle: Rounded Corners 74"/>
              <p:cNvSpPr/>
              <p:nvPr/>
            </p:nvSpPr>
            <p:spPr>
              <a:xfrm>
                <a:off x="5578277" y="2257871"/>
                <a:ext cx="353961" cy="353961"/>
              </a:xfrm>
              <a:prstGeom prst="roundRect">
                <a:avLst>
                  <a:gd name="adj" fmla="val 13079"/>
                </a:avLst>
              </a:prstGeom>
              <a:ln>
                <a:noFill/>
              </a:ln>
              <a:effectLst>
                <a:outerShdw blurRad="241300" dist="101600" dir="5400000" sx="93000" sy="93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Freeform 4549"/>
              <p:cNvSpPr/>
              <p:nvPr/>
            </p:nvSpPr>
            <p:spPr bwMode="auto">
              <a:xfrm>
                <a:off x="5722973" y="2371917"/>
                <a:ext cx="64569" cy="125868"/>
              </a:xfrm>
              <a:custGeom>
                <a:avLst/>
                <a:gdLst>
                  <a:gd name="T0" fmla="*/ 106 w 107"/>
                  <a:gd name="T1" fmla="*/ 101 h 208"/>
                  <a:gd name="T2" fmla="*/ 7 w 107"/>
                  <a:gd name="T3" fmla="*/ 1 h 208"/>
                  <a:gd name="T4" fmla="*/ 1 w 107"/>
                  <a:gd name="T5" fmla="*/ 1 h 208"/>
                  <a:gd name="T6" fmla="*/ 1 w 107"/>
                  <a:gd name="T7" fmla="*/ 7 h 208"/>
                  <a:gd name="T8" fmla="*/ 98 w 107"/>
                  <a:gd name="T9" fmla="*/ 104 h 208"/>
                  <a:gd name="T10" fmla="*/ 1 w 107"/>
                  <a:gd name="T11" fmla="*/ 201 h 208"/>
                  <a:gd name="T12" fmla="*/ 1 w 107"/>
                  <a:gd name="T13" fmla="*/ 206 h 208"/>
                  <a:gd name="T14" fmla="*/ 4 w 107"/>
                  <a:gd name="T15" fmla="*/ 208 h 208"/>
                  <a:gd name="T16" fmla="*/ 7 w 107"/>
                  <a:gd name="T17" fmla="*/ 206 h 208"/>
                  <a:gd name="T18" fmla="*/ 106 w 107"/>
                  <a:gd name="T19" fmla="*/ 107 h 208"/>
                  <a:gd name="T20" fmla="*/ 107 w 107"/>
                  <a:gd name="T21" fmla="*/ 104 h 208"/>
                  <a:gd name="T22" fmla="*/ 106 w 107"/>
                  <a:gd name="T23" fmla="*/ 10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7" h="208">
                    <a:moveTo>
                      <a:pt x="106" y="101"/>
                    </a:moveTo>
                    <a:cubicBezTo>
                      <a:pt x="7" y="1"/>
                      <a:pt x="7" y="1"/>
                      <a:pt x="7" y="1"/>
                    </a:cubicBezTo>
                    <a:cubicBezTo>
                      <a:pt x="5" y="0"/>
                      <a:pt x="3" y="0"/>
                      <a:pt x="1" y="1"/>
                    </a:cubicBezTo>
                    <a:cubicBezTo>
                      <a:pt x="0" y="3"/>
                      <a:pt x="0" y="5"/>
                      <a:pt x="1" y="7"/>
                    </a:cubicBezTo>
                    <a:cubicBezTo>
                      <a:pt x="98" y="104"/>
                      <a:pt x="98" y="104"/>
                      <a:pt x="98" y="104"/>
                    </a:cubicBezTo>
                    <a:cubicBezTo>
                      <a:pt x="1" y="201"/>
                      <a:pt x="1" y="201"/>
                      <a:pt x="1" y="201"/>
                    </a:cubicBezTo>
                    <a:cubicBezTo>
                      <a:pt x="0" y="202"/>
                      <a:pt x="0" y="205"/>
                      <a:pt x="1" y="206"/>
                    </a:cubicBezTo>
                    <a:cubicBezTo>
                      <a:pt x="2" y="207"/>
                      <a:pt x="3" y="208"/>
                      <a:pt x="4" y="208"/>
                    </a:cubicBezTo>
                    <a:cubicBezTo>
                      <a:pt x="5" y="208"/>
                      <a:pt x="6" y="207"/>
                      <a:pt x="7" y="206"/>
                    </a:cubicBezTo>
                    <a:cubicBezTo>
                      <a:pt x="106" y="107"/>
                      <a:pt x="106" y="107"/>
                      <a:pt x="106" y="107"/>
                    </a:cubicBezTo>
                    <a:cubicBezTo>
                      <a:pt x="107" y="106"/>
                      <a:pt x="107" y="105"/>
                      <a:pt x="107" y="104"/>
                    </a:cubicBezTo>
                    <a:cubicBezTo>
                      <a:pt x="107" y="103"/>
                      <a:pt x="107" y="102"/>
                      <a:pt x="106" y="10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</p:grpSp>
      <p:grpSp>
        <p:nvGrpSpPr>
          <p:cNvPr id="3" name="Group 2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/>
          <p:cNvGrpSpPr/>
          <p:nvPr/>
        </p:nvGrpSpPr>
        <p:grpSpPr>
          <a:xfrm>
            <a:off x="8403055" y="1702734"/>
            <a:ext cx="3173962" cy="1578689"/>
            <a:chOff x="8403055" y="1702734"/>
            <a:chExt cx="3173962" cy="1578689"/>
          </a:xfrm>
        </p:grpSpPr>
        <p:sp>
          <p:nvSpPr>
            <p:cNvPr id="6" name="TextBox 5"/>
            <p:cNvSpPr txBox="1"/>
            <p:nvPr/>
          </p:nvSpPr>
          <p:spPr>
            <a:xfrm>
              <a:off x="8403055" y="1702734"/>
              <a:ext cx="317396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5">
                      <a:lumMod val="50000"/>
                    </a:schemeClr>
                  </a:solidFill>
                  <a:latin typeface="+mj-lt"/>
                </a:rPr>
                <a:t>Main</a:t>
              </a:r>
              <a:endParaRPr lang="en-US" sz="3600" dirty="0">
                <a:solidFill>
                  <a:schemeClr val="accent5">
                    <a:lumMod val="50000"/>
                  </a:schemeClr>
                </a:solidFill>
                <a:latin typeface="+mj-lt"/>
              </a:endParaRPr>
            </a:p>
            <a:p>
              <a:r>
                <a:rPr lang="en-US" sz="4400" b="1" dirty="0">
                  <a:solidFill>
                    <a:schemeClr val="accent5">
                      <a:lumMod val="50000"/>
                    </a:schemeClr>
                  </a:solidFill>
                  <a:latin typeface="+mj-lt"/>
                </a:rPr>
                <a:t>Features</a:t>
              </a:r>
              <a:endParaRPr lang="en-US" sz="4400" b="1" dirty="0">
                <a:solidFill>
                  <a:schemeClr val="accent5">
                    <a:lumMod val="50000"/>
                  </a:schemeClr>
                </a:solidFill>
                <a:latin typeface="+mj-lt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8538250" y="3281423"/>
              <a:ext cx="603250" cy="0"/>
              <a:chOff x="7150100" y="3662052"/>
              <a:chExt cx="603250" cy="0"/>
            </a:xfrm>
          </p:grpSpPr>
          <p:cxnSp>
            <p:nvCxnSpPr>
              <p:cNvPr id="8" name="Straight Connector 7"/>
              <p:cNvCxnSpPr/>
              <p:nvPr/>
            </p:nvCxnSpPr>
            <p:spPr>
              <a:xfrm>
                <a:off x="7150100" y="3662052"/>
                <a:ext cx="336550" cy="0"/>
              </a:xfrm>
              <a:prstGeom prst="line">
                <a:avLst/>
              </a:prstGeom>
              <a:ln w="63500" cap="rnd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7620000" y="3662052"/>
                <a:ext cx="0" cy="0"/>
              </a:xfrm>
              <a:prstGeom prst="line">
                <a:avLst/>
              </a:prstGeom>
              <a:ln w="63500" cap="rnd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7753350" y="3662052"/>
                <a:ext cx="0" cy="0"/>
              </a:xfrm>
              <a:prstGeom prst="line">
                <a:avLst/>
              </a:prstGeom>
              <a:ln w="63500" cap="rnd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" name="Group 4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/>
          <p:cNvGrpSpPr/>
          <p:nvPr/>
        </p:nvGrpSpPr>
        <p:grpSpPr>
          <a:xfrm>
            <a:off x="8403054" y="3600513"/>
            <a:ext cx="3173962" cy="1554753"/>
            <a:chOff x="8403054" y="3600513"/>
            <a:chExt cx="3173962" cy="1554753"/>
          </a:xfrm>
        </p:grpSpPr>
        <p:sp>
          <p:nvSpPr>
            <p:cNvPr id="11" name="TextBox 10"/>
            <p:cNvSpPr txBox="1"/>
            <p:nvPr/>
          </p:nvSpPr>
          <p:spPr>
            <a:xfrm>
              <a:off x="8403054" y="3975519"/>
              <a:ext cx="3173962" cy="11797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 b="1" dirty="0">
                  <a:solidFill>
                    <a:schemeClr val="bg1">
                      <a:lumMod val="65000"/>
                    </a:schemeClr>
                  </a:solidFill>
                </a:rPr>
                <a:t>A wonderful serenity </a:t>
              </a: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</a:rPr>
                <a:t>has taken possession of my entire soul, like these sweet mornings of spring which I enjoy with my whole heart. I am alone, and feel the charm of existence in this spot.</a:t>
              </a:r>
              <a:endParaRPr lang="en-US" sz="12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403054" y="3600513"/>
              <a:ext cx="30505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5">
                      <a:lumMod val="50000"/>
                    </a:schemeClr>
                  </a:solidFill>
                  <a:latin typeface="+mj-lt"/>
                </a:rPr>
                <a:t>Delicious food</a:t>
              </a:r>
              <a:endParaRPr lang="en-US" dirty="0">
                <a:solidFill>
                  <a:schemeClr val="accent5">
                    <a:lumMod val="50000"/>
                  </a:schemeClr>
                </a:solidFill>
                <a:latin typeface="+mj-lt"/>
              </a:endParaRPr>
            </a:p>
          </p:txBody>
        </p:sp>
      </p:grpSp>
      <p:sp>
        <p:nvSpPr>
          <p:cNvPr id="15" name="e7d195523061f1c0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 hidden="1"/>
          <p:cNvSpPr txBox="1"/>
          <p:nvPr/>
        </p:nvSpPr>
        <p:spPr>
          <a:xfrm>
            <a:off x="-355600" y="1803400"/>
            <a:ext cx="323807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/>
              <a:t>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</a:t>
            </a:r>
            <a:endParaRPr lang="zh-CN" altLang="en-US" sz="1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 cstate="screen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占位符 3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/>
          <a:srcRect/>
          <a:stretch>
            <a:fillRect/>
          </a:stretch>
        </p:blipFill>
        <p:spPr/>
      </p:pic>
      <p:pic>
        <p:nvPicPr>
          <p:cNvPr id="8" name="图片占位符 7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screen"/>
          <a:srcRect/>
          <a:stretch>
            <a:fillRect/>
          </a:stretch>
        </p:blipFill>
        <p:spPr/>
      </p:pic>
      <p:pic>
        <p:nvPicPr>
          <p:cNvPr id="11" name="图片占位符 10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/>
          <p:cNvPicPr>
            <a:picLocks noGrp="1" noChangeAspect="1"/>
          </p:cNvPicPr>
          <p:nvPr>
            <p:ph type="pic" sz="quarter" idx="12"/>
          </p:nvPr>
        </p:nvPicPr>
        <p:blipFill>
          <a:blip r:embed="rId4" cstate="screen"/>
          <a:srcRect/>
          <a:stretch>
            <a:fillRect/>
          </a:stretch>
        </p:blipFill>
        <p:spPr/>
      </p:pic>
      <p:pic>
        <p:nvPicPr>
          <p:cNvPr id="13" name="图片占位符 12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/>
          <p:cNvPicPr>
            <a:picLocks noGrp="1" noChangeAspect="1"/>
          </p:cNvPicPr>
          <p:nvPr>
            <p:ph type="pic" sz="quarter" idx="13"/>
          </p:nvPr>
        </p:nvPicPr>
        <p:blipFill>
          <a:blip r:embed="rId5" cstate="screen"/>
          <a:srcRect/>
          <a:stretch>
            <a:fillRect/>
          </a:stretch>
        </p:blipFill>
        <p:spPr/>
      </p:pic>
      <p:sp>
        <p:nvSpPr>
          <p:cNvPr id="42" name="Freeform: Shape 41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/>
          <p:cNvSpPr/>
          <p:nvPr/>
        </p:nvSpPr>
        <p:spPr>
          <a:xfrm>
            <a:off x="502921" y="5442156"/>
            <a:ext cx="5425440" cy="914355"/>
          </a:xfrm>
          <a:custGeom>
            <a:avLst/>
            <a:gdLst>
              <a:gd name="connsiteX0" fmla="*/ 0 w 5425440"/>
              <a:gd name="connsiteY0" fmla="*/ 0 h 914355"/>
              <a:gd name="connsiteX1" fmla="*/ 5425440 w 5425440"/>
              <a:gd name="connsiteY1" fmla="*/ 0 h 914355"/>
              <a:gd name="connsiteX2" fmla="*/ 5425440 w 5425440"/>
              <a:gd name="connsiteY2" fmla="*/ 724554 h 914355"/>
              <a:gd name="connsiteX3" fmla="*/ 5235639 w 5425440"/>
              <a:gd name="connsiteY3" fmla="*/ 914355 h 914355"/>
              <a:gd name="connsiteX4" fmla="*/ 189801 w 5425440"/>
              <a:gd name="connsiteY4" fmla="*/ 914355 h 914355"/>
              <a:gd name="connsiteX5" fmla="*/ 0 w 5425440"/>
              <a:gd name="connsiteY5" fmla="*/ 724554 h 914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25440" h="914355">
                <a:moveTo>
                  <a:pt x="0" y="0"/>
                </a:moveTo>
                <a:lnTo>
                  <a:pt x="5425440" y="0"/>
                </a:lnTo>
                <a:lnTo>
                  <a:pt x="5425440" y="724554"/>
                </a:lnTo>
                <a:cubicBezTo>
                  <a:pt x="5425440" y="829378"/>
                  <a:pt x="5340463" y="914355"/>
                  <a:pt x="5235639" y="914355"/>
                </a:cubicBezTo>
                <a:lnTo>
                  <a:pt x="189801" y="914355"/>
                </a:lnTo>
                <a:cubicBezTo>
                  <a:pt x="84977" y="914355"/>
                  <a:pt x="0" y="829378"/>
                  <a:pt x="0" y="724554"/>
                </a:cubicBezTo>
                <a:close/>
              </a:path>
            </a:pathLst>
          </a:custGeom>
          <a:solidFill>
            <a:srgbClr val="70958B">
              <a:alpha val="88000"/>
            </a:srgbClr>
          </a:solidFill>
          <a:ln>
            <a:noFill/>
          </a:ln>
          <a:effectLst>
            <a:outerShdw blurRad="698500" dist="241300" dir="5400000" sx="84000" sy="84000" algn="t" rotWithShape="0">
              <a:schemeClr val="tx1"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4" name="Freeform: Shape 43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/>
          <p:cNvSpPr/>
          <p:nvPr/>
        </p:nvSpPr>
        <p:spPr>
          <a:xfrm>
            <a:off x="6263640" y="2347483"/>
            <a:ext cx="5425440" cy="914354"/>
          </a:xfrm>
          <a:custGeom>
            <a:avLst/>
            <a:gdLst>
              <a:gd name="connsiteX0" fmla="*/ 0 w 5425440"/>
              <a:gd name="connsiteY0" fmla="*/ 0 h 914354"/>
              <a:gd name="connsiteX1" fmla="*/ 5425440 w 5425440"/>
              <a:gd name="connsiteY1" fmla="*/ 0 h 914354"/>
              <a:gd name="connsiteX2" fmla="*/ 5425440 w 5425440"/>
              <a:gd name="connsiteY2" fmla="*/ 724553 h 914354"/>
              <a:gd name="connsiteX3" fmla="*/ 5235639 w 5425440"/>
              <a:gd name="connsiteY3" fmla="*/ 914354 h 914354"/>
              <a:gd name="connsiteX4" fmla="*/ 189801 w 5425440"/>
              <a:gd name="connsiteY4" fmla="*/ 914354 h 914354"/>
              <a:gd name="connsiteX5" fmla="*/ 0 w 5425440"/>
              <a:gd name="connsiteY5" fmla="*/ 724553 h 914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25440" h="914354">
                <a:moveTo>
                  <a:pt x="0" y="0"/>
                </a:moveTo>
                <a:lnTo>
                  <a:pt x="5425440" y="0"/>
                </a:lnTo>
                <a:lnTo>
                  <a:pt x="5425440" y="724553"/>
                </a:lnTo>
                <a:cubicBezTo>
                  <a:pt x="5425440" y="829377"/>
                  <a:pt x="5340463" y="914354"/>
                  <a:pt x="5235639" y="914354"/>
                </a:cubicBezTo>
                <a:lnTo>
                  <a:pt x="189801" y="914354"/>
                </a:lnTo>
                <a:cubicBezTo>
                  <a:pt x="84977" y="914354"/>
                  <a:pt x="0" y="829377"/>
                  <a:pt x="0" y="724553"/>
                </a:cubicBezTo>
                <a:close/>
              </a:path>
            </a:pathLst>
          </a:custGeom>
          <a:solidFill>
            <a:srgbClr val="70958B">
              <a:alpha val="88000"/>
            </a:srgbClr>
          </a:solidFill>
          <a:ln>
            <a:noFill/>
          </a:ln>
          <a:effectLst>
            <a:outerShdw blurRad="698500" dist="241300" dir="5400000" sx="84000" sy="84000" algn="t" rotWithShape="0">
              <a:schemeClr val="tx1"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3" name="Freeform: Shape 42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/>
          <p:cNvSpPr/>
          <p:nvPr/>
        </p:nvSpPr>
        <p:spPr>
          <a:xfrm>
            <a:off x="502921" y="2347483"/>
            <a:ext cx="5425440" cy="914354"/>
          </a:xfrm>
          <a:custGeom>
            <a:avLst/>
            <a:gdLst>
              <a:gd name="connsiteX0" fmla="*/ 0 w 5425440"/>
              <a:gd name="connsiteY0" fmla="*/ 0 h 914354"/>
              <a:gd name="connsiteX1" fmla="*/ 5425440 w 5425440"/>
              <a:gd name="connsiteY1" fmla="*/ 0 h 914354"/>
              <a:gd name="connsiteX2" fmla="*/ 5425440 w 5425440"/>
              <a:gd name="connsiteY2" fmla="*/ 724553 h 914354"/>
              <a:gd name="connsiteX3" fmla="*/ 5235639 w 5425440"/>
              <a:gd name="connsiteY3" fmla="*/ 914354 h 914354"/>
              <a:gd name="connsiteX4" fmla="*/ 189801 w 5425440"/>
              <a:gd name="connsiteY4" fmla="*/ 914354 h 914354"/>
              <a:gd name="connsiteX5" fmla="*/ 0 w 5425440"/>
              <a:gd name="connsiteY5" fmla="*/ 724553 h 914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25440" h="914354">
                <a:moveTo>
                  <a:pt x="0" y="0"/>
                </a:moveTo>
                <a:lnTo>
                  <a:pt x="5425440" y="0"/>
                </a:lnTo>
                <a:lnTo>
                  <a:pt x="5425440" y="724553"/>
                </a:lnTo>
                <a:cubicBezTo>
                  <a:pt x="5425440" y="829377"/>
                  <a:pt x="5340463" y="914354"/>
                  <a:pt x="5235639" y="914354"/>
                </a:cubicBezTo>
                <a:lnTo>
                  <a:pt x="189801" y="914354"/>
                </a:lnTo>
                <a:cubicBezTo>
                  <a:pt x="84977" y="914354"/>
                  <a:pt x="0" y="829377"/>
                  <a:pt x="0" y="724553"/>
                </a:cubicBezTo>
                <a:close/>
              </a:path>
            </a:pathLst>
          </a:custGeom>
          <a:solidFill>
            <a:srgbClr val="70958B">
              <a:alpha val="88000"/>
            </a:srgbClr>
          </a:solidFill>
          <a:ln>
            <a:noFill/>
          </a:ln>
          <a:effectLst>
            <a:outerShdw blurRad="698500" dist="241300" dir="5400000" sx="84000" sy="84000" algn="t" rotWithShape="0">
              <a:schemeClr val="tx1"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5" name="Freeform: Shape 44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/>
          <p:cNvSpPr/>
          <p:nvPr/>
        </p:nvSpPr>
        <p:spPr>
          <a:xfrm>
            <a:off x="6263640" y="5442155"/>
            <a:ext cx="5425440" cy="914354"/>
          </a:xfrm>
          <a:custGeom>
            <a:avLst/>
            <a:gdLst>
              <a:gd name="connsiteX0" fmla="*/ 0 w 5425440"/>
              <a:gd name="connsiteY0" fmla="*/ 0 h 914354"/>
              <a:gd name="connsiteX1" fmla="*/ 5425440 w 5425440"/>
              <a:gd name="connsiteY1" fmla="*/ 0 h 914354"/>
              <a:gd name="connsiteX2" fmla="*/ 5425440 w 5425440"/>
              <a:gd name="connsiteY2" fmla="*/ 724553 h 914354"/>
              <a:gd name="connsiteX3" fmla="*/ 5235639 w 5425440"/>
              <a:gd name="connsiteY3" fmla="*/ 914354 h 914354"/>
              <a:gd name="connsiteX4" fmla="*/ 189801 w 5425440"/>
              <a:gd name="connsiteY4" fmla="*/ 914354 h 914354"/>
              <a:gd name="connsiteX5" fmla="*/ 0 w 5425440"/>
              <a:gd name="connsiteY5" fmla="*/ 724553 h 914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25440" h="914354">
                <a:moveTo>
                  <a:pt x="0" y="0"/>
                </a:moveTo>
                <a:lnTo>
                  <a:pt x="5425440" y="0"/>
                </a:lnTo>
                <a:lnTo>
                  <a:pt x="5425440" y="724553"/>
                </a:lnTo>
                <a:cubicBezTo>
                  <a:pt x="5425440" y="829377"/>
                  <a:pt x="5340463" y="914354"/>
                  <a:pt x="5235639" y="914354"/>
                </a:cubicBezTo>
                <a:lnTo>
                  <a:pt x="189801" y="914354"/>
                </a:lnTo>
                <a:cubicBezTo>
                  <a:pt x="84977" y="914354"/>
                  <a:pt x="0" y="829377"/>
                  <a:pt x="0" y="724553"/>
                </a:cubicBezTo>
                <a:close/>
              </a:path>
            </a:pathLst>
          </a:custGeom>
          <a:solidFill>
            <a:srgbClr val="70958B">
              <a:alpha val="88000"/>
            </a:srgbClr>
          </a:solidFill>
          <a:ln>
            <a:noFill/>
          </a:ln>
          <a:effectLst>
            <a:outerShdw blurRad="698500" dist="241300" dir="5400000" sx="84000" sy="84000" algn="t" rotWithShape="0">
              <a:schemeClr val="tx1"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38" name="Group 37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/>
          <p:cNvGrpSpPr/>
          <p:nvPr/>
        </p:nvGrpSpPr>
        <p:grpSpPr>
          <a:xfrm>
            <a:off x="6579499" y="5609318"/>
            <a:ext cx="4334307" cy="586379"/>
            <a:chOff x="6579499" y="5594570"/>
            <a:chExt cx="4334307" cy="586379"/>
          </a:xfrm>
        </p:grpSpPr>
        <p:sp>
          <p:nvSpPr>
            <p:cNvPr id="36" name="TextBox 35"/>
            <p:cNvSpPr txBox="1"/>
            <p:nvPr/>
          </p:nvSpPr>
          <p:spPr>
            <a:xfrm>
              <a:off x="6579499" y="5594570"/>
              <a:ext cx="280858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  <a:latin typeface="+mj-lt"/>
                </a:rPr>
                <a:t>Good place</a:t>
              </a:r>
              <a:endParaRPr lang="en-US" sz="16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579499" y="5887599"/>
              <a:ext cx="4334307" cy="2933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 dirty="0">
                  <a:solidFill>
                    <a:schemeClr val="bg1"/>
                  </a:solidFill>
                </a:rPr>
                <a:t>A wonderful serenity has taken possession of my entire soul.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6" name="Group 45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/>
          <p:cNvGrpSpPr/>
          <p:nvPr/>
        </p:nvGrpSpPr>
        <p:grpSpPr>
          <a:xfrm>
            <a:off x="6579499" y="2511470"/>
            <a:ext cx="4334307" cy="586379"/>
            <a:chOff x="6579499" y="5594570"/>
            <a:chExt cx="4334307" cy="586379"/>
          </a:xfrm>
        </p:grpSpPr>
        <p:sp>
          <p:nvSpPr>
            <p:cNvPr id="47" name="TextBox 46"/>
            <p:cNvSpPr txBox="1"/>
            <p:nvPr/>
          </p:nvSpPr>
          <p:spPr>
            <a:xfrm>
              <a:off x="6579499" y="5594570"/>
              <a:ext cx="280858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  <a:latin typeface="+mj-lt"/>
                </a:rPr>
                <a:t>Fresh Fruits</a:t>
              </a:r>
              <a:endParaRPr lang="en-US" sz="16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579499" y="5887599"/>
              <a:ext cx="4334307" cy="2933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 dirty="0">
                  <a:solidFill>
                    <a:schemeClr val="bg1"/>
                  </a:solidFill>
                </a:rPr>
                <a:t>A wonderful serenity has taken possession of my entire soul.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9" name="Group 48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/>
          <p:cNvGrpSpPr/>
          <p:nvPr/>
        </p:nvGrpSpPr>
        <p:grpSpPr>
          <a:xfrm>
            <a:off x="806558" y="5609318"/>
            <a:ext cx="4334307" cy="586379"/>
            <a:chOff x="6579499" y="5594570"/>
            <a:chExt cx="4334307" cy="586379"/>
          </a:xfrm>
        </p:grpSpPr>
        <p:sp>
          <p:nvSpPr>
            <p:cNvPr id="50" name="TextBox 49"/>
            <p:cNvSpPr txBox="1"/>
            <p:nvPr/>
          </p:nvSpPr>
          <p:spPr>
            <a:xfrm>
              <a:off x="6579499" y="5594570"/>
              <a:ext cx="280858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  <a:latin typeface="+mj-lt"/>
                </a:rPr>
                <a:t>Hot pizza</a:t>
              </a:r>
              <a:endParaRPr lang="en-US" sz="16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579499" y="5887599"/>
              <a:ext cx="4334307" cy="2933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 dirty="0">
                  <a:solidFill>
                    <a:schemeClr val="bg1"/>
                  </a:solidFill>
                </a:rPr>
                <a:t>A wonderful serenity has taken possession of my entire soul.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2" name="Group 51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/>
          <p:cNvGrpSpPr/>
          <p:nvPr/>
        </p:nvGrpSpPr>
        <p:grpSpPr>
          <a:xfrm>
            <a:off x="806558" y="2511470"/>
            <a:ext cx="4334307" cy="586379"/>
            <a:chOff x="6579499" y="5594570"/>
            <a:chExt cx="4334307" cy="586379"/>
          </a:xfrm>
        </p:grpSpPr>
        <p:sp>
          <p:nvSpPr>
            <p:cNvPr id="53" name="TextBox 52"/>
            <p:cNvSpPr txBox="1"/>
            <p:nvPr/>
          </p:nvSpPr>
          <p:spPr>
            <a:xfrm>
              <a:off x="6579499" y="5594570"/>
              <a:ext cx="280858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  <a:latin typeface="+mj-lt"/>
                </a:rPr>
                <a:t>Vanilla food</a:t>
              </a:r>
              <a:endParaRPr lang="en-US" sz="16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6579499" y="5887599"/>
              <a:ext cx="4334307" cy="2933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 dirty="0">
                  <a:solidFill>
                    <a:schemeClr val="bg1"/>
                  </a:solidFill>
                </a:rPr>
                <a:t>A wonderful serenity has taken possession of my entire soul.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6" name="Group 105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/>
          <p:cNvGrpSpPr/>
          <p:nvPr/>
        </p:nvGrpSpPr>
        <p:grpSpPr>
          <a:xfrm>
            <a:off x="5081559" y="5134979"/>
            <a:ext cx="614350" cy="614350"/>
            <a:chOff x="5081559" y="5134979"/>
            <a:chExt cx="614350" cy="614350"/>
          </a:xfrm>
        </p:grpSpPr>
        <p:sp>
          <p:nvSpPr>
            <p:cNvPr id="78" name="Oval 77"/>
            <p:cNvSpPr/>
            <p:nvPr/>
          </p:nvSpPr>
          <p:spPr>
            <a:xfrm>
              <a:off x="5081559" y="5134979"/>
              <a:ext cx="614350" cy="614350"/>
            </a:xfrm>
            <a:prstGeom prst="ellipse">
              <a:avLst/>
            </a:prstGeom>
            <a:ln>
              <a:noFill/>
            </a:ln>
            <a:effectLst>
              <a:outerShdw blurRad="228600" dist="127000" dir="2700000" sx="94000" sy="94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Freeform 30"/>
            <p:cNvSpPr>
              <a:spLocks noEditPoints="1"/>
            </p:cNvSpPr>
            <p:nvPr/>
          </p:nvSpPr>
          <p:spPr bwMode="auto">
            <a:xfrm>
              <a:off x="5265680" y="5317955"/>
              <a:ext cx="246109" cy="248398"/>
            </a:xfrm>
            <a:custGeom>
              <a:avLst/>
              <a:gdLst>
                <a:gd name="T0" fmla="*/ 127 w 218"/>
                <a:gd name="T1" fmla="*/ 46 h 220"/>
                <a:gd name="T2" fmla="*/ 109 w 218"/>
                <a:gd name="T3" fmla="*/ 34 h 220"/>
                <a:gd name="T4" fmla="*/ 112 w 218"/>
                <a:gd name="T5" fmla="*/ 64 h 220"/>
                <a:gd name="T6" fmla="*/ 125 w 218"/>
                <a:gd name="T7" fmla="*/ 57 h 220"/>
                <a:gd name="T8" fmla="*/ 114 w 218"/>
                <a:gd name="T9" fmla="*/ 56 h 220"/>
                <a:gd name="T10" fmla="*/ 111 w 218"/>
                <a:gd name="T11" fmla="*/ 42 h 220"/>
                <a:gd name="T12" fmla="*/ 119 w 218"/>
                <a:gd name="T13" fmla="*/ 47 h 220"/>
                <a:gd name="T14" fmla="*/ 126 w 218"/>
                <a:gd name="T15" fmla="*/ 89 h 220"/>
                <a:gd name="T16" fmla="*/ 120 w 218"/>
                <a:gd name="T17" fmla="*/ 99 h 220"/>
                <a:gd name="T18" fmla="*/ 130 w 218"/>
                <a:gd name="T19" fmla="*/ 106 h 220"/>
                <a:gd name="T20" fmla="*/ 126 w 218"/>
                <a:gd name="T21" fmla="*/ 89 h 220"/>
                <a:gd name="T22" fmla="*/ 40 w 218"/>
                <a:gd name="T23" fmla="*/ 115 h 220"/>
                <a:gd name="T24" fmla="*/ 47 w 218"/>
                <a:gd name="T25" fmla="*/ 128 h 220"/>
                <a:gd name="T26" fmla="*/ 54 w 218"/>
                <a:gd name="T27" fmla="*/ 124 h 220"/>
                <a:gd name="T28" fmla="*/ 45 w 218"/>
                <a:gd name="T29" fmla="*/ 111 h 220"/>
                <a:gd name="T30" fmla="*/ 79 w 218"/>
                <a:gd name="T31" fmla="*/ 104 h 220"/>
                <a:gd name="T32" fmla="*/ 90 w 218"/>
                <a:gd name="T33" fmla="*/ 124 h 220"/>
                <a:gd name="T34" fmla="*/ 103 w 218"/>
                <a:gd name="T35" fmla="*/ 108 h 220"/>
                <a:gd name="T36" fmla="*/ 91 w 218"/>
                <a:gd name="T37" fmla="*/ 116 h 220"/>
                <a:gd name="T38" fmla="*/ 86 w 218"/>
                <a:gd name="T39" fmla="*/ 108 h 220"/>
                <a:gd name="T40" fmla="*/ 90 w 218"/>
                <a:gd name="T41" fmla="*/ 106 h 220"/>
                <a:gd name="T42" fmla="*/ 91 w 218"/>
                <a:gd name="T43" fmla="*/ 116 h 220"/>
                <a:gd name="T44" fmla="*/ 157 w 218"/>
                <a:gd name="T45" fmla="*/ 128 h 220"/>
                <a:gd name="T46" fmla="*/ 160 w 218"/>
                <a:gd name="T47" fmla="*/ 156 h 220"/>
                <a:gd name="T48" fmla="*/ 172 w 218"/>
                <a:gd name="T49" fmla="*/ 149 h 220"/>
                <a:gd name="T50" fmla="*/ 166 w 218"/>
                <a:gd name="T51" fmla="*/ 145 h 220"/>
                <a:gd name="T52" fmla="*/ 155 w 218"/>
                <a:gd name="T53" fmla="*/ 143 h 220"/>
                <a:gd name="T54" fmla="*/ 160 w 218"/>
                <a:gd name="T55" fmla="*/ 136 h 220"/>
                <a:gd name="T56" fmla="*/ 166 w 218"/>
                <a:gd name="T57" fmla="*/ 145 h 220"/>
                <a:gd name="T58" fmla="*/ 131 w 218"/>
                <a:gd name="T59" fmla="*/ 0 h 220"/>
                <a:gd name="T60" fmla="*/ 24 w 218"/>
                <a:gd name="T61" fmla="*/ 54 h 220"/>
                <a:gd name="T62" fmla="*/ 22 w 218"/>
                <a:gd name="T63" fmla="*/ 180 h 220"/>
                <a:gd name="T64" fmla="*/ 65 w 218"/>
                <a:gd name="T65" fmla="*/ 206 h 220"/>
                <a:gd name="T66" fmla="*/ 93 w 218"/>
                <a:gd name="T67" fmla="*/ 206 h 220"/>
                <a:gd name="T68" fmla="*/ 101 w 218"/>
                <a:gd name="T69" fmla="*/ 180 h 220"/>
                <a:gd name="T70" fmla="*/ 115 w 218"/>
                <a:gd name="T71" fmla="*/ 204 h 220"/>
                <a:gd name="T72" fmla="*/ 129 w 218"/>
                <a:gd name="T73" fmla="*/ 180 h 220"/>
                <a:gd name="T74" fmla="*/ 133 w 218"/>
                <a:gd name="T75" fmla="*/ 1 h 220"/>
                <a:gd name="T76" fmla="*/ 121 w 218"/>
                <a:gd name="T77" fmla="*/ 190 h 220"/>
                <a:gd name="T78" fmla="*/ 109 w 218"/>
                <a:gd name="T79" fmla="*/ 190 h 220"/>
                <a:gd name="T80" fmla="*/ 85 w 218"/>
                <a:gd name="T81" fmla="*/ 172 h 220"/>
                <a:gd name="T82" fmla="*/ 79 w 218"/>
                <a:gd name="T83" fmla="*/ 212 h 220"/>
                <a:gd name="T84" fmla="*/ 73 w 218"/>
                <a:gd name="T85" fmla="*/ 172 h 220"/>
                <a:gd name="T86" fmla="*/ 31 w 218"/>
                <a:gd name="T87" fmla="*/ 59 h 220"/>
                <a:gd name="T88" fmla="*/ 206 w 218"/>
                <a:gd name="T89" fmla="*/ 172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8" h="220">
                  <a:moveTo>
                    <a:pt x="125" y="57"/>
                  </a:moveTo>
                  <a:cubicBezTo>
                    <a:pt x="127" y="54"/>
                    <a:pt x="128" y="50"/>
                    <a:pt x="127" y="46"/>
                  </a:cubicBezTo>
                  <a:cubicBezTo>
                    <a:pt x="125" y="39"/>
                    <a:pt x="119" y="34"/>
                    <a:pt x="112" y="34"/>
                  </a:cubicBezTo>
                  <a:cubicBezTo>
                    <a:pt x="111" y="34"/>
                    <a:pt x="110" y="34"/>
                    <a:pt x="109" y="34"/>
                  </a:cubicBezTo>
                  <a:cubicBezTo>
                    <a:pt x="101" y="36"/>
                    <a:pt x="96" y="44"/>
                    <a:pt x="98" y="52"/>
                  </a:cubicBezTo>
                  <a:cubicBezTo>
                    <a:pt x="100" y="59"/>
                    <a:pt x="106" y="64"/>
                    <a:pt x="112" y="64"/>
                  </a:cubicBezTo>
                  <a:cubicBezTo>
                    <a:pt x="113" y="64"/>
                    <a:pt x="115" y="64"/>
                    <a:pt x="116" y="63"/>
                  </a:cubicBezTo>
                  <a:cubicBezTo>
                    <a:pt x="119" y="63"/>
                    <a:pt x="123" y="60"/>
                    <a:pt x="125" y="57"/>
                  </a:cubicBezTo>
                  <a:close/>
                  <a:moveTo>
                    <a:pt x="118" y="53"/>
                  </a:moveTo>
                  <a:cubicBezTo>
                    <a:pt x="117" y="54"/>
                    <a:pt x="116" y="55"/>
                    <a:pt x="114" y="56"/>
                  </a:cubicBezTo>
                  <a:cubicBezTo>
                    <a:pt x="110" y="56"/>
                    <a:pt x="107" y="54"/>
                    <a:pt x="106" y="50"/>
                  </a:cubicBezTo>
                  <a:cubicBezTo>
                    <a:pt x="105" y="47"/>
                    <a:pt x="107" y="43"/>
                    <a:pt x="111" y="42"/>
                  </a:cubicBezTo>
                  <a:cubicBezTo>
                    <a:pt x="111" y="42"/>
                    <a:pt x="112" y="42"/>
                    <a:pt x="112" y="42"/>
                  </a:cubicBezTo>
                  <a:cubicBezTo>
                    <a:pt x="116" y="42"/>
                    <a:pt x="118" y="44"/>
                    <a:pt x="119" y="47"/>
                  </a:cubicBezTo>
                  <a:cubicBezTo>
                    <a:pt x="119" y="49"/>
                    <a:pt x="119" y="51"/>
                    <a:pt x="118" y="53"/>
                  </a:cubicBezTo>
                  <a:close/>
                  <a:moveTo>
                    <a:pt x="126" y="89"/>
                  </a:moveTo>
                  <a:cubicBezTo>
                    <a:pt x="124" y="90"/>
                    <a:pt x="122" y="91"/>
                    <a:pt x="121" y="93"/>
                  </a:cubicBezTo>
                  <a:cubicBezTo>
                    <a:pt x="120" y="95"/>
                    <a:pt x="120" y="97"/>
                    <a:pt x="120" y="99"/>
                  </a:cubicBezTo>
                  <a:cubicBezTo>
                    <a:pt x="121" y="103"/>
                    <a:pt x="124" y="106"/>
                    <a:pt x="128" y="106"/>
                  </a:cubicBezTo>
                  <a:cubicBezTo>
                    <a:pt x="129" y="106"/>
                    <a:pt x="129" y="106"/>
                    <a:pt x="130" y="106"/>
                  </a:cubicBezTo>
                  <a:cubicBezTo>
                    <a:pt x="134" y="105"/>
                    <a:pt x="137" y="100"/>
                    <a:pt x="136" y="95"/>
                  </a:cubicBezTo>
                  <a:cubicBezTo>
                    <a:pt x="135" y="91"/>
                    <a:pt x="131" y="88"/>
                    <a:pt x="126" y="89"/>
                  </a:cubicBezTo>
                  <a:close/>
                  <a:moveTo>
                    <a:pt x="45" y="111"/>
                  </a:moveTo>
                  <a:cubicBezTo>
                    <a:pt x="43" y="112"/>
                    <a:pt x="41" y="113"/>
                    <a:pt x="40" y="115"/>
                  </a:cubicBezTo>
                  <a:cubicBezTo>
                    <a:pt x="39" y="117"/>
                    <a:pt x="38" y="119"/>
                    <a:pt x="39" y="121"/>
                  </a:cubicBezTo>
                  <a:cubicBezTo>
                    <a:pt x="40" y="125"/>
                    <a:pt x="43" y="128"/>
                    <a:pt x="47" y="128"/>
                  </a:cubicBezTo>
                  <a:cubicBezTo>
                    <a:pt x="47" y="128"/>
                    <a:pt x="48" y="128"/>
                    <a:pt x="49" y="128"/>
                  </a:cubicBezTo>
                  <a:cubicBezTo>
                    <a:pt x="51" y="127"/>
                    <a:pt x="53" y="126"/>
                    <a:pt x="54" y="124"/>
                  </a:cubicBezTo>
                  <a:cubicBezTo>
                    <a:pt x="55" y="122"/>
                    <a:pt x="55" y="120"/>
                    <a:pt x="55" y="118"/>
                  </a:cubicBezTo>
                  <a:cubicBezTo>
                    <a:pt x="54" y="113"/>
                    <a:pt x="49" y="110"/>
                    <a:pt x="45" y="111"/>
                  </a:cubicBezTo>
                  <a:close/>
                  <a:moveTo>
                    <a:pt x="87" y="98"/>
                  </a:moveTo>
                  <a:cubicBezTo>
                    <a:pt x="84" y="99"/>
                    <a:pt x="81" y="101"/>
                    <a:pt x="79" y="104"/>
                  </a:cubicBezTo>
                  <a:cubicBezTo>
                    <a:pt x="77" y="107"/>
                    <a:pt x="76" y="110"/>
                    <a:pt x="77" y="114"/>
                  </a:cubicBezTo>
                  <a:cubicBezTo>
                    <a:pt x="79" y="120"/>
                    <a:pt x="84" y="124"/>
                    <a:pt x="90" y="124"/>
                  </a:cubicBezTo>
                  <a:cubicBezTo>
                    <a:pt x="91" y="124"/>
                    <a:pt x="92" y="124"/>
                    <a:pt x="93" y="124"/>
                  </a:cubicBezTo>
                  <a:cubicBezTo>
                    <a:pt x="100" y="122"/>
                    <a:pt x="104" y="115"/>
                    <a:pt x="103" y="108"/>
                  </a:cubicBezTo>
                  <a:cubicBezTo>
                    <a:pt x="101" y="101"/>
                    <a:pt x="94" y="96"/>
                    <a:pt x="87" y="98"/>
                  </a:cubicBezTo>
                  <a:close/>
                  <a:moveTo>
                    <a:pt x="91" y="116"/>
                  </a:moveTo>
                  <a:cubicBezTo>
                    <a:pt x="88" y="116"/>
                    <a:pt x="86" y="115"/>
                    <a:pt x="85" y="112"/>
                  </a:cubicBezTo>
                  <a:cubicBezTo>
                    <a:pt x="85" y="111"/>
                    <a:pt x="85" y="109"/>
                    <a:pt x="86" y="108"/>
                  </a:cubicBezTo>
                  <a:cubicBezTo>
                    <a:pt x="86" y="107"/>
                    <a:pt x="88" y="106"/>
                    <a:pt x="89" y="106"/>
                  </a:cubicBezTo>
                  <a:cubicBezTo>
                    <a:pt x="89" y="106"/>
                    <a:pt x="90" y="106"/>
                    <a:pt x="90" y="106"/>
                  </a:cubicBezTo>
                  <a:cubicBezTo>
                    <a:pt x="92" y="106"/>
                    <a:pt x="94" y="107"/>
                    <a:pt x="95" y="110"/>
                  </a:cubicBezTo>
                  <a:cubicBezTo>
                    <a:pt x="96" y="112"/>
                    <a:pt x="94" y="115"/>
                    <a:pt x="91" y="116"/>
                  </a:cubicBezTo>
                  <a:close/>
                  <a:moveTo>
                    <a:pt x="174" y="139"/>
                  </a:moveTo>
                  <a:cubicBezTo>
                    <a:pt x="173" y="131"/>
                    <a:pt x="165" y="126"/>
                    <a:pt x="157" y="128"/>
                  </a:cubicBezTo>
                  <a:cubicBezTo>
                    <a:pt x="150" y="129"/>
                    <a:pt x="145" y="137"/>
                    <a:pt x="147" y="145"/>
                  </a:cubicBezTo>
                  <a:cubicBezTo>
                    <a:pt x="148" y="151"/>
                    <a:pt x="154" y="156"/>
                    <a:pt x="160" y="156"/>
                  </a:cubicBezTo>
                  <a:cubicBezTo>
                    <a:pt x="161" y="156"/>
                    <a:pt x="162" y="156"/>
                    <a:pt x="163" y="156"/>
                  </a:cubicBezTo>
                  <a:cubicBezTo>
                    <a:pt x="167" y="155"/>
                    <a:pt x="170" y="153"/>
                    <a:pt x="172" y="149"/>
                  </a:cubicBezTo>
                  <a:cubicBezTo>
                    <a:pt x="174" y="146"/>
                    <a:pt x="175" y="142"/>
                    <a:pt x="174" y="139"/>
                  </a:cubicBezTo>
                  <a:close/>
                  <a:moveTo>
                    <a:pt x="166" y="145"/>
                  </a:moveTo>
                  <a:cubicBezTo>
                    <a:pt x="165" y="146"/>
                    <a:pt x="163" y="147"/>
                    <a:pt x="162" y="148"/>
                  </a:cubicBezTo>
                  <a:cubicBezTo>
                    <a:pt x="159" y="148"/>
                    <a:pt x="155" y="146"/>
                    <a:pt x="155" y="143"/>
                  </a:cubicBezTo>
                  <a:cubicBezTo>
                    <a:pt x="154" y="140"/>
                    <a:pt x="156" y="136"/>
                    <a:pt x="159" y="136"/>
                  </a:cubicBezTo>
                  <a:cubicBezTo>
                    <a:pt x="160" y="136"/>
                    <a:pt x="160" y="136"/>
                    <a:pt x="160" y="136"/>
                  </a:cubicBezTo>
                  <a:cubicBezTo>
                    <a:pt x="163" y="136"/>
                    <a:pt x="166" y="138"/>
                    <a:pt x="166" y="140"/>
                  </a:cubicBezTo>
                  <a:cubicBezTo>
                    <a:pt x="167" y="142"/>
                    <a:pt x="166" y="144"/>
                    <a:pt x="166" y="145"/>
                  </a:cubicBezTo>
                  <a:close/>
                  <a:moveTo>
                    <a:pt x="133" y="1"/>
                  </a:moveTo>
                  <a:cubicBezTo>
                    <a:pt x="131" y="0"/>
                    <a:pt x="131" y="0"/>
                    <a:pt x="131" y="0"/>
                  </a:cubicBezTo>
                  <a:cubicBezTo>
                    <a:pt x="129" y="0"/>
                    <a:pt x="126" y="0"/>
                    <a:pt x="124" y="0"/>
                  </a:cubicBezTo>
                  <a:cubicBezTo>
                    <a:pt x="82" y="0"/>
                    <a:pt x="46" y="20"/>
                    <a:pt x="24" y="54"/>
                  </a:cubicBezTo>
                  <a:cubicBezTo>
                    <a:pt x="1" y="91"/>
                    <a:pt x="0" y="138"/>
                    <a:pt x="21" y="178"/>
                  </a:cubicBezTo>
                  <a:cubicBezTo>
                    <a:pt x="22" y="180"/>
                    <a:pt x="22" y="180"/>
                    <a:pt x="22" y="180"/>
                  </a:cubicBezTo>
                  <a:cubicBezTo>
                    <a:pt x="65" y="180"/>
                    <a:pt x="65" y="180"/>
                    <a:pt x="65" y="180"/>
                  </a:cubicBezTo>
                  <a:cubicBezTo>
                    <a:pt x="65" y="206"/>
                    <a:pt x="65" y="206"/>
                    <a:pt x="65" y="206"/>
                  </a:cubicBezTo>
                  <a:cubicBezTo>
                    <a:pt x="65" y="214"/>
                    <a:pt x="71" y="220"/>
                    <a:pt x="79" y="220"/>
                  </a:cubicBezTo>
                  <a:cubicBezTo>
                    <a:pt x="87" y="220"/>
                    <a:pt x="93" y="214"/>
                    <a:pt x="93" y="206"/>
                  </a:cubicBezTo>
                  <a:cubicBezTo>
                    <a:pt x="93" y="180"/>
                    <a:pt x="93" y="180"/>
                    <a:pt x="93" y="180"/>
                  </a:cubicBezTo>
                  <a:cubicBezTo>
                    <a:pt x="101" y="180"/>
                    <a:pt x="101" y="180"/>
                    <a:pt x="101" y="180"/>
                  </a:cubicBezTo>
                  <a:cubicBezTo>
                    <a:pt x="101" y="190"/>
                    <a:pt x="101" y="190"/>
                    <a:pt x="101" y="190"/>
                  </a:cubicBezTo>
                  <a:cubicBezTo>
                    <a:pt x="101" y="197"/>
                    <a:pt x="107" y="204"/>
                    <a:pt x="115" y="204"/>
                  </a:cubicBezTo>
                  <a:cubicBezTo>
                    <a:pt x="123" y="204"/>
                    <a:pt x="129" y="197"/>
                    <a:pt x="129" y="190"/>
                  </a:cubicBezTo>
                  <a:cubicBezTo>
                    <a:pt x="129" y="180"/>
                    <a:pt x="129" y="180"/>
                    <a:pt x="129" y="180"/>
                  </a:cubicBezTo>
                  <a:cubicBezTo>
                    <a:pt x="218" y="180"/>
                    <a:pt x="218" y="180"/>
                    <a:pt x="218" y="180"/>
                  </a:cubicBezTo>
                  <a:lnTo>
                    <a:pt x="133" y="1"/>
                  </a:lnTo>
                  <a:close/>
                  <a:moveTo>
                    <a:pt x="121" y="172"/>
                  </a:moveTo>
                  <a:cubicBezTo>
                    <a:pt x="121" y="190"/>
                    <a:pt x="121" y="190"/>
                    <a:pt x="121" y="190"/>
                  </a:cubicBezTo>
                  <a:cubicBezTo>
                    <a:pt x="121" y="193"/>
                    <a:pt x="118" y="196"/>
                    <a:pt x="115" y="196"/>
                  </a:cubicBezTo>
                  <a:cubicBezTo>
                    <a:pt x="112" y="196"/>
                    <a:pt x="109" y="193"/>
                    <a:pt x="109" y="190"/>
                  </a:cubicBezTo>
                  <a:cubicBezTo>
                    <a:pt x="109" y="172"/>
                    <a:pt x="109" y="172"/>
                    <a:pt x="109" y="172"/>
                  </a:cubicBezTo>
                  <a:cubicBezTo>
                    <a:pt x="85" y="172"/>
                    <a:pt x="85" y="172"/>
                    <a:pt x="85" y="172"/>
                  </a:cubicBezTo>
                  <a:cubicBezTo>
                    <a:pt x="85" y="206"/>
                    <a:pt x="85" y="206"/>
                    <a:pt x="85" y="206"/>
                  </a:cubicBezTo>
                  <a:cubicBezTo>
                    <a:pt x="85" y="209"/>
                    <a:pt x="82" y="212"/>
                    <a:pt x="79" y="212"/>
                  </a:cubicBezTo>
                  <a:cubicBezTo>
                    <a:pt x="76" y="212"/>
                    <a:pt x="73" y="209"/>
                    <a:pt x="73" y="206"/>
                  </a:cubicBezTo>
                  <a:cubicBezTo>
                    <a:pt x="73" y="172"/>
                    <a:pt x="73" y="172"/>
                    <a:pt x="73" y="172"/>
                  </a:cubicBezTo>
                  <a:cubicBezTo>
                    <a:pt x="27" y="172"/>
                    <a:pt x="27" y="172"/>
                    <a:pt x="27" y="172"/>
                  </a:cubicBezTo>
                  <a:cubicBezTo>
                    <a:pt x="8" y="136"/>
                    <a:pt x="10" y="92"/>
                    <a:pt x="31" y="59"/>
                  </a:cubicBezTo>
                  <a:cubicBezTo>
                    <a:pt x="52" y="26"/>
                    <a:pt x="88" y="7"/>
                    <a:pt x="129" y="9"/>
                  </a:cubicBezTo>
                  <a:cubicBezTo>
                    <a:pt x="206" y="172"/>
                    <a:pt x="206" y="172"/>
                    <a:pt x="206" y="172"/>
                  </a:cubicBezTo>
                  <a:lnTo>
                    <a:pt x="121" y="17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104" name="Group 103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/>
          <p:cNvGrpSpPr/>
          <p:nvPr/>
        </p:nvGrpSpPr>
        <p:grpSpPr>
          <a:xfrm>
            <a:off x="10842278" y="2043402"/>
            <a:ext cx="614350" cy="614350"/>
            <a:chOff x="10842278" y="2043402"/>
            <a:chExt cx="614350" cy="614350"/>
          </a:xfrm>
        </p:grpSpPr>
        <p:sp>
          <p:nvSpPr>
            <p:cNvPr id="77" name="Oval 76"/>
            <p:cNvSpPr/>
            <p:nvPr/>
          </p:nvSpPr>
          <p:spPr>
            <a:xfrm>
              <a:off x="10842278" y="2043402"/>
              <a:ext cx="614350" cy="614350"/>
            </a:xfrm>
            <a:prstGeom prst="ellipse">
              <a:avLst/>
            </a:prstGeom>
            <a:ln>
              <a:noFill/>
            </a:ln>
            <a:effectLst>
              <a:outerShdw blurRad="228600" dist="127000" dir="2700000" sx="94000" sy="94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Freeform 87"/>
            <p:cNvSpPr>
              <a:spLocks noEditPoints="1"/>
            </p:cNvSpPr>
            <p:nvPr/>
          </p:nvSpPr>
          <p:spPr bwMode="auto">
            <a:xfrm>
              <a:off x="11022964" y="2224088"/>
              <a:ext cx="252978" cy="252978"/>
            </a:xfrm>
            <a:custGeom>
              <a:avLst/>
              <a:gdLst>
                <a:gd name="T0" fmla="*/ 220 w 224"/>
                <a:gd name="T1" fmla="*/ 22 h 224"/>
                <a:gd name="T2" fmla="*/ 201 w 224"/>
                <a:gd name="T3" fmla="*/ 22 h 224"/>
                <a:gd name="T4" fmla="*/ 201 w 224"/>
                <a:gd name="T5" fmla="*/ 3 h 224"/>
                <a:gd name="T6" fmla="*/ 197 w 224"/>
                <a:gd name="T7" fmla="*/ 0 h 224"/>
                <a:gd name="T8" fmla="*/ 197 w 224"/>
                <a:gd name="T9" fmla="*/ 0 h 224"/>
                <a:gd name="T10" fmla="*/ 193 w 224"/>
                <a:gd name="T11" fmla="*/ 3 h 224"/>
                <a:gd name="T12" fmla="*/ 193 w 224"/>
                <a:gd name="T13" fmla="*/ 16 h 224"/>
                <a:gd name="T14" fmla="*/ 190 w 224"/>
                <a:gd name="T15" fmla="*/ 13 h 224"/>
                <a:gd name="T16" fmla="*/ 177 w 224"/>
                <a:gd name="T17" fmla="*/ 8 h 224"/>
                <a:gd name="T18" fmla="*/ 158 w 224"/>
                <a:gd name="T19" fmla="*/ 16 h 224"/>
                <a:gd name="T20" fmla="*/ 17 w 224"/>
                <a:gd name="T21" fmla="*/ 158 h 224"/>
                <a:gd name="T22" fmla="*/ 14 w 224"/>
                <a:gd name="T23" fmla="*/ 188 h 224"/>
                <a:gd name="T24" fmla="*/ 18 w 224"/>
                <a:gd name="T25" fmla="*/ 192 h 224"/>
                <a:gd name="T26" fmla="*/ 4 w 224"/>
                <a:gd name="T27" fmla="*/ 192 h 224"/>
                <a:gd name="T28" fmla="*/ 4 w 224"/>
                <a:gd name="T29" fmla="*/ 192 h 224"/>
                <a:gd name="T30" fmla="*/ 0 w 224"/>
                <a:gd name="T31" fmla="*/ 196 h 224"/>
                <a:gd name="T32" fmla="*/ 4 w 224"/>
                <a:gd name="T33" fmla="*/ 200 h 224"/>
                <a:gd name="T34" fmla="*/ 23 w 224"/>
                <a:gd name="T35" fmla="*/ 200 h 224"/>
                <a:gd name="T36" fmla="*/ 23 w 224"/>
                <a:gd name="T37" fmla="*/ 219 h 224"/>
                <a:gd name="T38" fmla="*/ 27 w 224"/>
                <a:gd name="T39" fmla="*/ 224 h 224"/>
                <a:gd name="T40" fmla="*/ 27 w 224"/>
                <a:gd name="T41" fmla="*/ 224 h 224"/>
                <a:gd name="T42" fmla="*/ 31 w 224"/>
                <a:gd name="T43" fmla="*/ 219 h 224"/>
                <a:gd name="T44" fmla="*/ 31 w 224"/>
                <a:gd name="T45" fmla="*/ 205 h 224"/>
                <a:gd name="T46" fmla="*/ 36 w 224"/>
                <a:gd name="T47" fmla="*/ 210 h 224"/>
                <a:gd name="T48" fmla="*/ 51 w 224"/>
                <a:gd name="T49" fmla="*/ 216 h 224"/>
                <a:gd name="T50" fmla="*/ 68 w 224"/>
                <a:gd name="T51" fmla="*/ 209 h 224"/>
                <a:gd name="T52" fmla="*/ 209 w 224"/>
                <a:gd name="T53" fmla="*/ 67 h 224"/>
                <a:gd name="T54" fmla="*/ 211 w 224"/>
                <a:gd name="T55" fmla="*/ 34 h 224"/>
                <a:gd name="T56" fmla="*/ 207 w 224"/>
                <a:gd name="T57" fmla="*/ 30 h 224"/>
                <a:gd name="T58" fmla="*/ 220 w 224"/>
                <a:gd name="T59" fmla="*/ 30 h 224"/>
                <a:gd name="T60" fmla="*/ 224 w 224"/>
                <a:gd name="T61" fmla="*/ 26 h 224"/>
                <a:gd name="T62" fmla="*/ 220 w 224"/>
                <a:gd name="T63" fmla="*/ 22 h 224"/>
                <a:gd name="T64" fmla="*/ 204 w 224"/>
                <a:gd name="T65" fmla="*/ 62 h 224"/>
                <a:gd name="T66" fmla="*/ 62 w 224"/>
                <a:gd name="T67" fmla="*/ 203 h 224"/>
                <a:gd name="T68" fmla="*/ 42 w 224"/>
                <a:gd name="T69" fmla="*/ 204 h 224"/>
                <a:gd name="T70" fmla="*/ 20 w 224"/>
                <a:gd name="T71" fmla="*/ 182 h 224"/>
                <a:gd name="T72" fmla="*/ 22 w 224"/>
                <a:gd name="T73" fmla="*/ 164 h 224"/>
                <a:gd name="T74" fmla="*/ 164 w 224"/>
                <a:gd name="T75" fmla="*/ 22 h 224"/>
                <a:gd name="T76" fmla="*/ 177 w 224"/>
                <a:gd name="T77" fmla="*/ 16 h 224"/>
                <a:gd name="T78" fmla="*/ 184 w 224"/>
                <a:gd name="T79" fmla="*/ 18 h 224"/>
                <a:gd name="T80" fmla="*/ 187 w 224"/>
                <a:gd name="T81" fmla="*/ 21 h 224"/>
                <a:gd name="T82" fmla="*/ 187 w 224"/>
                <a:gd name="T83" fmla="*/ 21 h 224"/>
                <a:gd name="T84" fmla="*/ 201 w 224"/>
                <a:gd name="T85" fmla="*/ 36 h 224"/>
                <a:gd name="T86" fmla="*/ 201 w 224"/>
                <a:gd name="T87" fmla="*/ 36 h 224"/>
                <a:gd name="T88" fmla="*/ 206 w 224"/>
                <a:gd name="T89" fmla="*/ 40 h 224"/>
                <a:gd name="T90" fmla="*/ 204 w 224"/>
                <a:gd name="T91" fmla="*/ 62 h 224"/>
                <a:gd name="T92" fmla="*/ 131 w 224"/>
                <a:gd name="T93" fmla="*/ 72 h 224"/>
                <a:gd name="T94" fmla="*/ 32 w 224"/>
                <a:gd name="T95" fmla="*/ 171 h 224"/>
                <a:gd name="T96" fmla="*/ 32 w 224"/>
                <a:gd name="T97" fmla="*/ 177 h 224"/>
                <a:gd name="T98" fmla="*/ 34 w 224"/>
                <a:gd name="T99" fmla="*/ 178 h 224"/>
                <a:gd name="T100" fmla="*/ 37 w 224"/>
                <a:gd name="T101" fmla="*/ 177 h 224"/>
                <a:gd name="T102" fmla="*/ 136 w 224"/>
                <a:gd name="T103" fmla="*/ 78 h 224"/>
                <a:gd name="T104" fmla="*/ 136 w 224"/>
                <a:gd name="T105" fmla="*/ 72 h 224"/>
                <a:gd name="T106" fmla="*/ 131 w 224"/>
                <a:gd name="T107" fmla="*/ 7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4" h="224">
                  <a:moveTo>
                    <a:pt x="220" y="22"/>
                  </a:moveTo>
                  <a:cubicBezTo>
                    <a:pt x="201" y="22"/>
                    <a:pt x="201" y="22"/>
                    <a:pt x="201" y="22"/>
                  </a:cubicBezTo>
                  <a:cubicBezTo>
                    <a:pt x="201" y="3"/>
                    <a:pt x="201" y="3"/>
                    <a:pt x="201" y="3"/>
                  </a:cubicBezTo>
                  <a:cubicBezTo>
                    <a:pt x="201" y="1"/>
                    <a:pt x="199" y="0"/>
                    <a:pt x="197" y="0"/>
                  </a:cubicBezTo>
                  <a:cubicBezTo>
                    <a:pt x="197" y="0"/>
                    <a:pt x="197" y="0"/>
                    <a:pt x="197" y="0"/>
                  </a:cubicBezTo>
                  <a:cubicBezTo>
                    <a:pt x="195" y="0"/>
                    <a:pt x="193" y="1"/>
                    <a:pt x="193" y="3"/>
                  </a:cubicBezTo>
                  <a:cubicBezTo>
                    <a:pt x="193" y="16"/>
                    <a:pt x="193" y="16"/>
                    <a:pt x="193" y="16"/>
                  </a:cubicBezTo>
                  <a:cubicBezTo>
                    <a:pt x="190" y="13"/>
                    <a:pt x="190" y="13"/>
                    <a:pt x="190" y="13"/>
                  </a:cubicBezTo>
                  <a:cubicBezTo>
                    <a:pt x="186" y="9"/>
                    <a:pt x="182" y="8"/>
                    <a:pt x="177" y="8"/>
                  </a:cubicBezTo>
                  <a:cubicBezTo>
                    <a:pt x="171" y="8"/>
                    <a:pt x="164" y="11"/>
                    <a:pt x="158" y="16"/>
                  </a:cubicBezTo>
                  <a:cubicBezTo>
                    <a:pt x="17" y="158"/>
                    <a:pt x="17" y="158"/>
                    <a:pt x="17" y="158"/>
                  </a:cubicBezTo>
                  <a:cubicBezTo>
                    <a:pt x="7" y="167"/>
                    <a:pt x="6" y="180"/>
                    <a:pt x="14" y="188"/>
                  </a:cubicBezTo>
                  <a:cubicBezTo>
                    <a:pt x="18" y="192"/>
                    <a:pt x="18" y="192"/>
                    <a:pt x="18" y="192"/>
                  </a:cubicBezTo>
                  <a:cubicBezTo>
                    <a:pt x="4" y="192"/>
                    <a:pt x="4" y="192"/>
                    <a:pt x="4" y="192"/>
                  </a:cubicBezTo>
                  <a:cubicBezTo>
                    <a:pt x="4" y="192"/>
                    <a:pt x="4" y="192"/>
                    <a:pt x="4" y="192"/>
                  </a:cubicBezTo>
                  <a:cubicBezTo>
                    <a:pt x="2" y="192"/>
                    <a:pt x="0" y="194"/>
                    <a:pt x="0" y="196"/>
                  </a:cubicBezTo>
                  <a:cubicBezTo>
                    <a:pt x="0" y="198"/>
                    <a:pt x="2" y="200"/>
                    <a:pt x="4" y="200"/>
                  </a:cubicBezTo>
                  <a:cubicBezTo>
                    <a:pt x="23" y="200"/>
                    <a:pt x="23" y="200"/>
                    <a:pt x="23" y="200"/>
                  </a:cubicBezTo>
                  <a:cubicBezTo>
                    <a:pt x="23" y="219"/>
                    <a:pt x="23" y="219"/>
                    <a:pt x="23" y="219"/>
                  </a:cubicBezTo>
                  <a:cubicBezTo>
                    <a:pt x="23" y="221"/>
                    <a:pt x="25" y="224"/>
                    <a:pt x="27" y="224"/>
                  </a:cubicBezTo>
                  <a:cubicBezTo>
                    <a:pt x="27" y="224"/>
                    <a:pt x="27" y="224"/>
                    <a:pt x="27" y="224"/>
                  </a:cubicBezTo>
                  <a:cubicBezTo>
                    <a:pt x="30" y="224"/>
                    <a:pt x="31" y="221"/>
                    <a:pt x="31" y="219"/>
                  </a:cubicBezTo>
                  <a:cubicBezTo>
                    <a:pt x="31" y="205"/>
                    <a:pt x="31" y="205"/>
                    <a:pt x="31" y="205"/>
                  </a:cubicBezTo>
                  <a:cubicBezTo>
                    <a:pt x="36" y="210"/>
                    <a:pt x="36" y="210"/>
                    <a:pt x="36" y="210"/>
                  </a:cubicBezTo>
                  <a:cubicBezTo>
                    <a:pt x="40" y="214"/>
                    <a:pt x="45" y="216"/>
                    <a:pt x="51" y="216"/>
                  </a:cubicBezTo>
                  <a:cubicBezTo>
                    <a:pt x="57" y="216"/>
                    <a:pt x="63" y="213"/>
                    <a:pt x="68" y="209"/>
                  </a:cubicBezTo>
                  <a:cubicBezTo>
                    <a:pt x="209" y="67"/>
                    <a:pt x="209" y="67"/>
                    <a:pt x="209" y="67"/>
                  </a:cubicBezTo>
                  <a:cubicBezTo>
                    <a:pt x="219" y="58"/>
                    <a:pt x="220" y="43"/>
                    <a:pt x="211" y="34"/>
                  </a:cubicBezTo>
                  <a:cubicBezTo>
                    <a:pt x="207" y="30"/>
                    <a:pt x="207" y="30"/>
                    <a:pt x="207" y="30"/>
                  </a:cubicBezTo>
                  <a:cubicBezTo>
                    <a:pt x="220" y="30"/>
                    <a:pt x="220" y="30"/>
                    <a:pt x="220" y="30"/>
                  </a:cubicBezTo>
                  <a:cubicBezTo>
                    <a:pt x="222" y="30"/>
                    <a:pt x="224" y="28"/>
                    <a:pt x="224" y="26"/>
                  </a:cubicBezTo>
                  <a:cubicBezTo>
                    <a:pt x="224" y="24"/>
                    <a:pt x="222" y="22"/>
                    <a:pt x="220" y="22"/>
                  </a:cubicBezTo>
                  <a:close/>
                  <a:moveTo>
                    <a:pt x="204" y="62"/>
                  </a:moveTo>
                  <a:cubicBezTo>
                    <a:pt x="62" y="203"/>
                    <a:pt x="62" y="203"/>
                    <a:pt x="62" y="203"/>
                  </a:cubicBezTo>
                  <a:cubicBezTo>
                    <a:pt x="56" y="209"/>
                    <a:pt x="47" y="209"/>
                    <a:pt x="42" y="204"/>
                  </a:cubicBezTo>
                  <a:cubicBezTo>
                    <a:pt x="20" y="182"/>
                    <a:pt x="20" y="182"/>
                    <a:pt x="20" y="182"/>
                  </a:cubicBezTo>
                  <a:cubicBezTo>
                    <a:pt x="14" y="177"/>
                    <a:pt x="17" y="169"/>
                    <a:pt x="22" y="164"/>
                  </a:cubicBezTo>
                  <a:cubicBezTo>
                    <a:pt x="164" y="22"/>
                    <a:pt x="164" y="22"/>
                    <a:pt x="164" y="22"/>
                  </a:cubicBezTo>
                  <a:cubicBezTo>
                    <a:pt x="168" y="18"/>
                    <a:pt x="173" y="16"/>
                    <a:pt x="177" y="16"/>
                  </a:cubicBezTo>
                  <a:cubicBezTo>
                    <a:pt x="180" y="16"/>
                    <a:pt x="182" y="17"/>
                    <a:pt x="184" y="18"/>
                  </a:cubicBezTo>
                  <a:cubicBezTo>
                    <a:pt x="187" y="21"/>
                    <a:pt x="187" y="21"/>
                    <a:pt x="187" y="21"/>
                  </a:cubicBezTo>
                  <a:cubicBezTo>
                    <a:pt x="187" y="21"/>
                    <a:pt x="187" y="21"/>
                    <a:pt x="187" y="21"/>
                  </a:cubicBezTo>
                  <a:cubicBezTo>
                    <a:pt x="201" y="36"/>
                    <a:pt x="201" y="36"/>
                    <a:pt x="201" y="36"/>
                  </a:cubicBezTo>
                  <a:cubicBezTo>
                    <a:pt x="201" y="36"/>
                    <a:pt x="201" y="36"/>
                    <a:pt x="201" y="36"/>
                  </a:cubicBezTo>
                  <a:cubicBezTo>
                    <a:pt x="206" y="40"/>
                    <a:pt x="206" y="40"/>
                    <a:pt x="206" y="40"/>
                  </a:cubicBezTo>
                  <a:cubicBezTo>
                    <a:pt x="211" y="45"/>
                    <a:pt x="210" y="55"/>
                    <a:pt x="204" y="62"/>
                  </a:cubicBezTo>
                  <a:close/>
                  <a:moveTo>
                    <a:pt x="131" y="72"/>
                  </a:moveTo>
                  <a:cubicBezTo>
                    <a:pt x="32" y="171"/>
                    <a:pt x="32" y="171"/>
                    <a:pt x="32" y="171"/>
                  </a:cubicBezTo>
                  <a:cubicBezTo>
                    <a:pt x="30" y="173"/>
                    <a:pt x="30" y="175"/>
                    <a:pt x="32" y="177"/>
                  </a:cubicBezTo>
                  <a:cubicBezTo>
                    <a:pt x="32" y="178"/>
                    <a:pt x="33" y="178"/>
                    <a:pt x="34" y="178"/>
                  </a:cubicBezTo>
                  <a:cubicBezTo>
                    <a:pt x="35" y="178"/>
                    <a:pt x="36" y="178"/>
                    <a:pt x="37" y="177"/>
                  </a:cubicBezTo>
                  <a:cubicBezTo>
                    <a:pt x="136" y="78"/>
                    <a:pt x="136" y="78"/>
                    <a:pt x="136" y="78"/>
                  </a:cubicBezTo>
                  <a:cubicBezTo>
                    <a:pt x="138" y="76"/>
                    <a:pt x="138" y="74"/>
                    <a:pt x="136" y="72"/>
                  </a:cubicBezTo>
                  <a:cubicBezTo>
                    <a:pt x="135" y="71"/>
                    <a:pt x="132" y="71"/>
                    <a:pt x="131" y="7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107" name="Group 106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/>
          <p:cNvGrpSpPr/>
          <p:nvPr/>
        </p:nvGrpSpPr>
        <p:grpSpPr>
          <a:xfrm>
            <a:off x="5081559" y="2043402"/>
            <a:ext cx="614350" cy="614350"/>
            <a:chOff x="5081559" y="2043402"/>
            <a:chExt cx="614350" cy="614350"/>
          </a:xfrm>
        </p:grpSpPr>
        <p:sp>
          <p:nvSpPr>
            <p:cNvPr id="76" name="Oval 75"/>
            <p:cNvSpPr/>
            <p:nvPr/>
          </p:nvSpPr>
          <p:spPr>
            <a:xfrm>
              <a:off x="5081559" y="2043402"/>
              <a:ext cx="614350" cy="614350"/>
            </a:xfrm>
            <a:prstGeom prst="ellipse">
              <a:avLst/>
            </a:prstGeom>
            <a:ln>
              <a:noFill/>
            </a:ln>
            <a:effectLst>
              <a:outerShdw blurRad="228600" dist="127000" dir="2700000" sx="94000" sy="94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Freeform 89"/>
            <p:cNvSpPr>
              <a:spLocks noEditPoints="1"/>
            </p:cNvSpPr>
            <p:nvPr/>
          </p:nvSpPr>
          <p:spPr bwMode="auto">
            <a:xfrm>
              <a:off x="5266824" y="2228667"/>
              <a:ext cx="243820" cy="243820"/>
            </a:xfrm>
            <a:custGeom>
              <a:avLst/>
              <a:gdLst>
                <a:gd name="T0" fmla="*/ 205 w 216"/>
                <a:gd name="T1" fmla="*/ 179 h 216"/>
                <a:gd name="T2" fmla="*/ 12 w 216"/>
                <a:gd name="T3" fmla="*/ 179 h 216"/>
                <a:gd name="T4" fmla="*/ 0 w 216"/>
                <a:gd name="T5" fmla="*/ 199 h 216"/>
                <a:gd name="T6" fmla="*/ 15 w 216"/>
                <a:gd name="T7" fmla="*/ 216 h 216"/>
                <a:gd name="T8" fmla="*/ 216 w 216"/>
                <a:gd name="T9" fmla="*/ 201 h 216"/>
                <a:gd name="T10" fmla="*/ 204 w 216"/>
                <a:gd name="T11" fmla="*/ 184 h 216"/>
                <a:gd name="T12" fmla="*/ 197 w 216"/>
                <a:gd name="T13" fmla="*/ 179 h 216"/>
                <a:gd name="T14" fmla="*/ 20 w 216"/>
                <a:gd name="T15" fmla="*/ 184 h 216"/>
                <a:gd name="T16" fmla="*/ 108 w 216"/>
                <a:gd name="T17" fmla="*/ 92 h 216"/>
                <a:gd name="T18" fmla="*/ 200 w 216"/>
                <a:gd name="T19" fmla="*/ 208 h 216"/>
                <a:gd name="T20" fmla="*/ 8 w 216"/>
                <a:gd name="T21" fmla="*/ 201 h 216"/>
                <a:gd name="T22" fmla="*/ 15 w 216"/>
                <a:gd name="T23" fmla="*/ 192 h 216"/>
                <a:gd name="T24" fmla="*/ 208 w 216"/>
                <a:gd name="T25" fmla="*/ 199 h 216"/>
                <a:gd name="T26" fmla="*/ 44 w 216"/>
                <a:gd name="T27" fmla="*/ 175 h 216"/>
                <a:gd name="T28" fmla="*/ 106 w 216"/>
                <a:gd name="T29" fmla="*/ 113 h 216"/>
                <a:gd name="T30" fmla="*/ 106 w 216"/>
                <a:gd name="T31" fmla="*/ 105 h 216"/>
                <a:gd name="T32" fmla="*/ 44 w 216"/>
                <a:gd name="T33" fmla="*/ 175 h 216"/>
                <a:gd name="T34" fmla="*/ 97 w 216"/>
                <a:gd name="T35" fmla="*/ 80 h 216"/>
                <a:gd name="T36" fmla="*/ 109 w 216"/>
                <a:gd name="T37" fmla="*/ 71 h 216"/>
                <a:gd name="T38" fmla="*/ 124 w 216"/>
                <a:gd name="T39" fmla="*/ 83 h 216"/>
                <a:gd name="T40" fmla="*/ 109 w 216"/>
                <a:gd name="T41" fmla="*/ 64 h 216"/>
                <a:gd name="T42" fmla="*/ 88 w 216"/>
                <a:gd name="T43" fmla="*/ 80 h 216"/>
                <a:gd name="T44" fmla="*/ 48 w 216"/>
                <a:gd name="T45" fmla="*/ 48 h 216"/>
                <a:gd name="T46" fmla="*/ 51 w 216"/>
                <a:gd name="T47" fmla="*/ 73 h 216"/>
                <a:gd name="T48" fmla="*/ 54 w 216"/>
                <a:gd name="T49" fmla="*/ 66 h 216"/>
                <a:gd name="T50" fmla="*/ 55 w 216"/>
                <a:gd name="T51" fmla="*/ 53 h 216"/>
                <a:gd name="T52" fmla="*/ 55 w 216"/>
                <a:gd name="T53" fmla="*/ 29 h 216"/>
                <a:gd name="T54" fmla="*/ 49 w 216"/>
                <a:gd name="T55" fmla="*/ 35 h 216"/>
                <a:gd name="T56" fmla="*/ 49 w 216"/>
                <a:gd name="T57" fmla="*/ 47 h 216"/>
                <a:gd name="T58" fmla="*/ 100 w 216"/>
                <a:gd name="T59" fmla="*/ 20 h 216"/>
                <a:gd name="T60" fmla="*/ 103 w 216"/>
                <a:gd name="T61" fmla="*/ 45 h 216"/>
                <a:gd name="T62" fmla="*/ 106 w 216"/>
                <a:gd name="T63" fmla="*/ 38 h 216"/>
                <a:gd name="T64" fmla="*/ 107 w 216"/>
                <a:gd name="T65" fmla="*/ 25 h 216"/>
                <a:gd name="T66" fmla="*/ 107 w 216"/>
                <a:gd name="T67" fmla="*/ 1 h 216"/>
                <a:gd name="T68" fmla="*/ 101 w 216"/>
                <a:gd name="T69" fmla="*/ 7 h 216"/>
                <a:gd name="T70" fmla="*/ 101 w 216"/>
                <a:gd name="T71" fmla="*/ 19 h 216"/>
                <a:gd name="T72" fmla="*/ 160 w 216"/>
                <a:gd name="T73" fmla="*/ 56 h 216"/>
                <a:gd name="T74" fmla="*/ 163 w 216"/>
                <a:gd name="T75" fmla="*/ 81 h 216"/>
                <a:gd name="T76" fmla="*/ 166 w 216"/>
                <a:gd name="T77" fmla="*/ 74 h 216"/>
                <a:gd name="T78" fmla="*/ 167 w 216"/>
                <a:gd name="T79" fmla="*/ 61 h 216"/>
                <a:gd name="T80" fmla="*/ 167 w 216"/>
                <a:gd name="T81" fmla="*/ 37 h 216"/>
                <a:gd name="T82" fmla="*/ 161 w 216"/>
                <a:gd name="T83" fmla="*/ 43 h 216"/>
                <a:gd name="T84" fmla="*/ 161 w 216"/>
                <a:gd name="T85" fmla="*/ 55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16" h="216">
                  <a:moveTo>
                    <a:pt x="204" y="184"/>
                  </a:moveTo>
                  <a:cubicBezTo>
                    <a:pt x="204" y="183"/>
                    <a:pt x="205" y="181"/>
                    <a:pt x="205" y="179"/>
                  </a:cubicBezTo>
                  <a:cubicBezTo>
                    <a:pt x="205" y="126"/>
                    <a:pt x="161" y="84"/>
                    <a:pt x="108" y="84"/>
                  </a:cubicBezTo>
                  <a:cubicBezTo>
                    <a:pt x="55" y="84"/>
                    <a:pt x="12" y="126"/>
                    <a:pt x="12" y="179"/>
                  </a:cubicBezTo>
                  <a:cubicBezTo>
                    <a:pt x="12" y="181"/>
                    <a:pt x="12" y="183"/>
                    <a:pt x="12" y="184"/>
                  </a:cubicBezTo>
                  <a:cubicBezTo>
                    <a:pt x="5" y="186"/>
                    <a:pt x="0" y="192"/>
                    <a:pt x="0" y="199"/>
                  </a:cubicBezTo>
                  <a:cubicBezTo>
                    <a:pt x="0" y="201"/>
                    <a:pt x="0" y="201"/>
                    <a:pt x="0" y="201"/>
                  </a:cubicBezTo>
                  <a:cubicBezTo>
                    <a:pt x="0" y="209"/>
                    <a:pt x="7" y="216"/>
                    <a:pt x="15" y="216"/>
                  </a:cubicBezTo>
                  <a:cubicBezTo>
                    <a:pt x="201" y="216"/>
                    <a:pt x="201" y="216"/>
                    <a:pt x="201" y="216"/>
                  </a:cubicBezTo>
                  <a:cubicBezTo>
                    <a:pt x="209" y="216"/>
                    <a:pt x="216" y="209"/>
                    <a:pt x="216" y="201"/>
                  </a:cubicBezTo>
                  <a:cubicBezTo>
                    <a:pt x="216" y="199"/>
                    <a:pt x="216" y="199"/>
                    <a:pt x="216" y="199"/>
                  </a:cubicBezTo>
                  <a:cubicBezTo>
                    <a:pt x="216" y="192"/>
                    <a:pt x="211" y="186"/>
                    <a:pt x="204" y="184"/>
                  </a:cubicBezTo>
                  <a:close/>
                  <a:moveTo>
                    <a:pt x="108" y="92"/>
                  </a:moveTo>
                  <a:cubicBezTo>
                    <a:pt x="157" y="92"/>
                    <a:pt x="197" y="130"/>
                    <a:pt x="197" y="179"/>
                  </a:cubicBezTo>
                  <a:cubicBezTo>
                    <a:pt x="197" y="180"/>
                    <a:pt x="196" y="182"/>
                    <a:pt x="196" y="184"/>
                  </a:cubicBezTo>
                  <a:cubicBezTo>
                    <a:pt x="20" y="184"/>
                    <a:pt x="20" y="184"/>
                    <a:pt x="20" y="184"/>
                  </a:cubicBezTo>
                  <a:cubicBezTo>
                    <a:pt x="20" y="182"/>
                    <a:pt x="20" y="180"/>
                    <a:pt x="20" y="179"/>
                  </a:cubicBezTo>
                  <a:cubicBezTo>
                    <a:pt x="20" y="130"/>
                    <a:pt x="59" y="92"/>
                    <a:pt x="108" y="92"/>
                  </a:cubicBezTo>
                  <a:close/>
                  <a:moveTo>
                    <a:pt x="208" y="201"/>
                  </a:moveTo>
                  <a:cubicBezTo>
                    <a:pt x="208" y="204"/>
                    <a:pt x="204" y="208"/>
                    <a:pt x="200" y="208"/>
                  </a:cubicBezTo>
                  <a:cubicBezTo>
                    <a:pt x="16" y="208"/>
                    <a:pt x="16" y="208"/>
                    <a:pt x="16" y="208"/>
                  </a:cubicBezTo>
                  <a:cubicBezTo>
                    <a:pt x="12" y="208"/>
                    <a:pt x="8" y="204"/>
                    <a:pt x="8" y="201"/>
                  </a:cubicBezTo>
                  <a:cubicBezTo>
                    <a:pt x="8" y="199"/>
                    <a:pt x="8" y="199"/>
                    <a:pt x="8" y="199"/>
                  </a:cubicBezTo>
                  <a:cubicBezTo>
                    <a:pt x="8" y="195"/>
                    <a:pt x="11" y="192"/>
                    <a:pt x="15" y="192"/>
                  </a:cubicBezTo>
                  <a:cubicBezTo>
                    <a:pt x="201" y="192"/>
                    <a:pt x="201" y="192"/>
                    <a:pt x="201" y="192"/>
                  </a:cubicBezTo>
                  <a:cubicBezTo>
                    <a:pt x="205" y="192"/>
                    <a:pt x="208" y="195"/>
                    <a:pt x="208" y="199"/>
                  </a:cubicBezTo>
                  <a:lnTo>
                    <a:pt x="208" y="201"/>
                  </a:lnTo>
                  <a:close/>
                  <a:moveTo>
                    <a:pt x="44" y="175"/>
                  </a:moveTo>
                  <a:cubicBezTo>
                    <a:pt x="46" y="175"/>
                    <a:pt x="48" y="173"/>
                    <a:pt x="48" y="171"/>
                  </a:cubicBezTo>
                  <a:cubicBezTo>
                    <a:pt x="48" y="139"/>
                    <a:pt x="74" y="113"/>
                    <a:pt x="106" y="113"/>
                  </a:cubicBezTo>
                  <a:cubicBezTo>
                    <a:pt x="108" y="113"/>
                    <a:pt x="110" y="111"/>
                    <a:pt x="110" y="109"/>
                  </a:cubicBezTo>
                  <a:cubicBezTo>
                    <a:pt x="110" y="107"/>
                    <a:pt x="108" y="105"/>
                    <a:pt x="106" y="105"/>
                  </a:cubicBezTo>
                  <a:cubicBezTo>
                    <a:pt x="69" y="105"/>
                    <a:pt x="40" y="135"/>
                    <a:pt x="40" y="171"/>
                  </a:cubicBezTo>
                  <a:cubicBezTo>
                    <a:pt x="40" y="173"/>
                    <a:pt x="41" y="175"/>
                    <a:pt x="44" y="175"/>
                  </a:cubicBezTo>
                  <a:close/>
                  <a:moveTo>
                    <a:pt x="93" y="84"/>
                  </a:moveTo>
                  <a:cubicBezTo>
                    <a:pt x="95" y="84"/>
                    <a:pt x="97" y="82"/>
                    <a:pt x="97" y="80"/>
                  </a:cubicBezTo>
                  <a:cubicBezTo>
                    <a:pt x="97" y="75"/>
                    <a:pt x="102" y="71"/>
                    <a:pt x="107" y="71"/>
                  </a:cubicBezTo>
                  <a:cubicBezTo>
                    <a:pt x="109" y="71"/>
                    <a:pt x="109" y="71"/>
                    <a:pt x="109" y="71"/>
                  </a:cubicBezTo>
                  <a:cubicBezTo>
                    <a:pt x="115" y="71"/>
                    <a:pt x="119" y="75"/>
                    <a:pt x="119" y="80"/>
                  </a:cubicBezTo>
                  <a:cubicBezTo>
                    <a:pt x="119" y="82"/>
                    <a:pt x="121" y="83"/>
                    <a:pt x="124" y="83"/>
                  </a:cubicBezTo>
                  <a:cubicBezTo>
                    <a:pt x="126" y="83"/>
                    <a:pt x="128" y="82"/>
                    <a:pt x="128" y="80"/>
                  </a:cubicBezTo>
                  <a:cubicBezTo>
                    <a:pt x="128" y="71"/>
                    <a:pt x="119" y="64"/>
                    <a:pt x="109" y="64"/>
                  </a:cubicBezTo>
                  <a:cubicBezTo>
                    <a:pt x="107" y="64"/>
                    <a:pt x="107" y="64"/>
                    <a:pt x="107" y="64"/>
                  </a:cubicBezTo>
                  <a:cubicBezTo>
                    <a:pt x="97" y="64"/>
                    <a:pt x="88" y="71"/>
                    <a:pt x="88" y="80"/>
                  </a:cubicBezTo>
                  <a:cubicBezTo>
                    <a:pt x="88" y="82"/>
                    <a:pt x="90" y="84"/>
                    <a:pt x="93" y="84"/>
                  </a:cubicBezTo>
                  <a:close/>
                  <a:moveTo>
                    <a:pt x="48" y="48"/>
                  </a:moveTo>
                  <a:cubicBezTo>
                    <a:pt x="41" y="55"/>
                    <a:pt x="41" y="65"/>
                    <a:pt x="48" y="72"/>
                  </a:cubicBezTo>
                  <a:cubicBezTo>
                    <a:pt x="49" y="73"/>
                    <a:pt x="50" y="73"/>
                    <a:pt x="51" y="73"/>
                  </a:cubicBezTo>
                  <a:cubicBezTo>
                    <a:pt x="52" y="73"/>
                    <a:pt x="53" y="73"/>
                    <a:pt x="54" y="72"/>
                  </a:cubicBezTo>
                  <a:cubicBezTo>
                    <a:pt x="55" y="70"/>
                    <a:pt x="55" y="68"/>
                    <a:pt x="54" y="66"/>
                  </a:cubicBezTo>
                  <a:cubicBezTo>
                    <a:pt x="50" y="63"/>
                    <a:pt x="50" y="58"/>
                    <a:pt x="53" y="54"/>
                  </a:cubicBezTo>
                  <a:cubicBezTo>
                    <a:pt x="54" y="54"/>
                    <a:pt x="54" y="54"/>
                    <a:pt x="55" y="53"/>
                  </a:cubicBezTo>
                  <a:cubicBezTo>
                    <a:pt x="58" y="50"/>
                    <a:pt x="60" y="46"/>
                    <a:pt x="60" y="41"/>
                  </a:cubicBezTo>
                  <a:cubicBezTo>
                    <a:pt x="60" y="37"/>
                    <a:pt x="58" y="32"/>
                    <a:pt x="55" y="29"/>
                  </a:cubicBezTo>
                  <a:cubicBezTo>
                    <a:pt x="53" y="28"/>
                    <a:pt x="51" y="28"/>
                    <a:pt x="49" y="29"/>
                  </a:cubicBezTo>
                  <a:cubicBezTo>
                    <a:pt x="47" y="31"/>
                    <a:pt x="47" y="33"/>
                    <a:pt x="49" y="35"/>
                  </a:cubicBezTo>
                  <a:cubicBezTo>
                    <a:pt x="51" y="37"/>
                    <a:pt x="52" y="39"/>
                    <a:pt x="52" y="41"/>
                  </a:cubicBezTo>
                  <a:cubicBezTo>
                    <a:pt x="52" y="43"/>
                    <a:pt x="51" y="46"/>
                    <a:pt x="49" y="47"/>
                  </a:cubicBezTo>
                  <a:cubicBezTo>
                    <a:pt x="49" y="47"/>
                    <a:pt x="48" y="48"/>
                    <a:pt x="48" y="48"/>
                  </a:cubicBezTo>
                  <a:close/>
                  <a:moveTo>
                    <a:pt x="100" y="20"/>
                  </a:moveTo>
                  <a:cubicBezTo>
                    <a:pt x="93" y="27"/>
                    <a:pt x="93" y="37"/>
                    <a:pt x="100" y="44"/>
                  </a:cubicBezTo>
                  <a:cubicBezTo>
                    <a:pt x="101" y="45"/>
                    <a:pt x="102" y="45"/>
                    <a:pt x="103" y="45"/>
                  </a:cubicBezTo>
                  <a:cubicBezTo>
                    <a:pt x="104" y="45"/>
                    <a:pt x="105" y="45"/>
                    <a:pt x="106" y="44"/>
                  </a:cubicBezTo>
                  <a:cubicBezTo>
                    <a:pt x="107" y="42"/>
                    <a:pt x="107" y="40"/>
                    <a:pt x="106" y="38"/>
                  </a:cubicBezTo>
                  <a:cubicBezTo>
                    <a:pt x="102" y="35"/>
                    <a:pt x="102" y="29"/>
                    <a:pt x="105" y="26"/>
                  </a:cubicBezTo>
                  <a:cubicBezTo>
                    <a:pt x="106" y="26"/>
                    <a:pt x="106" y="26"/>
                    <a:pt x="107" y="25"/>
                  </a:cubicBezTo>
                  <a:cubicBezTo>
                    <a:pt x="110" y="22"/>
                    <a:pt x="112" y="18"/>
                    <a:pt x="112" y="13"/>
                  </a:cubicBezTo>
                  <a:cubicBezTo>
                    <a:pt x="112" y="9"/>
                    <a:pt x="110" y="4"/>
                    <a:pt x="107" y="1"/>
                  </a:cubicBezTo>
                  <a:cubicBezTo>
                    <a:pt x="105" y="0"/>
                    <a:pt x="103" y="0"/>
                    <a:pt x="101" y="1"/>
                  </a:cubicBezTo>
                  <a:cubicBezTo>
                    <a:pt x="99" y="3"/>
                    <a:pt x="99" y="5"/>
                    <a:pt x="101" y="7"/>
                  </a:cubicBezTo>
                  <a:cubicBezTo>
                    <a:pt x="103" y="9"/>
                    <a:pt x="104" y="11"/>
                    <a:pt x="104" y="13"/>
                  </a:cubicBezTo>
                  <a:cubicBezTo>
                    <a:pt x="104" y="15"/>
                    <a:pt x="103" y="17"/>
                    <a:pt x="101" y="19"/>
                  </a:cubicBezTo>
                  <a:cubicBezTo>
                    <a:pt x="101" y="19"/>
                    <a:pt x="100" y="20"/>
                    <a:pt x="100" y="20"/>
                  </a:cubicBezTo>
                  <a:close/>
                  <a:moveTo>
                    <a:pt x="160" y="56"/>
                  </a:moveTo>
                  <a:cubicBezTo>
                    <a:pt x="153" y="63"/>
                    <a:pt x="153" y="73"/>
                    <a:pt x="160" y="80"/>
                  </a:cubicBezTo>
                  <a:cubicBezTo>
                    <a:pt x="161" y="81"/>
                    <a:pt x="162" y="81"/>
                    <a:pt x="163" y="81"/>
                  </a:cubicBezTo>
                  <a:cubicBezTo>
                    <a:pt x="164" y="81"/>
                    <a:pt x="165" y="81"/>
                    <a:pt x="166" y="80"/>
                  </a:cubicBezTo>
                  <a:cubicBezTo>
                    <a:pt x="167" y="78"/>
                    <a:pt x="167" y="76"/>
                    <a:pt x="166" y="74"/>
                  </a:cubicBezTo>
                  <a:cubicBezTo>
                    <a:pt x="162" y="71"/>
                    <a:pt x="162" y="66"/>
                    <a:pt x="165" y="62"/>
                  </a:cubicBezTo>
                  <a:cubicBezTo>
                    <a:pt x="166" y="62"/>
                    <a:pt x="166" y="62"/>
                    <a:pt x="167" y="61"/>
                  </a:cubicBezTo>
                  <a:cubicBezTo>
                    <a:pt x="170" y="58"/>
                    <a:pt x="172" y="54"/>
                    <a:pt x="172" y="49"/>
                  </a:cubicBezTo>
                  <a:cubicBezTo>
                    <a:pt x="172" y="45"/>
                    <a:pt x="170" y="40"/>
                    <a:pt x="167" y="37"/>
                  </a:cubicBezTo>
                  <a:cubicBezTo>
                    <a:pt x="165" y="36"/>
                    <a:pt x="163" y="36"/>
                    <a:pt x="161" y="37"/>
                  </a:cubicBezTo>
                  <a:cubicBezTo>
                    <a:pt x="159" y="39"/>
                    <a:pt x="159" y="41"/>
                    <a:pt x="161" y="43"/>
                  </a:cubicBezTo>
                  <a:cubicBezTo>
                    <a:pt x="163" y="45"/>
                    <a:pt x="164" y="47"/>
                    <a:pt x="164" y="49"/>
                  </a:cubicBezTo>
                  <a:cubicBezTo>
                    <a:pt x="164" y="51"/>
                    <a:pt x="163" y="54"/>
                    <a:pt x="161" y="55"/>
                  </a:cubicBezTo>
                  <a:cubicBezTo>
                    <a:pt x="161" y="55"/>
                    <a:pt x="160" y="56"/>
                    <a:pt x="160" y="5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105" name="Group 104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/>
          <p:cNvGrpSpPr/>
          <p:nvPr/>
        </p:nvGrpSpPr>
        <p:grpSpPr>
          <a:xfrm>
            <a:off x="10842278" y="5134979"/>
            <a:ext cx="614350" cy="614350"/>
            <a:chOff x="10842278" y="5134979"/>
            <a:chExt cx="614350" cy="614350"/>
          </a:xfrm>
        </p:grpSpPr>
        <p:sp>
          <p:nvSpPr>
            <p:cNvPr id="79" name="Oval 78"/>
            <p:cNvSpPr/>
            <p:nvPr/>
          </p:nvSpPr>
          <p:spPr>
            <a:xfrm>
              <a:off x="10842278" y="5134979"/>
              <a:ext cx="614350" cy="614350"/>
            </a:xfrm>
            <a:prstGeom prst="ellipse">
              <a:avLst/>
            </a:prstGeom>
            <a:ln>
              <a:noFill/>
            </a:ln>
            <a:effectLst>
              <a:outerShdw blurRad="228600" dist="127000" dir="2700000" sx="94000" sy="94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5" name="Gruppieren 329"/>
            <p:cNvGrpSpPr/>
            <p:nvPr/>
          </p:nvGrpSpPr>
          <p:grpSpPr>
            <a:xfrm>
              <a:off x="11052154" y="5307080"/>
              <a:ext cx="194598" cy="270148"/>
              <a:chOff x="3440906" y="5202237"/>
              <a:chExt cx="269875" cy="374650"/>
            </a:xfrm>
            <a:solidFill>
              <a:schemeClr val="bg1"/>
            </a:solidFill>
          </p:grpSpPr>
          <p:sp>
            <p:nvSpPr>
              <p:cNvPr id="96" name="Freeform 198"/>
              <p:cNvSpPr>
                <a:spLocks noEditPoints="1"/>
              </p:cNvSpPr>
              <p:nvPr/>
            </p:nvSpPr>
            <p:spPr bwMode="auto">
              <a:xfrm>
                <a:off x="3440906" y="5308599"/>
                <a:ext cx="201613" cy="268288"/>
              </a:xfrm>
              <a:custGeom>
                <a:avLst/>
                <a:gdLst>
                  <a:gd name="T0" fmla="*/ 106 w 128"/>
                  <a:gd name="T1" fmla="*/ 172 h 172"/>
                  <a:gd name="T2" fmla="*/ 22 w 128"/>
                  <a:gd name="T3" fmla="*/ 172 h 172"/>
                  <a:gd name="T4" fmla="*/ 0 w 128"/>
                  <a:gd name="T5" fmla="*/ 150 h 172"/>
                  <a:gd name="T6" fmla="*/ 0 w 128"/>
                  <a:gd name="T7" fmla="*/ 0 h 172"/>
                  <a:gd name="T8" fmla="*/ 128 w 128"/>
                  <a:gd name="T9" fmla="*/ 0 h 172"/>
                  <a:gd name="T10" fmla="*/ 128 w 128"/>
                  <a:gd name="T11" fmla="*/ 150 h 172"/>
                  <a:gd name="T12" fmla="*/ 106 w 128"/>
                  <a:gd name="T13" fmla="*/ 172 h 172"/>
                  <a:gd name="T14" fmla="*/ 8 w 128"/>
                  <a:gd name="T15" fmla="*/ 8 h 172"/>
                  <a:gd name="T16" fmla="*/ 8 w 128"/>
                  <a:gd name="T17" fmla="*/ 150 h 172"/>
                  <a:gd name="T18" fmla="*/ 22 w 128"/>
                  <a:gd name="T19" fmla="*/ 164 h 172"/>
                  <a:gd name="T20" fmla="*/ 106 w 128"/>
                  <a:gd name="T21" fmla="*/ 164 h 172"/>
                  <a:gd name="T22" fmla="*/ 120 w 128"/>
                  <a:gd name="T23" fmla="*/ 150 h 172"/>
                  <a:gd name="T24" fmla="*/ 120 w 128"/>
                  <a:gd name="T25" fmla="*/ 8 h 172"/>
                  <a:gd name="T26" fmla="*/ 8 w 128"/>
                  <a:gd name="T27" fmla="*/ 8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28" h="172">
                    <a:moveTo>
                      <a:pt x="106" y="172"/>
                    </a:moveTo>
                    <a:cubicBezTo>
                      <a:pt x="22" y="172"/>
                      <a:pt x="22" y="172"/>
                      <a:pt x="22" y="172"/>
                    </a:cubicBezTo>
                    <a:cubicBezTo>
                      <a:pt x="10" y="172"/>
                      <a:pt x="0" y="162"/>
                      <a:pt x="0" y="15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28" y="0"/>
                      <a:pt x="128" y="0"/>
                      <a:pt x="128" y="0"/>
                    </a:cubicBezTo>
                    <a:cubicBezTo>
                      <a:pt x="128" y="150"/>
                      <a:pt x="128" y="150"/>
                      <a:pt x="128" y="150"/>
                    </a:cubicBezTo>
                    <a:cubicBezTo>
                      <a:pt x="128" y="162"/>
                      <a:pt x="118" y="172"/>
                      <a:pt x="106" y="172"/>
                    </a:cubicBezTo>
                    <a:close/>
                    <a:moveTo>
                      <a:pt x="8" y="8"/>
                    </a:moveTo>
                    <a:cubicBezTo>
                      <a:pt x="8" y="150"/>
                      <a:pt x="8" y="150"/>
                      <a:pt x="8" y="150"/>
                    </a:cubicBezTo>
                    <a:cubicBezTo>
                      <a:pt x="8" y="158"/>
                      <a:pt x="14" y="164"/>
                      <a:pt x="22" y="164"/>
                    </a:cubicBezTo>
                    <a:cubicBezTo>
                      <a:pt x="106" y="164"/>
                      <a:pt x="106" y="164"/>
                      <a:pt x="106" y="164"/>
                    </a:cubicBezTo>
                    <a:cubicBezTo>
                      <a:pt x="114" y="164"/>
                      <a:pt x="120" y="158"/>
                      <a:pt x="120" y="150"/>
                    </a:cubicBezTo>
                    <a:cubicBezTo>
                      <a:pt x="120" y="8"/>
                      <a:pt x="120" y="8"/>
                      <a:pt x="120" y="8"/>
                    </a:cubicBezTo>
                    <a:lnTo>
                      <a:pt x="8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97" name="Freeform 199"/>
              <p:cNvSpPr>
                <a:spLocks noEditPoints="1"/>
              </p:cNvSpPr>
              <p:nvPr/>
            </p:nvSpPr>
            <p:spPr bwMode="auto">
              <a:xfrm>
                <a:off x="3629818" y="5333999"/>
                <a:ext cx="80963" cy="200025"/>
              </a:xfrm>
              <a:custGeom>
                <a:avLst/>
                <a:gdLst>
                  <a:gd name="T0" fmla="*/ 4 w 52"/>
                  <a:gd name="T1" fmla="*/ 128 h 128"/>
                  <a:gd name="T2" fmla="*/ 0 w 52"/>
                  <a:gd name="T3" fmla="*/ 128 h 128"/>
                  <a:gd name="T4" fmla="*/ 0 w 52"/>
                  <a:gd name="T5" fmla="*/ 104 h 128"/>
                  <a:gd name="T6" fmla="*/ 4 w 52"/>
                  <a:gd name="T7" fmla="*/ 104 h 128"/>
                  <a:gd name="T8" fmla="*/ 28 w 52"/>
                  <a:gd name="T9" fmla="*/ 80 h 128"/>
                  <a:gd name="T10" fmla="*/ 28 w 52"/>
                  <a:gd name="T11" fmla="*/ 48 h 128"/>
                  <a:gd name="T12" fmla="*/ 4 w 52"/>
                  <a:gd name="T13" fmla="*/ 24 h 128"/>
                  <a:gd name="T14" fmla="*/ 0 w 52"/>
                  <a:gd name="T15" fmla="*/ 24 h 128"/>
                  <a:gd name="T16" fmla="*/ 0 w 52"/>
                  <a:gd name="T17" fmla="*/ 0 h 128"/>
                  <a:gd name="T18" fmla="*/ 4 w 52"/>
                  <a:gd name="T19" fmla="*/ 0 h 128"/>
                  <a:gd name="T20" fmla="*/ 52 w 52"/>
                  <a:gd name="T21" fmla="*/ 48 h 128"/>
                  <a:gd name="T22" fmla="*/ 52 w 52"/>
                  <a:gd name="T23" fmla="*/ 80 h 128"/>
                  <a:gd name="T24" fmla="*/ 4 w 52"/>
                  <a:gd name="T25" fmla="*/ 128 h 128"/>
                  <a:gd name="T26" fmla="*/ 8 w 52"/>
                  <a:gd name="T27" fmla="*/ 112 h 128"/>
                  <a:gd name="T28" fmla="*/ 8 w 52"/>
                  <a:gd name="T29" fmla="*/ 120 h 128"/>
                  <a:gd name="T30" fmla="*/ 44 w 52"/>
                  <a:gd name="T31" fmla="*/ 80 h 128"/>
                  <a:gd name="T32" fmla="*/ 44 w 52"/>
                  <a:gd name="T33" fmla="*/ 48 h 128"/>
                  <a:gd name="T34" fmla="*/ 8 w 52"/>
                  <a:gd name="T35" fmla="*/ 8 h 128"/>
                  <a:gd name="T36" fmla="*/ 8 w 52"/>
                  <a:gd name="T37" fmla="*/ 16 h 128"/>
                  <a:gd name="T38" fmla="*/ 36 w 52"/>
                  <a:gd name="T39" fmla="*/ 48 h 128"/>
                  <a:gd name="T40" fmla="*/ 36 w 52"/>
                  <a:gd name="T41" fmla="*/ 80 h 128"/>
                  <a:gd name="T42" fmla="*/ 8 w 52"/>
                  <a:gd name="T43" fmla="*/ 112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2" h="128">
                    <a:moveTo>
                      <a:pt x="4" y="128"/>
                    </a:moveTo>
                    <a:cubicBezTo>
                      <a:pt x="0" y="128"/>
                      <a:pt x="0" y="128"/>
                      <a:pt x="0" y="128"/>
                    </a:cubicBezTo>
                    <a:cubicBezTo>
                      <a:pt x="0" y="104"/>
                      <a:pt x="0" y="104"/>
                      <a:pt x="0" y="104"/>
                    </a:cubicBezTo>
                    <a:cubicBezTo>
                      <a:pt x="4" y="104"/>
                      <a:pt x="4" y="104"/>
                      <a:pt x="4" y="104"/>
                    </a:cubicBezTo>
                    <a:cubicBezTo>
                      <a:pt x="17" y="104"/>
                      <a:pt x="28" y="93"/>
                      <a:pt x="28" y="80"/>
                    </a:cubicBezTo>
                    <a:cubicBezTo>
                      <a:pt x="28" y="48"/>
                      <a:pt x="28" y="48"/>
                      <a:pt x="28" y="48"/>
                    </a:cubicBezTo>
                    <a:cubicBezTo>
                      <a:pt x="28" y="35"/>
                      <a:pt x="17" y="24"/>
                      <a:pt x="4" y="2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0" y="0"/>
                      <a:pt x="52" y="22"/>
                      <a:pt x="52" y="48"/>
                    </a:cubicBezTo>
                    <a:cubicBezTo>
                      <a:pt x="52" y="80"/>
                      <a:pt x="52" y="80"/>
                      <a:pt x="52" y="80"/>
                    </a:cubicBezTo>
                    <a:cubicBezTo>
                      <a:pt x="52" y="106"/>
                      <a:pt x="30" y="128"/>
                      <a:pt x="4" y="128"/>
                    </a:cubicBezTo>
                    <a:close/>
                    <a:moveTo>
                      <a:pt x="8" y="112"/>
                    </a:moveTo>
                    <a:cubicBezTo>
                      <a:pt x="8" y="120"/>
                      <a:pt x="8" y="120"/>
                      <a:pt x="8" y="120"/>
                    </a:cubicBezTo>
                    <a:cubicBezTo>
                      <a:pt x="28" y="118"/>
                      <a:pt x="44" y="101"/>
                      <a:pt x="44" y="80"/>
                    </a:cubicBezTo>
                    <a:cubicBezTo>
                      <a:pt x="44" y="48"/>
                      <a:pt x="44" y="48"/>
                      <a:pt x="44" y="48"/>
                    </a:cubicBezTo>
                    <a:cubicBezTo>
                      <a:pt x="44" y="27"/>
                      <a:pt x="28" y="10"/>
                      <a:pt x="8" y="8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24" y="18"/>
                      <a:pt x="36" y="32"/>
                      <a:pt x="36" y="48"/>
                    </a:cubicBezTo>
                    <a:cubicBezTo>
                      <a:pt x="36" y="80"/>
                      <a:pt x="36" y="80"/>
                      <a:pt x="36" y="80"/>
                    </a:cubicBezTo>
                    <a:cubicBezTo>
                      <a:pt x="36" y="96"/>
                      <a:pt x="24" y="110"/>
                      <a:pt x="8" y="1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98" name="Freeform 200"/>
              <p:cNvSpPr/>
              <p:nvPr/>
            </p:nvSpPr>
            <p:spPr bwMode="auto">
              <a:xfrm>
                <a:off x="3440906" y="5202237"/>
                <a:ext cx="26988" cy="50800"/>
              </a:xfrm>
              <a:custGeom>
                <a:avLst/>
                <a:gdLst>
                  <a:gd name="T0" fmla="*/ 12 w 17"/>
                  <a:gd name="T1" fmla="*/ 32 h 32"/>
                  <a:gd name="T2" fmla="*/ 10 w 17"/>
                  <a:gd name="T3" fmla="*/ 32 h 32"/>
                  <a:gd name="T4" fmla="*/ 0 w 17"/>
                  <a:gd name="T5" fmla="*/ 15 h 32"/>
                  <a:gd name="T6" fmla="*/ 11 w 17"/>
                  <a:gd name="T7" fmla="*/ 0 h 32"/>
                  <a:gd name="T8" fmla="*/ 16 w 17"/>
                  <a:gd name="T9" fmla="*/ 3 h 32"/>
                  <a:gd name="T10" fmla="*/ 13 w 17"/>
                  <a:gd name="T11" fmla="*/ 8 h 32"/>
                  <a:gd name="T12" fmla="*/ 8 w 17"/>
                  <a:gd name="T13" fmla="*/ 15 h 32"/>
                  <a:gd name="T14" fmla="*/ 14 w 17"/>
                  <a:gd name="T15" fmla="*/ 24 h 32"/>
                  <a:gd name="T16" fmla="*/ 16 w 17"/>
                  <a:gd name="T17" fmla="*/ 30 h 32"/>
                  <a:gd name="T18" fmla="*/ 12 w 17"/>
                  <a:gd name="T19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" h="32">
                    <a:moveTo>
                      <a:pt x="12" y="32"/>
                    </a:moveTo>
                    <a:cubicBezTo>
                      <a:pt x="11" y="32"/>
                      <a:pt x="11" y="32"/>
                      <a:pt x="10" y="32"/>
                    </a:cubicBezTo>
                    <a:cubicBezTo>
                      <a:pt x="4" y="29"/>
                      <a:pt x="0" y="22"/>
                      <a:pt x="0" y="15"/>
                    </a:cubicBezTo>
                    <a:cubicBezTo>
                      <a:pt x="1" y="8"/>
                      <a:pt x="5" y="2"/>
                      <a:pt x="11" y="0"/>
                    </a:cubicBezTo>
                    <a:cubicBezTo>
                      <a:pt x="13" y="0"/>
                      <a:pt x="15" y="1"/>
                      <a:pt x="16" y="3"/>
                    </a:cubicBezTo>
                    <a:cubicBezTo>
                      <a:pt x="16" y="5"/>
                      <a:pt x="15" y="7"/>
                      <a:pt x="13" y="8"/>
                    </a:cubicBezTo>
                    <a:cubicBezTo>
                      <a:pt x="10" y="9"/>
                      <a:pt x="8" y="12"/>
                      <a:pt x="8" y="15"/>
                    </a:cubicBezTo>
                    <a:cubicBezTo>
                      <a:pt x="8" y="17"/>
                      <a:pt x="8" y="22"/>
                      <a:pt x="14" y="24"/>
                    </a:cubicBezTo>
                    <a:cubicBezTo>
                      <a:pt x="16" y="25"/>
                      <a:pt x="17" y="27"/>
                      <a:pt x="16" y="30"/>
                    </a:cubicBezTo>
                    <a:cubicBezTo>
                      <a:pt x="15" y="31"/>
                      <a:pt x="14" y="32"/>
                      <a:pt x="12" y="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99" name="Freeform 201"/>
              <p:cNvSpPr/>
              <p:nvPr/>
            </p:nvSpPr>
            <p:spPr bwMode="auto">
              <a:xfrm>
                <a:off x="3452018" y="5238749"/>
                <a:ext cx="26988" cy="50800"/>
              </a:xfrm>
              <a:custGeom>
                <a:avLst/>
                <a:gdLst>
                  <a:gd name="T0" fmla="*/ 5 w 17"/>
                  <a:gd name="T1" fmla="*/ 33 h 33"/>
                  <a:gd name="T2" fmla="*/ 1 w 17"/>
                  <a:gd name="T3" fmla="*/ 30 h 33"/>
                  <a:gd name="T4" fmla="*/ 4 w 17"/>
                  <a:gd name="T5" fmla="*/ 25 h 33"/>
                  <a:gd name="T6" fmla="*/ 9 w 17"/>
                  <a:gd name="T7" fmla="*/ 18 h 33"/>
                  <a:gd name="T8" fmla="*/ 3 w 17"/>
                  <a:gd name="T9" fmla="*/ 9 h 33"/>
                  <a:gd name="T10" fmla="*/ 1 w 17"/>
                  <a:gd name="T11" fmla="*/ 3 h 33"/>
                  <a:gd name="T12" fmla="*/ 7 w 17"/>
                  <a:gd name="T13" fmla="*/ 1 h 33"/>
                  <a:gd name="T14" fmla="*/ 17 w 17"/>
                  <a:gd name="T15" fmla="*/ 18 h 33"/>
                  <a:gd name="T16" fmla="*/ 6 w 17"/>
                  <a:gd name="T17" fmla="*/ 33 h 33"/>
                  <a:gd name="T18" fmla="*/ 5 w 17"/>
                  <a:gd name="T19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" h="33">
                    <a:moveTo>
                      <a:pt x="5" y="33"/>
                    </a:moveTo>
                    <a:cubicBezTo>
                      <a:pt x="3" y="33"/>
                      <a:pt x="2" y="32"/>
                      <a:pt x="1" y="30"/>
                    </a:cubicBezTo>
                    <a:cubicBezTo>
                      <a:pt x="1" y="28"/>
                      <a:pt x="2" y="26"/>
                      <a:pt x="4" y="25"/>
                    </a:cubicBezTo>
                    <a:cubicBezTo>
                      <a:pt x="7" y="24"/>
                      <a:pt x="9" y="21"/>
                      <a:pt x="9" y="18"/>
                    </a:cubicBezTo>
                    <a:cubicBezTo>
                      <a:pt x="9" y="16"/>
                      <a:pt x="9" y="11"/>
                      <a:pt x="3" y="9"/>
                    </a:cubicBezTo>
                    <a:cubicBezTo>
                      <a:pt x="1" y="8"/>
                      <a:pt x="0" y="6"/>
                      <a:pt x="1" y="3"/>
                    </a:cubicBezTo>
                    <a:cubicBezTo>
                      <a:pt x="2" y="1"/>
                      <a:pt x="4" y="0"/>
                      <a:pt x="7" y="1"/>
                    </a:cubicBezTo>
                    <a:cubicBezTo>
                      <a:pt x="13" y="4"/>
                      <a:pt x="17" y="11"/>
                      <a:pt x="17" y="18"/>
                    </a:cubicBezTo>
                    <a:cubicBezTo>
                      <a:pt x="16" y="25"/>
                      <a:pt x="12" y="31"/>
                      <a:pt x="6" y="33"/>
                    </a:cubicBezTo>
                    <a:cubicBezTo>
                      <a:pt x="6" y="33"/>
                      <a:pt x="5" y="33"/>
                      <a:pt x="5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00" name="Freeform 202"/>
              <p:cNvSpPr/>
              <p:nvPr/>
            </p:nvSpPr>
            <p:spPr bwMode="auto">
              <a:xfrm>
                <a:off x="3517106" y="5202237"/>
                <a:ext cx="25400" cy="50800"/>
              </a:xfrm>
              <a:custGeom>
                <a:avLst/>
                <a:gdLst>
                  <a:gd name="T0" fmla="*/ 12 w 17"/>
                  <a:gd name="T1" fmla="*/ 32 h 32"/>
                  <a:gd name="T2" fmla="*/ 10 w 17"/>
                  <a:gd name="T3" fmla="*/ 32 h 32"/>
                  <a:gd name="T4" fmla="*/ 0 w 17"/>
                  <a:gd name="T5" fmla="*/ 15 h 32"/>
                  <a:gd name="T6" fmla="*/ 11 w 17"/>
                  <a:gd name="T7" fmla="*/ 0 h 32"/>
                  <a:gd name="T8" fmla="*/ 16 w 17"/>
                  <a:gd name="T9" fmla="*/ 3 h 32"/>
                  <a:gd name="T10" fmla="*/ 13 w 17"/>
                  <a:gd name="T11" fmla="*/ 8 h 32"/>
                  <a:gd name="T12" fmla="*/ 8 w 17"/>
                  <a:gd name="T13" fmla="*/ 15 h 32"/>
                  <a:gd name="T14" fmla="*/ 14 w 17"/>
                  <a:gd name="T15" fmla="*/ 24 h 32"/>
                  <a:gd name="T16" fmla="*/ 16 w 17"/>
                  <a:gd name="T17" fmla="*/ 30 h 32"/>
                  <a:gd name="T18" fmla="*/ 12 w 17"/>
                  <a:gd name="T19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" h="32">
                    <a:moveTo>
                      <a:pt x="12" y="32"/>
                    </a:moveTo>
                    <a:cubicBezTo>
                      <a:pt x="11" y="32"/>
                      <a:pt x="11" y="32"/>
                      <a:pt x="10" y="32"/>
                    </a:cubicBezTo>
                    <a:cubicBezTo>
                      <a:pt x="4" y="29"/>
                      <a:pt x="0" y="22"/>
                      <a:pt x="0" y="15"/>
                    </a:cubicBezTo>
                    <a:cubicBezTo>
                      <a:pt x="1" y="8"/>
                      <a:pt x="5" y="2"/>
                      <a:pt x="11" y="0"/>
                    </a:cubicBezTo>
                    <a:cubicBezTo>
                      <a:pt x="13" y="0"/>
                      <a:pt x="15" y="1"/>
                      <a:pt x="16" y="3"/>
                    </a:cubicBezTo>
                    <a:cubicBezTo>
                      <a:pt x="16" y="5"/>
                      <a:pt x="15" y="7"/>
                      <a:pt x="13" y="8"/>
                    </a:cubicBezTo>
                    <a:cubicBezTo>
                      <a:pt x="10" y="9"/>
                      <a:pt x="8" y="12"/>
                      <a:pt x="8" y="15"/>
                    </a:cubicBezTo>
                    <a:cubicBezTo>
                      <a:pt x="8" y="17"/>
                      <a:pt x="8" y="22"/>
                      <a:pt x="14" y="24"/>
                    </a:cubicBezTo>
                    <a:cubicBezTo>
                      <a:pt x="16" y="25"/>
                      <a:pt x="17" y="27"/>
                      <a:pt x="16" y="30"/>
                    </a:cubicBezTo>
                    <a:cubicBezTo>
                      <a:pt x="15" y="31"/>
                      <a:pt x="14" y="32"/>
                      <a:pt x="12" y="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01" name="Freeform 203"/>
              <p:cNvSpPr/>
              <p:nvPr/>
            </p:nvSpPr>
            <p:spPr bwMode="auto">
              <a:xfrm>
                <a:off x="3528218" y="5238749"/>
                <a:ext cx="25400" cy="50800"/>
              </a:xfrm>
              <a:custGeom>
                <a:avLst/>
                <a:gdLst>
                  <a:gd name="T0" fmla="*/ 5 w 17"/>
                  <a:gd name="T1" fmla="*/ 33 h 33"/>
                  <a:gd name="T2" fmla="*/ 1 w 17"/>
                  <a:gd name="T3" fmla="*/ 30 h 33"/>
                  <a:gd name="T4" fmla="*/ 4 w 17"/>
                  <a:gd name="T5" fmla="*/ 25 h 33"/>
                  <a:gd name="T6" fmla="*/ 9 w 17"/>
                  <a:gd name="T7" fmla="*/ 18 h 33"/>
                  <a:gd name="T8" fmla="*/ 3 w 17"/>
                  <a:gd name="T9" fmla="*/ 9 h 33"/>
                  <a:gd name="T10" fmla="*/ 1 w 17"/>
                  <a:gd name="T11" fmla="*/ 3 h 33"/>
                  <a:gd name="T12" fmla="*/ 7 w 17"/>
                  <a:gd name="T13" fmla="*/ 1 h 33"/>
                  <a:gd name="T14" fmla="*/ 17 w 17"/>
                  <a:gd name="T15" fmla="*/ 18 h 33"/>
                  <a:gd name="T16" fmla="*/ 6 w 17"/>
                  <a:gd name="T17" fmla="*/ 33 h 33"/>
                  <a:gd name="T18" fmla="*/ 5 w 17"/>
                  <a:gd name="T19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" h="33">
                    <a:moveTo>
                      <a:pt x="5" y="33"/>
                    </a:moveTo>
                    <a:cubicBezTo>
                      <a:pt x="3" y="33"/>
                      <a:pt x="2" y="32"/>
                      <a:pt x="1" y="30"/>
                    </a:cubicBezTo>
                    <a:cubicBezTo>
                      <a:pt x="1" y="28"/>
                      <a:pt x="2" y="26"/>
                      <a:pt x="4" y="25"/>
                    </a:cubicBezTo>
                    <a:cubicBezTo>
                      <a:pt x="7" y="24"/>
                      <a:pt x="9" y="21"/>
                      <a:pt x="9" y="18"/>
                    </a:cubicBezTo>
                    <a:cubicBezTo>
                      <a:pt x="9" y="16"/>
                      <a:pt x="9" y="11"/>
                      <a:pt x="3" y="9"/>
                    </a:cubicBezTo>
                    <a:cubicBezTo>
                      <a:pt x="1" y="8"/>
                      <a:pt x="0" y="6"/>
                      <a:pt x="1" y="3"/>
                    </a:cubicBezTo>
                    <a:cubicBezTo>
                      <a:pt x="2" y="1"/>
                      <a:pt x="4" y="0"/>
                      <a:pt x="7" y="1"/>
                    </a:cubicBezTo>
                    <a:cubicBezTo>
                      <a:pt x="13" y="4"/>
                      <a:pt x="17" y="11"/>
                      <a:pt x="17" y="18"/>
                    </a:cubicBezTo>
                    <a:cubicBezTo>
                      <a:pt x="16" y="25"/>
                      <a:pt x="12" y="31"/>
                      <a:pt x="6" y="33"/>
                    </a:cubicBezTo>
                    <a:cubicBezTo>
                      <a:pt x="6" y="33"/>
                      <a:pt x="5" y="33"/>
                      <a:pt x="5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02" name="Freeform 204"/>
              <p:cNvSpPr/>
              <p:nvPr/>
            </p:nvSpPr>
            <p:spPr bwMode="auto">
              <a:xfrm>
                <a:off x="3591718" y="5202237"/>
                <a:ext cx="26988" cy="50800"/>
              </a:xfrm>
              <a:custGeom>
                <a:avLst/>
                <a:gdLst>
                  <a:gd name="T0" fmla="*/ 12 w 17"/>
                  <a:gd name="T1" fmla="*/ 32 h 32"/>
                  <a:gd name="T2" fmla="*/ 10 w 17"/>
                  <a:gd name="T3" fmla="*/ 32 h 32"/>
                  <a:gd name="T4" fmla="*/ 0 w 17"/>
                  <a:gd name="T5" fmla="*/ 15 h 32"/>
                  <a:gd name="T6" fmla="*/ 11 w 17"/>
                  <a:gd name="T7" fmla="*/ 0 h 32"/>
                  <a:gd name="T8" fmla="*/ 16 w 17"/>
                  <a:gd name="T9" fmla="*/ 3 h 32"/>
                  <a:gd name="T10" fmla="*/ 13 w 17"/>
                  <a:gd name="T11" fmla="*/ 8 h 32"/>
                  <a:gd name="T12" fmla="*/ 8 w 17"/>
                  <a:gd name="T13" fmla="*/ 15 h 32"/>
                  <a:gd name="T14" fmla="*/ 14 w 17"/>
                  <a:gd name="T15" fmla="*/ 24 h 32"/>
                  <a:gd name="T16" fmla="*/ 16 w 17"/>
                  <a:gd name="T17" fmla="*/ 30 h 32"/>
                  <a:gd name="T18" fmla="*/ 12 w 17"/>
                  <a:gd name="T19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" h="32">
                    <a:moveTo>
                      <a:pt x="12" y="32"/>
                    </a:moveTo>
                    <a:cubicBezTo>
                      <a:pt x="11" y="32"/>
                      <a:pt x="11" y="32"/>
                      <a:pt x="10" y="32"/>
                    </a:cubicBezTo>
                    <a:cubicBezTo>
                      <a:pt x="4" y="29"/>
                      <a:pt x="0" y="22"/>
                      <a:pt x="0" y="15"/>
                    </a:cubicBezTo>
                    <a:cubicBezTo>
                      <a:pt x="1" y="8"/>
                      <a:pt x="5" y="2"/>
                      <a:pt x="11" y="0"/>
                    </a:cubicBezTo>
                    <a:cubicBezTo>
                      <a:pt x="13" y="0"/>
                      <a:pt x="15" y="1"/>
                      <a:pt x="16" y="3"/>
                    </a:cubicBezTo>
                    <a:cubicBezTo>
                      <a:pt x="16" y="5"/>
                      <a:pt x="15" y="7"/>
                      <a:pt x="13" y="8"/>
                    </a:cubicBezTo>
                    <a:cubicBezTo>
                      <a:pt x="10" y="9"/>
                      <a:pt x="8" y="12"/>
                      <a:pt x="8" y="15"/>
                    </a:cubicBezTo>
                    <a:cubicBezTo>
                      <a:pt x="8" y="17"/>
                      <a:pt x="8" y="22"/>
                      <a:pt x="14" y="24"/>
                    </a:cubicBezTo>
                    <a:cubicBezTo>
                      <a:pt x="16" y="25"/>
                      <a:pt x="17" y="27"/>
                      <a:pt x="16" y="30"/>
                    </a:cubicBezTo>
                    <a:cubicBezTo>
                      <a:pt x="15" y="31"/>
                      <a:pt x="14" y="32"/>
                      <a:pt x="12" y="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03" name="Freeform 206"/>
              <p:cNvSpPr/>
              <p:nvPr/>
            </p:nvSpPr>
            <p:spPr bwMode="auto">
              <a:xfrm>
                <a:off x="3602830" y="5238749"/>
                <a:ext cx="26988" cy="50800"/>
              </a:xfrm>
              <a:custGeom>
                <a:avLst/>
                <a:gdLst>
                  <a:gd name="T0" fmla="*/ 5 w 17"/>
                  <a:gd name="T1" fmla="*/ 33 h 33"/>
                  <a:gd name="T2" fmla="*/ 1 w 17"/>
                  <a:gd name="T3" fmla="*/ 30 h 33"/>
                  <a:gd name="T4" fmla="*/ 4 w 17"/>
                  <a:gd name="T5" fmla="*/ 25 h 33"/>
                  <a:gd name="T6" fmla="*/ 9 w 17"/>
                  <a:gd name="T7" fmla="*/ 18 h 33"/>
                  <a:gd name="T8" fmla="*/ 3 w 17"/>
                  <a:gd name="T9" fmla="*/ 9 h 33"/>
                  <a:gd name="T10" fmla="*/ 1 w 17"/>
                  <a:gd name="T11" fmla="*/ 3 h 33"/>
                  <a:gd name="T12" fmla="*/ 7 w 17"/>
                  <a:gd name="T13" fmla="*/ 1 h 33"/>
                  <a:gd name="T14" fmla="*/ 17 w 17"/>
                  <a:gd name="T15" fmla="*/ 18 h 33"/>
                  <a:gd name="T16" fmla="*/ 6 w 17"/>
                  <a:gd name="T17" fmla="*/ 33 h 33"/>
                  <a:gd name="T18" fmla="*/ 5 w 17"/>
                  <a:gd name="T19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" h="33">
                    <a:moveTo>
                      <a:pt x="5" y="33"/>
                    </a:moveTo>
                    <a:cubicBezTo>
                      <a:pt x="3" y="33"/>
                      <a:pt x="2" y="32"/>
                      <a:pt x="1" y="30"/>
                    </a:cubicBezTo>
                    <a:cubicBezTo>
                      <a:pt x="1" y="28"/>
                      <a:pt x="2" y="26"/>
                      <a:pt x="4" y="25"/>
                    </a:cubicBezTo>
                    <a:cubicBezTo>
                      <a:pt x="7" y="24"/>
                      <a:pt x="9" y="21"/>
                      <a:pt x="9" y="18"/>
                    </a:cubicBezTo>
                    <a:cubicBezTo>
                      <a:pt x="9" y="16"/>
                      <a:pt x="9" y="11"/>
                      <a:pt x="3" y="9"/>
                    </a:cubicBezTo>
                    <a:cubicBezTo>
                      <a:pt x="1" y="8"/>
                      <a:pt x="0" y="6"/>
                      <a:pt x="1" y="3"/>
                    </a:cubicBezTo>
                    <a:cubicBezTo>
                      <a:pt x="2" y="1"/>
                      <a:pt x="4" y="0"/>
                      <a:pt x="7" y="1"/>
                    </a:cubicBezTo>
                    <a:cubicBezTo>
                      <a:pt x="13" y="4"/>
                      <a:pt x="17" y="11"/>
                      <a:pt x="17" y="18"/>
                    </a:cubicBezTo>
                    <a:cubicBezTo>
                      <a:pt x="16" y="25"/>
                      <a:pt x="12" y="31"/>
                      <a:pt x="6" y="33"/>
                    </a:cubicBezTo>
                    <a:cubicBezTo>
                      <a:pt x="6" y="33"/>
                      <a:pt x="5" y="33"/>
                      <a:pt x="5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</p:grpSp>
      <p:sp>
        <p:nvSpPr>
          <p:cNvPr id="14" name="e7d195523061f1c0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 hidden="1"/>
          <p:cNvSpPr txBox="1"/>
          <p:nvPr/>
        </p:nvSpPr>
        <p:spPr>
          <a:xfrm>
            <a:off x="-355600" y="1803400"/>
            <a:ext cx="323807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/>
              <a:t>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</a:t>
            </a:r>
            <a:endParaRPr lang="zh-CN" altLang="en-US" sz="1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9" presetClass="entr" presetSubtype="0" decel="10000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9" presetClass="entr" presetSubtype="0" decel="10000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4" grpId="0" animBg="1"/>
      <p:bldP spid="43" grpId="0" animBg="1"/>
      <p:bldP spid="4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/>
          <p:cNvGrpSpPr/>
          <p:nvPr/>
        </p:nvGrpSpPr>
        <p:grpSpPr>
          <a:xfrm>
            <a:off x="5794375" y="1325704"/>
            <a:ext cx="603250" cy="0"/>
            <a:chOff x="7150100" y="3662052"/>
            <a:chExt cx="603250" cy="0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7150100" y="3662052"/>
              <a:ext cx="336550" cy="0"/>
            </a:xfrm>
            <a:prstGeom prst="line">
              <a:avLst/>
            </a:prstGeom>
            <a:ln w="635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7620000" y="3662052"/>
              <a:ext cx="0" cy="0"/>
            </a:xfrm>
            <a:prstGeom prst="line">
              <a:avLst/>
            </a:prstGeom>
            <a:ln w="63500" cap="rnd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7753350" y="3662052"/>
              <a:ext cx="0" cy="0"/>
            </a:xfrm>
            <a:prstGeom prst="line">
              <a:avLst/>
            </a:prstGeom>
            <a:ln w="63500" cap="rnd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extBox 4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/>
          <p:cNvSpPr txBox="1"/>
          <p:nvPr/>
        </p:nvSpPr>
        <p:spPr>
          <a:xfrm>
            <a:off x="1277258" y="400392"/>
            <a:ext cx="96374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How to Order?</a:t>
            </a:r>
            <a:endParaRPr lang="en-US" sz="4400" b="1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7" name="Arc 16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/>
          <p:cNvSpPr/>
          <p:nvPr/>
        </p:nvSpPr>
        <p:spPr>
          <a:xfrm>
            <a:off x="3403425" y="2582721"/>
            <a:ext cx="1981724" cy="1421698"/>
          </a:xfrm>
          <a:prstGeom prst="arc">
            <a:avLst>
              <a:gd name="adj1" fmla="val 12677880"/>
              <a:gd name="adj2" fmla="val 19751058"/>
            </a:avLst>
          </a:prstGeom>
          <a:ln w="15875">
            <a:solidFill>
              <a:schemeClr val="bg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c 17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/>
          <p:cNvSpPr/>
          <p:nvPr/>
        </p:nvSpPr>
        <p:spPr>
          <a:xfrm flipV="1">
            <a:off x="6806850" y="2582721"/>
            <a:ext cx="1981724" cy="1421698"/>
          </a:xfrm>
          <a:prstGeom prst="arc">
            <a:avLst>
              <a:gd name="adj1" fmla="val 12677880"/>
              <a:gd name="adj2" fmla="val 19751058"/>
            </a:avLst>
          </a:prstGeom>
          <a:ln w="15875">
            <a:solidFill>
              <a:schemeClr val="bg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/>
          <p:cNvGrpSpPr/>
          <p:nvPr/>
        </p:nvGrpSpPr>
        <p:grpSpPr>
          <a:xfrm>
            <a:off x="4824170" y="4255925"/>
            <a:ext cx="2543660" cy="1126462"/>
            <a:chOff x="4824170" y="4255925"/>
            <a:chExt cx="2543660" cy="1126462"/>
          </a:xfrm>
        </p:grpSpPr>
        <p:sp>
          <p:nvSpPr>
            <p:cNvPr id="19" name="TextBox 18"/>
            <p:cNvSpPr txBox="1"/>
            <p:nvPr/>
          </p:nvSpPr>
          <p:spPr>
            <a:xfrm>
              <a:off x="5015779" y="4255925"/>
              <a:ext cx="21604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+mj-lt"/>
                </a:rPr>
                <a:t>Step 02</a:t>
              </a:r>
              <a:endParaRPr lang="en-US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824170" y="4625257"/>
              <a:ext cx="2543660" cy="757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200" dirty="0">
                  <a:solidFill>
                    <a:schemeClr val="bg1"/>
                  </a:solidFill>
                </a:rPr>
                <a:t>A wonderful serenity has taken possession of my entire soul, like these sweet mornings.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2" name="Group 21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/>
          <p:cNvGrpSpPr/>
          <p:nvPr/>
        </p:nvGrpSpPr>
        <p:grpSpPr>
          <a:xfrm>
            <a:off x="8227594" y="4255925"/>
            <a:ext cx="2543660" cy="1126462"/>
            <a:chOff x="4824170" y="4255925"/>
            <a:chExt cx="2543660" cy="1126462"/>
          </a:xfrm>
        </p:grpSpPr>
        <p:sp>
          <p:nvSpPr>
            <p:cNvPr id="23" name="TextBox 22"/>
            <p:cNvSpPr txBox="1"/>
            <p:nvPr/>
          </p:nvSpPr>
          <p:spPr>
            <a:xfrm>
              <a:off x="5015779" y="4255925"/>
              <a:ext cx="21604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+mj-lt"/>
                </a:rPr>
                <a:t>Step 03</a:t>
              </a:r>
              <a:endParaRPr lang="en-US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824170" y="4625257"/>
              <a:ext cx="2543660" cy="757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200" dirty="0">
                  <a:solidFill>
                    <a:schemeClr val="bg1"/>
                  </a:solidFill>
                </a:rPr>
                <a:t>A wonderful serenity has taken possession of my entire soul, like these sweet mornings.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5" name="Group 24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/>
          <p:cNvGrpSpPr/>
          <p:nvPr/>
        </p:nvGrpSpPr>
        <p:grpSpPr>
          <a:xfrm>
            <a:off x="1420746" y="4255925"/>
            <a:ext cx="2543660" cy="1126462"/>
            <a:chOff x="4824170" y="4255925"/>
            <a:chExt cx="2543660" cy="1126462"/>
          </a:xfrm>
        </p:grpSpPr>
        <p:sp>
          <p:nvSpPr>
            <p:cNvPr id="26" name="TextBox 25"/>
            <p:cNvSpPr txBox="1"/>
            <p:nvPr/>
          </p:nvSpPr>
          <p:spPr>
            <a:xfrm>
              <a:off x="5015779" y="4255925"/>
              <a:ext cx="21604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+mj-lt"/>
                </a:rPr>
                <a:t>Step 01</a:t>
              </a:r>
              <a:endParaRPr lang="en-US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824170" y="4625257"/>
              <a:ext cx="2543660" cy="757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200" dirty="0">
                  <a:solidFill>
                    <a:schemeClr val="bg1"/>
                  </a:solidFill>
                </a:rPr>
                <a:t>A wonderful serenity has taken possession of my entire soul, like these sweet mornings.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9" name="Group 38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/>
          <p:cNvGrpSpPr/>
          <p:nvPr/>
        </p:nvGrpSpPr>
        <p:grpSpPr>
          <a:xfrm>
            <a:off x="1981727" y="2582722"/>
            <a:ext cx="1421698" cy="1421698"/>
            <a:chOff x="1981727" y="2582722"/>
            <a:chExt cx="1421698" cy="1421698"/>
          </a:xfrm>
        </p:grpSpPr>
        <p:sp>
          <p:nvSpPr>
            <p:cNvPr id="16" name="Oval 15"/>
            <p:cNvSpPr/>
            <p:nvPr/>
          </p:nvSpPr>
          <p:spPr>
            <a:xfrm>
              <a:off x="1981727" y="2582722"/>
              <a:ext cx="1421698" cy="14216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60400" dist="571500" dir="5400000" sx="62000" sy="62000" algn="t" rotWithShape="0">
                <a:prstClr val="black">
                  <a:alpha val="2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 87"/>
            <p:cNvSpPr>
              <a:spLocks noEditPoints="1"/>
            </p:cNvSpPr>
            <p:nvPr/>
          </p:nvSpPr>
          <p:spPr bwMode="auto">
            <a:xfrm>
              <a:off x="2440366" y="3041361"/>
              <a:ext cx="504420" cy="504420"/>
            </a:xfrm>
            <a:custGeom>
              <a:avLst/>
              <a:gdLst>
                <a:gd name="T0" fmla="*/ 220 w 224"/>
                <a:gd name="T1" fmla="*/ 22 h 224"/>
                <a:gd name="T2" fmla="*/ 201 w 224"/>
                <a:gd name="T3" fmla="*/ 22 h 224"/>
                <a:gd name="T4" fmla="*/ 201 w 224"/>
                <a:gd name="T5" fmla="*/ 3 h 224"/>
                <a:gd name="T6" fmla="*/ 197 w 224"/>
                <a:gd name="T7" fmla="*/ 0 h 224"/>
                <a:gd name="T8" fmla="*/ 197 w 224"/>
                <a:gd name="T9" fmla="*/ 0 h 224"/>
                <a:gd name="T10" fmla="*/ 193 w 224"/>
                <a:gd name="T11" fmla="*/ 3 h 224"/>
                <a:gd name="T12" fmla="*/ 193 w 224"/>
                <a:gd name="T13" fmla="*/ 16 h 224"/>
                <a:gd name="T14" fmla="*/ 190 w 224"/>
                <a:gd name="T15" fmla="*/ 13 h 224"/>
                <a:gd name="T16" fmla="*/ 177 w 224"/>
                <a:gd name="T17" fmla="*/ 8 h 224"/>
                <a:gd name="T18" fmla="*/ 158 w 224"/>
                <a:gd name="T19" fmla="*/ 16 h 224"/>
                <a:gd name="T20" fmla="*/ 17 w 224"/>
                <a:gd name="T21" fmla="*/ 158 h 224"/>
                <a:gd name="T22" fmla="*/ 14 w 224"/>
                <a:gd name="T23" fmla="*/ 188 h 224"/>
                <a:gd name="T24" fmla="*/ 18 w 224"/>
                <a:gd name="T25" fmla="*/ 192 h 224"/>
                <a:gd name="T26" fmla="*/ 4 w 224"/>
                <a:gd name="T27" fmla="*/ 192 h 224"/>
                <a:gd name="T28" fmla="*/ 4 w 224"/>
                <a:gd name="T29" fmla="*/ 192 h 224"/>
                <a:gd name="T30" fmla="*/ 0 w 224"/>
                <a:gd name="T31" fmla="*/ 196 h 224"/>
                <a:gd name="T32" fmla="*/ 4 w 224"/>
                <a:gd name="T33" fmla="*/ 200 h 224"/>
                <a:gd name="T34" fmla="*/ 23 w 224"/>
                <a:gd name="T35" fmla="*/ 200 h 224"/>
                <a:gd name="T36" fmla="*/ 23 w 224"/>
                <a:gd name="T37" fmla="*/ 219 h 224"/>
                <a:gd name="T38" fmla="*/ 27 w 224"/>
                <a:gd name="T39" fmla="*/ 224 h 224"/>
                <a:gd name="T40" fmla="*/ 27 w 224"/>
                <a:gd name="T41" fmla="*/ 224 h 224"/>
                <a:gd name="T42" fmla="*/ 31 w 224"/>
                <a:gd name="T43" fmla="*/ 219 h 224"/>
                <a:gd name="T44" fmla="*/ 31 w 224"/>
                <a:gd name="T45" fmla="*/ 205 h 224"/>
                <a:gd name="T46" fmla="*/ 36 w 224"/>
                <a:gd name="T47" fmla="*/ 210 h 224"/>
                <a:gd name="T48" fmla="*/ 51 w 224"/>
                <a:gd name="T49" fmla="*/ 216 h 224"/>
                <a:gd name="T50" fmla="*/ 68 w 224"/>
                <a:gd name="T51" fmla="*/ 209 h 224"/>
                <a:gd name="T52" fmla="*/ 209 w 224"/>
                <a:gd name="T53" fmla="*/ 67 h 224"/>
                <a:gd name="T54" fmla="*/ 211 w 224"/>
                <a:gd name="T55" fmla="*/ 34 h 224"/>
                <a:gd name="T56" fmla="*/ 207 w 224"/>
                <a:gd name="T57" fmla="*/ 30 h 224"/>
                <a:gd name="T58" fmla="*/ 220 w 224"/>
                <a:gd name="T59" fmla="*/ 30 h 224"/>
                <a:gd name="T60" fmla="*/ 224 w 224"/>
                <a:gd name="T61" fmla="*/ 26 h 224"/>
                <a:gd name="T62" fmla="*/ 220 w 224"/>
                <a:gd name="T63" fmla="*/ 22 h 224"/>
                <a:gd name="T64" fmla="*/ 204 w 224"/>
                <a:gd name="T65" fmla="*/ 62 h 224"/>
                <a:gd name="T66" fmla="*/ 62 w 224"/>
                <a:gd name="T67" fmla="*/ 203 h 224"/>
                <a:gd name="T68" fmla="*/ 42 w 224"/>
                <a:gd name="T69" fmla="*/ 204 h 224"/>
                <a:gd name="T70" fmla="*/ 20 w 224"/>
                <a:gd name="T71" fmla="*/ 182 h 224"/>
                <a:gd name="T72" fmla="*/ 22 w 224"/>
                <a:gd name="T73" fmla="*/ 164 h 224"/>
                <a:gd name="T74" fmla="*/ 164 w 224"/>
                <a:gd name="T75" fmla="*/ 22 h 224"/>
                <a:gd name="T76" fmla="*/ 177 w 224"/>
                <a:gd name="T77" fmla="*/ 16 h 224"/>
                <a:gd name="T78" fmla="*/ 184 w 224"/>
                <a:gd name="T79" fmla="*/ 18 h 224"/>
                <a:gd name="T80" fmla="*/ 187 w 224"/>
                <a:gd name="T81" fmla="*/ 21 h 224"/>
                <a:gd name="T82" fmla="*/ 187 w 224"/>
                <a:gd name="T83" fmla="*/ 21 h 224"/>
                <a:gd name="T84" fmla="*/ 201 w 224"/>
                <a:gd name="T85" fmla="*/ 36 h 224"/>
                <a:gd name="T86" fmla="*/ 201 w 224"/>
                <a:gd name="T87" fmla="*/ 36 h 224"/>
                <a:gd name="T88" fmla="*/ 206 w 224"/>
                <a:gd name="T89" fmla="*/ 40 h 224"/>
                <a:gd name="T90" fmla="*/ 204 w 224"/>
                <a:gd name="T91" fmla="*/ 62 h 224"/>
                <a:gd name="T92" fmla="*/ 131 w 224"/>
                <a:gd name="T93" fmla="*/ 72 h 224"/>
                <a:gd name="T94" fmla="*/ 32 w 224"/>
                <a:gd name="T95" fmla="*/ 171 h 224"/>
                <a:gd name="T96" fmla="*/ 32 w 224"/>
                <a:gd name="T97" fmla="*/ 177 h 224"/>
                <a:gd name="T98" fmla="*/ 34 w 224"/>
                <a:gd name="T99" fmla="*/ 178 h 224"/>
                <a:gd name="T100" fmla="*/ 37 w 224"/>
                <a:gd name="T101" fmla="*/ 177 h 224"/>
                <a:gd name="T102" fmla="*/ 136 w 224"/>
                <a:gd name="T103" fmla="*/ 78 h 224"/>
                <a:gd name="T104" fmla="*/ 136 w 224"/>
                <a:gd name="T105" fmla="*/ 72 h 224"/>
                <a:gd name="T106" fmla="*/ 131 w 224"/>
                <a:gd name="T107" fmla="*/ 7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4" h="224">
                  <a:moveTo>
                    <a:pt x="220" y="22"/>
                  </a:moveTo>
                  <a:cubicBezTo>
                    <a:pt x="201" y="22"/>
                    <a:pt x="201" y="22"/>
                    <a:pt x="201" y="22"/>
                  </a:cubicBezTo>
                  <a:cubicBezTo>
                    <a:pt x="201" y="3"/>
                    <a:pt x="201" y="3"/>
                    <a:pt x="201" y="3"/>
                  </a:cubicBezTo>
                  <a:cubicBezTo>
                    <a:pt x="201" y="1"/>
                    <a:pt x="199" y="0"/>
                    <a:pt x="197" y="0"/>
                  </a:cubicBezTo>
                  <a:cubicBezTo>
                    <a:pt x="197" y="0"/>
                    <a:pt x="197" y="0"/>
                    <a:pt x="197" y="0"/>
                  </a:cubicBezTo>
                  <a:cubicBezTo>
                    <a:pt x="195" y="0"/>
                    <a:pt x="193" y="1"/>
                    <a:pt x="193" y="3"/>
                  </a:cubicBezTo>
                  <a:cubicBezTo>
                    <a:pt x="193" y="16"/>
                    <a:pt x="193" y="16"/>
                    <a:pt x="193" y="16"/>
                  </a:cubicBezTo>
                  <a:cubicBezTo>
                    <a:pt x="190" y="13"/>
                    <a:pt x="190" y="13"/>
                    <a:pt x="190" y="13"/>
                  </a:cubicBezTo>
                  <a:cubicBezTo>
                    <a:pt x="186" y="9"/>
                    <a:pt x="182" y="8"/>
                    <a:pt x="177" y="8"/>
                  </a:cubicBezTo>
                  <a:cubicBezTo>
                    <a:pt x="171" y="8"/>
                    <a:pt x="164" y="11"/>
                    <a:pt x="158" y="16"/>
                  </a:cubicBezTo>
                  <a:cubicBezTo>
                    <a:pt x="17" y="158"/>
                    <a:pt x="17" y="158"/>
                    <a:pt x="17" y="158"/>
                  </a:cubicBezTo>
                  <a:cubicBezTo>
                    <a:pt x="7" y="167"/>
                    <a:pt x="6" y="180"/>
                    <a:pt x="14" y="188"/>
                  </a:cubicBezTo>
                  <a:cubicBezTo>
                    <a:pt x="18" y="192"/>
                    <a:pt x="18" y="192"/>
                    <a:pt x="18" y="192"/>
                  </a:cubicBezTo>
                  <a:cubicBezTo>
                    <a:pt x="4" y="192"/>
                    <a:pt x="4" y="192"/>
                    <a:pt x="4" y="192"/>
                  </a:cubicBezTo>
                  <a:cubicBezTo>
                    <a:pt x="4" y="192"/>
                    <a:pt x="4" y="192"/>
                    <a:pt x="4" y="192"/>
                  </a:cubicBezTo>
                  <a:cubicBezTo>
                    <a:pt x="2" y="192"/>
                    <a:pt x="0" y="194"/>
                    <a:pt x="0" y="196"/>
                  </a:cubicBezTo>
                  <a:cubicBezTo>
                    <a:pt x="0" y="198"/>
                    <a:pt x="2" y="200"/>
                    <a:pt x="4" y="200"/>
                  </a:cubicBezTo>
                  <a:cubicBezTo>
                    <a:pt x="23" y="200"/>
                    <a:pt x="23" y="200"/>
                    <a:pt x="23" y="200"/>
                  </a:cubicBezTo>
                  <a:cubicBezTo>
                    <a:pt x="23" y="219"/>
                    <a:pt x="23" y="219"/>
                    <a:pt x="23" y="219"/>
                  </a:cubicBezTo>
                  <a:cubicBezTo>
                    <a:pt x="23" y="221"/>
                    <a:pt x="25" y="224"/>
                    <a:pt x="27" y="224"/>
                  </a:cubicBezTo>
                  <a:cubicBezTo>
                    <a:pt x="27" y="224"/>
                    <a:pt x="27" y="224"/>
                    <a:pt x="27" y="224"/>
                  </a:cubicBezTo>
                  <a:cubicBezTo>
                    <a:pt x="30" y="224"/>
                    <a:pt x="31" y="221"/>
                    <a:pt x="31" y="219"/>
                  </a:cubicBezTo>
                  <a:cubicBezTo>
                    <a:pt x="31" y="205"/>
                    <a:pt x="31" y="205"/>
                    <a:pt x="31" y="205"/>
                  </a:cubicBezTo>
                  <a:cubicBezTo>
                    <a:pt x="36" y="210"/>
                    <a:pt x="36" y="210"/>
                    <a:pt x="36" y="210"/>
                  </a:cubicBezTo>
                  <a:cubicBezTo>
                    <a:pt x="40" y="214"/>
                    <a:pt x="45" y="216"/>
                    <a:pt x="51" y="216"/>
                  </a:cubicBezTo>
                  <a:cubicBezTo>
                    <a:pt x="57" y="216"/>
                    <a:pt x="63" y="213"/>
                    <a:pt x="68" y="209"/>
                  </a:cubicBezTo>
                  <a:cubicBezTo>
                    <a:pt x="209" y="67"/>
                    <a:pt x="209" y="67"/>
                    <a:pt x="209" y="67"/>
                  </a:cubicBezTo>
                  <a:cubicBezTo>
                    <a:pt x="219" y="58"/>
                    <a:pt x="220" y="43"/>
                    <a:pt x="211" y="34"/>
                  </a:cubicBezTo>
                  <a:cubicBezTo>
                    <a:pt x="207" y="30"/>
                    <a:pt x="207" y="30"/>
                    <a:pt x="207" y="30"/>
                  </a:cubicBezTo>
                  <a:cubicBezTo>
                    <a:pt x="220" y="30"/>
                    <a:pt x="220" y="30"/>
                    <a:pt x="220" y="30"/>
                  </a:cubicBezTo>
                  <a:cubicBezTo>
                    <a:pt x="222" y="30"/>
                    <a:pt x="224" y="28"/>
                    <a:pt x="224" y="26"/>
                  </a:cubicBezTo>
                  <a:cubicBezTo>
                    <a:pt x="224" y="24"/>
                    <a:pt x="222" y="22"/>
                    <a:pt x="220" y="22"/>
                  </a:cubicBezTo>
                  <a:close/>
                  <a:moveTo>
                    <a:pt x="204" y="62"/>
                  </a:moveTo>
                  <a:cubicBezTo>
                    <a:pt x="62" y="203"/>
                    <a:pt x="62" y="203"/>
                    <a:pt x="62" y="203"/>
                  </a:cubicBezTo>
                  <a:cubicBezTo>
                    <a:pt x="56" y="209"/>
                    <a:pt x="47" y="209"/>
                    <a:pt x="42" y="204"/>
                  </a:cubicBezTo>
                  <a:cubicBezTo>
                    <a:pt x="20" y="182"/>
                    <a:pt x="20" y="182"/>
                    <a:pt x="20" y="182"/>
                  </a:cubicBezTo>
                  <a:cubicBezTo>
                    <a:pt x="14" y="177"/>
                    <a:pt x="17" y="169"/>
                    <a:pt x="22" y="164"/>
                  </a:cubicBezTo>
                  <a:cubicBezTo>
                    <a:pt x="164" y="22"/>
                    <a:pt x="164" y="22"/>
                    <a:pt x="164" y="22"/>
                  </a:cubicBezTo>
                  <a:cubicBezTo>
                    <a:pt x="168" y="18"/>
                    <a:pt x="173" y="16"/>
                    <a:pt x="177" y="16"/>
                  </a:cubicBezTo>
                  <a:cubicBezTo>
                    <a:pt x="180" y="16"/>
                    <a:pt x="182" y="17"/>
                    <a:pt x="184" y="18"/>
                  </a:cubicBezTo>
                  <a:cubicBezTo>
                    <a:pt x="187" y="21"/>
                    <a:pt x="187" y="21"/>
                    <a:pt x="187" y="21"/>
                  </a:cubicBezTo>
                  <a:cubicBezTo>
                    <a:pt x="187" y="21"/>
                    <a:pt x="187" y="21"/>
                    <a:pt x="187" y="21"/>
                  </a:cubicBezTo>
                  <a:cubicBezTo>
                    <a:pt x="201" y="36"/>
                    <a:pt x="201" y="36"/>
                    <a:pt x="201" y="36"/>
                  </a:cubicBezTo>
                  <a:cubicBezTo>
                    <a:pt x="201" y="36"/>
                    <a:pt x="201" y="36"/>
                    <a:pt x="201" y="36"/>
                  </a:cubicBezTo>
                  <a:cubicBezTo>
                    <a:pt x="206" y="40"/>
                    <a:pt x="206" y="40"/>
                    <a:pt x="206" y="40"/>
                  </a:cubicBezTo>
                  <a:cubicBezTo>
                    <a:pt x="211" y="45"/>
                    <a:pt x="210" y="55"/>
                    <a:pt x="204" y="62"/>
                  </a:cubicBezTo>
                  <a:close/>
                  <a:moveTo>
                    <a:pt x="131" y="72"/>
                  </a:moveTo>
                  <a:cubicBezTo>
                    <a:pt x="32" y="171"/>
                    <a:pt x="32" y="171"/>
                    <a:pt x="32" y="171"/>
                  </a:cubicBezTo>
                  <a:cubicBezTo>
                    <a:pt x="30" y="173"/>
                    <a:pt x="30" y="175"/>
                    <a:pt x="32" y="177"/>
                  </a:cubicBezTo>
                  <a:cubicBezTo>
                    <a:pt x="32" y="178"/>
                    <a:pt x="33" y="178"/>
                    <a:pt x="34" y="178"/>
                  </a:cubicBezTo>
                  <a:cubicBezTo>
                    <a:pt x="35" y="178"/>
                    <a:pt x="36" y="178"/>
                    <a:pt x="37" y="177"/>
                  </a:cubicBezTo>
                  <a:cubicBezTo>
                    <a:pt x="136" y="78"/>
                    <a:pt x="136" y="78"/>
                    <a:pt x="136" y="78"/>
                  </a:cubicBezTo>
                  <a:cubicBezTo>
                    <a:pt x="138" y="76"/>
                    <a:pt x="138" y="74"/>
                    <a:pt x="136" y="72"/>
                  </a:cubicBezTo>
                  <a:cubicBezTo>
                    <a:pt x="135" y="71"/>
                    <a:pt x="132" y="71"/>
                    <a:pt x="131" y="7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38" name="Group 37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/>
          <p:cNvGrpSpPr/>
          <p:nvPr/>
        </p:nvGrpSpPr>
        <p:grpSpPr>
          <a:xfrm>
            <a:off x="8788575" y="2582722"/>
            <a:ext cx="1421698" cy="1421698"/>
            <a:chOff x="8788575" y="2582722"/>
            <a:chExt cx="1421698" cy="1421698"/>
          </a:xfrm>
        </p:grpSpPr>
        <p:sp>
          <p:nvSpPr>
            <p:cNvPr id="15" name="Oval 14"/>
            <p:cNvSpPr/>
            <p:nvPr/>
          </p:nvSpPr>
          <p:spPr>
            <a:xfrm>
              <a:off x="8788575" y="2582722"/>
              <a:ext cx="1421698" cy="14216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60400" dist="571500" dir="5400000" sx="62000" sy="62000" algn="t" rotWithShape="0">
                <a:prstClr val="black">
                  <a:alpha val="2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 89"/>
            <p:cNvSpPr>
              <a:spLocks noEditPoints="1"/>
            </p:cNvSpPr>
            <p:nvPr/>
          </p:nvSpPr>
          <p:spPr bwMode="auto">
            <a:xfrm>
              <a:off x="9256344" y="3050491"/>
              <a:ext cx="486160" cy="486160"/>
            </a:xfrm>
            <a:custGeom>
              <a:avLst/>
              <a:gdLst>
                <a:gd name="T0" fmla="*/ 205 w 216"/>
                <a:gd name="T1" fmla="*/ 179 h 216"/>
                <a:gd name="T2" fmla="*/ 12 w 216"/>
                <a:gd name="T3" fmla="*/ 179 h 216"/>
                <a:gd name="T4" fmla="*/ 0 w 216"/>
                <a:gd name="T5" fmla="*/ 199 h 216"/>
                <a:gd name="T6" fmla="*/ 15 w 216"/>
                <a:gd name="T7" fmla="*/ 216 h 216"/>
                <a:gd name="T8" fmla="*/ 216 w 216"/>
                <a:gd name="T9" fmla="*/ 201 h 216"/>
                <a:gd name="T10" fmla="*/ 204 w 216"/>
                <a:gd name="T11" fmla="*/ 184 h 216"/>
                <a:gd name="T12" fmla="*/ 197 w 216"/>
                <a:gd name="T13" fmla="*/ 179 h 216"/>
                <a:gd name="T14" fmla="*/ 20 w 216"/>
                <a:gd name="T15" fmla="*/ 184 h 216"/>
                <a:gd name="T16" fmla="*/ 108 w 216"/>
                <a:gd name="T17" fmla="*/ 92 h 216"/>
                <a:gd name="T18" fmla="*/ 200 w 216"/>
                <a:gd name="T19" fmla="*/ 208 h 216"/>
                <a:gd name="T20" fmla="*/ 8 w 216"/>
                <a:gd name="T21" fmla="*/ 201 h 216"/>
                <a:gd name="T22" fmla="*/ 15 w 216"/>
                <a:gd name="T23" fmla="*/ 192 h 216"/>
                <a:gd name="T24" fmla="*/ 208 w 216"/>
                <a:gd name="T25" fmla="*/ 199 h 216"/>
                <a:gd name="T26" fmla="*/ 44 w 216"/>
                <a:gd name="T27" fmla="*/ 175 h 216"/>
                <a:gd name="T28" fmla="*/ 106 w 216"/>
                <a:gd name="T29" fmla="*/ 113 h 216"/>
                <a:gd name="T30" fmla="*/ 106 w 216"/>
                <a:gd name="T31" fmla="*/ 105 h 216"/>
                <a:gd name="T32" fmla="*/ 44 w 216"/>
                <a:gd name="T33" fmla="*/ 175 h 216"/>
                <a:gd name="T34" fmla="*/ 97 w 216"/>
                <a:gd name="T35" fmla="*/ 80 h 216"/>
                <a:gd name="T36" fmla="*/ 109 w 216"/>
                <a:gd name="T37" fmla="*/ 71 h 216"/>
                <a:gd name="T38" fmla="*/ 124 w 216"/>
                <a:gd name="T39" fmla="*/ 83 h 216"/>
                <a:gd name="T40" fmla="*/ 109 w 216"/>
                <a:gd name="T41" fmla="*/ 64 h 216"/>
                <a:gd name="T42" fmla="*/ 88 w 216"/>
                <a:gd name="T43" fmla="*/ 80 h 216"/>
                <a:gd name="T44" fmla="*/ 48 w 216"/>
                <a:gd name="T45" fmla="*/ 48 h 216"/>
                <a:gd name="T46" fmla="*/ 51 w 216"/>
                <a:gd name="T47" fmla="*/ 73 h 216"/>
                <a:gd name="T48" fmla="*/ 54 w 216"/>
                <a:gd name="T49" fmla="*/ 66 h 216"/>
                <a:gd name="T50" fmla="*/ 55 w 216"/>
                <a:gd name="T51" fmla="*/ 53 h 216"/>
                <a:gd name="T52" fmla="*/ 55 w 216"/>
                <a:gd name="T53" fmla="*/ 29 h 216"/>
                <a:gd name="T54" fmla="*/ 49 w 216"/>
                <a:gd name="T55" fmla="*/ 35 h 216"/>
                <a:gd name="T56" fmla="*/ 49 w 216"/>
                <a:gd name="T57" fmla="*/ 47 h 216"/>
                <a:gd name="T58" fmla="*/ 100 w 216"/>
                <a:gd name="T59" fmla="*/ 20 h 216"/>
                <a:gd name="T60" fmla="*/ 103 w 216"/>
                <a:gd name="T61" fmla="*/ 45 h 216"/>
                <a:gd name="T62" fmla="*/ 106 w 216"/>
                <a:gd name="T63" fmla="*/ 38 h 216"/>
                <a:gd name="T64" fmla="*/ 107 w 216"/>
                <a:gd name="T65" fmla="*/ 25 h 216"/>
                <a:gd name="T66" fmla="*/ 107 w 216"/>
                <a:gd name="T67" fmla="*/ 1 h 216"/>
                <a:gd name="T68" fmla="*/ 101 w 216"/>
                <a:gd name="T69" fmla="*/ 7 h 216"/>
                <a:gd name="T70" fmla="*/ 101 w 216"/>
                <a:gd name="T71" fmla="*/ 19 h 216"/>
                <a:gd name="T72" fmla="*/ 160 w 216"/>
                <a:gd name="T73" fmla="*/ 56 h 216"/>
                <a:gd name="T74" fmla="*/ 163 w 216"/>
                <a:gd name="T75" fmla="*/ 81 h 216"/>
                <a:gd name="T76" fmla="*/ 166 w 216"/>
                <a:gd name="T77" fmla="*/ 74 h 216"/>
                <a:gd name="T78" fmla="*/ 167 w 216"/>
                <a:gd name="T79" fmla="*/ 61 h 216"/>
                <a:gd name="T80" fmla="*/ 167 w 216"/>
                <a:gd name="T81" fmla="*/ 37 h 216"/>
                <a:gd name="T82" fmla="*/ 161 w 216"/>
                <a:gd name="T83" fmla="*/ 43 h 216"/>
                <a:gd name="T84" fmla="*/ 161 w 216"/>
                <a:gd name="T85" fmla="*/ 55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16" h="216">
                  <a:moveTo>
                    <a:pt x="204" y="184"/>
                  </a:moveTo>
                  <a:cubicBezTo>
                    <a:pt x="204" y="183"/>
                    <a:pt x="205" y="181"/>
                    <a:pt x="205" y="179"/>
                  </a:cubicBezTo>
                  <a:cubicBezTo>
                    <a:pt x="205" y="126"/>
                    <a:pt x="161" y="84"/>
                    <a:pt x="108" y="84"/>
                  </a:cubicBezTo>
                  <a:cubicBezTo>
                    <a:pt x="55" y="84"/>
                    <a:pt x="12" y="126"/>
                    <a:pt x="12" y="179"/>
                  </a:cubicBezTo>
                  <a:cubicBezTo>
                    <a:pt x="12" y="181"/>
                    <a:pt x="12" y="183"/>
                    <a:pt x="12" y="184"/>
                  </a:cubicBezTo>
                  <a:cubicBezTo>
                    <a:pt x="5" y="186"/>
                    <a:pt x="0" y="192"/>
                    <a:pt x="0" y="199"/>
                  </a:cubicBezTo>
                  <a:cubicBezTo>
                    <a:pt x="0" y="201"/>
                    <a:pt x="0" y="201"/>
                    <a:pt x="0" y="201"/>
                  </a:cubicBezTo>
                  <a:cubicBezTo>
                    <a:pt x="0" y="209"/>
                    <a:pt x="7" y="216"/>
                    <a:pt x="15" y="216"/>
                  </a:cubicBezTo>
                  <a:cubicBezTo>
                    <a:pt x="201" y="216"/>
                    <a:pt x="201" y="216"/>
                    <a:pt x="201" y="216"/>
                  </a:cubicBezTo>
                  <a:cubicBezTo>
                    <a:pt x="209" y="216"/>
                    <a:pt x="216" y="209"/>
                    <a:pt x="216" y="201"/>
                  </a:cubicBezTo>
                  <a:cubicBezTo>
                    <a:pt x="216" y="199"/>
                    <a:pt x="216" y="199"/>
                    <a:pt x="216" y="199"/>
                  </a:cubicBezTo>
                  <a:cubicBezTo>
                    <a:pt x="216" y="192"/>
                    <a:pt x="211" y="186"/>
                    <a:pt x="204" y="184"/>
                  </a:cubicBezTo>
                  <a:close/>
                  <a:moveTo>
                    <a:pt x="108" y="92"/>
                  </a:moveTo>
                  <a:cubicBezTo>
                    <a:pt x="157" y="92"/>
                    <a:pt x="197" y="130"/>
                    <a:pt x="197" y="179"/>
                  </a:cubicBezTo>
                  <a:cubicBezTo>
                    <a:pt x="197" y="180"/>
                    <a:pt x="196" y="182"/>
                    <a:pt x="196" y="184"/>
                  </a:cubicBezTo>
                  <a:cubicBezTo>
                    <a:pt x="20" y="184"/>
                    <a:pt x="20" y="184"/>
                    <a:pt x="20" y="184"/>
                  </a:cubicBezTo>
                  <a:cubicBezTo>
                    <a:pt x="20" y="182"/>
                    <a:pt x="20" y="180"/>
                    <a:pt x="20" y="179"/>
                  </a:cubicBezTo>
                  <a:cubicBezTo>
                    <a:pt x="20" y="130"/>
                    <a:pt x="59" y="92"/>
                    <a:pt x="108" y="92"/>
                  </a:cubicBezTo>
                  <a:close/>
                  <a:moveTo>
                    <a:pt x="208" y="201"/>
                  </a:moveTo>
                  <a:cubicBezTo>
                    <a:pt x="208" y="204"/>
                    <a:pt x="204" y="208"/>
                    <a:pt x="200" y="208"/>
                  </a:cubicBezTo>
                  <a:cubicBezTo>
                    <a:pt x="16" y="208"/>
                    <a:pt x="16" y="208"/>
                    <a:pt x="16" y="208"/>
                  </a:cubicBezTo>
                  <a:cubicBezTo>
                    <a:pt x="12" y="208"/>
                    <a:pt x="8" y="204"/>
                    <a:pt x="8" y="201"/>
                  </a:cubicBezTo>
                  <a:cubicBezTo>
                    <a:pt x="8" y="199"/>
                    <a:pt x="8" y="199"/>
                    <a:pt x="8" y="199"/>
                  </a:cubicBezTo>
                  <a:cubicBezTo>
                    <a:pt x="8" y="195"/>
                    <a:pt x="11" y="192"/>
                    <a:pt x="15" y="192"/>
                  </a:cubicBezTo>
                  <a:cubicBezTo>
                    <a:pt x="201" y="192"/>
                    <a:pt x="201" y="192"/>
                    <a:pt x="201" y="192"/>
                  </a:cubicBezTo>
                  <a:cubicBezTo>
                    <a:pt x="205" y="192"/>
                    <a:pt x="208" y="195"/>
                    <a:pt x="208" y="199"/>
                  </a:cubicBezTo>
                  <a:lnTo>
                    <a:pt x="208" y="201"/>
                  </a:lnTo>
                  <a:close/>
                  <a:moveTo>
                    <a:pt x="44" y="175"/>
                  </a:moveTo>
                  <a:cubicBezTo>
                    <a:pt x="46" y="175"/>
                    <a:pt x="48" y="173"/>
                    <a:pt x="48" y="171"/>
                  </a:cubicBezTo>
                  <a:cubicBezTo>
                    <a:pt x="48" y="139"/>
                    <a:pt x="74" y="113"/>
                    <a:pt x="106" y="113"/>
                  </a:cubicBezTo>
                  <a:cubicBezTo>
                    <a:pt x="108" y="113"/>
                    <a:pt x="110" y="111"/>
                    <a:pt x="110" y="109"/>
                  </a:cubicBezTo>
                  <a:cubicBezTo>
                    <a:pt x="110" y="107"/>
                    <a:pt x="108" y="105"/>
                    <a:pt x="106" y="105"/>
                  </a:cubicBezTo>
                  <a:cubicBezTo>
                    <a:pt x="69" y="105"/>
                    <a:pt x="40" y="135"/>
                    <a:pt x="40" y="171"/>
                  </a:cubicBezTo>
                  <a:cubicBezTo>
                    <a:pt x="40" y="173"/>
                    <a:pt x="41" y="175"/>
                    <a:pt x="44" y="175"/>
                  </a:cubicBezTo>
                  <a:close/>
                  <a:moveTo>
                    <a:pt x="93" y="84"/>
                  </a:moveTo>
                  <a:cubicBezTo>
                    <a:pt x="95" y="84"/>
                    <a:pt x="97" y="82"/>
                    <a:pt x="97" y="80"/>
                  </a:cubicBezTo>
                  <a:cubicBezTo>
                    <a:pt x="97" y="75"/>
                    <a:pt x="102" y="71"/>
                    <a:pt x="107" y="71"/>
                  </a:cubicBezTo>
                  <a:cubicBezTo>
                    <a:pt x="109" y="71"/>
                    <a:pt x="109" y="71"/>
                    <a:pt x="109" y="71"/>
                  </a:cubicBezTo>
                  <a:cubicBezTo>
                    <a:pt x="115" y="71"/>
                    <a:pt x="119" y="75"/>
                    <a:pt x="119" y="80"/>
                  </a:cubicBezTo>
                  <a:cubicBezTo>
                    <a:pt x="119" y="82"/>
                    <a:pt x="121" y="83"/>
                    <a:pt x="124" y="83"/>
                  </a:cubicBezTo>
                  <a:cubicBezTo>
                    <a:pt x="126" y="83"/>
                    <a:pt x="128" y="82"/>
                    <a:pt x="128" y="80"/>
                  </a:cubicBezTo>
                  <a:cubicBezTo>
                    <a:pt x="128" y="71"/>
                    <a:pt x="119" y="64"/>
                    <a:pt x="109" y="64"/>
                  </a:cubicBezTo>
                  <a:cubicBezTo>
                    <a:pt x="107" y="64"/>
                    <a:pt x="107" y="64"/>
                    <a:pt x="107" y="64"/>
                  </a:cubicBezTo>
                  <a:cubicBezTo>
                    <a:pt x="97" y="64"/>
                    <a:pt x="88" y="71"/>
                    <a:pt x="88" y="80"/>
                  </a:cubicBezTo>
                  <a:cubicBezTo>
                    <a:pt x="88" y="82"/>
                    <a:pt x="90" y="84"/>
                    <a:pt x="93" y="84"/>
                  </a:cubicBezTo>
                  <a:close/>
                  <a:moveTo>
                    <a:pt x="48" y="48"/>
                  </a:moveTo>
                  <a:cubicBezTo>
                    <a:pt x="41" y="55"/>
                    <a:pt x="41" y="65"/>
                    <a:pt x="48" y="72"/>
                  </a:cubicBezTo>
                  <a:cubicBezTo>
                    <a:pt x="49" y="73"/>
                    <a:pt x="50" y="73"/>
                    <a:pt x="51" y="73"/>
                  </a:cubicBezTo>
                  <a:cubicBezTo>
                    <a:pt x="52" y="73"/>
                    <a:pt x="53" y="73"/>
                    <a:pt x="54" y="72"/>
                  </a:cubicBezTo>
                  <a:cubicBezTo>
                    <a:pt x="55" y="70"/>
                    <a:pt x="55" y="68"/>
                    <a:pt x="54" y="66"/>
                  </a:cubicBezTo>
                  <a:cubicBezTo>
                    <a:pt x="50" y="63"/>
                    <a:pt x="50" y="58"/>
                    <a:pt x="53" y="54"/>
                  </a:cubicBezTo>
                  <a:cubicBezTo>
                    <a:pt x="54" y="54"/>
                    <a:pt x="54" y="54"/>
                    <a:pt x="55" y="53"/>
                  </a:cubicBezTo>
                  <a:cubicBezTo>
                    <a:pt x="58" y="50"/>
                    <a:pt x="60" y="46"/>
                    <a:pt x="60" y="41"/>
                  </a:cubicBezTo>
                  <a:cubicBezTo>
                    <a:pt x="60" y="37"/>
                    <a:pt x="58" y="32"/>
                    <a:pt x="55" y="29"/>
                  </a:cubicBezTo>
                  <a:cubicBezTo>
                    <a:pt x="53" y="28"/>
                    <a:pt x="51" y="28"/>
                    <a:pt x="49" y="29"/>
                  </a:cubicBezTo>
                  <a:cubicBezTo>
                    <a:pt x="47" y="31"/>
                    <a:pt x="47" y="33"/>
                    <a:pt x="49" y="35"/>
                  </a:cubicBezTo>
                  <a:cubicBezTo>
                    <a:pt x="51" y="37"/>
                    <a:pt x="52" y="39"/>
                    <a:pt x="52" y="41"/>
                  </a:cubicBezTo>
                  <a:cubicBezTo>
                    <a:pt x="52" y="43"/>
                    <a:pt x="51" y="46"/>
                    <a:pt x="49" y="47"/>
                  </a:cubicBezTo>
                  <a:cubicBezTo>
                    <a:pt x="49" y="47"/>
                    <a:pt x="48" y="48"/>
                    <a:pt x="48" y="48"/>
                  </a:cubicBezTo>
                  <a:close/>
                  <a:moveTo>
                    <a:pt x="100" y="20"/>
                  </a:moveTo>
                  <a:cubicBezTo>
                    <a:pt x="93" y="27"/>
                    <a:pt x="93" y="37"/>
                    <a:pt x="100" y="44"/>
                  </a:cubicBezTo>
                  <a:cubicBezTo>
                    <a:pt x="101" y="45"/>
                    <a:pt x="102" y="45"/>
                    <a:pt x="103" y="45"/>
                  </a:cubicBezTo>
                  <a:cubicBezTo>
                    <a:pt x="104" y="45"/>
                    <a:pt x="105" y="45"/>
                    <a:pt x="106" y="44"/>
                  </a:cubicBezTo>
                  <a:cubicBezTo>
                    <a:pt x="107" y="42"/>
                    <a:pt x="107" y="40"/>
                    <a:pt x="106" y="38"/>
                  </a:cubicBezTo>
                  <a:cubicBezTo>
                    <a:pt x="102" y="35"/>
                    <a:pt x="102" y="29"/>
                    <a:pt x="105" y="26"/>
                  </a:cubicBezTo>
                  <a:cubicBezTo>
                    <a:pt x="106" y="26"/>
                    <a:pt x="106" y="26"/>
                    <a:pt x="107" y="25"/>
                  </a:cubicBezTo>
                  <a:cubicBezTo>
                    <a:pt x="110" y="22"/>
                    <a:pt x="112" y="18"/>
                    <a:pt x="112" y="13"/>
                  </a:cubicBezTo>
                  <a:cubicBezTo>
                    <a:pt x="112" y="9"/>
                    <a:pt x="110" y="4"/>
                    <a:pt x="107" y="1"/>
                  </a:cubicBezTo>
                  <a:cubicBezTo>
                    <a:pt x="105" y="0"/>
                    <a:pt x="103" y="0"/>
                    <a:pt x="101" y="1"/>
                  </a:cubicBezTo>
                  <a:cubicBezTo>
                    <a:pt x="99" y="3"/>
                    <a:pt x="99" y="5"/>
                    <a:pt x="101" y="7"/>
                  </a:cubicBezTo>
                  <a:cubicBezTo>
                    <a:pt x="103" y="9"/>
                    <a:pt x="104" y="11"/>
                    <a:pt x="104" y="13"/>
                  </a:cubicBezTo>
                  <a:cubicBezTo>
                    <a:pt x="104" y="15"/>
                    <a:pt x="103" y="17"/>
                    <a:pt x="101" y="19"/>
                  </a:cubicBezTo>
                  <a:cubicBezTo>
                    <a:pt x="101" y="19"/>
                    <a:pt x="100" y="20"/>
                    <a:pt x="100" y="20"/>
                  </a:cubicBezTo>
                  <a:close/>
                  <a:moveTo>
                    <a:pt x="160" y="56"/>
                  </a:moveTo>
                  <a:cubicBezTo>
                    <a:pt x="153" y="63"/>
                    <a:pt x="153" y="73"/>
                    <a:pt x="160" y="80"/>
                  </a:cubicBezTo>
                  <a:cubicBezTo>
                    <a:pt x="161" y="81"/>
                    <a:pt x="162" y="81"/>
                    <a:pt x="163" y="81"/>
                  </a:cubicBezTo>
                  <a:cubicBezTo>
                    <a:pt x="164" y="81"/>
                    <a:pt x="165" y="81"/>
                    <a:pt x="166" y="80"/>
                  </a:cubicBezTo>
                  <a:cubicBezTo>
                    <a:pt x="167" y="78"/>
                    <a:pt x="167" y="76"/>
                    <a:pt x="166" y="74"/>
                  </a:cubicBezTo>
                  <a:cubicBezTo>
                    <a:pt x="162" y="71"/>
                    <a:pt x="162" y="66"/>
                    <a:pt x="165" y="62"/>
                  </a:cubicBezTo>
                  <a:cubicBezTo>
                    <a:pt x="166" y="62"/>
                    <a:pt x="166" y="62"/>
                    <a:pt x="167" y="61"/>
                  </a:cubicBezTo>
                  <a:cubicBezTo>
                    <a:pt x="170" y="58"/>
                    <a:pt x="172" y="54"/>
                    <a:pt x="172" y="49"/>
                  </a:cubicBezTo>
                  <a:cubicBezTo>
                    <a:pt x="172" y="45"/>
                    <a:pt x="170" y="40"/>
                    <a:pt x="167" y="37"/>
                  </a:cubicBezTo>
                  <a:cubicBezTo>
                    <a:pt x="165" y="36"/>
                    <a:pt x="163" y="36"/>
                    <a:pt x="161" y="37"/>
                  </a:cubicBezTo>
                  <a:cubicBezTo>
                    <a:pt x="159" y="39"/>
                    <a:pt x="159" y="41"/>
                    <a:pt x="161" y="43"/>
                  </a:cubicBezTo>
                  <a:cubicBezTo>
                    <a:pt x="163" y="45"/>
                    <a:pt x="164" y="47"/>
                    <a:pt x="164" y="49"/>
                  </a:cubicBezTo>
                  <a:cubicBezTo>
                    <a:pt x="164" y="51"/>
                    <a:pt x="163" y="54"/>
                    <a:pt x="161" y="55"/>
                  </a:cubicBezTo>
                  <a:cubicBezTo>
                    <a:pt x="161" y="55"/>
                    <a:pt x="160" y="56"/>
                    <a:pt x="160" y="5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40" name="Group 39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/>
          <p:cNvGrpSpPr/>
          <p:nvPr/>
        </p:nvGrpSpPr>
        <p:grpSpPr>
          <a:xfrm>
            <a:off x="5385151" y="2582722"/>
            <a:ext cx="1421698" cy="1421698"/>
            <a:chOff x="5385151" y="2582722"/>
            <a:chExt cx="1421698" cy="1421698"/>
          </a:xfrm>
        </p:grpSpPr>
        <p:sp>
          <p:nvSpPr>
            <p:cNvPr id="14" name="Oval 13"/>
            <p:cNvSpPr/>
            <p:nvPr/>
          </p:nvSpPr>
          <p:spPr>
            <a:xfrm>
              <a:off x="5385151" y="2582722"/>
              <a:ext cx="1421698" cy="14216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60400" dist="571500" dir="5400000" sx="62000" sy="62000" algn="t" rotWithShape="0">
                <a:prstClr val="black">
                  <a:alpha val="2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 103"/>
            <p:cNvSpPr>
              <a:spLocks noEditPoints="1"/>
            </p:cNvSpPr>
            <p:nvPr/>
          </p:nvSpPr>
          <p:spPr bwMode="auto">
            <a:xfrm>
              <a:off x="5795408" y="3125859"/>
              <a:ext cx="601184" cy="335424"/>
            </a:xfrm>
            <a:custGeom>
              <a:avLst/>
              <a:gdLst>
                <a:gd name="T0" fmla="*/ 187 w 236"/>
                <a:gd name="T1" fmla="*/ 52 h 132"/>
                <a:gd name="T2" fmla="*/ 198 w 236"/>
                <a:gd name="T3" fmla="*/ 40 h 132"/>
                <a:gd name="T4" fmla="*/ 236 w 236"/>
                <a:gd name="T5" fmla="*/ 26 h 132"/>
                <a:gd name="T6" fmla="*/ 199 w 236"/>
                <a:gd name="T7" fmla="*/ 12 h 132"/>
                <a:gd name="T8" fmla="*/ 54 w 236"/>
                <a:gd name="T9" fmla="*/ 0 h 132"/>
                <a:gd name="T10" fmla="*/ 12 w 236"/>
                <a:gd name="T11" fmla="*/ 12 h 132"/>
                <a:gd name="T12" fmla="*/ 12 w 236"/>
                <a:gd name="T13" fmla="*/ 40 h 132"/>
                <a:gd name="T14" fmla="*/ 54 w 236"/>
                <a:gd name="T15" fmla="*/ 52 h 132"/>
                <a:gd name="T16" fmla="*/ 46 w 236"/>
                <a:gd name="T17" fmla="*/ 57 h 132"/>
                <a:gd name="T18" fmla="*/ 24 w 236"/>
                <a:gd name="T19" fmla="*/ 89 h 132"/>
                <a:gd name="T20" fmla="*/ 152 w 236"/>
                <a:gd name="T21" fmla="*/ 96 h 132"/>
                <a:gd name="T22" fmla="*/ 232 w 236"/>
                <a:gd name="T23" fmla="*/ 78 h 132"/>
                <a:gd name="T24" fmla="*/ 200 w 236"/>
                <a:gd name="T25" fmla="*/ 20 h 132"/>
                <a:gd name="T26" fmla="*/ 228 w 236"/>
                <a:gd name="T27" fmla="*/ 26 h 132"/>
                <a:gd name="T28" fmla="*/ 200 w 236"/>
                <a:gd name="T29" fmla="*/ 32 h 132"/>
                <a:gd name="T30" fmla="*/ 200 w 236"/>
                <a:gd name="T31" fmla="*/ 20 h 132"/>
                <a:gd name="T32" fmla="*/ 12 w 236"/>
                <a:gd name="T33" fmla="*/ 32 h 132"/>
                <a:gd name="T34" fmla="*/ 12 w 236"/>
                <a:gd name="T35" fmla="*/ 20 h 132"/>
                <a:gd name="T36" fmla="*/ 36 w 236"/>
                <a:gd name="T37" fmla="*/ 20 h 132"/>
                <a:gd name="T38" fmla="*/ 36 w 236"/>
                <a:gd name="T39" fmla="*/ 32 h 132"/>
                <a:gd name="T40" fmla="*/ 54 w 236"/>
                <a:gd name="T41" fmla="*/ 44 h 132"/>
                <a:gd name="T42" fmla="*/ 44 w 236"/>
                <a:gd name="T43" fmla="*/ 20 h 132"/>
                <a:gd name="T44" fmla="*/ 181 w 236"/>
                <a:gd name="T45" fmla="*/ 8 h 132"/>
                <a:gd name="T46" fmla="*/ 192 w 236"/>
                <a:gd name="T47" fmla="*/ 32 h 132"/>
                <a:gd name="T48" fmla="*/ 54 w 236"/>
                <a:gd name="T49" fmla="*/ 44 h 132"/>
                <a:gd name="T50" fmla="*/ 188 w 236"/>
                <a:gd name="T51" fmla="*/ 88 h 132"/>
                <a:gd name="T52" fmla="*/ 26 w 236"/>
                <a:gd name="T53" fmla="*/ 81 h 132"/>
                <a:gd name="T54" fmla="*/ 49 w 236"/>
                <a:gd name="T55" fmla="*/ 64 h 132"/>
                <a:gd name="T56" fmla="*/ 155 w 236"/>
                <a:gd name="T57" fmla="*/ 52 h 132"/>
                <a:gd name="T58" fmla="*/ 214 w 236"/>
                <a:gd name="T59" fmla="*/ 66 h 132"/>
                <a:gd name="T60" fmla="*/ 184 w 236"/>
                <a:gd name="T61" fmla="*/ 16 h 132"/>
                <a:gd name="T62" fmla="*/ 56 w 236"/>
                <a:gd name="T63" fmla="*/ 12 h 132"/>
                <a:gd name="T64" fmla="*/ 56 w 236"/>
                <a:gd name="T65" fmla="*/ 20 h 132"/>
                <a:gd name="T66" fmla="*/ 184 w 236"/>
                <a:gd name="T67" fmla="*/ 16 h 132"/>
                <a:gd name="T68" fmla="*/ 18 w 236"/>
                <a:gd name="T69" fmla="*/ 109 h 132"/>
                <a:gd name="T70" fmla="*/ 75 w 236"/>
                <a:gd name="T71" fmla="*/ 120 h 132"/>
                <a:gd name="T72" fmla="*/ 75 w 236"/>
                <a:gd name="T73" fmla="*/ 120 h 132"/>
                <a:gd name="T74" fmla="*/ 52 w 236"/>
                <a:gd name="T75" fmla="*/ 114 h 132"/>
                <a:gd name="T76" fmla="*/ 23 w 236"/>
                <a:gd name="T77" fmla="*/ 50 h 132"/>
                <a:gd name="T78" fmla="*/ 23 w 236"/>
                <a:gd name="T79" fmla="*/ 50 h 132"/>
                <a:gd name="T80" fmla="*/ 96 w 236"/>
                <a:gd name="T81" fmla="*/ 117 h 132"/>
                <a:gd name="T82" fmla="*/ 184 w 236"/>
                <a:gd name="T83" fmla="*/ 104 h 132"/>
                <a:gd name="T84" fmla="*/ 184 w 236"/>
                <a:gd name="T85" fmla="*/ 104 h 132"/>
                <a:gd name="T86" fmla="*/ 227 w 236"/>
                <a:gd name="T87" fmla="*/ 58 h 132"/>
                <a:gd name="T88" fmla="*/ 223 w 236"/>
                <a:gd name="T89" fmla="*/ 98 h 132"/>
                <a:gd name="T90" fmla="*/ 223 w 236"/>
                <a:gd name="T91" fmla="*/ 98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36" h="132">
                  <a:moveTo>
                    <a:pt x="218" y="59"/>
                  </a:moveTo>
                  <a:cubicBezTo>
                    <a:pt x="208" y="54"/>
                    <a:pt x="198" y="53"/>
                    <a:pt x="187" y="52"/>
                  </a:cubicBezTo>
                  <a:cubicBezTo>
                    <a:pt x="186" y="52"/>
                    <a:pt x="185" y="52"/>
                    <a:pt x="184" y="52"/>
                  </a:cubicBezTo>
                  <a:cubicBezTo>
                    <a:pt x="191" y="51"/>
                    <a:pt x="196" y="46"/>
                    <a:pt x="198" y="40"/>
                  </a:cubicBezTo>
                  <a:cubicBezTo>
                    <a:pt x="224" y="40"/>
                    <a:pt x="224" y="40"/>
                    <a:pt x="224" y="40"/>
                  </a:cubicBezTo>
                  <a:cubicBezTo>
                    <a:pt x="231" y="40"/>
                    <a:pt x="236" y="33"/>
                    <a:pt x="236" y="26"/>
                  </a:cubicBezTo>
                  <a:cubicBezTo>
                    <a:pt x="236" y="19"/>
                    <a:pt x="231" y="12"/>
                    <a:pt x="224" y="12"/>
                  </a:cubicBezTo>
                  <a:cubicBezTo>
                    <a:pt x="199" y="12"/>
                    <a:pt x="199" y="12"/>
                    <a:pt x="199" y="12"/>
                  </a:cubicBezTo>
                  <a:cubicBezTo>
                    <a:pt x="196" y="5"/>
                    <a:pt x="190" y="0"/>
                    <a:pt x="181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46" y="0"/>
                    <a:pt x="40" y="5"/>
                    <a:pt x="37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5" y="12"/>
                    <a:pt x="0" y="19"/>
                    <a:pt x="0" y="26"/>
                  </a:cubicBezTo>
                  <a:cubicBezTo>
                    <a:pt x="0" y="33"/>
                    <a:pt x="5" y="40"/>
                    <a:pt x="12" y="40"/>
                  </a:cubicBezTo>
                  <a:cubicBezTo>
                    <a:pt x="38" y="40"/>
                    <a:pt x="38" y="40"/>
                    <a:pt x="38" y="40"/>
                  </a:cubicBezTo>
                  <a:cubicBezTo>
                    <a:pt x="40" y="47"/>
                    <a:pt x="46" y="52"/>
                    <a:pt x="54" y="52"/>
                  </a:cubicBezTo>
                  <a:cubicBezTo>
                    <a:pt x="57" y="52"/>
                    <a:pt x="57" y="52"/>
                    <a:pt x="57" y="52"/>
                  </a:cubicBezTo>
                  <a:cubicBezTo>
                    <a:pt x="53" y="54"/>
                    <a:pt x="49" y="56"/>
                    <a:pt x="46" y="57"/>
                  </a:cubicBezTo>
                  <a:cubicBezTo>
                    <a:pt x="25" y="67"/>
                    <a:pt x="12" y="73"/>
                    <a:pt x="13" y="81"/>
                  </a:cubicBezTo>
                  <a:cubicBezTo>
                    <a:pt x="14" y="86"/>
                    <a:pt x="21" y="88"/>
                    <a:pt x="24" y="89"/>
                  </a:cubicBezTo>
                  <a:cubicBezTo>
                    <a:pt x="52" y="95"/>
                    <a:pt x="82" y="97"/>
                    <a:pt x="111" y="97"/>
                  </a:cubicBezTo>
                  <a:cubicBezTo>
                    <a:pt x="125" y="97"/>
                    <a:pt x="138" y="97"/>
                    <a:pt x="152" y="96"/>
                  </a:cubicBezTo>
                  <a:cubicBezTo>
                    <a:pt x="164" y="96"/>
                    <a:pt x="176" y="96"/>
                    <a:pt x="188" y="96"/>
                  </a:cubicBezTo>
                  <a:cubicBezTo>
                    <a:pt x="200" y="96"/>
                    <a:pt x="228" y="91"/>
                    <a:pt x="232" y="78"/>
                  </a:cubicBezTo>
                  <a:cubicBezTo>
                    <a:pt x="233" y="71"/>
                    <a:pt x="228" y="65"/>
                    <a:pt x="218" y="59"/>
                  </a:cubicBezTo>
                  <a:close/>
                  <a:moveTo>
                    <a:pt x="200" y="20"/>
                  </a:moveTo>
                  <a:cubicBezTo>
                    <a:pt x="224" y="20"/>
                    <a:pt x="224" y="20"/>
                    <a:pt x="224" y="20"/>
                  </a:cubicBezTo>
                  <a:cubicBezTo>
                    <a:pt x="226" y="20"/>
                    <a:pt x="228" y="23"/>
                    <a:pt x="228" y="26"/>
                  </a:cubicBezTo>
                  <a:cubicBezTo>
                    <a:pt x="228" y="29"/>
                    <a:pt x="226" y="32"/>
                    <a:pt x="224" y="32"/>
                  </a:cubicBezTo>
                  <a:cubicBezTo>
                    <a:pt x="200" y="32"/>
                    <a:pt x="200" y="32"/>
                    <a:pt x="200" y="32"/>
                  </a:cubicBezTo>
                  <a:cubicBezTo>
                    <a:pt x="200" y="32"/>
                    <a:pt x="200" y="32"/>
                    <a:pt x="200" y="32"/>
                  </a:cubicBezTo>
                  <a:cubicBezTo>
                    <a:pt x="200" y="20"/>
                    <a:pt x="200" y="20"/>
                    <a:pt x="200" y="20"/>
                  </a:cubicBezTo>
                  <a:cubicBezTo>
                    <a:pt x="200" y="20"/>
                    <a:pt x="200" y="20"/>
                    <a:pt x="200" y="20"/>
                  </a:cubicBezTo>
                  <a:close/>
                  <a:moveTo>
                    <a:pt x="12" y="32"/>
                  </a:moveTo>
                  <a:cubicBezTo>
                    <a:pt x="10" y="32"/>
                    <a:pt x="8" y="29"/>
                    <a:pt x="8" y="26"/>
                  </a:cubicBezTo>
                  <a:cubicBezTo>
                    <a:pt x="8" y="23"/>
                    <a:pt x="10" y="20"/>
                    <a:pt x="12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36" y="32"/>
                    <a:pt x="36" y="32"/>
                    <a:pt x="36" y="32"/>
                  </a:cubicBezTo>
                  <a:lnTo>
                    <a:pt x="12" y="32"/>
                  </a:lnTo>
                  <a:close/>
                  <a:moveTo>
                    <a:pt x="54" y="44"/>
                  </a:moveTo>
                  <a:cubicBezTo>
                    <a:pt x="47" y="44"/>
                    <a:pt x="44" y="38"/>
                    <a:pt x="44" y="32"/>
                  </a:cubicBezTo>
                  <a:cubicBezTo>
                    <a:pt x="44" y="20"/>
                    <a:pt x="44" y="20"/>
                    <a:pt x="44" y="20"/>
                  </a:cubicBezTo>
                  <a:cubicBezTo>
                    <a:pt x="44" y="14"/>
                    <a:pt x="47" y="8"/>
                    <a:pt x="54" y="8"/>
                  </a:cubicBezTo>
                  <a:cubicBezTo>
                    <a:pt x="181" y="8"/>
                    <a:pt x="181" y="8"/>
                    <a:pt x="181" y="8"/>
                  </a:cubicBezTo>
                  <a:cubicBezTo>
                    <a:pt x="189" y="8"/>
                    <a:pt x="192" y="14"/>
                    <a:pt x="192" y="20"/>
                  </a:cubicBezTo>
                  <a:cubicBezTo>
                    <a:pt x="192" y="32"/>
                    <a:pt x="192" y="32"/>
                    <a:pt x="192" y="32"/>
                  </a:cubicBezTo>
                  <a:cubicBezTo>
                    <a:pt x="192" y="38"/>
                    <a:pt x="188" y="44"/>
                    <a:pt x="181" y="44"/>
                  </a:cubicBezTo>
                  <a:lnTo>
                    <a:pt x="54" y="44"/>
                  </a:lnTo>
                  <a:close/>
                  <a:moveTo>
                    <a:pt x="224" y="76"/>
                  </a:moveTo>
                  <a:cubicBezTo>
                    <a:pt x="222" y="82"/>
                    <a:pt x="202" y="88"/>
                    <a:pt x="188" y="88"/>
                  </a:cubicBezTo>
                  <a:cubicBezTo>
                    <a:pt x="176" y="88"/>
                    <a:pt x="164" y="88"/>
                    <a:pt x="151" y="88"/>
                  </a:cubicBezTo>
                  <a:cubicBezTo>
                    <a:pt x="109" y="89"/>
                    <a:pt x="65" y="90"/>
                    <a:pt x="26" y="81"/>
                  </a:cubicBezTo>
                  <a:cubicBezTo>
                    <a:pt x="23" y="80"/>
                    <a:pt x="22" y="80"/>
                    <a:pt x="21" y="80"/>
                  </a:cubicBezTo>
                  <a:cubicBezTo>
                    <a:pt x="24" y="76"/>
                    <a:pt x="40" y="68"/>
                    <a:pt x="49" y="64"/>
                  </a:cubicBezTo>
                  <a:cubicBezTo>
                    <a:pt x="63" y="58"/>
                    <a:pt x="69" y="55"/>
                    <a:pt x="72" y="52"/>
                  </a:cubicBezTo>
                  <a:cubicBezTo>
                    <a:pt x="155" y="52"/>
                    <a:pt x="155" y="52"/>
                    <a:pt x="155" y="52"/>
                  </a:cubicBezTo>
                  <a:cubicBezTo>
                    <a:pt x="164" y="58"/>
                    <a:pt x="175" y="59"/>
                    <a:pt x="186" y="60"/>
                  </a:cubicBezTo>
                  <a:cubicBezTo>
                    <a:pt x="196" y="61"/>
                    <a:pt x="206" y="62"/>
                    <a:pt x="214" y="66"/>
                  </a:cubicBezTo>
                  <a:cubicBezTo>
                    <a:pt x="222" y="71"/>
                    <a:pt x="224" y="74"/>
                    <a:pt x="224" y="76"/>
                  </a:cubicBezTo>
                  <a:close/>
                  <a:moveTo>
                    <a:pt x="184" y="16"/>
                  </a:moveTo>
                  <a:cubicBezTo>
                    <a:pt x="184" y="14"/>
                    <a:pt x="182" y="12"/>
                    <a:pt x="180" y="12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54" y="12"/>
                    <a:pt x="52" y="14"/>
                    <a:pt x="52" y="16"/>
                  </a:cubicBezTo>
                  <a:cubicBezTo>
                    <a:pt x="52" y="18"/>
                    <a:pt x="54" y="20"/>
                    <a:pt x="56" y="20"/>
                  </a:cubicBezTo>
                  <a:cubicBezTo>
                    <a:pt x="180" y="20"/>
                    <a:pt x="180" y="20"/>
                    <a:pt x="180" y="20"/>
                  </a:cubicBezTo>
                  <a:cubicBezTo>
                    <a:pt x="182" y="20"/>
                    <a:pt x="184" y="18"/>
                    <a:pt x="184" y="16"/>
                  </a:cubicBezTo>
                  <a:close/>
                  <a:moveTo>
                    <a:pt x="18" y="97"/>
                  </a:moveTo>
                  <a:cubicBezTo>
                    <a:pt x="10" y="97"/>
                    <a:pt x="10" y="109"/>
                    <a:pt x="18" y="109"/>
                  </a:cubicBezTo>
                  <a:cubicBezTo>
                    <a:pt x="25" y="109"/>
                    <a:pt x="25" y="97"/>
                    <a:pt x="18" y="97"/>
                  </a:cubicBezTo>
                  <a:close/>
                  <a:moveTo>
                    <a:pt x="75" y="120"/>
                  </a:moveTo>
                  <a:cubicBezTo>
                    <a:pt x="67" y="120"/>
                    <a:pt x="67" y="132"/>
                    <a:pt x="75" y="132"/>
                  </a:cubicBezTo>
                  <a:cubicBezTo>
                    <a:pt x="83" y="132"/>
                    <a:pt x="83" y="120"/>
                    <a:pt x="75" y="120"/>
                  </a:cubicBezTo>
                  <a:close/>
                  <a:moveTo>
                    <a:pt x="52" y="102"/>
                  </a:moveTo>
                  <a:cubicBezTo>
                    <a:pt x="44" y="102"/>
                    <a:pt x="44" y="114"/>
                    <a:pt x="52" y="114"/>
                  </a:cubicBezTo>
                  <a:cubicBezTo>
                    <a:pt x="60" y="114"/>
                    <a:pt x="60" y="102"/>
                    <a:pt x="52" y="102"/>
                  </a:cubicBezTo>
                  <a:close/>
                  <a:moveTo>
                    <a:pt x="23" y="50"/>
                  </a:moveTo>
                  <a:cubicBezTo>
                    <a:pt x="16" y="50"/>
                    <a:pt x="16" y="62"/>
                    <a:pt x="23" y="62"/>
                  </a:cubicBezTo>
                  <a:cubicBezTo>
                    <a:pt x="31" y="62"/>
                    <a:pt x="31" y="50"/>
                    <a:pt x="23" y="50"/>
                  </a:cubicBezTo>
                  <a:close/>
                  <a:moveTo>
                    <a:pt x="96" y="105"/>
                  </a:moveTo>
                  <a:cubicBezTo>
                    <a:pt x="88" y="105"/>
                    <a:pt x="88" y="117"/>
                    <a:pt x="96" y="117"/>
                  </a:cubicBezTo>
                  <a:cubicBezTo>
                    <a:pt x="103" y="117"/>
                    <a:pt x="103" y="105"/>
                    <a:pt x="96" y="105"/>
                  </a:cubicBezTo>
                  <a:close/>
                  <a:moveTo>
                    <a:pt x="184" y="104"/>
                  </a:moveTo>
                  <a:cubicBezTo>
                    <a:pt x="176" y="104"/>
                    <a:pt x="176" y="116"/>
                    <a:pt x="184" y="116"/>
                  </a:cubicBezTo>
                  <a:cubicBezTo>
                    <a:pt x="192" y="116"/>
                    <a:pt x="192" y="104"/>
                    <a:pt x="184" y="104"/>
                  </a:cubicBezTo>
                  <a:close/>
                  <a:moveTo>
                    <a:pt x="227" y="46"/>
                  </a:moveTo>
                  <a:cubicBezTo>
                    <a:pt x="219" y="46"/>
                    <a:pt x="219" y="58"/>
                    <a:pt x="227" y="58"/>
                  </a:cubicBezTo>
                  <a:cubicBezTo>
                    <a:pt x="235" y="58"/>
                    <a:pt x="235" y="46"/>
                    <a:pt x="227" y="46"/>
                  </a:cubicBezTo>
                  <a:close/>
                  <a:moveTo>
                    <a:pt x="223" y="98"/>
                  </a:moveTo>
                  <a:cubicBezTo>
                    <a:pt x="215" y="98"/>
                    <a:pt x="215" y="110"/>
                    <a:pt x="223" y="110"/>
                  </a:cubicBezTo>
                  <a:cubicBezTo>
                    <a:pt x="231" y="110"/>
                    <a:pt x="231" y="98"/>
                    <a:pt x="223" y="9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2" name="e7d195523061f1c0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 hidden="1"/>
          <p:cNvSpPr txBox="1"/>
          <p:nvPr/>
        </p:nvSpPr>
        <p:spPr>
          <a:xfrm>
            <a:off x="-355600" y="1803400"/>
            <a:ext cx="323807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/>
              <a:t>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</a:t>
            </a:r>
            <a:endParaRPr lang="zh-CN" altLang="en-US" sz="1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9" presetClass="entr" presetSubtype="0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9" presetClass="entr" presetSubtype="0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ntr" presetSubtype="2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decel="10000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decel="10000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 cstate="screen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/>
          <p:cNvSpPr/>
          <p:nvPr/>
        </p:nvSpPr>
        <p:spPr>
          <a:xfrm>
            <a:off x="1191474" y="1828800"/>
            <a:ext cx="3130419" cy="3878826"/>
          </a:xfrm>
          <a:prstGeom prst="roundRect">
            <a:avLst>
              <a:gd name="adj" fmla="val 4039"/>
            </a:avLst>
          </a:prstGeom>
          <a:solidFill>
            <a:schemeClr val="bg1"/>
          </a:solidFill>
          <a:ln>
            <a:noFill/>
          </a:ln>
          <a:effectLst>
            <a:outerShdw blurRad="533400" dist="469900" dir="5400000" sx="88000" sy="88000" algn="t" rotWithShape="0">
              <a:schemeClr val="tx1"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/>
          <p:cNvSpPr/>
          <p:nvPr/>
        </p:nvSpPr>
        <p:spPr>
          <a:xfrm>
            <a:off x="7870108" y="1828800"/>
            <a:ext cx="3130419" cy="3878826"/>
          </a:xfrm>
          <a:prstGeom prst="roundRect">
            <a:avLst>
              <a:gd name="adj" fmla="val 4039"/>
            </a:avLst>
          </a:prstGeom>
          <a:solidFill>
            <a:schemeClr val="bg1"/>
          </a:solidFill>
          <a:ln>
            <a:noFill/>
          </a:ln>
          <a:effectLst>
            <a:outerShdw blurRad="533400" dist="469900" dir="5400000" sx="88000" sy="88000" algn="t" rotWithShape="0">
              <a:schemeClr val="tx1"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/>
          <p:cNvGrpSpPr/>
          <p:nvPr/>
        </p:nvGrpSpPr>
        <p:grpSpPr>
          <a:xfrm>
            <a:off x="5794375" y="1325704"/>
            <a:ext cx="603250" cy="0"/>
            <a:chOff x="7150100" y="3662052"/>
            <a:chExt cx="603250" cy="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7150100" y="3662052"/>
              <a:ext cx="336550" cy="0"/>
            </a:xfrm>
            <a:prstGeom prst="line">
              <a:avLst/>
            </a:prstGeom>
            <a:ln w="635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7620000" y="3662052"/>
              <a:ext cx="0" cy="0"/>
            </a:xfrm>
            <a:prstGeom prst="line">
              <a:avLst/>
            </a:prstGeom>
            <a:ln w="63500" cap="rnd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7753350" y="3662052"/>
              <a:ext cx="0" cy="0"/>
            </a:xfrm>
            <a:prstGeom prst="line">
              <a:avLst/>
            </a:prstGeom>
            <a:ln w="63500" cap="rnd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Box 3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/>
          <p:cNvSpPr txBox="1"/>
          <p:nvPr/>
        </p:nvSpPr>
        <p:spPr>
          <a:xfrm>
            <a:off x="1277258" y="400392"/>
            <a:ext cx="96374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Hot Products The Month</a:t>
            </a:r>
            <a:endParaRPr lang="en-US" sz="44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grpSp>
        <p:nvGrpSpPr>
          <p:cNvPr id="40" name="Group 39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/>
          <p:cNvGrpSpPr/>
          <p:nvPr/>
        </p:nvGrpSpPr>
        <p:grpSpPr>
          <a:xfrm>
            <a:off x="1315790" y="4947682"/>
            <a:ext cx="2881787" cy="607411"/>
            <a:chOff x="1277258" y="4940529"/>
            <a:chExt cx="2881787" cy="607411"/>
          </a:xfrm>
        </p:grpSpPr>
        <p:sp>
          <p:nvSpPr>
            <p:cNvPr id="38" name="TextBox 37"/>
            <p:cNvSpPr txBox="1"/>
            <p:nvPr/>
          </p:nvSpPr>
          <p:spPr>
            <a:xfrm>
              <a:off x="1277258" y="4940529"/>
              <a:ext cx="288178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accent5">
                      <a:lumMod val="75000"/>
                    </a:schemeClr>
                  </a:solidFill>
                  <a:latin typeface="+mj-lt"/>
                </a:rPr>
                <a:t>Delicious food</a:t>
              </a:r>
              <a:endParaRPr lang="en-US" sz="1600" dirty="0">
                <a:solidFill>
                  <a:schemeClr val="accent5">
                    <a:lumMod val="75000"/>
                  </a:schemeClr>
                </a:solidFill>
                <a:latin typeface="+mj-lt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277259" y="5248306"/>
              <a:ext cx="2881786" cy="2996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 dirty="0">
                  <a:solidFill>
                    <a:schemeClr val="accent5">
                      <a:lumMod val="75000"/>
                    </a:schemeClr>
                  </a:solidFill>
                </a:rPr>
                <a:t>A wonderful serenity has taken my soul.</a:t>
              </a:r>
              <a:endParaRPr lang="en-US" sz="12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grpSp>
        <p:nvGrpSpPr>
          <p:cNvPr id="44" name="Group 43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/>
          <p:cNvGrpSpPr/>
          <p:nvPr/>
        </p:nvGrpSpPr>
        <p:grpSpPr>
          <a:xfrm>
            <a:off x="7994422" y="4947682"/>
            <a:ext cx="2881787" cy="607411"/>
            <a:chOff x="1277258" y="4940529"/>
            <a:chExt cx="2881787" cy="607411"/>
          </a:xfrm>
        </p:grpSpPr>
        <p:sp>
          <p:nvSpPr>
            <p:cNvPr id="45" name="TextBox 44"/>
            <p:cNvSpPr txBox="1"/>
            <p:nvPr/>
          </p:nvSpPr>
          <p:spPr>
            <a:xfrm>
              <a:off x="1277258" y="4940529"/>
              <a:ext cx="288178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accent5">
                      <a:lumMod val="75000"/>
                    </a:schemeClr>
                  </a:solidFill>
                  <a:latin typeface="+mj-lt"/>
                </a:rPr>
                <a:t>Fresh fruit</a:t>
              </a:r>
              <a:endParaRPr lang="en-US" sz="1600" dirty="0">
                <a:solidFill>
                  <a:schemeClr val="accent5">
                    <a:lumMod val="75000"/>
                  </a:schemeClr>
                </a:solidFill>
                <a:latin typeface="+mj-lt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277259" y="5248306"/>
              <a:ext cx="2881786" cy="2996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 dirty="0">
                  <a:solidFill>
                    <a:schemeClr val="accent5">
                      <a:lumMod val="75000"/>
                    </a:schemeClr>
                  </a:solidFill>
                </a:rPr>
                <a:t>A wonderful serenity has taken my soul.</a:t>
              </a:r>
              <a:endParaRPr lang="en-US" sz="12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sp>
        <p:nvSpPr>
          <p:cNvPr id="11" name="Rectangle: Rounded Corners 10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/>
          <p:cNvSpPr/>
          <p:nvPr/>
        </p:nvSpPr>
        <p:spPr>
          <a:xfrm>
            <a:off x="4530791" y="1828800"/>
            <a:ext cx="3130419" cy="3878826"/>
          </a:xfrm>
          <a:prstGeom prst="roundRect">
            <a:avLst>
              <a:gd name="adj" fmla="val 4039"/>
            </a:avLst>
          </a:prstGeom>
          <a:solidFill>
            <a:schemeClr val="bg1"/>
          </a:solidFill>
          <a:ln>
            <a:noFill/>
          </a:ln>
          <a:effectLst>
            <a:outerShdw blurRad="1270000" dist="469900" dir="5400000" sx="91000" sy="91000" algn="t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40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/>
          <p:cNvGrpSpPr/>
          <p:nvPr/>
        </p:nvGrpSpPr>
        <p:grpSpPr>
          <a:xfrm>
            <a:off x="4655107" y="4947682"/>
            <a:ext cx="2881787" cy="607411"/>
            <a:chOff x="1277258" y="4940529"/>
            <a:chExt cx="2881787" cy="607411"/>
          </a:xfrm>
        </p:grpSpPr>
        <p:sp>
          <p:nvSpPr>
            <p:cNvPr id="42" name="TextBox 41"/>
            <p:cNvSpPr txBox="1"/>
            <p:nvPr/>
          </p:nvSpPr>
          <p:spPr>
            <a:xfrm>
              <a:off x="1277258" y="4940529"/>
              <a:ext cx="288178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accent5">
                      <a:lumMod val="75000"/>
                    </a:schemeClr>
                  </a:solidFill>
                  <a:latin typeface="+mj-lt"/>
                </a:rPr>
                <a:t>Healthy dessert</a:t>
              </a:r>
              <a:endParaRPr lang="en-US" sz="1600" dirty="0">
                <a:solidFill>
                  <a:schemeClr val="accent5">
                    <a:lumMod val="75000"/>
                  </a:schemeClr>
                </a:solidFill>
                <a:latin typeface="+mj-lt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277259" y="5248306"/>
              <a:ext cx="2881786" cy="2996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 dirty="0">
                  <a:solidFill>
                    <a:schemeClr val="accent5">
                      <a:lumMod val="75000"/>
                    </a:schemeClr>
                  </a:solidFill>
                </a:rPr>
                <a:t>A wonderful serenity has taken my soul.</a:t>
              </a:r>
              <a:endParaRPr lang="en-US" sz="12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pic>
        <p:nvPicPr>
          <p:cNvPr id="22" name="图片占位符 21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/>
          <a:srcRect/>
          <a:stretch>
            <a:fillRect/>
          </a:stretch>
        </p:blipFill>
        <p:spPr/>
      </p:pic>
      <p:pic>
        <p:nvPicPr>
          <p:cNvPr id="16" name="图片占位符 15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screen"/>
          <a:srcRect/>
          <a:stretch>
            <a:fillRect/>
          </a:stretch>
        </p:blipFill>
        <p:spPr/>
      </p:pic>
      <p:pic>
        <p:nvPicPr>
          <p:cNvPr id="10" name="图片占位符 9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/>
          <p:cNvPicPr>
            <a:picLocks noGrp="1" noChangeAspect="1"/>
          </p:cNvPicPr>
          <p:nvPr>
            <p:ph type="pic" sz="quarter" idx="12"/>
          </p:nvPr>
        </p:nvPicPr>
        <p:blipFill>
          <a:blip r:embed="rId4" cstate="screen"/>
          <a:srcRect/>
          <a:stretch>
            <a:fillRect/>
          </a:stretch>
        </p:blipFill>
        <p:spPr/>
      </p:pic>
      <p:sp>
        <p:nvSpPr>
          <p:cNvPr id="48" name="Rectangle: Rounded Corners 47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/>
          <p:cNvSpPr/>
          <p:nvPr/>
        </p:nvSpPr>
        <p:spPr>
          <a:xfrm>
            <a:off x="6523251" y="2005013"/>
            <a:ext cx="969399" cy="23336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Most Loved</a:t>
            </a:r>
            <a:endParaRPr lang="en-US" sz="1050" dirty="0"/>
          </a:p>
        </p:txBody>
      </p:sp>
      <p:sp>
        <p:nvSpPr>
          <p:cNvPr id="23" name="e7d195523061f1c0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 hidden="1"/>
          <p:cNvSpPr txBox="1"/>
          <p:nvPr/>
        </p:nvSpPr>
        <p:spPr>
          <a:xfrm>
            <a:off x="-355600" y="1803400"/>
            <a:ext cx="323807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/>
              <a:t>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</a:t>
            </a:r>
            <a:endParaRPr lang="zh-CN" altLang="en-US" sz="1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32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4" grpId="0"/>
      <p:bldP spid="11" grpId="0" animBg="1"/>
      <p:bldP spid="4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/>
            </a:gs>
            <a:gs pos="53000">
              <a:schemeClr val="accent5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/>
          <p:cNvSpPr/>
          <p:nvPr/>
        </p:nvSpPr>
        <p:spPr>
          <a:xfrm>
            <a:off x="9746108" y="0"/>
            <a:ext cx="2445892" cy="6857999"/>
          </a:xfrm>
          <a:prstGeom prst="rect">
            <a:avLst/>
          </a:prstGeom>
          <a:solidFill>
            <a:srgbClr val="70958B"/>
          </a:solidFill>
          <a:ln>
            <a:noFill/>
          </a:ln>
          <a:effectLst>
            <a:outerShdw blurRad="9017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/>
          <p:cNvSpPr txBox="1"/>
          <p:nvPr/>
        </p:nvSpPr>
        <p:spPr>
          <a:xfrm>
            <a:off x="10112908" y="1659523"/>
            <a:ext cx="17122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>
                    <a:alpha val="69000"/>
                  </a:schemeClr>
                </a:solidFill>
                <a:latin typeface="+mj-lt"/>
              </a:rPr>
              <a:t>January</a:t>
            </a:r>
            <a:endParaRPr lang="en-US" sz="1600" dirty="0">
              <a:solidFill>
                <a:schemeClr val="bg1">
                  <a:alpha val="69000"/>
                </a:schemeClr>
              </a:solidFill>
              <a:latin typeface="+mj-lt"/>
            </a:endParaRPr>
          </a:p>
        </p:txBody>
      </p:sp>
      <p:sp>
        <p:nvSpPr>
          <p:cNvPr id="17" name="TextBox 16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/>
          <p:cNvSpPr txBox="1"/>
          <p:nvPr/>
        </p:nvSpPr>
        <p:spPr>
          <a:xfrm>
            <a:off x="10112908" y="2939683"/>
            <a:ext cx="17122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>
                    <a:alpha val="69000"/>
                  </a:schemeClr>
                </a:solidFill>
                <a:latin typeface="+mj-lt"/>
              </a:rPr>
              <a:t>March</a:t>
            </a:r>
            <a:endParaRPr lang="en-US" sz="1600" dirty="0">
              <a:solidFill>
                <a:schemeClr val="bg1">
                  <a:alpha val="69000"/>
                </a:schemeClr>
              </a:solidFill>
              <a:latin typeface="+mj-lt"/>
            </a:endParaRPr>
          </a:p>
        </p:txBody>
      </p:sp>
      <p:sp>
        <p:nvSpPr>
          <p:cNvPr id="18" name="TextBox 17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/>
          <p:cNvSpPr txBox="1"/>
          <p:nvPr/>
        </p:nvSpPr>
        <p:spPr>
          <a:xfrm>
            <a:off x="10112908" y="3579763"/>
            <a:ext cx="17122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>
                    <a:alpha val="69000"/>
                  </a:schemeClr>
                </a:solidFill>
                <a:latin typeface="+mj-lt"/>
              </a:rPr>
              <a:t>April</a:t>
            </a:r>
            <a:endParaRPr lang="en-US" sz="1600" dirty="0">
              <a:solidFill>
                <a:schemeClr val="bg1">
                  <a:alpha val="69000"/>
                </a:schemeClr>
              </a:solidFill>
              <a:latin typeface="+mj-lt"/>
            </a:endParaRPr>
          </a:p>
        </p:txBody>
      </p:sp>
      <p:sp>
        <p:nvSpPr>
          <p:cNvPr id="19" name="TextBox 18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/>
          <p:cNvSpPr txBox="1"/>
          <p:nvPr/>
        </p:nvSpPr>
        <p:spPr>
          <a:xfrm>
            <a:off x="10112908" y="4219843"/>
            <a:ext cx="17122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>
                    <a:alpha val="69000"/>
                  </a:schemeClr>
                </a:solidFill>
                <a:latin typeface="+mj-lt"/>
              </a:rPr>
              <a:t>May</a:t>
            </a:r>
            <a:endParaRPr lang="en-US" sz="1600" dirty="0">
              <a:solidFill>
                <a:schemeClr val="bg1">
                  <a:alpha val="69000"/>
                </a:schemeClr>
              </a:solidFill>
              <a:latin typeface="+mj-lt"/>
            </a:endParaRPr>
          </a:p>
        </p:txBody>
      </p:sp>
      <p:sp>
        <p:nvSpPr>
          <p:cNvPr id="20" name="TextBox 19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/>
          <p:cNvSpPr txBox="1"/>
          <p:nvPr/>
        </p:nvSpPr>
        <p:spPr>
          <a:xfrm>
            <a:off x="10112908" y="4859923"/>
            <a:ext cx="17122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>
                    <a:alpha val="69000"/>
                  </a:schemeClr>
                </a:solidFill>
                <a:latin typeface="+mj-lt"/>
              </a:rPr>
              <a:t>June</a:t>
            </a:r>
            <a:endParaRPr lang="en-US" sz="1600" dirty="0">
              <a:solidFill>
                <a:schemeClr val="bg1">
                  <a:alpha val="69000"/>
                </a:schemeClr>
              </a:solidFill>
              <a:latin typeface="+mj-lt"/>
            </a:endParaRPr>
          </a:p>
        </p:txBody>
      </p:sp>
      <p:sp>
        <p:nvSpPr>
          <p:cNvPr id="23" name="Rectangle 22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/>
          <p:cNvSpPr/>
          <p:nvPr/>
        </p:nvSpPr>
        <p:spPr>
          <a:xfrm>
            <a:off x="9746108" y="2240578"/>
            <a:ext cx="68452" cy="4873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/>
          <p:cNvGrpSpPr/>
          <p:nvPr/>
        </p:nvGrpSpPr>
        <p:grpSpPr>
          <a:xfrm>
            <a:off x="776603" y="1720483"/>
            <a:ext cx="4203292" cy="1590067"/>
            <a:chOff x="776603" y="1720483"/>
            <a:chExt cx="4203292" cy="1590067"/>
          </a:xfrm>
        </p:grpSpPr>
        <p:sp>
          <p:nvSpPr>
            <p:cNvPr id="24" name="TextBox 23"/>
            <p:cNvSpPr txBox="1"/>
            <p:nvPr/>
          </p:nvSpPr>
          <p:spPr>
            <a:xfrm>
              <a:off x="776603" y="1720483"/>
              <a:ext cx="420329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bg1"/>
                  </a:solidFill>
                  <a:latin typeface="+mj-lt"/>
                </a:rPr>
                <a:t>Monthly</a:t>
              </a:r>
              <a:endParaRPr lang="en-US" sz="3600" dirty="0">
                <a:solidFill>
                  <a:schemeClr val="bg1"/>
                </a:solidFill>
                <a:latin typeface="+mj-lt"/>
              </a:endParaRPr>
            </a:p>
            <a:p>
              <a:r>
                <a:rPr lang="en-US" sz="4400" b="1" dirty="0">
                  <a:solidFill>
                    <a:schemeClr val="bg1"/>
                  </a:solidFill>
                  <a:latin typeface="+mj-lt"/>
                </a:rPr>
                <a:t>Special Menu</a:t>
              </a:r>
              <a:endParaRPr lang="en-US" sz="4400" b="1" dirty="0">
                <a:solidFill>
                  <a:schemeClr val="bg1"/>
                </a:solidFill>
                <a:latin typeface="+mj-lt"/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910815" y="3310550"/>
              <a:ext cx="603250" cy="0"/>
              <a:chOff x="7150100" y="3662052"/>
              <a:chExt cx="603250" cy="0"/>
            </a:xfrm>
          </p:grpSpPr>
          <p:cxnSp>
            <p:nvCxnSpPr>
              <p:cNvPr id="26" name="Straight Connector 25"/>
              <p:cNvCxnSpPr/>
              <p:nvPr/>
            </p:nvCxnSpPr>
            <p:spPr>
              <a:xfrm>
                <a:off x="7150100" y="3662052"/>
                <a:ext cx="336550" cy="0"/>
              </a:xfrm>
              <a:prstGeom prst="line">
                <a:avLst/>
              </a:prstGeom>
              <a:ln w="6350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7620000" y="3662052"/>
                <a:ext cx="0" cy="0"/>
              </a:xfrm>
              <a:prstGeom prst="line">
                <a:avLst/>
              </a:prstGeom>
              <a:ln w="6350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7753350" y="3662052"/>
                <a:ext cx="0" cy="0"/>
              </a:xfrm>
              <a:prstGeom prst="line">
                <a:avLst/>
              </a:prstGeom>
              <a:ln w="6350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" name="Group 1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/>
          <p:cNvGrpSpPr/>
          <p:nvPr/>
        </p:nvGrpSpPr>
        <p:grpSpPr>
          <a:xfrm>
            <a:off x="776602" y="3629640"/>
            <a:ext cx="4004187" cy="1563762"/>
            <a:chOff x="776602" y="3629640"/>
            <a:chExt cx="4004187" cy="1563762"/>
          </a:xfrm>
        </p:grpSpPr>
        <p:sp>
          <p:nvSpPr>
            <p:cNvPr id="29" name="TextBox 28"/>
            <p:cNvSpPr txBox="1"/>
            <p:nvPr/>
          </p:nvSpPr>
          <p:spPr>
            <a:xfrm>
              <a:off x="776602" y="3629640"/>
              <a:ext cx="4004187" cy="387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+mj-lt"/>
                </a:rPr>
                <a:t>Subtitle text goes here</a:t>
              </a:r>
              <a:endParaRPr lang="en-US" sz="16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76602" y="3993073"/>
              <a:ext cx="400418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 b="1" dirty="0">
                  <a:solidFill>
                    <a:schemeClr val="bg1"/>
                  </a:solidFill>
                </a:rPr>
                <a:t>A wonderful serenity </a:t>
              </a:r>
              <a:r>
                <a:rPr lang="en-US" sz="1200" dirty="0">
                  <a:solidFill>
                    <a:schemeClr val="bg1"/>
                  </a:solidFill>
                </a:rPr>
                <a:t>has taken possession of my entire soul, like these sweet mornings of spring which I enjoy with my whole heart. I am alone, and feel the charm of existence in this spot, which was created for the bliss of souls like mine. 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16" name="TextBox 15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/>
          <p:cNvSpPr txBox="1"/>
          <p:nvPr/>
        </p:nvSpPr>
        <p:spPr>
          <a:xfrm>
            <a:off x="10112908" y="2299603"/>
            <a:ext cx="1712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+mj-lt"/>
              </a:rPr>
              <a:t>February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e7d195523061f1c0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 hidden="1"/>
          <p:cNvSpPr txBox="1"/>
          <p:nvPr/>
        </p:nvSpPr>
        <p:spPr>
          <a:xfrm>
            <a:off x="-355600" y="1803400"/>
            <a:ext cx="323807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/>
              <a:t>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</a:t>
            </a:r>
            <a:endParaRPr lang="zh-CN" altLang="en-US" sz="100"/>
          </a:p>
        </p:txBody>
      </p:sp>
      <p:pic>
        <p:nvPicPr>
          <p:cNvPr id="9" name="图片占位符 8"/>
          <p:cNvPicPr>
            <a:picLocks noGrp="1" noChangeAspect="1"/>
          </p:cNvPicPr>
          <p:nvPr>
            <p:ph type="pic" sz="quarter" idx="10"/>
          </p:nvPr>
        </p:nvPicPr>
        <p:blipFill>
          <a:blip r:embed="rId1" cstate="screen"/>
          <a:srcRect/>
          <a:stretch>
            <a:fillRect/>
          </a:stretch>
        </p:blipFill>
        <p:spPr>
          <a:xfrm>
            <a:off x="5661335" y="0"/>
            <a:ext cx="4093028" cy="685800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/>
      <p:bldP spid="17" grpId="0"/>
      <p:bldP spid="18" grpId="0"/>
      <p:bldP spid="19" grpId="0"/>
      <p:bldP spid="20" grpId="0"/>
      <p:bldP spid="23" grpId="0" animBg="1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占位符 7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/>
          <p:cNvPicPr>
            <a:picLocks noGrp="1" noChangeAspect="1"/>
          </p:cNvPicPr>
          <p:nvPr>
            <p:ph type="pic" sz="quarter" idx="10"/>
          </p:nvPr>
        </p:nvPicPr>
        <p:blipFill>
          <a:blip r:embed="rId1" cstate="screen"/>
          <a:srcRect/>
          <a:stretch>
            <a:fillRect/>
          </a:stretch>
        </p:blipFill>
        <p:spPr/>
      </p:pic>
      <p:sp>
        <p:nvSpPr>
          <p:cNvPr id="2" name="Rectangle 1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/>
          <p:cNvSpPr/>
          <p:nvPr/>
        </p:nvSpPr>
        <p:spPr>
          <a:xfrm>
            <a:off x="0" y="-1"/>
            <a:ext cx="12191998" cy="5014453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56000"/>
                </a:schemeClr>
              </a:gs>
              <a:gs pos="100000">
                <a:schemeClr val="accent6">
                  <a:lumMod val="50000"/>
                  <a:alpha val="56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/>
          <p:cNvGrpSpPr/>
          <p:nvPr/>
        </p:nvGrpSpPr>
        <p:grpSpPr>
          <a:xfrm>
            <a:off x="5794375" y="1325704"/>
            <a:ext cx="603250" cy="0"/>
            <a:chOff x="7150100" y="3662052"/>
            <a:chExt cx="603250" cy="0"/>
          </a:xfrm>
        </p:grpSpPr>
        <p:cxnSp>
          <p:nvCxnSpPr>
            <p:cNvPr id="33" name="Straight Connector 32"/>
            <p:cNvCxnSpPr/>
            <p:nvPr/>
          </p:nvCxnSpPr>
          <p:spPr>
            <a:xfrm>
              <a:off x="7150100" y="3662052"/>
              <a:ext cx="336550" cy="0"/>
            </a:xfrm>
            <a:prstGeom prst="line">
              <a:avLst/>
            </a:prstGeom>
            <a:ln w="635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7620000" y="3662052"/>
              <a:ext cx="0" cy="0"/>
            </a:xfrm>
            <a:prstGeom prst="line">
              <a:avLst/>
            </a:prstGeom>
            <a:ln w="63500" cap="rnd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7753350" y="3662052"/>
              <a:ext cx="0" cy="0"/>
            </a:xfrm>
            <a:prstGeom prst="line">
              <a:avLst/>
            </a:prstGeom>
            <a:ln w="63500" cap="rnd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Box 31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/>
          <p:cNvSpPr txBox="1"/>
          <p:nvPr/>
        </p:nvSpPr>
        <p:spPr>
          <a:xfrm>
            <a:off x="1277258" y="400392"/>
            <a:ext cx="96374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+mj-lt"/>
              </a:rPr>
              <a:t>Special Menu</a:t>
            </a:r>
            <a:endParaRPr lang="en-US" sz="4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6" name="Rectangle: Rounded Corners 35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/>
          <p:cNvSpPr/>
          <p:nvPr/>
        </p:nvSpPr>
        <p:spPr>
          <a:xfrm>
            <a:off x="5371563" y="3125518"/>
            <a:ext cx="1448875" cy="34893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152400" dist="38100" dir="2700000" algn="tl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Check now</a:t>
            </a:r>
            <a:endParaRPr lang="en-US" sz="1200" dirty="0"/>
          </a:p>
        </p:txBody>
      </p:sp>
      <p:grpSp>
        <p:nvGrpSpPr>
          <p:cNvPr id="5" name="Group 4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/>
          <p:cNvGrpSpPr/>
          <p:nvPr/>
        </p:nvGrpSpPr>
        <p:grpSpPr>
          <a:xfrm>
            <a:off x="1573162" y="1935142"/>
            <a:ext cx="9045676" cy="885302"/>
            <a:chOff x="1573162" y="1935142"/>
            <a:chExt cx="9045676" cy="885302"/>
          </a:xfrm>
        </p:grpSpPr>
        <p:sp>
          <p:nvSpPr>
            <p:cNvPr id="23" name="TextBox 22"/>
            <p:cNvSpPr txBox="1"/>
            <p:nvPr/>
          </p:nvSpPr>
          <p:spPr>
            <a:xfrm>
              <a:off x="1573162" y="2284913"/>
              <a:ext cx="9045676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200" b="1" dirty="0">
                  <a:solidFill>
                    <a:schemeClr val="bg1"/>
                  </a:solidFill>
                </a:rPr>
                <a:t>A wonderful serenity </a:t>
              </a:r>
              <a:r>
                <a:rPr lang="en-US" sz="1200" dirty="0">
                  <a:solidFill>
                    <a:schemeClr val="bg1"/>
                  </a:solidFill>
                </a:rPr>
                <a:t>has taken possession of my entire soul, like these sweet mornings of spring which I enjoy with my whole heart. I am alone, and feel the charm of existence in this spot, which was created for the bliss of souls like mine. 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093907" y="1935142"/>
              <a:ext cx="4004187" cy="3634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+mj-lt"/>
                </a:rPr>
                <a:t>Subtitle text goes here</a:t>
              </a:r>
              <a:endParaRPr lang="en-US" sz="1600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26" name="Rectangle: Rounded Corners 25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/>
          <p:cNvSpPr/>
          <p:nvPr/>
        </p:nvSpPr>
        <p:spPr>
          <a:xfrm>
            <a:off x="6162367" y="4130650"/>
            <a:ext cx="4320540" cy="1774388"/>
          </a:xfrm>
          <a:prstGeom prst="roundRect">
            <a:avLst>
              <a:gd name="adj" fmla="val 3550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1028700" dist="393700" dir="2700000" sx="86000" sy="86000" algn="tl" rotWithShape="0">
              <a:schemeClr val="tx1">
                <a:alpha val="1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: Rounded Corners 24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/>
          <p:cNvSpPr/>
          <p:nvPr/>
        </p:nvSpPr>
        <p:spPr>
          <a:xfrm>
            <a:off x="1709093" y="4130650"/>
            <a:ext cx="4320539" cy="1774388"/>
          </a:xfrm>
          <a:prstGeom prst="roundRect">
            <a:avLst>
              <a:gd name="adj" fmla="val 3550"/>
            </a:avLst>
          </a:prstGeom>
          <a:solidFill>
            <a:schemeClr val="bg1"/>
          </a:solidFill>
          <a:ln>
            <a:noFill/>
          </a:ln>
          <a:effectLst>
            <a:outerShdw blurRad="1028700" dist="393700" dir="2700000" sx="86000" sy="86000" algn="tl" rotWithShape="0">
              <a:schemeClr val="tx1">
                <a:alpha val="1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/>
          <p:cNvGrpSpPr/>
          <p:nvPr/>
        </p:nvGrpSpPr>
        <p:grpSpPr>
          <a:xfrm>
            <a:off x="1912445" y="4328812"/>
            <a:ext cx="3913834" cy="843308"/>
            <a:chOff x="1912445" y="4328812"/>
            <a:chExt cx="3913834" cy="843308"/>
          </a:xfrm>
        </p:grpSpPr>
        <p:sp>
          <p:nvSpPr>
            <p:cNvPr id="39" name="TextBox 38"/>
            <p:cNvSpPr txBox="1"/>
            <p:nvPr/>
          </p:nvSpPr>
          <p:spPr>
            <a:xfrm>
              <a:off x="1912445" y="4328812"/>
              <a:ext cx="391383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Delicious food</a:t>
              </a:r>
              <a:endPara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912445" y="4636589"/>
              <a:ext cx="3913834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</a:rPr>
                <a:t>A wonderful serenity has taken possession of my entire soul, like these sweet mornings.</a:t>
              </a:r>
              <a:endParaRPr lang="en-US" sz="12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sp>
        <p:nvSpPr>
          <p:cNvPr id="41" name="TextBox 40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/>
          <p:cNvSpPr txBox="1"/>
          <p:nvPr/>
        </p:nvSpPr>
        <p:spPr>
          <a:xfrm>
            <a:off x="1912445" y="5327881"/>
            <a:ext cx="15829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$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44,80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4" name="Group 3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/>
          <p:cNvGrpSpPr/>
          <p:nvPr/>
        </p:nvGrpSpPr>
        <p:grpSpPr>
          <a:xfrm>
            <a:off x="6365721" y="4328812"/>
            <a:ext cx="3913834" cy="843308"/>
            <a:chOff x="6365721" y="4328812"/>
            <a:chExt cx="3913834" cy="843308"/>
          </a:xfrm>
        </p:grpSpPr>
        <p:sp>
          <p:nvSpPr>
            <p:cNvPr id="42" name="TextBox 41"/>
            <p:cNvSpPr txBox="1"/>
            <p:nvPr/>
          </p:nvSpPr>
          <p:spPr>
            <a:xfrm>
              <a:off x="6365721" y="4328812"/>
              <a:ext cx="391383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  <a:latin typeface="+mj-lt"/>
                </a:rPr>
                <a:t>Amazing taste</a:t>
              </a:r>
              <a:endParaRPr lang="en-US" sz="14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365721" y="4636589"/>
              <a:ext cx="3913834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 dirty="0">
                  <a:solidFill>
                    <a:schemeClr val="bg1"/>
                  </a:solidFill>
                </a:rPr>
                <a:t>A wonderful serenity has taken possession of my entire soul, like these sweet mornings.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44" name="TextBox 43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/>
          <p:cNvSpPr txBox="1"/>
          <p:nvPr/>
        </p:nvSpPr>
        <p:spPr>
          <a:xfrm>
            <a:off x="6365721" y="5327881"/>
            <a:ext cx="15829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baseline="30000" dirty="0">
                <a:solidFill>
                  <a:schemeClr val="bg1"/>
                </a:solidFill>
                <a:latin typeface="+mj-lt"/>
              </a:rPr>
              <a:t>$</a:t>
            </a:r>
            <a:r>
              <a:rPr lang="en-US" sz="2400" b="1" dirty="0">
                <a:solidFill>
                  <a:schemeClr val="bg1"/>
                </a:solidFill>
                <a:latin typeface="+mj-lt"/>
              </a:rPr>
              <a:t> 47,80</a:t>
            </a:r>
            <a:endParaRPr lang="en-US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e7d195523061f1c0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 hidden="1"/>
          <p:cNvSpPr txBox="1"/>
          <p:nvPr/>
        </p:nvSpPr>
        <p:spPr>
          <a:xfrm>
            <a:off x="-355600" y="1803400"/>
            <a:ext cx="323807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/>
              <a:t>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</a:t>
            </a:r>
            <a:endParaRPr lang="zh-CN" altLang="en-US" sz="1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3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2" grpId="0"/>
      <p:bldP spid="36" grpId="0" animBg="1"/>
      <p:bldP spid="26" grpId="0" animBg="1"/>
      <p:bldP spid="25" grpId="0" animBg="1"/>
      <p:bldP spid="41" grpId="0"/>
      <p:bldP spid="4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157007" y="2177810"/>
            <a:ext cx="387798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9600" dirty="0">
                <a:solidFill>
                  <a:schemeClr val="tx2">
                    <a:lumMod val="50000"/>
                  </a:schemeClr>
                </a:solidFill>
                <a:latin typeface="方正吕建德字体" panose="02010600010101010101" pitchFamily="2" charset="-122"/>
                <a:ea typeface="方正吕建德字体" panose="02010600010101010101" pitchFamily="2" charset="-122"/>
              </a:rPr>
              <a:t>第叁部</a:t>
            </a:r>
            <a:endParaRPr lang="zh-CN" altLang="en-US" sz="9600" dirty="0">
              <a:solidFill>
                <a:schemeClr val="tx2">
                  <a:lumMod val="50000"/>
                </a:schemeClr>
              </a:solidFill>
              <a:latin typeface="方正吕建德字体" panose="02010600010101010101" pitchFamily="2" charset="-122"/>
              <a:ea typeface="方正吕建德字体" panose="0201060001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281055" y="3419703"/>
            <a:ext cx="3753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梦幻淡雅水彩肌理纹理</a:t>
            </a:r>
            <a:endParaRPr lang="zh-CN" altLang="en-US" dirty="0">
              <a:solidFill>
                <a:schemeClr val="bg1">
                  <a:lumMod val="50000"/>
                </a:schemeClr>
              </a:solidFill>
              <a:latin typeface="方正苏新诗柳楷简体" panose="02000000000000000000" pitchFamily="2" charset="-122"/>
              <a:ea typeface="方正苏新诗柳楷简体" panose="02000000000000000000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5368635" y="3789035"/>
            <a:ext cx="1454728" cy="11573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占位符 4"/>
          <p:cNvPicPr>
            <a:picLocks noGrp="1" noChangeAspect="1"/>
          </p:cNvPicPr>
          <p:nvPr>
            <p:ph type="pic" sz="quarter" idx="10"/>
          </p:nvPr>
        </p:nvPicPr>
        <p:blipFill>
          <a:blip r:embed="rId1" cstate="screen"/>
          <a:srcRect/>
          <a:stretch>
            <a:fillRect/>
          </a:stretch>
        </p:blipFill>
        <p:spPr/>
      </p:pic>
      <p:sp>
        <p:nvSpPr>
          <p:cNvPr id="11" name="Freeform: Shape 10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/>
          <p:cNvSpPr/>
          <p:nvPr/>
        </p:nvSpPr>
        <p:spPr>
          <a:xfrm flipV="1">
            <a:off x="0" y="-10053"/>
            <a:ext cx="12191988" cy="5048250"/>
          </a:xfrm>
          <a:custGeom>
            <a:avLst/>
            <a:gdLst>
              <a:gd name="connsiteX0" fmla="*/ 243840 w 12191988"/>
              <a:gd name="connsiteY0" fmla="*/ 0 h 5048250"/>
              <a:gd name="connsiteX1" fmla="*/ 468518 w 12191988"/>
              <a:gd name="connsiteY1" fmla="*/ 148926 h 5048250"/>
              <a:gd name="connsiteX2" fmla="*/ 487676 w 12191988"/>
              <a:gd name="connsiteY2" fmla="*/ 243819 h 5048250"/>
              <a:gd name="connsiteX3" fmla="*/ 487676 w 12191988"/>
              <a:gd name="connsiteY3" fmla="*/ 1127758 h 5048250"/>
              <a:gd name="connsiteX4" fmla="*/ 731516 w 12191988"/>
              <a:gd name="connsiteY4" fmla="*/ 1371598 h 5048250"/>
              <a:gd name="connsiteX5" fmla="*/ 975356 w 12191988"/>
              <a:gd name="connsiteY5" fmla="*/ 1127758 h 5048250"/>
              <a:gd name="connsiteX6" fmla="*/ 975356 w 12191988"/>
              <a:gd name="connsiteY6" fmla="*/ 243819 h 5048250"/>
              <a:gd name="connsiteX7" fmla="*/ 975360 w 12191988"/>
              <a:gd name="connsiteY7" fmla="*/ 243839 h 5048250"/>
              <a:gd name="connsiteX8" fmla="*/ 994522 w 12191988"/>
              <a:gd name="connsiteY8" fmla="*/ 148926 h 5048250"/>
              <a:gd name="connsiteX9" fmla="*/ 1219200 w 12191988"/>
              <a:gd name="connsiteY9" fmla="*/ 0 h 5048250"/>
              <a:gd name="connsiteX10" fmla="*/ 1443877 w 12191988"/>
              <a:gd name="connsiteY10" fmla="*/ 148926 h 5048250"/>
              <a:gd name="connsiteX11" fmla="*/ 1463036 w 12191988"/>
              <a:gd name="connsiteY11" fmla="*/ 243822 h 5048250"/>
              <a:gd name="connsiteX12" fmla="*/ 1463036 w 12191988"/>
              <a:gd name="connsiteY12" fmla="*/ 718185 h 5048250"/>
              <a:gd name="connsiteX13" fmla="*/ 1706876 w 12191988"/>
              <a:gd name="connsiteY13" fmla="*/ 962023 h 5048250"/>
              <a:gd name="connsiteX14" fmla="*/ 1950716 w 12191988"/>
              <a:gd name="connsiteY14" fmla="*/ 718185 h 5048250"/>
              <a:gd name="connsiteX15" fmla="*/ 1950716 w 12191988"/>
              <a:gd name="connsiteY15" fmla="*/ 243823 h 5048250"/>
              <a:gd name="connsiteX16" fmla="*/ 1950719 w 12191988"/>
              <a:gd name="connsiteY16" fmla="*/ 243839 h 5048250"/>
              <a:gd name="connsiteX17" fmla="*/ 1969881 w 12191988"/>
              <a:gd name="connsiteY17" fmla="*/ 148926 h 5048250"/>
              <a:gd name="connsiteX18" fmla="*/ 2194561 w 12191988"/>
              <a:gd name="connsiteY18" fmla="*/ 0 h 5048250"/>
              <a:gd name="connsiteX19" fmla="*/ 2419239 w 12191988"/>
              <a:gd name="connsiteY19" fmla="*/ 148926 h 5048250"/>
              <a:gd name="connsiteX20" fmla="*/ 2438396 w 12191988"/>
              <a:gd name="connsiteY20" fmla="*/ 243817 h 5048250"/>
              <a:gd name="connsiteX21" fmla="*/ 2438396 w 12191988"/>
              <a:gd name="connsiteY21" fmla="*/ 1356358 h 5048250"/>
              <a:gd name="connsiteX22" fmla="*/ 2682236 w 12191988"/>
              <a:gd name="connsiteY22" fmla="*/ 1600199 h 5048250"/>
              <a:gd name="connsiteX23" fmla="*/ 2926076 w 12191988"/>
              <a:gd name="connsiteY23" fmla="*/ 1356358 h 5048250"/>
              <a:gd name="connsiteX24" fmla="*/ 2926076 w 12191988"/>
              <a:gd name="connsiteY24" fmla="*/ 243816 h 5048250"/>
              <a:gd name="connsiteX25" fmla="*/ 2926081 w 12191988"/>
              <a:gd name="connsiteY25" fmla="*/ 243839 h 5048250"/>
              <a:gd name="connsiteX26" fmla="*/ 2945242 w 12191988"/>
              <a:gd name="connsiteY26" fmla="*/ 148926 h 5048250"/>
              <a:gd name="connsiteX27" fmla="*/ 3169919 w 12191988"/>
              <a:gd name="connsiteY27" fmla="*/ 0 h 5048250"/>
              <a:gd name="connsiteX28" fmla="*/ 3394599 w 12191988"/>
              <a:gd name="connsiteY28" fmla="*/ 148926 h 5048250"/>
              <a:gd name="connsiteX29" fmla="*/ 3413756 w 12191988"/>
              <a:gd name="connsiteY29" fmla="*/ 243820 h 5048250"/>
              <a:gd name="connsiteX30" fmla="*/ 3413756 w 12191988"/>
              <a:gd name="connsiteY30" fmla="*/ 546735 h 5048250"/>
              <a:gd name="connsiteX31" fmla="*/ 3657596 w 12191988"/>
              <a:gd name="connsiteY31" fmla="*/ 790575 h 5048250"/>
              <a:gd name="connsiteX32" fmla="*/ 3901436 w 12191988"/>
              <a:gd name="connsiteY32" fmla="*/ 546735 h 5048250"/>
              <a:gd name="connsiteX33" fmla="*/ 3901436 w 12191988"/>
              <a:gd name="connsiteY33" fmla="*/ 243821 h 5048250"/>
              <a:gd name="connsiteX34" fmla="*/ 3901439 w 12191988"/>
              <a:gd name="connsiteY34" fmla="*/ 243839 h 5048250"/>
              <a:gd name="connsiteX35" fmla="*/ 3920601 w 12191988"/>
              <a:gd name="connsiteY35" fmla="*/ 148926 h 5048250"/>
              <a:gd name="connsiteX36" fmla="*/ 4145279 w 12191988"/>
              <a:gd name="connsiteY36" fmla="*/ 0 h 5048250"/>
              <a:gd name="connsiteX37" fmla="*/ 4389116 w 12191988"/>
              <a:gd name="connsiteY37" fmla="*/ 243840 h 5048250"/>
              <a:gd name="connsiteX38" fmla="*/ 4389116 w 12191988"/>
              <a:gd name="connsiteY38" fmla="*/ 1908808 h 5048250"/>
              <a:gd name="connsiteX39" fmla="*/ 4632955 w 12191988"/>
              <a:gd name="connsiteY39" fmla="*/ 2152648 h 5048250"/>
              <a:gd name="connsiteX40" fmla="*/ 4876795 w 12191988"/>
              <a:gd name="connsiteY40" fmla="*/ 1908808 h 5048250"/>
              <a:gd name="connsiteX41" fmla="*/ 4876795 w 12191988"/>
              <a:gd name="connsiteY41" fmla="*/ 243829 h 5048250"/>
              <a:gd name="connsiteX42" fmla="*/ 4876797 w 12191988"/>
              <a:gd name="connsiteY42" fmla="*/ 243840 h 5048250"/>
              <a:gd name="connsiteX43" fmla="*/ 5120638 w 12191988"/>
              <a:gd name="connsiteY43" fmla="*/ 0 h 5048250"/>
              <a:gd name="connsiteX44" fmla="*/ 5345316 w 12191988"/>
              <a:gd name="connsiteY44" fmla="*/ 148926 h 5048250"/>
              <a:gd name="connsiteX45" fmla="*/ 5364474 w 12191988"/>
              <a:gd name="connsiteY45" fmla="*/ 243825 h 5048250"/>
              <a:gd name="connsiteX46" fmla="*/ 5364474 w 12191988"/>
              <a:gd name="connsiteY46" fmla="*/ 975359 h 5048250"/>
              <a:gd name="connsiteX47" fmla="*/ 5608316 w 12191988"/>
              <a:gd name="connsiteY47" fmla="*/ 1219199 h 5048250"/>
              <a:gd name="connsiteX48" fmla="*/ 5852156 w 12191988"/>
              <a:gd name="connsiteY48" fmla="*/ 975359 h 5048250"/>
              <a:gd name="connsiteX49" fmla="*/ 5852156 w 12191988"/>
              <a:gd name="connsiteY49" fmla="*/ 243840 h 5048250"/>
              <a:gd name="connsiteX50" fmla="*/ 6095996 w 12191988"/>
              <a:gd name="connsiteY50" fmla="*/ 0 h 5048250"/>
              <a:gd name="connsiteX51" fmla="*/ 6339834 w 12191988"/>
              <a:gd name="connsiteY51" fmla="*/ 243840 h 5048250"/>
              <a:gd name="connsiteX52" fmla="*/ 6339834 w 12191988"/>
              <a:gd name="connsiteY52" fmla="*/ 1604009 h 5048250"/>
              <a:gd name="connsiteX53" fmla="*/ 6583674 w 12191988"/>
              <a:gd name="connsiteY53" fmla="*/ 1847849 h 5048250"/>
              <a:gd name="connsiteX54" fmla="*/ 6827514 w 12191988"/>
              <a:gd name="connsiteY54" fmla="*/ 1604009 h 5048250"/>
              <a:gd name="connsiteX55" fmla="*/ 6827514 w 12191988"/>
              <a:gd name="connsiteY55" fmla="*/ 243840 h 5048250"/>
              <a:gd name="connsiteX56" fmla="*/ 7071354 w 12191988"/>
              <a:gd name="connsiteY56" fmla="*/ 0 h 5048250"/>
              <a:gd name="connsiteX57" fmla="*/ 7315194 w 12191988"/>
              <a:gd name="connsiteY57" fmla="*/ 243840 h 5048250"/>
              <a:gd name="connsiteX58" fmla="*/ 7315194 w 12191988"/>
              <a:gd name="connsiteY58" fmla="*/ 441960 h 5048250"/>
              <a:gd name="connsiteX59" fmla="*/ 7559034 w 12191988"/>
              <a:gd name="connsiteY59" fmla="*/ 685800 h 5048250"/>
              <a:gd name="connsiteX60" fmla="*/ 7802874 w 12191988"/>
              <a:gd name="connsiteY60" fmla="*/ 441960 h 5048250"/>
              <a:gd name="connsiteX61" fmla="*/ 7802874 w 12191988"/>
              <a:gd name="connsiteY61" fmla="*/ 243840 h 5048250"/>
              <a:gd name="connsiteX62" fmla="*/ 8046714 w 12191988"/>
              <a:gd name="connsiteY62" fmla="*/ 0 h 5048250"/>
              <a:gd name="connsiteX63" fmla="*/ 8290554 w 12191988"/>
              <a:gd name="connsiteY63" fmla="*/ 243840 h 5048250"/>
              <a:gd name="connsiteX64" fmla="*/ 8290554 w 12191988"/>
              <a:gd name="connsiteY64" fmla="*/ 1127759 h 5048250"/>
              <a:gd name="connsiteX65" fmla="*/ 8534394 w 12191988"/>
              <a:gd name="connsiteY65" fmla="*/ 1371599 h 5048250"/>
              <a:gd name="connsiteX66" fmla="*/ 8778234 w 12191988"/>
              <a:gd name="connsiteY66" fmla="*/ 1127759 h 5048250"/>
              <a:gd name="connsiteX67" fmla="*/ 8778234 w 12191988"/>
              <a:gd name="connsiteY67" fmla="*/ 243840 h 5048250"/>
              <a:gd name="connsiteX68" fmla="*/ 9022074 w 12191988"/>
              <a:gd name="connsiteY68" fmla="*/ 0 h 5048250"/>
              <a:gd name="connsiteX69" fmla="*/ 9265914 w 12191988"/>
              <a:gd name="connsiteY69" fmla="*/ 243840 h 5048250"/>
              <a:gd name="connsiteX70" fmla="*/ 9265914 w 12191988"/>
              <a:gd name="connsiteY70" fmla="*/ 718185 h 5048250"/>
              <a:gd name="connsiteX71" fmla="*/ 9509754 w 12191988"/>
              <a:gd name="connsiteY71" fmla="*/ 962025 h 5048250"/>
              <a:gd name="connsiteX72" fmla="*/ 9753594 w 12191988"/>
              <a:gd name="connsiteY72" fmla="*/ 718185 h 5048250"/>
              <a:gd name="connsiteX73" fmla="*/ 9753594 w 12191988"/>
              <a:gd name="connsiteY73" fmla="*/ 243840 h 5048250"/>
              <a:gd name="connsiteX74" fmla="*/ 9997434 w 12191988"/>
              <a:gd name="connsiteY74" fmla="*/ 0 h 5048250"/>
              <a:gd name="connsiteX75" fmla="*/ 10241274 w 12191988"/>
              <a:gd name="connsiteY75" fmla="*/ 243840 h 5048250"/>
              <a:gd name="connsiteX76" fmla="*/ 10241274 w 12191988"/>
              <a:gd name="connsiteY76" fmla="*/ 1908810 h 5048250"/>
              <a:gd name="connsiteX77" fmla="*/ 10485114 w 12191988"/>
              <a:gd name="connsiteY77" fmla="*/ 2152650 h 5048250"/>
              <a:gd name="connsiteX78" fmla="*/ 10728954 w 12191988"/>
              <a:gd name="connsiteY78" fmla="*/ 1908810 h 5048250"/>
              <a:gd name="connsiteX79" fmla="*/ 10728954 w 12191988"/>
              <a:gd name="connsiteY79" fmla="*/ 243840 h 5048250"/>
              <a:gd name="connsiteX80" fmla="*/ 10972794 w 12191988"/>
              <a:gd name="connsiteY80" fmla="*/ 0 h 5048250"/>
              <a:gd name="connsiteX81" fmla="*/ 11216634 w 12191988"/>
              <a:gd name="connsiteY81" fmla="*/ 243840 h 5048250"/>
              <a:gd name="connsiteX82" fmla="*/ 11216634 w 12191988"/>
              <a:gd name="connsiteY82" fmla="*/ 975360 h 5048250"/>
              <a:gd name="connsiteX83" fmla="*/ 11460474 w 12191988"/>
              <a:gd name="connsiteY83" fmla="*/ 1219200 h 5048250"/>
              <a:gd name="connsiteX84" fmla="*/ 11704314 w 12191988"/>
              <a:gd name="connsiteY84" fmla="*/ 975360 h 5048250"/>
              <a:gd name="connsiteX85" fmla="*/ 11704314 w 12191988"/>
              <a:gd name="connsiteY85" fmla="*/ 243840 h 5048250"/>
              <a:gd name="connsiteX86" fmla="*/ 11948154 w 12191988"/>
              <a:gd name="connsiteY86" fmla="*/ 0 h 5048250"/>
              <a:gd name="connsiteX87" fmla="*/ 12172832 w 12191988"/>
              <a:gd name="connsiteY87" fmla="*/ 148926 h 5048250"/>
              <a:gd name="connsiteX88" fmla="*/ 12191988 w 12191988"/>
              <a:gd name="connsiteY88" fmla="*/ 243810 h 5048250"/>
              <a:gd name="connsiteX89" fmla="*/ 12191988 w 12191988"/>
              <a:gd name="connsiteY89" fmla="*/ 5048250 h 5048250"/>
              <a:gd name="connsiteX90" fmla="*/ 0 w 12191988"/>
              <a:gd name="connsiteY90" fmla="*/ 5048250 h 5048250"/>
              <a:gd name="connsiteX91" fmla="*/ 0 w 12191988"/>
              <a:gd name="connsiteY91" fmla="*/ 243840 h 5048250"/>
              <a:gd name="connsiteX92" fmla="*/ 243840 w 12191988"/>
              <a:gd name="connsiteY92" fmla="*/ 0 h 504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12191988" h="5048250">
                <a:moveTo>
                  <a:pt x="243840" y="0"/>
                </a:moveTo>
                <a:cubicBezTo>
                  <a:pt x="344842" y="0"/>
                  <a:pt x="431501" y="61408"/>
                  <a:pt x="468518" y="148926"/>
                </a:cubicBezTo>
                <a:lnTo>
                  <a:pt x="487676" y="243819"/>
                </a:lnTo>
                <a:lnTo>
                  <a:pt x="487676" y="1127758"/>
                </a:lnTo>
                <a:cubicBezTo>
                  <a:pt x="487676" y="1262427"/>
                  <a:pt x="596847" y="1371598"/>
                  <a:pt x="731516" y="1371598"/>
                </a:cubicBezTo>
                <a:cubicBezTo>
                  <a:pt x="866185" y="1371598"/>
                  <a:pt x="975356" y="1262427"/>
                  <a:pt x="975356" y="1127758"/>
                </a:cubicBezTo>
                <a:lnTo>
                  <a:pt x="975356" y="243819"/>
                </a:lnTo>
                <a:lnTo>
                  <a:pt x="975360" y="243839"/>
                </a:lnTo>
                <a:lnTo>
                  <a:pt x="994522" y="148926"/>
                </a:lnTo>
                <a:cubicBezTo>
                  <a:pt x="1031539" y="61408"/>
                  <a:pt x="1118198" y="0"/>
                  <a:pt x="1219200" y="0"/>
                </a:cubicBezTo>
                <a:cubicBezTo>
                  <a:pt x="1320201" y="0"/>
                  <a:pt x="1406860" y="61408"/>
                  <a:pt x="1443877" y="148926"/>
                </a:cubicBezTo>
                <a:lnTo>
                  <a:pt x="1463036" y="243822"/>
                </a:lnTo>
                <a:lnTo>
                  <a:pt x="1463036" y="718185"/>
                </a:lnTo>
                <a:cubicBezTo>
                  <a:pt x="1463036" y="852854"/>
                  <a:pt x="1572207" y="962023"/>
                  <a:pt x="1706876" y="962023"/>
                </a:cubicBezTo>
                <a:cubicBezTo>
                  <a:pt x="1841545" y="962023"/>
                  <a:pt x="1950716" y="852854"/>
                  <a:pt x="1950716" y="718185"/>
                </a:cubicBezTo>
                <a:lnTo>
                  <a:pt x="1950716" y="243823"/>
                </a:lnTo>
                <a:lnTo>
                  <a:pt x="1950719" y="243839"/>
                </a:lnTo>
                <a:lnTo>
                  <a:pt x="1969881" y="148926"/>
                </a:lnTo>
                <a:cubicBezTo>
                  <a:pt x="2006898" y="61408"/>
                  <a:pt x="2093557" y="0"/>
                  <a:pt x="2194561" y="0"/>
                </a:cubicBezTo>
                <a:cubicBezTo>
                  <a:pt x="2295563" y="0"/>
                  <a:pt x="2382222" y="61408"/>
                  <a:pt x="2419239" y="148926"/>
                </a:cubicBezTo>
                <a:lnTo>
                  <a:pt x="2438396" y="243817"/>
                </a:lnTo>
                <a:lnTo>
                  <a:pt x="2438396" y="1356358"/>
                </a:lnTo>
                <a:cubicBezTo>
                  <a:pt x="2438396" y="1491028"/>
                  <a:pt x="2547567" y="1600199"/>
                  <a:pt x="2682236" y="1600199"/>
                </a:cubicBezTo>
                <a:cubicBezTo>
                  <a:pt x="2816905" y="1600199"/>
                  <a:pt x="2926076" y="1491028"/>
                  <a:pt x="2926076" y="1356358"/>
                </a:cubicBezTo>
                <a:lnTo>
                  <a:pt x="2926076" y="243816"/>
                </a:lnTo>
                <a:lnTo>
                  <a:pt x="2926081" y="243839"/>
                </a:lnTo>
                <a:lnTo>
                  <a:pt x="2945242" y="148926"/>
                </a:lnTo>
                <a:cubicBezTo>
                  <a:pt x="2982258" y="61408"/>
                  <a:pt x="3068918" y="0"/>
                  <a:pt x="3169919" y="0"/>
                </a:cubicBezTo>
                <a:cubicBezTo>
                  <a:pt x="3270922" y="0"/>
                  <a:pt x="3357581" y="61408"/>
                  <a:pt x="3394599" y="148926"/>
                </a:cubicBezTo>
                <a:lnTo>
                  <a:pt x="3413756" y="243820"/>
                </a:lnTo>
                <a:lnTo>
                  <a:pt x="3413756" y="546735"/>
                </a:lnTo>
                <a:cubicBezTo>
                  <a:pt x="3413756" y="681404"/>
                  <a:pt x="3522927" y="790575"/>
                  <a:pt x="3657596" y="790575"/>
                </a:cubicBezTo>
                <a:cubicBezTo>
                  <a:pt x="3792264" y="790575"/>
                  <a:pt x="3901436" y="681404"/>
                  <a:pt x="3901436" y="546735"/>
                </a:cubicBezTo>
                <a:lnTo>
                  <a:pt x="3901436" y="243821"/>
                </a:lnTo>
                <a:lnTo>
                  <a:pt x="3901439" y="243839"/>
                </a:lnTo>
                <a:lnTo>
                  <a:pt x="3920601" y="148926"/>
                </a:lnTo>
                <a:cubicBezTo>
                  <a:pt x="3957618" y="61408"/>
                  <a:pt x="4044277" y="0"/>
                  <a:pt x="4145279" y="0"/>
                </a:cubicBezTo>
                <a:cubicBezTo>
                  <a:pt x="4279944" y="0"/>
                  <a:pt x="4389116" y="109171"/>
                  <a:pt x="4389116" y="243840"/>
                </a:cubicBezTo>
                <a:lnTo>
                  <a:pt x="4389116" y="1908808"/>
                </a:lnTo>
                <a:cubicBezTo>
                  <a:pt x="4389116" y="2043477"/>
                  <a:pt x="4498286" y="2152648"/>
                  <a:pt x="4632955" y="2152648"/>
                </a:cubicBezTo>
                <a:cubicBezTo>
                  <a:pt x="4767623" y="2152648"/>
                  <a:pt x="4876795" y="2043477"/>
                  <a:pt x="4876795" y="1908808"/>
                </a:cubicBezTo>
                <a:lnTo>
                  <a:pt x="4876795" y="243829"/>
                </a:lnTo>
                <a:lnTo>
                  <a:pt x="4876797" y="243840"/>
                </a:lnTo>
                <a:cubicBezTo>
                  <a:pt x="4876797" y="109171"/>
                  <a:pt x="4985968" y="0"/>
                  <a:pt x="5120638" y="0"/>
                </a:cubicBezTo>
                <a:cubicBezTo>
                  <a:pt x="5221638" y="0"/>
                  <a:pt x="5308299" y="61408"/>
                  <a:pt x="5345316" y="148926"/>
                </a:cubicBezTo>
                <a:lnTo>
                  <a:pt x="5364474" y="243825"/>
                </a:lnTo>
                <a:lnTo>
                  <a:pt x="5364474" y="975359"/>
                </a:lnTo>
                <a:cubicBezTo>
                  <a:pt x="5364474" y="1110027"/>
                  <a:pt x="5473647" y="1219199"/>
                  <a:pt x="5608316" y="1219199"/>
                </a:cubicBezTo>
                <a:cubicBezTo>
                  <a:pt x="5742984" y="1219199"/>
                  <a:pt x="5852156" y="1110027"/>
                  <a:pt x="5852156" y="975359"/>
                </a:cubicBezTo>
                <a:lnTo>
                  <a:pt x="5852156" y="243840"/>
                </a:lnTo>
                <a:cubicBezTo>
                  <a:pt x="5852156" y="109171"/>
                  <a:pt x="5961326" y="0"/>
                  <a:pt x="6095996" y="0"/>
                </a:cubicBezTo>
                <a:cubicBezTo>
                  <a:pt x="6230663" y="0"/>
                  <a:pt x="6339834" y="109171"/>
                  <a:pt x="6339834" y="243840"/>
                </a:cubicBezTo>
                <a:lnTo>
                  <a:pt x="6339834" y="1604009"/>
                </a:lnTo>
                <a:cubicBezTo>
                  <a:pt x="6339834" y="1738678"/>
                  <a:pt x="6449005" y="1847849"/>
                  <a:pt x="6583674" y="1847849"/>
                </a:cubicBezTo>
                <a:cubicBezTo>
                  <a:pt x="6718343" y="1847849"/>
                  <a:pt x="6827514" y="1738678"/>
                  <a:pt x="6827514" y="1604009"/>
                </a:cubicBezTo>
                <a:lnTo>
                  <a:pt x="6827514" y="243840"/>
                </a:lnTo>
                <a:cubicBezTo>
                  <a:pt x="6827514" y="109171"/>
                  <a:pt x="6936685" y="0"/>
                  <a:pt x="7071354" y="0"/>
                </a:cubicBezTo>
                <a:cubicBezTo>
                  <a:pt x="7206023" y="0"/>
                  <a:pt x="7315194" y="109171"/>
                  <a:pt x="7315194" y="243840"/>
                </a:cubicBezTo>
                <a:lnTo>
                  <a:pt x="7315194" y="441960"/>
                </a:lnTo>
                <a:cubicBezTo>
                  <a:pt x="7315194" y="576629"/>
                  <a:pt x="7424365" y="685800"/>
                  <a:pt x="7559034" y="685800"/>
                </a:cubicBezTo>
                <a:cubicBezTo>
                  <a:pt x="7693703" y="685800"/>
                  <a:pt x="7802874" y="576629"/>
                  <a:pt x="7802874" y="441960"/>
                </a:cubicBezTo>
                <a:lnTo>
                  <a:pt x="7802874" y="243840"/>
                </a:lnTo>
                <a:cubicBezTo>
                  <a:pt x="7802874" y="109171"/>
                  <a:pt x="7912045" y="0"/>
                  <a:pt x="8046714" y="0"/>
                </a:cubicBezTo>
                <a:cubicBezTo>
                  <a:pt x="8181383" y="0"/>
                  <a:pt x="8290554" y="109171"/>
                  <a:pt x="8290554" y="243840"/>
                </a:cubicBezTo>
                <a:lnTo>
                  <a:pt x="8290554" y="1127759"/>
                </a:lnTo>
                <a:cubicBezTo>
                  <a:pt x="8290554" y="1262428"/>
                  <a:pt x="8399725" y="1371599"/>
                  <a:pt x="8534394" y="1371599"/>
                </a:cubicBezTo>
                <a:cubicBezTo>
                  <a:pt x="8669063" y="1371599"/>
                  <a:pt x="8778234" y="1262428"/>
                  <a:pt x="8778234" y="1127759"/>
                </a:cubicBezTo>
                <a:lnTo>
                  <a:pt x="8778234" y="243840"/>
                </a:lnTo>
                <a:cubicBezTo>
                  <a:pt x="8778234" y="109171"/>
                  <a:pt x="8887405" y="0"/>
                  <a:pt x="9022074" y="0"/>
                </a:cubicBezTo>
                <a:cubicBezTo>
                  <a:pt x="9156743" y="0"/>
                  <a:pt x="9265914" y="109171"/>
                  <a:pt x="9265914" y="243840"/>
                </a:cubicBezTo>
                <a:lnTo>
                  <a:pt x="9265914" y="718185"/>
                </a:lnTo>
                <a:cubicBezTo>
                  <a:pt x="9265914" y="852854"/>
                  <a:pt x="9375085" y="962025"/>
                  <a:pt x="9509754" y="962025"/>
                </a:cubicBezTo>
                <a:cubicBezTo>
                  <a:pt x="9644423" y="962025"/>
                  <a:pt x="9753594" y="852854"/>
                  <a:pt x="9753594" y="718185"/>
                </a:cubicBezTo>
                <a:lnTo>
                  <a:pt x="9753594" y="243840"/>
                </a:lnTo>
                <a:cubicBezTo>
                  <a:pt x="9753594" y="109171"/>
                  <a:pt x="9862765" y="0"/>
                  <a:pt x="9997434" y="0"/>
                </a:cubicBezTo>
                <a:cubicBezTo>
                  <a:pt x="10132103" y="0"/>
                  <a:pt x="10241274" y="109171"/>
                  <a:pt x="10241274" y="243840"/>
                </a:cubicBezTo>
                <a:lnTo>
                  <a:pt x="10241274" y="1908810"/>
                </a:lnTo>
                <a:cubicBezTo>
                  <a:pt x="10241274" y="2043478"/>
                  <a:pt x="10350445" y="2152650"/>
                  <a:pt x="10485114" y="2152650"/>
                </a:cubicBezTo>
                <a:cubicBezTo>
                  <a:pt x="10619783" y="2152650"/>
                  <a:pt x="10728954" y="2043478"/>
                  <a:pt x="10728954" y="1908810"/>
                </a:cubicBezTo>
                <a:lnTo>
                  <a:pt x="10728954" y="243840"/>
                </a:lnTo>
                <a:cubicBezTo>
                  <a:pt x="10728954" y="109171"/>
                  <a:pt x="10838125" y="0"/>
                  <a:pt x="10972794" y="0"/>
                </a:cubicBezTo>
                <a:cubicBezTo>
                  <a:pt x="11107463" y="0"/>
                  <a:pt x="11216634" y="109171"/>
                  <a:pt x="11216634" y="243840"/>
                </a:cubicBezTo>
                <a:lnTo>
                  <a:pt x="11216634" y="975360"/>
                </a:lnTo>
                <a:cubicBezTo>
                  <a:pt x="11216634" y="1110029"/>
                  <a:pt x="11325805" y="1219200"/>
                  <a:pt x="11460474" y="1219200"/>
                </a:cubicBezTo>
                <a:cubicBezTo>
                  <a:pt x="11595143" y="1219200"/>
                  <a:pt x="11704314" y="1110029"/>
                  <a:pt x="11704314" y="975360"/>
                </a:cubicBezTo>
                <a:lnTo>
                  <a:pt x="11704314" y="243840"/>
                </a:lnTo>
                <a:cubicBezTo>
                  <a:pt x="11704314" y="109171"/>
                  <a:pt x="11813485" y="0"/>
                  <a:pt x="11948154" y="0"/>
                </a:cubicBezTo>
                <a:cubicBezTo>
                  <a:pt x="12049156" y="0"/>
                  <a:pt x="12135815" y="61408"/>
                  <a:pt x="12172832" y="148926"/>
                </a:cubicBezTo>
                <a:lnTo>
                  <a:pt x="12191988" y="243810"/>
                </a:lnTo>
                <a:lnTo>
                  <a:pt x="12191988" y="5048250"/>
                </a:lnTo>
                <a:lnTo>
                  <a:pt x="0" y="5048250"/>
                </a:lnTo>
                <a:lnTo>
                  <a:pt x="0" y="243840"/>
                </a:lnTo>
                <a:cubicBezTo>
                  <a:pt x="0" y="109171"/>
                  <a:pt x="109171" y="0"/>
                  <a:pt x="243840" y="0"/>
                </a:cubicBezTo>
                <a:close/>
              </a:path>
            </a:pathLst>
          </a:custGeom>
          <a:gradFill flip="none" rotWithShape="1">
            <a:gsLst>
              <a:gs pos="0">
                <a:srgbClr val="0B0F28">
                  <a:alpha val="0"/>
                </a:srgbClr>
              </a:gs>
              <a:gs pos="40000">
                <a:schemeClr val="accent6">
                  <a:alpha val="64000"/>
                </a:schemeClr>
              </a:gs>
              <a:gs pos="100000">
                <a:schemeClr val="accent5">
                  <a:alpha val="92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/>
          <p:cNvSpPr/>
          <p:nvPr/>
        </p:nvSpPr>
        <p:spPr>
          <a:xfrm>
            <a:off x="1277260" y="1854200"/>
            <a:ext cx="9637482" cy="4136572"/>
          </a:xfrm>
          <a:prstGeom prst="roundRect">
            <a:avLst>
              <a:gd name="adj" fmla="val 3550"/>
            </a:avLst>
          </a:prstGeom>
          <a:solidFill>
            <a:schemeClr val="bg1"/>
          </a:solidFill>
          <a:ln>
            <a:noFill/>
          </a:ln>
          <a:effectLst>
            <a:outerShdw blurRad="1270000" dist="647700" dir="2700000" sx="89000" sy="89000" algn="tl" rotWithShape="0">
              <a:schemeClr val="tx1">
                <a:alpha val="1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/>
          <p:cNvGrpSpPr/>
          <p:nvPr/>
        </p:nvGrpSpPr>
        <p:grpSpPr>
          <a:xfrm>
            <a:off x="5794375" y="1325704"/>
            <a:ext cx="603250" cy="0"/>
            <a:chOff x="7150100" y="3662052"/>
            <a:chExt cx="603250" cy="0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7150100" y="3662052"/>
              <a:ext cx="336550" cy="0"/>
            </a:xfrm>
            <a:prstGeom prst="line">
              <a:avLst/>
            </a:prstGeom>
            <a:ln w="635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7620000" y="3662052"/>
              <a:ext cx="0" cy="0"/>
            </a:xfrm>
            <a:prstGeom prst="line">
              <a:avLst/>
            </a:prstGeom>
            <a:ln w="63500" cap="rnd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7753350" y="3662052"/>
              <a:ext cx="0" cy="0"/>
            </a:xfrm>
            <a:prstGeom prst="line">
              <a:avLst/>
            </a:prstGeom>
            <a:ln w="63500" cap="rnd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/>
          <p:cNvSpPr txBox="1"/>
          <p:nvPr/>
        </p:nvSpPr>
        <p:spPr>
          <a:xfrm>
            <a:off x="1277258" y="400392"/>
            <a:ext cx="96374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+mj-lt"/>
              </a:rPr>
              <a:t>Features Slide</a:t>
            </a:r>
            <a:endParaRPr lang="en-US" sz="4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4" name="Rectangle: Rounded Corners 23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/>
          <p:cNvSpPr/>
          <p:nvPr/>
        </p:nvSpPr>
        <p:spPr>
          <a:xfrm>
            <a:off x="4552713" y="2061211"/>
            <a:ext cx="3086570" cy="4959035"/>
          </a:xfrm>
          <a:prstGeom prst="roundRect">
            <a:avLst>
              <a:gd name="adj" fmla="val 3550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482600" dist="165100" dir="2700000" sx="96000" sy="96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/>
          <p:cNvSpPr txBox="1"/>
          <p:nvPr/>
        </p:nvSpPr>
        <p:spPr>
          <a:xfrm>
            <a:off x="1545011" y="2944025"/>
            <a:ext cx="2551061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b="1" dirty="0">
                <a:solidFill>
                  <a:schemeClr val="bg1">
                    <a:lumMod val="65000"/>
                  </a:schemeClr>
                </a:solidFill>
              </a:rPr>
              <a:t>A wonderful serenity 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has taken possession of my entire soul, like these sweet mornings of spring which I enjoy with my whole heart. I am alone, and feel the charm of existence in this spot, which was created for the bliss of souls like mine. 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2" name="Rectangle: Rounded Corners 21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/>
          <p:cNvSpPr/>
          <p:nvPr/>
        </p:nvSpPr>
        <p:spPr>
          <a:xfrm>
            <a:off x="1619251" y="2481093"/>
            <a:ext cx="1936749" cy="36728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>
                <a:latin typeface="+mj-lt"/>
              </a:rPr>
              <a:t>Feature number 01</a:t>
            </a:r>
            <a:endParaRPr lang="en-US" sz="1400" b="1" dirty="0">
              <a:latin typeface="+mj-lt"/>
            </a:endParaRPr>
          </a:p>
        </p:txBody>
      </p:sp>
      <p:grpSp>
        <p:nvGrpSpPr>
          <p:cNvPr id="31" name="Group 30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/>
          <p:cNvGrpSpPr/>
          <p:nvPr/>
        </p:nvGrpSpPr>
        <p:grpSpPr>
          <a:xfrm>
            <a:off x="1545011" y="5106306"/>
            <a:ext cx="916395" cy="268215"/>
            <a:chOff x="1545011" y="5048250"/>
            <a:chExt cx="916395" cy="268215"/>
          </a:xfrm>
        </p:grpSpPr>
        <p:sp>
          <p:nvSpPr>
            <p:cNvPr id="27" name="TextBox 26"/>
            <p:cNvSpPr txBox="1"/>
            <p:nvPr/>
          </p:nvSpPr>
          <p:spPr>
            <a:xfrm>
              <a:off x="1545011" y="5048250"/>
              <a:ext cx="817189" cy="2682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050" dirty="0">
                  <a:solidFill>
                    <a:schemeClr val="accent1"/>
                  </a:solidFill>
                </a:rPr>
                <a:t>More text</a:t>
              </a:r>
              <a:endParaRPr lang="en-US" sz="1050" dirty="0">
                <a:solidFill>
                  <a:schemeClr val="accent1"/>
                </a:solidFill>
              </a:endParaRPr>
            </a:p>
          </p:txBody>
        </p:sp>
        <p:sp>
          <p:nvSpPr>
            <p:cNvPr id="32" name="Freeform 4561"/>
            <p:cNvSpPr/>
            <p:nvPr/>
          </p:nvSpPr>
          <p:spPr bwMode="auto">
            <a:xfrm>
              <a:off x="2317291" y="5143902"/>
              <a:ext cx="144115" cy="104454"/>
            </a:xfrm>
            <a:custGeom>
              <a:avLst/>
              <a:gdLst>
                <a:gd name="T0" fmla="*/ 122 w 218"/>
                <a:gd name="T1" fmla="*/ 1 h 195"/>
                <a:gd name="T2" fmla="*/ 116 w 218"/>
                <a:gd name="T3" fmla="*/ 1 h 195"/>
                <a:gd name="T4" fmla="*/ 116 w 218"/>
                <a:gd name="T5" fmla="*/ 7 h 195"/>
                <a:gd name="T6" fmla="*/ 203 w 218"/>
                <a:gd name="T7" fmla="*/ 94 h 195"/>
                <a:gd name="T8" fmla="*/ 4 w 218"/>
                <a:gd name="T9" fmla="*/ 94 h 195"/>
                <a:gd name="T10" fmla="*/ 0 w 218"/>
                <a:gd name="T11" fmla="*/ 98 h 195"/>
                <a:gd name="T12" fmla="*/ 4 w 218"/>
                <a:gd name="T13" fmla="*/ 102 h 195"/>
                <a:gd name="T14" fmla="*/ 203 w 218"/>
                <a:gd name="T15" fmla="*/ 102 h 195"/>
                <a:gd name="T16" fmla="*/ 116 w 218"/>
                <a:gd name="T17" fmla="*/ 188 h 195"/>
                <a:gd name="T18" fmla="*/ 116 w 218"/>
                <a:gd name="T19" fmla="*/ 194 h 195"/>
                <a:gd name="T20" fmla="*/ 119 w 218"/>
                <a:gd name="T21" fmla="*/ 195 h 195"/>
                <a:gd name="T22" fmla="*/ 122 w 218"/>
                <a:gd name="T23" fmla="*/ 194 h 195"/>
                <a:gd name="T24" fmla="*/ 218 w 218"/>
                <a:gd name="T25" fmla="*/ 98 h 195"/>
                <a:gd name="T26" fmla="*/ 122 w 218"/>
                <a:gd name="T27" fmla="*/ 1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8" h="195">
                  <a:moveTo>
                    <a:pt x="122" y="1"/>
                  </a:moveTo>
                  <a:cubicBezTo>
                    <a:pt x="120" y="0"/>
                    <a:pt x="118" y="0"/>
                    <a:pt x="116" y="1"/>
                  </a:cubicBezTo>
                  <a:cubicBezTo>
                    <a:pt x="114" y="3"/>
                    <a:pt x="114" y="5"/>
                    <a:pt x="116" y="7"/>
                  </a:cubicBezTo>
                  <a:cubicBezTo>
                    <a:pt x="203" y="94"/>
                    <a:pt x="203" y="94"/>
                    <a:pt x="203" y="94"/>
                  </a:cubicBezTo>
                  <a:cubicBezTo>
                    <a:pt x="4" y="94"/>
                    <a:pt x="4" y="94"/>
                    <a:pt x="4" y="94"/>
                  </a:cubicBezTo>
                  <a:cubicBezTo>
                    <a:pt x="2" y="94"/>
                    <a:pt x="0" y="95"/>
                    <a:pt x="0" y="98"/>
                  </a:cubicBezTo>
                  <a:cubicBezTo>
                    <a:pt x="0" y="100"/>
                    <a:pt x="2" y="102"/>
                    <a:pt x="4" y="102"/>
                  </a:cubicBezTo>
                  <a:cubicBezTo>
                    <a:pt x="203" y="102"/>
                    <a:pt x="203" y="102"/>
                    <a:pt x="203" y="102"/>
                  </a:cubicBezTo>
                  <a:cubicBezTo>
                    <a:pt x="116" y="188"/>
                    <a:pt x="116" y="188"/>
                    <a:pt x="116" y="188"/>
                  </a:cubicBezTo>
                  <a:cubicBezTo>
                    <a:pt x="114" y="190"/>
                    <a:pt x="114" y="192"/>
                    <a:pt x="116" y="194"/>
                  </a:cubicBezTo>
                  <a:cubicBezTo>
                    <a:pt x="117" y="195"/>
                    <a:pt x="118" y="195"/>
                    <a:pt x="119" y="195"/>
                  </a:cubicBezTo>
                  <a:cubicBezTo>
                    <a:pt x="120" y="195"/>
                    <a:pt x="121" y="195"/>
                    <a:pt x="122" y="194"/>
                  </a:cubicBezTo>
                  <a:cubicBezTo>
                    <a:pt x="218" y="98"/>
                    <a:pt x="218" y="98"/>
                    <a:pt x="218" y="98"/>
                  </a:cubicBezTo>
                  <a:lnTo>
                    <a:pt x="122" y="1"/>
                  </a:lnTo>
                  <a:close/>
                </a:path>
              </a:pathLst>
            </a:custGeom>
            <a:solidFill>
              <a:schemeClr val="accent1"/>
            </a:solidFill>
            <a:ln w="6350"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34" name="TextBox 33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/>
          <p:cNvSpPr txBox="1"/>
          <p:nvPr/>
        </p:nvSpPr>
        <p:spPr>
          <a:xfrm>
            <a:off x="8095928" y="2944025"/>
            <a:ext cx="2551061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b="1" dirty="0">
                <a:solidFill>
                  <a:schemeClr val="bg1">
                    <a:lumMod val="65000"/>
                  </a:schemeClr>
                </a:solidFill>
              </a:rPr>
              <a:t>A wonderful serenity 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has taken possession of my entire soul, like these sweet mornings of spring which I enjoy with my whole heart. I am alone, and feel the charm of existence in this spot, which was created for the bliss of souls like mine. 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5" name="Rectangle: Rounded Corners 34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/>
          <p:cNvSpPr/>
          <p:nvPr/>
        </p:nvSpPr>
        <p:spPr>
          <a:xfrm>
            <a:off x="8170168" y="2481093"/>
            <a:ext cx="1936749" cy="36728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>
                <a:latin typeface="+mj-lt"/>
              </a:rPr>
              <a:t>Feature number 03</a:t>
            </a:r>
            <a:endParaRPr lang="en-US" sz="1400" b="1" dirty="0">
              <a:latin typeface="+mj-lt"/>
            </a:endParaRPr>
          </a:p>
        </p:txBody>
      </p:sp>
      <p:grpSp>
        <p:nvGrpSpPr>
          <p:cNvPr id="36" name="Group 35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/>
          <p:cNvGrpSpPr/>
          <p:nvPr/>
        </p:nvGrpSpPr>
        <p:grpSpPr>
          <a:xfrm>
            <a:off x="8095928" y="5106306"/>
            <a:ext cx="916395" cy="268215"/>
            <a:chOff x="1545011" y="5048250"/>
            <a:chExt cx="916395" cy="268215"/>
          </a:xfrm>
        </p:grpSpPr>
        <p:sp>
          <p:nvSpPr>
            <p:cNvPr id="37" name="TextBox 36"/>
            <p:cNvSpPr txBox="1"/>
            <p:nvPr/>
          </p:nvSpPr>
          <p:spPr>
            <a:xfrm>
              <a:off x="1545011" y="5048250"/>
              <a:ext cx="817189" cy="2682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050" dirty="0">
                  <a:solidFill>
                    <a:schemeClr val="accent1"/>
                  </a:solidFill>
                </a:rPr>
                <a:t>More text</a:t>
              </a:r>
              <a:endParaRPr lang="en-US" sz="1050" dirty="0">
                <a:solidFill>
                  <a:schemeClr val="accent1"/>
                </a:solidFill>
              </a:endParaRPr>
            </a:p>
          </p:txBody>
        </p:sp>
        <p:sp>
          <p:nvSpPr>
            <p:cNvPr id="38" name="Freeform 4561"/>
            <p:cNvSpPr/>
            <p:nvPr/>
          </p:nvSpPr>
          <p:spPr bwMode="auto">
            <a:xfrm>
              <a:off x="2317291" y="5143902"/>
              <a:ext cx="144115" cy="104454"/>
            </a:xfrm>
            <a:custGeom>
              <a:avLst/>
              <a:gdLst>
                <a:gd name="T0" fmla="*/ 122 w 218"/>
                <a:gd name="T1" fmla="*/ 1 h 195"/>
                <a:gd name="T2" fmla="*/ 116 w 218"/>
                <a:gd name="T3" fmla="*/ 1 h 195"/>
                <a:gd name="T4" fmla="*/ 116 w 218"/>
                <a:gd name="T5" fmla="*/ 7 h 195"/>
                <a:gd name="T6" fmla="*/ 203 w 218"/>
                <a:gd name="T7" fmla="*/ 94 h 195"/>
                <a:gd name="T8" fmla="*/ 4 w 218"/>
                <a:gd name="T9" fmla="*/ 94 h 195"/>
                <a:gd name="T10" fmla="*/ 0 w 218"/>
                <a:gd name="T11" fmla="*/ 98 h 195"/>
                <a:gd name="T12" fmla="*/ 4 w 218"/>
                <a:gd name="T13" fmla="*/ 102 h 195"/>
                <a:gd name="T14" fmla="*/ 203 w 218"/>
                <a:gd name="T15" fmla="*/ 102 h 195"/>
                <a:gd name="T16" fmla="*/ 116 w 218"/>
                <a:gd name="T17" fmla="*/ 188 h 195"/>
                <a:gd name="T18" fmla="*/ 116 w 218"/>
                <a:gd name="T19" fmla="*/ 194 h 195"/>
                <a:gd name="T20" fmla="*/ 119 w 218"/>
                <a:gd name="T21" fmla="*/ 195 h 195"/>
                <a:gd name="T22" fmla="*/ 122 w 218"/>
                <a:gd name="T23" fmla="*/ 194 h 195"/>
                <a:gd name="T24" fmla="*/ 218 w 218"/>
                <a:gd name="T25" fmla="*/ 98 h 195"/>
                <a:gd name="T26" fmla="*/ 122 w 218"/>
                <a:gd name="T27" fmla="*/ 1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8" h="195">
                  <a:moveTo>
                    <a:pt x="122" y="1"/>
                  </a:moveTo>
                  <a:cubicBezTo>
                    <a:pt x="120" y="0"/>
                    <a:pt x="118" y="0"/>
                    <a:pt x="116" y="1"/>
                  </a:cubicBezTo>
                  <a:cubicBezTo>
                    <a:pt x="114" y="3"/>
                    <a:pt x="114" y="5"/>
                    <a:pt x="116" y="7"/>
                  </a:cubicBezTo>
                  <a:cubicBezTo>
                    <a:pt x="203" y="94"/>
                    <a:pt x="203" y="94"/>
                    <a:pt x="203" y="94"/>
                  </a:cubicBezTo>
                  <a:cubicBezTo>
                    <a:pt x="4" y="94"/>
                    <a:pt x="4" y="94"/>
                    <a:pt x="4" y="94"/>
                  </a:cubicBezTo>
                  <a:cubicBezTo>
                    <a:pt x="2" y="94"/>
                    <a:pt x="0" y="95"/>
                    <a:pt x="0" y="98"/>
                  </a:cubicBezTo>
                  <a:cubicBezTo>
                    <a:pt x="0" y="100"/>
                    <a:pt x="2" y="102"/>
                    <a:pt x="4" y="102"/>
                  </a:cubicBezTo>
                  <a:cubicBezTo>
                    <a:pt x="203" y="102"/>
                    <a:pt x="203" y="102"/>
                    <a:pt x="203" y="102"/>
                  </a:cubicBezTo>
                  <a:cubicBezTo>
                    <a:pt x="116" y="188"/>
                    <a:pt x="116" y="188"/>
                    <a:pt x="116" y="188"/>
                  </a:cubicBezTo>
                  <a:cubicBezTo>
                    <a:pt x="114" y="190"/>
                    <a:pt x="114" y="192"/>
                    <a:pt x="116" y="194"/>
                  </a:cubicBezTo>
                  <a:cubicBezTo>
                    <a:pt x="117" y="195"/>
                    <a:pt x="118" y="195"/>
                    <a:pt x="119" y="195"/>
                  </a:cubicBezTo>
                  <a:cubicBezTo>
                    <a:pt x="120" y="195"/>
                    <a:pt x="121" y="195"/>
                    <a:pt x="122" y="194"/>
                  </a:cubicBezTo>
                  <a:cubicBezTo>
                    <a:pt x="218" y="98"/>
                    <a:pt x="218" y="98"/>
                    <a:pt x="218" y="98"/>
                  </a:cubicBezTo>
                  <a:lnTo>
                    <a:pt x="122" y="1"/>
                  </a:lnTo>
                  <a:close/>
                </a:path>
              </a:pathLst>
            </a:custGeom>
            <a:solidFill>
              <a:schemeClr val="accent1"/>
            </a:solidFill>
            <a:ln w="6350"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39" name="TextBox 38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/>
          <p:cNvSpPr txBox="1"/>
          <p:nvPr/>
        </p:nvSpPr>
        <p:spPr>
          <a:xfrm>
            <a:off x="4820470" y="2944025"/>
            <a:ext cx="2551061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b="1" dirty="0">
                <a:solidFill>
                  <a:schemeClr val="bg1"/>
                </a:solidFill>
              </a:rPr>
              <a:t>A wonderful serenity </a:t>
            </a:r>
            <a:r>
              <a:rPr lang="en-US" sz="1200" dirty="0">
                <a:solidFill>
                  <a:schemeClr val="bg1"/>
                </a:solidFill>
              </a:rPr>
              <a:t>has taken possession of my entire soul, like these sweet mornings of spring which I enjoy with my whole heart. I am alone, and feel the charm of existence in this spot, which was created for the bliss of souls like mine. 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40" name="Rectangle: Rounded Corners 39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/>
          <p:cNvSpPr/>
          <p:nvPr/>
        </p:nvSpPr>
        <p:spPr>
          <a:xfrm>
            <a:off x="4894710" y="2481093"/>
            <a:ext cx="1936749" cy="36728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>
                <a:solidFill>
                  <a:schemeClr val="accent1"/>
                </a:solidFill>
                <a:latin typeface="+mj-lt"/>
              </a:rPr>
              <a:t>Feature number 02</a:t>
            </a:r>
            <a:endParaRPr lang="en-US" sz="1400" b="1" dirty="0">
              <a:solidFill>
                <a:schemeClr val="accent1"/>
              </a:solidFill>
              <a:latin typeface="+mj-lt"/>
            </a:endParaRPr>
          </a:p>
        </p:txBody>
      </p:sp>
      <p:grpSp>
        <p:nvGrpSpPr>
          <p:cNvPr id="41" name="Group 40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/>
          <p:cNvGrpSpPr/>
          <p:nvPr/>
        </p:nvGrpSpPr>
        <p:grpSpPr>
          <a:xfrm>
            <a:off x="4820470" y="5106306"/>
            <a:ext cx="916395" cy="268215"/>
            <a:chOff x="1545011" y="5048250"/>
            <a:chExt cx="916395" cy="268215"/>
          </a:xfrm>
        </p:grpSpPr>
        <p:sp>
          <p:nvSpPr>
            <p:cNvPr id="42" name="TextBox 41"/>
            <p:cNvSpPr txBox="1"/>
            <p:nvPr/>
          </p:nvSpPr>
          <p:spPr>
            <a:xfrm>
              <a:off x="1545011" y="5048250"/>
              <a:ext cx="817189" cy="2682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050" dirty="0">
                  <a:solidFill>
                    <a:schemeClr val="bg1"/>
                  </a:solidFill>
                </a:rPr>
                <a:t>More text</a:t>
              </a:r>
              <a:endParaRPr lang="en-US" sz="1050" dirty="0">
                <a:solidFill>
                  <a:schemeClr val="bg1"/>
                </a:solidFill>
              </a:endParaRPr>
            </a:p>
          </p:txBody>
        </p:sp>
        <p:sp>
          <p:nvSpPr>
            <p:cNvPr id="43" name="Freeform 4561"/>
            <p:cNvSpPr/>
            <p:nvPr/>
          </p:nvSpPr>
          <p:spPr bwMode="auto">
            <a:xfrm>
              <a:off x="2317291" y="5143902"/>
              <a:ext cx="144115" cy="104454"/>
            </a:xfrm>
            <a:custGeom>
              <a:avLst/>
              <a:gdLst>
                <a:gd name="T0" fmla="*/ 122 w 218"/>
                <a:gd name="T1" fmla="*/ 1 h 195"/>
                <a:gd name="T2" fmla="*/ 116 w 218"/>
                <a:gd name="T3" fmla="*/ 1 h 195"/>
                <a:gd name="T4" fmla="*/ 116 w 218"/>
                <a:gd name="T5" fmla="*/ 7 h 195"/>
                <a:gd name="T6" fmla="*/ 203 w 218"/>
                <a:gd name="T7" fmla="*/ 94 h 195"/>
                <a:gd name="T8" fmla="*/ 4 w 218"/>
                <a:gd name="T9" fmla="*/ 94 h 195"/>
                <a:gd name="T10" fmla="*/ 0 w 218"/>
                <a:gd name="T11" fmla="*/ 98 h 195"/>
                <a:gd name="T12" fmla="*/ 4 w 218"/>
                <a:gd name="T13" fmla="*/ 102 h 195"/>
                <a:gd name="T14" fmla="*/ 203 w 218"/>
                <a:gd name="T15" fmla="*/ 102 h 195"/>
                <a:gd name="T16" fmla="*/ 116 w 218"/>
                <a:gd name="T17" fmla="*/ 188 h 195"/>
                <a:gd name="T18" fmla="*/ 116 w 218"/>
                <a:gd name="T19" fmla="*/ 194 h 195"/>
                <a:gd name="T20" fmla="*/ 119 w 218"/>
                <a:gd name="T21" fmla="*/ 195 h 195"/>
                <a:gd name="T22" fmla="*/ 122 w 218"/>
                <a:gd name="T23" fmla="*/ 194 h 195"/>
                <a:gd name="T24" fmla="*/ 218 w 218"/>
                <a:gd name="T25" fmla="*/ 98 h 195"/>
                <a:gd name="T26" fmla="*/ 122 w 218"/>
                <a:gd name="T27" fmla="*/ 1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8" h="195">
                  <a:moveTo>
                    <a:pt x="122" y="1"/>
                  </a:moveTo>
                  <a:cubicBezTo>
                    <a:pt x="120" y="0"/>
                    <a:pt x="118" y="0"/>
                    <a:pt x="116" y="1"/>
                  </a:cubicBezTo>
                  <a:cubicBezTo>
                    <a:pt x="114" y="3"/>
                    <a:pt x="114" y="5"/>
                    <a:pt x="116" y="7"/>
                  </a:cubicBezTo>
                  <a:cubicBezTo>
                    <a:pt x="203" y="94"/>
                    <a:pt x="203" y="94"/>
                    <a:pt x="203" y="94"/>
                  </a:cubicBezTo>
                  <a:cubicBezTo>
                    <a:pt x="4" y="94"/>
                    <a:pt x="4" y="94"/>
                    <a:pt x="4" y="94"/>
                  </a:cubicBezTo>
                  <a:cubicBezTo>
                    <a:pt x="2" y="94"/>
                    <a:pt x="0" y="95"/>
                    <a:pt x="0" y="98"/>
                  </a:cubicBezTo>
                  <a:cubicBezTo>
                    <a:pt x="0" y="100"/>
                    <a:pt x="2" y="102"/>
                    <a:pt x="4" y="102"/>
                  </a:cubicBezTo>
                  <a:cubicBezTo>
                    <a:pt x="203" y="102"/>
                    <a:pt x="203" y="102"/>
                    <a:pt x="203" y="102"/>
                  </a:cubicBezTo>
                  <a:cubicBezTo>
                    <a:pt x="116" y="188"/>
                    <a:pt x="116" y="188"/>
                    <a:pt x="116" y="188"/>
                  </a:cubicBezTo>
                  <a:cubicBezTo>
                    <a:pt x="114" y="190"/>
                    <a:pt x="114" y="192"/>
                    <a:pt x="116" y="194"/>
                  </a:cubicBezTo>
                  <a:cubicBezTo>
                    <a:pt x="117" y="195"/>
                    <a:pt x="118" y="195"/>
                    <a:pt x="119" y="195"/>
                  </a:cubicBezTo>
                  <a:cubicBezTo>
                    <a:pt x="120" y="195"/>
                    <a:pt x="121" y="195"/>
                    <a:pt x="122" y="194"/>
                  </a:cubicBezTo>
                  <a:cubicBezTo>
                    <a:pt x="218" y="98"/>
                    <a:pt x="218" y="98"/>
                    <a:pt x="218" y="98"/>
                  </a:cubicBezTo>
                  <a:lnTo>
                    <a:pt x="122" y="1"/>
                  </a:lnTo>
                  <a:close/>
                </a:path>
              </a:pathLst>
            </a:custGeom>
            <a:solidFill>
              <a:schemeClr val="bg1"/>
            </a:solidFill>
            <a:ln w="635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9" name="e7d195523061f1c0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 hidden="1"/>
          <p:cNvSpPr txBox="1"/>
          <p:nvPr/>
        </p:nvSpPr>
        <p:spPr>
          <a:xfrm>
            <a:off x="-355600" y="1803400"/>
            <a:ext cx="323807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/>
              <a:t>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</a:t>
            </a:r>
            <a:endParaRPr lang="zh-CN" altLang="en-US" sz="1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1" decel="10000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1" decel="10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decel="100000" fill="hold" grpId="0" nodeType="withEffect" p14:presetBounceEnd="25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5000">
                                          <p:cBhvr additive="base">
                                            <p:cTn id="1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5000">
                                          <p:cBhvr additive="base">
                                            <p:cTn id="19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decel="100000" fill="hold" grpId="0" nodeType="withEffect" p14:presetBounceEnd="25000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5000">
                                          <p:cBhvr additive="base">
                                            <p:cTn id="22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5000">
                                          <p:cBhvr additive="base">
                                            <p:cTn id="23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6" presetClass="entr" presetSubtype="32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26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6" presetClass="entr" presetSubtype="32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29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6" presetClass="entr" presetSubtype="32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32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22" presetClass="entr" presetSubtype="8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5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22" presetClass="entr" presetSubtype="8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22" presetClass="entr" presetSubtype="8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1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6" presetClass="entr" presetSubtype="32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44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6" presetClass="entr" presetSubtype="32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47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6" presetClass="entr" presetSubtype="32" fill="hold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50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  <p:bldP spid="10" grpId="0" animBg="1"/>
          <p:bldP spid="14" grpId="0"/>
          <p:bldP spid="24" grpId="0" animBg="1"/>
          <p:bldP spid="18" grpId="0"/>
          <p:bldP spid="22" grpId="0" animBg="1"/>
          <p:bldP spid="34" grpId="0"/>
          <p:bldP spid="35" grpId="0" animBg="1"/>
          <p:bldP spid="39" grpId="0"/>
          <p:bldP spid="40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1" decel="10000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1" decel="10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decel="10000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decel="10000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6" presetClass="entr" presetSubtype="32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26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6" presetClass="entr" presetSubtype="32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29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6" presetClass="entr" presetSubtype="32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32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22" presetClass="entr" presetSubtype="8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5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22" presetClass="entr" presetSubtype="8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22" presetClass="entr" presetSubtype="8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1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6" presetClass="entr" presetSubtype="32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44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6" presetClass="entr" presetSubtype="32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47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6" presetClass="entr" presetSubtype="32" fill="hold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50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  <p:bldP spid="10" grpId="0" animBg="1"/>
          <p:bldP spid="14" grpId="0"/>
          <p:bldP spid="24" grpId="0" animBg="1"/>
          <p:bldP spid="18" grpId="0"/>
          <p:bldP spid="22" grpId="0" animBg="1"/>
          <p:bldP spid="34" grpId="0"/>
          <p:bldP spid="35" grpId="0" animBg="1"/>
          <p:bldP spid="39" grpId="0"/>
          <p:bldP spid="40" grpId="0" animBg="1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占位符 6"/>
          <p:cNvPicPr>
            <a:picLocks noGrp="1" noChangeAspect="1"/>
          </p:cNvPicPr>
          <p:nvPr>
            <p:ph type="pic" sz="quarter" idx="10"/>
          </p:nvPr>
        </p:nvPicPr>
        <p:blipFill>
          <a:blip r:embed="rId1" cstate="screen"/>
          <a:srcRect/>
          <a:stretch>
            <a:fillRect/>
          </a:stretch>
        </p:blipFill>
        <p:spPr/>
      </p:pic>
      <p:sp>
        <p:nvSpPr>
          <p:cNvPr id="25" name="Freeform: Shape 24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/>
          <p:cNvSpPr/>
          <p:nvPr/>
        </p:nvSpPr>
        <p:spPr>
          <a:xfrm>
            <a:off x="12" y="1809750"/>
            <a:ext cx="12191988" cy="5048250"/>
          </a:xfrm>
          <a:custGeom>
            <a:avLst/>
            <a:gdLst>
              <a:gd name="connsiteX0" fmla="*/ 243840 w 12191988"/>
              <a:gd name="connsiteY0" fmla="*/ 0 h 5048250"/>
              <a:gd name="connsiteX1" fmla="*/ 468518 w 12191988"/>
              <a:gd name="connsiteY1" fmla="*/ 148926 h 5048250"/>
              <a:gd name="connsiteX2" fmla="*/ 487676 w 12191988"/>
              <a:gd name="connsiteY2" fmla="*/ 243819 h 5048250"/>
              <a:gd name="connsiteX3" fmla="*/ 487676 w 12191988"/>
              <a:gd name="connsiteY3" fmla="*/ 1127758 h 5048250"/>
              <a:gd name="connsiteX4" fmla="*/ 731516 w 12191988"/>
              <a:gd name="connsiteY4" fmla="*/ 1371598 h 5048250"/>
              <a:gd name="connsiteX5" fmla="*/ 975356 w 12191988"/>
              <a:gd name="connsiteY5" fmla="*/ 1127758 h 5048250"/>
              <a:gd name="connsiteX6" fmla="*/ 975356 w 12191988"/>
              <a:gd name="connsiteY6" fmla="*/ 243819 h 5048250"/>
              <a:gd name="connsiteX7" fmla="*/ 975360 w 12191988"/>
              <a:gd name="connsiteY7" fmla="*/ 243839 h 5048250"/>
              <a:gd name="connsiteX8" fmla="*/ 994522 w 12191988"/>
              <a:gd name="connsiteY8" fmla="*/ 148926 h 5048250"/>
              <a:gd name="connsiteX9" fmla="*/ 1219200 w 12191988"/>
              <a:gd name="connsiteY9" fmla="*/ 0 h 5048250"/>
              <a:gd name="connsiteX10" fmla="*/ 1443877 w 12191988"/>
              <a:gd name="connsiteY10" fmla="*/ 148926 h 5048250"/>
              <a:gd name="connsiteX11" fmla="*/ 1463036 w 12191988"/>
              <a:gd name="connsiteY11" fmla="*/ 243822 h 5048250"/>
              <a:gd name="connsiteX12" fmla="*/ 1463036 w 12191988"/>
              <a:gd name="connsiteY12" fmla="*/ 718185 h 5048250"/>
              <a:gd name="connsiteX13" fmla="*/ 1706876 w 12191988"/>
              <a:gd name="connsiteY13" fmla="*/ 962023 h 5048250"/>
              <a:gd name="connsiteX14" fmla="*/ 1950716 w 12191988"/>
              <a:gd name="connsiteY14" fmla="*/ 718185 h 5048250"/>
              <a:gd name="connsiteX15" fmla="*/ 1950716 w 12191988"/>
              <a:gd name="connsiteY15" fmla="*/ 243823 h 5048250"/>
              <a:gd name="connsiteX16" fmla="*/ 1950719 w 12191988"/>
              <a:gd name="connsiteY16" fmla="*/ 243839 h 5048250"/>
              <a:gd name="connsiteX17" fmla="*/ 1969881 w 12191988"/>
              <a:gd name="connsiteY17" fmla="*/ 148926 h 5048250"/>
              <a:gd name="connsiteX18" fmla="*/ 2194561 w 12191988"/>
              <a:gd name="connsiteY18" fmla="*/ 0 h 5048250"/>
              <a:gd name="connsiteX19" fmla="*/ 2419239 w 12191988"/>
              <a:gd name="connsiteY19" fmla="*/ 148926 h 5048250"/>
              <a:gd name="connsiteX20" fmla="*/ 2438396 w 12191988"/>
              <a:gd name="connsiteY20" fmla="*/ 243817 h 5048250"/>
              <a:gd name="connsiteX21" fmla="*/ 2438396 w 12191988"/>
              <a:gd name="connsiteY21" fmla="*/ 1356358 h 5048250"/>
              <a:gd name="connsiteX22" fmla="*/ 2682236 w 12191988"/>
              <a:gd name="connsiteY22" fmla="*/ 1600199 h 5048250"/>
              <a:gd name="connsiteX23" fmla="*/ 2926076 w 12191988"/>
              <a:gd name="connsiteY23" fmla="*/ 1356358 h 5048250"/>
              <a:gd name="connsiteX24" fmla="*/ 2926076 w 12191988"/>
              <a:gd name="connsiteY24" fmla="*/ 243816 h 5048250"/>
              <a:gd name="connsiteX25" fmla="*/ 2926081 w 12191988"/>
              <a:gd name="connsiteY25" fmla="*/ 243839 h 5048250"/>
              <a:gd name="connsiteX26" fmla="*/ 2945242 w 12191988"/>
              <a:gd name="connsiteY26" fmla="*/ 148926 h 5048250"/>
              <a:gd name="connsiteX27" fmla="*/ 3169919 w 12191988"/>
              <a:gd name="connsiteY27" fmla="*/ 0 h 5048250"/>
              <a:gd name="connsiteX28" fmla="*/ 3394599 w 12191988"/>
              <a:gd name="connsiteY28" fmla="*/ 148926 h 5048250"/>
              <a:gd name="connsiteX29" fmla="*/ 3413756 w 12191988"/>
              <a:gd name="connsiteY29" fmla="*/ 243820 h 5048250"/>
              <a:gd name="connsiteX30" fmla="*/ 3413756 w 12191988"/>
              <a:gd name="connsiteY30" fmla="*/ 546735 h 5048250"/>
              <a:gd name="connsiteX31" fmla="*/ 3657596 w 12191988"/>
              <a:gd name="connsiteY31" fmla="*/ 790575 h 5048250"/>
              <a:gd name="connsiteX32" fmla="*/ 3901436 w 12191988"/>
              <a:gd name="connsiteY32" fmla="*/ 546735 h 5048250"/>
              <a:gd name="connsiteX33" fmla="*/ 3901436 w 12191988"/>
              <a:gd name="connsiteY33" fmla="*/ 243821 h 5048250"/>
              <a:gd name="connsiteX34" fmla="*/ 3901439 w 12191988"/>
              <a:gd name="connsiteY34" fmla="*/ 243839 h 5048250"/>
              <a:gd name="connsiteX35" fmla="*/ 3920601 w 12191988"/>
              <a:gd name="connsiteY35" fmla="*/ 148926 h 5048250"/>
              <a:gd name="connsiteX36" fmla="*/ 4145279 w 12191988"/>
              <a:gd name="connsiteY36" fmla="*/ 0 h 5048250"/>
              <a:gd name="connsiteX37" fmla="*/ 4389116 w 12191988"/>
              <a:gd name="connsiteY37" fmla="*/ 243840 h 5048250"/>
              <a:gd name="connsiteX38" fmla="*/ 4389116 w 12191988"/>
              <a:gd name="connsiteY38" fmla="*/ 1908808 h 5048250"/>
              <a:gd name="connsiteX39" fmla="*/ 4632955 w 12191988"/>
              <a:gd name="connsiteY39" fmla="*/ 2152648 h 5048250"/>
              <a:gd name="connsiteX40" fmla="*/ 4876795 w 12191988"/>
              <a:gd name="connsiteY40" fmla="*/ 1908808 h 5048250"/>
              <a:gd name="connsiteX41" fmla="*/ 4876795 w 12191988"/>
              <a:gd name="connsiteY41" fmla="*/ 243829 h 5048250"/>
              <a:gd name="connsiteX42" fmla="*/ 4876797 w 12191988"/>
              <a:gd name="connsiteY42" fmla="*/ 243840 h 5048250"/>
              <a:gd name="connsiteX43" fmla="*/ 5120638 w 12191988"/>
              <a:gd name="connsiteY43" fmla="*/ 0 h 5048250"/>
              <a:gd name="connsiteX44" fmla="*/ 5345316 w 12191988"/>
              <a:gd name="connsiteY44" fmla="*/ 148926 h 5048250"/>
              <a:gd name="connsiteX45" fmla="*/ 5364474 w 12191988"/>
              <a:gd name="connsiteY45" fmla="*/ 243825 h 5048250"/>
              <a:gd name="connsiteX46" fmla="*/ 5364474 w 12191988"/>
              <a:gd name="connsiteY46" fmla="*/ 975359 h 5048250"/>
              <a:gd name="connsiteX47" fmla="*/ 5608316 w 12191988"/>
              <a:gd name="connsiteY47" fmla="*/ 1219199 h 5048250"/>
              <a:gd name="connsiteX48" fmla="*/ 5852156 w 12191988"/>
              <a:gd name="connsiteY48" fmla="*/ 975359 h 5048250"/>
              <a:gd name="connsiteX49" fmla="*/ 5852156 w 12191988"/>
              <a:gd name="connsiteY49" fmla="*/ 243840 h 5048250"/>
              <a:gd name="connsiteX50" fmla="*/ 6095996 w 12191988"/>
              <a:gd name="connsiteY50" fmla="*/ 0 h 5048250"/>
              <a:gd name="connsiteX51" fmla="*/ 6339834 w 12191988"/>
              <a:gd name="connsiteY51" fmla="*/ 243840 h 5048250"/>
              <a:gd name="connsiteX52" fmla="*/ 6339834 w 12191988"/>
              <a:gd name="connsiteY52" fmla="*/ 1604009 h 5048250"/>
              <a:gd name="connsiteX53" fmla="*/ 6583674 w 12191988"/>
              <a:gd name="connsiteY53" fmla="*/ 1847849 h 5048250"/>
              <a:gd name="connsiteX54" fmla="*/ 6827514 w 12191988"/>
              <a:gd name="connsiteY54" fmla="*/ 1604009 h 5048250"/>
              <a:gd name="connsiteX55" fmla="*/ 6827514 w 12191988"/>
              <a:gd name="connsiteY55" fmla="*/ 243840 h 5048250"/>
              <a:gd name="connsiteX56" fmla="*/ 7071354 w 12191988"/>
              <a:gd name="connsiteY56" fmla="*/ 0 h 5048250"/>
              <a:gd name="connsiteX57" fmla="*/ 7315194 w 12191988"/>
              <a:gd name="connsiteY57" fmla="*/ 243840 h 5048250"/>
              <a:gd name="connsiteX58" fmla="*/ 7315194 w 12191988"/>
              <a:gd name="connsiteY58" fmla="*/ 441960 h 5048250"/>
              <a:gd name="connsiteX59" fmla="*/ 7559034 w 12191988"/>
              <a:gd name="connsiteY59" fmla="*/ 685800 h 5048250"/>
              <a:gd name="connsiteX60" fmla="*/ 7802874 w 12191988"/>
              <a:gd name="connsiteY60" fmla="*/ 441960 h 5048250"/>
              <a:gd name="connsiteX61" fmla="*/ 7802874 w 12191988"/>
              <a:gd name="connsiteY61" fmla="*/ 243840 h 5048250"/>
              <a:gd name="connsiteX62" fmla="*/ 8046714 w 12191988"/>
              <a:gd name="connsiteY62" fmla="*/ 0 h 5048250"/>
              <a:gd name="connsiteX63" fmla="*/ 8290554 w 12191988"/>
              <a:gd name="connsiteY63" fmla="*/ 243840 h 5048250"/>
              <a:gd name="connsiteX64" fmla="*/ 8290554 w 12191988"/>
              <a:gd name="connsiteY64" fmla="*/ 1127759 h 5048250"/>
              <a:gd name="connsiteX65" fmla="*/ 8534394 w 12191988"/>
              <a:gd name="connsiteY65" fmla="*/ 1371599 h 5048250"/>
              <a:gd name="connsiteX66" fmla="*/ 8778234 w 12191988"/>
              <a:gd name="connsiteY66" fmla="*/ 1127759 h 5048250"/>
              <a:gd name="connsiteX67" fmla="*/ 8778234 w 12191988"/>
              <a:gd name="connsiteY67" fmla="*/ 243840 h 5048250"/>
              <a:gd name="connsiteX68" fmla="*/ 9022074 w 12191988"/>
              <a:gd name="connsiteY68" fmla="*/ 0 h 5048250"/>
              <a:gd name="connsiteX69" fmla="*/ 9265914 w 12191988"/>
              <a:gd name="connsiteY69" fmla="*/ 243840 h 5048250"/>
              <a:gd name="connsiteX70" fmla="*/ 9265914 w 12191988"/>
              <a:gd name="connsiteY70" fmla="*/ 718185 h 5048250"/>
              <a:gd name="connsiteX71" fmla="*/ 9509754 w 12191988"/>
              <a:gd name="connsiteY71" fmla="*/ 962025 h 5048250"/>
              <a:gd name="connsiteX72" fmla="*/ 9753594 w 12191988"/>
              <a:gd name="connsiteY72" fmla="*/ 718185 h 5048250"/>
              <a:gd name="connsiteX73" fmla="*/ 9753594 w 12191988"/>
              <a:gd name="connsiteY73" fmla="*/ 243840 h 5048250"/>
              <a:gd name="connsiteX74" fmla="*/ 9997434 w 12191988"/>
              <a:gd name="connsiteY74" fmla="*/ 0 h 5048250"/>
              <a:gd name="connsiteX75" fmla="*/ 10241274 w 12191988"/>
              <a:gd name="connsiteY75" fmla="*/ 243840 h 5048250"/>
              <a:gd name="connsiteX76" fmla="*/ 10241274 w 12191988"/>
              <a:gd name="connsiteY76" fmla="*/ 1908810 h 5048250"/>
              <a:gd name="connsiteX77" fmla="*/ 10485114 w 12191988"/>
              <a:gd name="connsiteY77" fmla="*/ 2152650 h 5048250"/>
              <a:gd name="connsiteX78" fmla="*/ 10728954 w 12191988"/>
              <a:gd name="connsiteY78" fmla="*/ 1908810 h 5048250"/>
              <a:gd name="connsiteX79" fmla="*/ 10728954 w 12191988"/>
              <a:gd name="connsiteY79" fmla="*/ 243840 h 5048250"/>
              <a:gd name="connsiteX80" fmla="*/ 10972794 w 12191988"/>
              <a:gd name="connsiteY80" fmla="*/ 0 h 5048250"/>
              <a:gd name="connsiteX81" fmla="*/ 11216634 w 12191988"/>
              <a:gd name="connsiteY81" fmla="*/ 243840 h 5048250"/>
              <a:gd name="connsiteX82" fmla="*/ 11216634 w 12191988"/>
              <a:gd name="connsiteY82" fmla="*/ 975360 h 5048250"/>
              <a:gd name="connsiteX83" fmla="*/ 11460474 w 12191988"/>
              <a:gd name="connsiteY83" fmla="*/ 1219200 h 5048250"/>
              <a:gd name="connsiteX84" fmla="*/ 11704314 w 12191988"/>
              <a:gd name="connsiteY84" fmla="*/ 975360 h 5048250"/>
              <a:gd name="connsiteX85" fmla="*/ 11704314 w 12191988"/>
              <a:gd name="connsiteY85" fmla="*/ 243840 h 5048250"/>
              <a:gd name="connsiteX86" fmla="*/ 11948154 w 12191988"/>
              <a:gd name="connsiteY86" fmla="*/ 0 h 5048250"/>
              <a:gd name="connsiteX87" fmla="*/ 12172832 w 12191988"/>
              <a:gd name="connsiteY87" fmla="*/ 148926 h 5048250"/>
              <a:gd name="connsiteX88" fmla="*/ 12191988 w 12191988"/>
              <a:gd name="connsiteY88" fmla="*/ 243810 h 5048250"/>
              <a:gd name="connsiteX89" fmla="*/ 12191988 w 12191988"/>
              <a:gd name="connsiteY89" fmla="*/ 5048250 h 5048250"/>
              <a:gd name="connsiteX90" fmla="*/ 0 w 12191988"/>
              <a:gd name="connsiteY90" fmla="*/ 5048250 h 5048250"/>
              <a:gd name="connsiteX91" fmla="*/ 0 w 12191988"/>
              <a:gd name="connsiteY91" fmla="*/ 243840 h 5048250"/>
              <a:gd name="connsiteX92" fmla="*/ 243840 w 12191988"/>
              <a:gd name="connsiteY92" fmla="*/ 0 h 504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12191988" h="5048250">
                <a:moveTo>
                  <a:pt x="243840" y="0"/>
                </a:moveTo>
                <a:cubicBezTo>
                  <a:pt x="344842" y="0"/>
                  <a:pt x="431501" y="61408"/>
                  <a:pt x="468518" y="148926"/>
                </a:cubicBezTo>
                <a:lnTo>
                  <a:pt x="487676" y="243819"/>
                </a:lnTo>
                <a:lnTo>
                  <a:pt x="487676" y="1127758"/>
                </a:lnTo>
                <a:cubicBezTo>
                  <a:pt x="487676" y="1262427"/>
                  <a:pt x="596847" y="1371598"/>
                  <a:pt x="731516" y="1371598"/>
                </a:cubicBezTo>
                <a:cubicBezTo>
                  <a:pt x="866185" y="1371598"/>
                  <a:pt x="975356" y="1262427"/>
                  <a:pt x="975356" y="1127758"/>
                </a:cubicBezTo>
                <a:lnTo>
                  <a:pt x="975356" y="243819"/>
                </a:lnTo>
                <a:lnTo>
                  <a:pt x="975360" y="243839"/>
                </a:lnTo>
                <a:lnTo>
                  <a:pt x="994522" y="148926"/>
                </a:lnTo>
                <a:cubicBezTo>
                  <a:pt x="1031539" y="61408"/>
                  <a:pt x="1118198" y="0"/>
                  <a:pt x="1219200" y="0"/>
                </a:cubicBezTo>
                <a:cubicBezTo>
                  <a:pt x="1320201" y="0"/>
                  <a:pt x="1406860" y="61408"/>
                  <a:pt x="1443877" y="148926"/>
                </a:cubicBezTo>
                <a:lnTo>
                  <a:pt x="1463036" y="243822"/>
                </a:lnTo>
                <a:lnTo>
                  <a:pt x="1463036" y="718185"/>
                </a:lnTo>
                <a:cubicBezTo>
                  <a:pt x="1463036" y="852854"/>
                  <a:pt x="1572207" y="962023"/>
                  <a:pt x="1706876" y="962023"/>
                </a:cubicBezTo>
                <a:cubicBezTo>
                  <a:pt x="1841545" y="962023"/>
                  <a:pt x="1950716" y="852854"/>
                  <a:pt x="1950716" y="718185"/>
                </a:cubicBezTo>
                <a:lnTo>
                  <a:pt x="1950716" y="243823"/>
                </a:lnTo>
                <a:lnTo>
                  <a:pt x="1950719" y="243839"/>
                </a:lnTo>
                <a:lnTo>
                  <a:pt x="1969881" y="148926"/>
                </a:lnTo>
                <a:cubicBezTo>
                  <a:pt x="2006898" y="61408"/>
                  <a:pt x="2093557" y="0"/>
                  <a:pt x="2194561" y="0"/>
                </a:cubicBezTo>
                <a:cubicBezTo>
                  <a:pt x="2295563" y="0"/>
                  <a:pt x="2382222" y="61408"/>
                  <a:pt x="2419239" y="148926"/>
                </a:cubicBezTo>
                <a:lnTo>
                  <a:pt x="2438396" y="243817"/>
                </a:lnTo>
                <a:lnTo>
                  <a:pt x="2438396" y="1356358"/>
                </a:lnTo>
                <a:cubicBezTo>
                  <a:pt x="2438396" y="1491028"/>
                  <a:pt x="2547567" y="1600199"/>
                  <a:pt x="2682236" y="1600199"/>
                </a:cubicBezTo>
                <a:cubicBezTo>
                  <a:pt x="2816905" y="1600199"/>
                  <a:pt x="2926076" y="1491028"/>
                  <a:pt x="2926076" y="1356358"/>
                </a:cubicBezTo>
                <a:lnTo>
                  <a:pt x="2926076" y="243816"/>
                </a:lnTo>
                <a:lnTo>
                  <a:pt x="2926081" y="243839"/>
                </a:lnTo>
                <a:lnTo>
                  <a:pt x="2945242" y="148926"/>
                </a:lnTo>
                <a:cubicBezTo>
                  <a:pt x="2982258" y="61408"/>
                  <a:pt x="3068918" y="0"/>
                  <a:pt x="3169919" y="0"/>
                </a:cubicBezTo>
                <a:cubicBezTo>
                  <a:pt x="3270922" y="0"/>
                  <a:pt x="3357581" y="61408"/>
                  <a:pt x="3394599" y="148926"/>
                </a:cubicBezTo>
                <a:lnTo>
                  <a:pt x="3413756" y="243820"/>
                </a:lnTo>
                <a:lnTo>
                  <a:pt x="3413756" y="546735"/>
                </a:lnTo>
                <a:cubicBezTo>
                  <a:pt x="3413756" y="681404"/>
                  <a:pt x="3522927" y="790575"/>
                  <a:pt x="3657596" y="790575"/>
                </a:cubicBezTo>
                <a:cubicBezTo>
                  <a:pt x="3792264" y="790575"/>
                  <a:pt x="3901436" y="681404"/>
                  <a:pt x="3901436" y="546735"/>
                </a:cubicBezTo>
                <a:lnTo>
                  <a:pt x="3901436" y="243821"/>
                </a:lnTo>
                <a:lnTo>
                  <a:pt x="3901439" y="243839"/>
                </a:lnTo>
                <a:lnTo>
                  <a:pt x="3920601" y="148926"/>
                </a:lnTo>
                <a:cubicBezTo>
                  <a:pt x="3957618" y="61408"/>
                  <a:pt x="4044277" y="0"/>
                  <a:pt x="4145279" y="0"/>
                </a:cubicBezTo>
                <a:cubicBezTo>
                  <a:pt x="4279944" y="0"/>
                  <a:pt x="4389116" y="109171"/>
                  <a:pt x="4389116" y="243840"/>
                </a:cubicBezTo>
                <a:lnTo>
                  <a:pt x="4389116" y="1908808"/>
                </a:lnTo>
                <a:cubicBezTo>
                  <a:pt x="4389116" y="2043477"/>
                  <a:pt x="4498286" y="2152648"/>
                  <a:pt x="4632955" y="2152648"/>
                </a:cubicBezTo>
                <a:cubicBezTo>
                  <a:pt x="4767623" y="2152648"/>
                  <a:pt x="4876795" y="2043477"/>
                  <a:pt x="4876795" y="1908808"/>
                </a:cubicBezTo>
                <a:lnTo>
                  <a:pt x="4876795" y="243829"/>
                </a:lnTo>
                <a:lnTo>
                  <a:pt x="4876797" y="243840"/>
                </a:lnTo>
                <a:cubicBezTo>
                  <a:pt x="4876797" y="109171"/>
                  <a:pt x="4985968" y="0"/>
                  <a:pt x="5120638" y="0"/>
                </a:cubicBezTo>
                <a:cubicBezTo>
                  <a:pt x="5221638" y="0"/>
                  <a:pt x="5308299" y="61408"/>
                  <a:pt x="5345316" y="148926"/>
                </a:cubicBezTo>
                <a:lnTo>
                  <a:pt x="5364474" y="243825"/>
                </a:lnTo>
                <a:lnTo>
                  <a:pt x="5364474" y="975359"/>
                </a:lnTo>
                <a:cubicBezTo>
                  <a:pt x="5364474" y="1110027"/>
                  <a:pt x="5473647" y="1219199"/>
                  <a:pt x="5608316" y="1219199"/>
                </a:cubicBezTo>
                <a:cubicBezTo>
                  <a:pt x="5742984" y="1219199"/>
                  <a:pt x="5852156" y="1110027"/>
                  <a:pt x="5852156" y="975359"/>
                </a:cubicBezTo>
                <a:lnTo>
                  <a:pt x="5852156" y="243840"/>
                </a:lnTo>
                <a:cubicBezTo>
                  <a:pt x="5852156" y="109171"/>
                  <a:pt x="5961326" y="0"/>
                  <a:pt x="6095996" y="0"/>
                </a:cubicBezTo>
                <a:cubicBezTo>
                  <a:pt x="6230663" y="0"/>
                  <a:pt x="6339834" y="109171"/>
                  <a:pt x="6339834" y="243840"/>
                </a:cubicBezTo>
                <a:lnTo>
                  <a:pt x="6339834" y="1604009"/>
                </a:lnTo>
                <a:cubicBezTo>
                  <a:pt x="6339834" y="1738678"/>
                  <a:pt x="6449005" y="1847849"/>
                  <a:pt x="6583674" y="1847849"/>
                </a:cubicBezTo>
                <a:cubicBezTo>
                  <a:pt x="6718343" y="1847849"/>
                  <a:pt x="6827514" y="1738678"/>
                  <a:pt x="6827514" y="1604009"/>
                </a:cubicBezTo>
                <a:lnTo>
                  <a:pt x="6827514" y="243840"/>
                </a:lnTo>
                <a:cubicBezTo>
                  <a:pt x="6827514" y="109171"/>
                  <a:pt x="6936685" y="0"/>
                  <a:pt x="7071354" y="0"/>
                </a:cubicBezTo>
                <a:cubicBezTo>
                  <a:pt x="7206023" y="0"/>
                  <a:pt x="7315194" y="109171"/>
                  <a:pt x="7315194" y="243840"/>
                </a:cubicBezTo>
                <a:lnTo>
                  <a:pt x="7315194" y="441960"/>
                </a:lnTo>
                <a:cubicBezTo>
                  <a:pt x="7315194" y="576629"/>
                  <a:pt x="7424365" y="685800"/>
                  <a:pt x="7559034" y="685800"/>
                </a:cubicBezTo>
                <a:cubicBezTo>
                  <a:pt x="7693703" y="685800"/>
                  <a:pt x="7802874" y="576629"/>
                  <a:pt x="7802874" y="441960"/>
                </a:cubicBezTo>
                <a:lnTo>
                  <a:pt x="7802874" y="243840"/>
                </a:lnTo>
                <a:cubicBezTo>
                  <a:pt x="7802874" y="109171"/>
                  <a:pt x="7912045" y="0"/>
                  <a:pt x="8046714" y="0"/>
                </a:cubicBezTo>
                <a:cubicBezTo>
                  <a:pt x="8181383" y="0"/>
                  <a:pt x="8290554" y="109171"/>
                  <a:pt x="8290554" y="243840"/>
                </a:cubicBezTo>
                <a:lnTo>
                  <a:pt x="8290554" y="1127759"/>
                </a:lnTo>
                <a:cubicBezTo>
                  <a:pt x="8290554" y="1262428"/>
                  <a:pt x="8399725" y="1371599"/>
                  <a:pt x="8534394" y="1371599"/>
                </a:cubicBezTo>
                <a:cubicBezTo>
                  <a:pt x="8669063" y="1371599"/>
                  <a:pt x="8778234" y="1262428"/>
                  <a:pt x="8778234" y="1127759"/>
                </a:cubicBezTo>
                <a:lnTo>
                  <a:pt x="8778234" y="243840"/>
                </a:lnTo>
                <a:cubicBezTo>
                  <a:pt x="8778234" y="109171"/>
                  <a:pt x="8887405" y="0"/>
                  <a:pt x="9022074" y="0"/>
                </a:cubicBezTo>
                <a:cubicBezTo>
                  <a:pt x="9156743" y="0"/>
                  <a:pt x="9265914" y="109171"/>
                  <a:pt x="9265914" y="243840"/>
                </a:cubicBezTo>
                <a:lnTo>
                  <a:pt x="9265914" y="718185"/>
                </a:lnTo>
                <a:cubicBezTo>
                  <a:pt x="9265914" y="852854"/>
                  <a:pt x="9375085" y="962025"/>
                  <a:pt x="9509754" y="962025"/>
                </a:cubicBezTo>
                <a:cubicBezTo>
                  <a:pt x="9644423" y="962025"/>
                  <a:pt x="9753594" y="852854"/>
                  <a:pt x="9753594" y="718185"/>
                </a:cubicBezTo>
                <a:lnTo>
                  <a:pt x="9753594" y="243840"/>
                </a:lnTo>
                <a:cubicBezTo>
                  <a:pt x="9753594" y="109171"/>
                  <a:pt x="9862765" y="0"/>
                  <a:pt x="9997434" y="0"/>
                </a:cubicBezTo>
                <a:cubicBezTo>
                  <a:pt x="10132103" y="0"/>
                  <a:pt x="10241274" y="109171"/>
                  <a:pt x="10241274" y="243840"/>
                </a:cubicBezTo>
                <a:lnTo>
                  <a:pt x="10241274" y="1908810"/>
                </a:lnTo>
                <a:cubicBezTo>
                  <a:pt x="10241274" y="2043478"/>
                  <a:pt x="10350445" y="2152650"/>
                  <a:pt x="10485114" y="2152650"/>
                </a:cubicBezTo>
                <a:cubicBezTo>
                  <a:pt x="10619783" y="2152650"/>
                  <a:pt x="10728954" y="2043478"/>
                  <a:pt x="10728954" y="1908810"/>
                </a:cubicBezTo>
                <a:lnTo>
                  <a:pt x="10728954" y="243840"/>
                </a:lnTo>
                <a:cubicBezTo>
                  <a:pt x="10728954" y="109171"/>
                  <a:pt x="10838125" y="0"/>
                  <a:pt x="10972794" y="0"/>
                </a:cubicBezTo>
                <a:cubicBezTo>
                  <a:pt x="11107463" y="0"/>
                  <a:pt x="11216634" y="109171"/>
                  <a:pt x="11216634" y="243840"/>
                </a:cubicBezTo>
                <a:lnTo>
                  <a:pt x="11216634" y="975360"/>
                </a:lnTo>
                <a:cubicBezTo>
                  <a:pt x="11216634" y="1110029"/>
                  <a:pt x="11325805" y="1219200"/>
                  <a:pt x="11460474" y="1219200"/>
                </a:cubicBezTo>
                <a:cubicBezTo>
                  <a:pt x="11595143" y="1219200"/>
                  <a:pt x="11704314" y="1110029"/>
                  <a:pt x="11704314" y="975360"/>
                </a:cubicBezTo>
                <a:lnTo>
                  <a:pt x="11704314" y="243840"/>
                </a:lnTo>
                <a:cubicBezTo>
                  <a:pt x="11704314" y="109171"/>
                  <a:pt x="11813485" y="0"/>
                  <a:pt x="11948154" y="0"/>
                </a:cubicBezTo>
                <a:cubicBezTo>
                  <a:pt x="12049156" y="0"/>
                  <a:pt x="12135815" y="61408"/>
                  <a:pt x="12172832" y="148926"/>
                </a:cubicBezTo>
                <a:lnTo>
                  <a:pt x="12191988" y="243810"/>
                </a:lnTo>
                <a:lnTo>
                  <a:pt x="12191988" y="5048250"/>
                </a:lnTo>
                <a:lnTo>
                  <a:pt x="0" y="5048250"/>
                </a:lnTo>
                <a:lnTo>
                  <a:pt x="0" y="243840"/>
                </a:lnTo>
                <a:cubicBezTo>
                  <a:pt x="0" y="109171"/>
                  <a:pt x="109171" y="0"/>
                  <a:pt x="243840" y="0"/>
                </a:cubicBezTo>
                <a:close/>
              </a:path>
            </a:pathLst>
          </a:custGeom>
          <a:gradFill flip="none" rotWithShape="1">
            <a:gsLst>
              <a:gs pos="0">
                <a:srgbClr val="0B0F28">
                  <a:alpha val="0"/>
                </a:srgbClr>
              </a:gs>
              <a:gs pos="81300">
                <a:schemeClr val="accent5">
                  <a:alpha val="64000"/>
                </a:schemeClr>
              </a:gs>
              <a:gs pos="100000">
                <a:schemeClr val="accent6">
                  <a:alpha val="56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/>
          <p:cNvSpPr/>
          <p:nvPr/>
        </p:nvSpPr>
        <p:spPr>
          <a:xfrm>
            <a:off x="1277260" y="1012372"/>
            <a:ext cx="9637482" cy="4136572"/>
          </a:xfrm>
          <a:prstGeom prst="roundRect">
            <a:avLst>
              <a:gd name="adj" fmla="val 3550"/>
            </a:avLst>
          </a:prstGeom>
          <a:solidFill>
            <a:schemeClr val="bg1"/>
          </a:solidFill>
          <a:ln>
            <a:noFill/>
          </a:ln>
          <a:effectLst>
            <a:outerShdw blurRad="1270000" dist="647700" dir="2700000" sx="89000" sy="89000" algn="tl" rotWithShape="0">
              <a:schemeClr val="tx1">
                <a:alpha val="1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/>
          <p:cNvSpPr/>
          <p:nvPr/>
        </p:nvSpPr>
        <p:spPr>
          <a:xfrm>
            <a:off x="4552713" y="-188503"/>
            <a:ext cx="3086570" cy="5108846"/>
          </a:xfrm>
          <a:prstGeom prst="roundRect">
            <a:avLst>
              <a:gd name="adj" fmla="val 3550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82600" dist="165100" dir="2700000" sx="96000" sy="96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/>
          <p:cNvSpPr txBox="1"/>
          <p:nvPr/>
        </p:nvSpPr>
        <p:spPr>
          <a:xfrm>
            <a:off x="1545011" y="2096876"/>
            <a:ext cx="2551061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b="1" dirty="0">
                <a:solidFill>
                  <a:schemeClr val="bg1">
                    <a:lumMod val="65000"/>
                  </a:schemeClr>
                </a:solidFill>
              </a:rPr>
              <a:t>A wonderful serenity 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has taken possession of my entire soul, like these sweet mornings of spring which I enjoy with my whole heart. I am alone, and feel the charm of existence in this spot, which was created for the bliss of souls like mine. 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" name="Rectangle: Rounded Corners 10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/>
          <p:cNvSpPr/>
          <p:nvPr/>
        </p:nvSpPr>
        <p:spPr>
          <a:xfrm>
            <a:off x="1619251" y="1633944"/>
            <a:ext cx="1936749" cy="36728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>
                <a:latin typeface="+mj-lt"/>
              </a:rPr>
              <a:t>Feature number 04</a:t>
            </a:r>
            <a:endParaRPr lang="en-US" sz="1400" b="1" dirty="0">
              <a:latin typeface="+mj-lt"/>
            </a:endParaRPr>
          </a:p>
        </p:txBody>
      </p:sp>
      <p:grpSp>
        <p:nvGrpSpPr>
          <p:cNvPr id="12" name="Group 11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/>
          <p:cNvGrpSpPr/>
          <p:nvPr/>
        </p:nvGrpSpPr>
        <p:grpSpPr>
          <a:xfrm>
            <a:off x="1545011" y="4259157"/>
            <a:ext cx="916395" cy="268215"/>
            <a:chOff x="1545011" y="5048250"/>
            <a:chExt cx="916395" cy="268215"/>
          </a:xfrm>
        </p:grpSpPr>
        <p:sp>
          <p:nvSpPr>
            <p:cNvPr id="13" name="TextBox 12"/>
            <p:cNvSpPr txBox="1"/>
            <p:nvPr/>
          </p:nvSpPr>
          <p:spPr>
            <a:xfrm>
              <a:off x="1545011" y="5048250"/>
              <a:ext cx="817189" cy="2682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050" dirty="0">
                  <a:solidFill>
                    <a:schemeClr val="accent1"/>
                  </a:solidFill>
                </a:rPr>
                <a:t>More text</a:t>
              </a:r>
              <a:endParaRPr lang="en-US" sz="1050" dirty="0">
                <a:solidFill>
                  <a:schemeClr val="accent1"/>
                </a:solidFill>
              </a:endParaRPr>
            </a:p>
          </p:txBody>
        </p:sp>
        <p:sp>
          <p:nvSpPr>
            <p:cNvPr id="14" name="Freeform 4561"/>
            <p:cNvSpPr/>
            <p:nvPr/>
          </p:nvSpPr>
          <p:spPr bwMode="auto">
            <a:xfrm>
              <a:off x="2317291" y="5143902"/>
              <a:ext cx="144115" cy="104454"/>
            </a:xfrm>
            <a:custGeom>
              <a:avLst/>
              <a:gdLst>
                <a:gd name="T0" fmla="*/ 122 w 218"/>
                <a:gd name="T1" fmla="*/ 1 h 195"/>
                <a:gd name="T2" fmla="*/ 116 w 218"/>
                <a:gd name="T3" fmla="*/ 1 h 195"/>
                <a:gd name="T4" fmla="*/ 116 w 218"/>
                <a:gd name="T5" fmla="*/ 7 h 195"/>
                <a:gd name="T6" fmla="*/ 203 w 218"/>
                <a:gd name="T7" fmla="*/ 94 h 195"/>
                <a:gd name="T8" fmla="*/ 4 w 218"/>
                <a:gd name="T9" fmla="*/ 94 h 195"/>
                <a:gd name="T10" fmla="*/ 0 w 218"/>
                <a:gd name="T11" fmla="*/ 98 h 195"/>
                <a:gd name="T12" fmla="*/ 4 w 218"/>
                <a:gd name="T13" fmla="*/ 102 h 195"/>
                <a:gd name="T14" fmla="*/ 203 w 218"/>
                <a:gd name="T15" fmla="*/ 102 h 195"/>
                <a:gd name="T16" fmla="*/ 116 w 218"/>
                <a:gd name="T17" fmla="*/ 188 h 195"/>
                <a:gd name="T18" fmla="*/ 116 w 218"/>
                <a:gd name="T19" fmla="*/ 194 h 195"/>
                <a:gd name="T20" fmla="*/ 119 w 218"/>
                <a:gd name="T21" fmla="*/ 195 h 195"/>
                <a:gd name="T22" fmla="*/ 122 w 218"/>
                <a:gd name="T23" fmla="*/ 194 h 195"/>
                <a:gd name="T24" fmla="*/ 218 w 218"/>
                <a:gd name="T25" fmla="*/ 98 h 195"/>
                <a:gd name="T26" fmla="*/ 122 w 218"/>
                <a:gd name="T27" fmla="*/ 1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8" h="195">
                  <a:moveTo>
                    <a:pt x="122" y="1"/>
                  </a:moveTo>
                  <a:cubicBezTo>
                    <a:pt x="120" y="0"/>
                    <a:pt x="118" y="0"/>
                    <a:pt x="116" y="1"/>
                  </a:cubicBezTo>
                  <a:cubicBezTo>
                    <a:pt x="114" y="3"/>
                    <a:pt x="114" y="5"/>
                    <a:pt x="116" y="7"/>
                  </a:cubicBezTo>
                  <a:cubicBezTo>
                    <a:pt x="203" y="94"/>
                    <a:pt x="203" y="94"/>
                    <a:pt x="203" y="94"/>
                  </a:cubicBezTo>
                  <a:cubicBezTo>
                    <a:pt x="4" y="94"/>
                    <a:pt x="4" y="94"/>
                    <a:pt x="4" y="94"/>
                  </a:cubicBezTo>
                  <a:cubicBezTo>
                    <a:pt x="2" y="94"/>
                    <a:pt x="0" y="95"/>
                    <a:pt x="0" y="98"/>
                  </a:cubicBezTo>
                  <a:cubicBezTo>
                    <a:pt x="0" y="100"/>
                    <a:pt x="2" y="102"/>
                    <a:pt x="4" y="102"/>
                  </a:cubicBezTo>
                  <a:cubicBezTo>
                    <a:pt x="203" y="102"/>
                    <a:pt x="203" y="102"/>
                    <a:pt x="203" y="102"/>
                  </a:cubicBezTo>
                  <a:cubicBezTo>
                    <a:pt x="116" y="188"/>
                    <a:pt x="116" y="188"/>
                    <a:pt x="116" y="188"/>
                  </a:cubicBezTo>
                  <a:cubicBezTo>
                    <a:pt x="114" y="190"/>
                    <a:pt x="114" y="192"/>
                    <a:pt x="116" y="194"/>
                  </a:cubicBezTo>
                  <a:cubicBezTo>
                    <a:pt x="117" y="195"/>
                    <a:pt x="118" y="195"/>
                    <a:pt x="119" y="195"/>
                  </a:cubicBezTo>
                  <a:cubicBezTo>
                    <a:pt x="120" y="195"/>
                    <a:pt x="121" y="195"/>
                    <a:pt x="122" y="194"/>
                  </a:cubicBezTo>
                  <a:cubicBezTo>
                    <a:pt x="218" y="98"/>
                    <a:pt x="218" y="98"/>
                    <a:pt x="218" y="98"/>
                  </a:cubicBezTo>
                  <a:lnTo>
                    <a:pt x="122" y="1"/>
                  </a:lnTo>
                  <a:close/>
                </a:path>
              </a:pathLst>
            </a:custGeom>
            <a:solidFill>
              <a:schemeClr val="accent1"/>
            </a:solidFill>
            <a:ln w="6350"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15" name="TextBox 14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/>
          <p:cNvSpPr txBox="1"/>
          <p:nvPr/>
        </p:nvSpPr>
        <p:spPr>
          <a:xfrm>
            <a:off x="8095928" y="2096876"/>
            <a:ext cx="2551061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b="1" dirty="0">
                <a:solidFill>
                  <a:schemeClr val="bg1">
                    <a:lumMod val="65000"/>
                  </a:schemeClr>
                </a:solidFill>
              </a:rPr>
              <a:t>A wonderful serenity 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has taken possession of my entire soul, like these sweet mornings of spring which I enjoy with my whole heart. I am alone, and feel the charm of existence in this spot, which was created for the bliss of souls like mine. 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6" name="Rectangle: Rounded Corners 15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/>
          <p:cNvSpPr/>
          <p:nvPr/>
        </p:nvSpPr>
        <p:spPr>
          <a:xfrm>
            <a:off x="8170168" y="1633944"/>
            <a:ext cx="1936749" cy="36728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>
                <a:latin typeface="+mj-lt"/>
              </a:rPr>
              <a:t>Feature number 06</a:t>
            </a:r>
            <a:endParaRPr lang="en-US" sz="1400" b="1" dirty="0">
              <a:latin typeface="+mj-lt"/>
            </a:endParaRPr>
          </a:p>
        </p:txBody>
      </p:sp>
      <p:grpSp>
        <p:nvGrpSpPr>
          <p:cNvPr id="17" name="Group 16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/>
          <p:cNvGrpSpPr/>
          <p:nvPr/>
        </p:nvGrpSpPr>
        <p:grpSpPr>
          <a:xfrm>
            <a:off x="8095928" y="4259157"/>
            <a:ext cx="916395" cy="268215"/>
            <a:chOff x="1545011" y="5048250"/>
            <a:chExt cx="916395" cy="268215"/>
          </a:xfrm>
        </p:grpSpPr>
        <p:sp>
          <p:nvSpPr>
            <p:cNvPr id="18" name="TextBox 17"/>
            <p:cNvSpPr txBox="1"/>
            <p:nvPr/>
          </p:nvSpPr>
          <p:spPr>
            <a:xfrm>
              <a:off x="1545011" y="5048250"/>
              <a:ext cx="817189" cy="2682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050" dirty="0">
                  <a:solidFill>
                    <a:schemeClr val="accent1"/>
                  </a:solidFill>
                </a:rPr>
                <a:t>More text</a:t>
              </a:r>
              <a:endParaRPr lang="en-US" sz="1050" dirty="0">
                <a:solidFill>
                  <a:schemeClr val="accent1"/>
                </a:solidFill>
              </a:endParaRPr>
            </a:p>
          </p:txBody>
        </p:sp>
        <p:sp>
          <p:nvSpPr>
            <p:cNvPr id="19" name="Freeform 4561"/>
            <p:cNvSpPr/>
            <p:nvPr/>
          </p:nvSpPr>
          <p:spPr bwMode="auto">
            <a:xfrm>
              <a:off x="2317291" y="5143902"/>
              <a:ext cx="144115" cy="104454"/>
            </a:xfrm>
            <a:custGeom>
              <a:avLst/>
              <a:gdLst>
                <a:gd name="T0" fmla="*/ 122 w 218"/>
                <a:gd name="T1" fmla="*/ 1 h 195"/>
                <a:gd name="T2" fmla="*/ 116 w 218"/>
                <a:gd name="T3" fmla="*/ 1 h 195"/>
                <a:gd name="T4" fmla="*/ 116 w 218"/>
                <a:gd name="T5" fmla="*/ 7 h 195"/>
                <a:gd name="T6" fmla="*/ 203 w 218"/>
                <a:gd name="T7" fmla="*/ 94 h 195"/>
                <a:gd name="T8" fmla="*/ 4 w 218"/>
                <a:gd name="T9" fmla="*/ 94 h 195"/>
                <a:gd name="T10" fmla="*/ 0 w 218"/>
                <a:gd name="T11" fmla="*/ 98 h 195"/>
                <a:gd name="T12" fmla="*/ 4 w 218"/>
                <a:gd name="T13" fmla="*/ 102 h 195"/>
                <a:gd name="T14" fmla="*/ 203 w 218"/>
                <a:gd name="T15" fmla="*/ 102 h 195"/>
                <a:gd name="T16" fmla="*/ 116 w 218"/>
                <a:gd name="T17" fmla="*/ 188 h 195"/>
                <a:gd name="T18" fmla="*/ 116 w 218"/>
                <a:gd name="T19" fmla="*/ 194 h 195"/>
                <a:gd name="T20" fmla="*/ 119 w 218"/>
                <a:gd name="T21" fmla="*/ 195 h 195"/>
                <a:gd name="T22" fmla="*/ 122 w 218"/>
                <a:gd name="T23" fmla="*/ 194 h 195"/>
                <a:gd name="T24" fmla="*/ 218 w 218"/>
                <a:gd name="T25" fmla="*/ 98 h 195"/>
                <a:gd name="T26" fmla="*/ 122 w 218"/>
                <a:gd name="T27" fmla="*/ 1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8" h="195">
                  <a:moveTo>
                    <a:pt x="122" y="1"/>
                  </a:moveTo>
                  <a:cubicBezTo>
                    <a:pt x="120" y="0"/>
                    <a:pt x="118" y="0"/>
                    <a:pt x="116" y="1"/>
                  </a:cubicBezTo>
                  <a:cubicBezTo>
                    <a:pt x="114" y="3"/>
                    <a:pt x="114" y="5"/>
                    <a:pt x="116" y="7"/>
                  </a:cubicBezTo>
                  <a:cubicBezTo>
                    <a:pt x="203" y="94"/>
                    <a:pt x="203" y="94"/>
                    <a:pt x="203" y="94"/>
                  </a:cubicBezTo>
                  <a:cubicBezTo>
                    <a:pt x="4" y="94"/>
                    <a:pt x="4" y="94"/>
                    <a:pt x="4" y="94"/>
                  </a:cubicBezTo>
                  <a:cubicBezTo>
                    <a:pt x="2" y="94"/>
                    <a:pt x="0" y="95"/>
                    <a:pt x="0" y="98"/>
                  </a:cubicBezTo>
                  <a:cubicBezTo>
                    <a:pt x="0" y="100"/>
                    <a:pt x="2" y="102"/>
                    <a:pt x="4" y="102"/>
                  </a:cubicBezTo>
                  <a:cubicBezTo>
                    <a:pt x="203" y="102"/>
                    <a:pt x="203" y="102"/>
                    <a:pt x="203" y="102"/>
                  </a:cubicBezTo>
                  <a:cubicBezTo>
                    <a:pt x="116" y="188"/>
                    <a:pt x="116" y="188"/>
                    <a:pt x="116" y="188"/>
                  </a:cubicBezTo>
                  <a:cubicBezTo>
                    <a:pt x="114" y="190"/>
                    <a:pt x="114" y="192"/>
                    <a:pt x="116" y="194"/>
                  </a:cubicBezTo>
                  <a:cubicBezTo>
                    <a:pt x="117" y="195"/>
                    <a:pt x="118" y="195"/>
                    <a:pt x="119" y="195"/>
                  </a:cubicBezTo>
                  <a:cubicBezTo>
                    <a:pt x="120" y="195"/>
                    <a:pt x="121" y="195"/>
                    <a:pt x="122" y="194"/>
                  </a:cubicBezTo>
                  <a:cubicBezTo>
                    <a:pt x="218" y="98"/>
                    <a:pt x="218" y="98"/>
                    <a:pt x="218" y="98"/>
                  </a:cubicBezTo>
                  <a:lnTo>
                    <a:pt x="122" y="1"/>
                  </a:lnTo>
                  <a:close/>
                </a:path>
              </a:pathLst>
            </a:custGeom>
            <a:solidFill>
              <a:schemeClr val="accent1"/>
            </a:solidFill>
            <a:ln w="6350"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20" name="TextBox 19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/>
          <p:cNvSpPr txBox="1"/>
          <p:nvPr/>
        </p:nvSpPr>
        <p:spPr>
          <a:xfrm>
            <a:off x="4820470" y="2096876"/>
            <a:ext cx="2551061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b="1" dirty="0">
                <a:solidFill>
                  <a:schemeClr val="bg1"/>
                </a:solidFill>
              </a:rPr>
              <a:t>A wonderful serenity </a:t>
            </a:r>
            <a:r>
              <a:rPr lang="en-US" sz="1200" dirty="0">
                <a:solidFill>
                  <a:schemeClr val="bg1"/>
                </a:solidFill>
              </a:rPr>
              <a:t>has taken possession of my entire soul, like these sweet mornings of spring which I enjoy with my whole heart. I am alone, and feel the charm of existence in this spot, which was created for the bliss of souls like mine. 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1" name="Rectangle: Rounded Corners 20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/>
          <p:cNvSpPr/>
          <p:nvPr/>
        </p:nvSpPr>
        <p:spPr>
          <a:xfrm>
            <a:off x="4894710" y="1633944"/>
            <a:ext cx="1936749" cy="36728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>
                <a:solidFill>
                  <a:schemeClr val="accent1"/>
                </a:solidFill>
                <a:latin typeface="+mj-lt"/>
              </a:rPr>
              <a:t>Feature number 05</a:t>
            </a:r>
            <a:endParaRPr lang="en-US" sz="1400" b="1" dirty="0">
              <a:solidFill>
                <a:schemeClr val="accent1"/>
              </a:solidFill>
              <a:latin typeface="+mj-lt"/>
            </a:endParaRPr>
          </a:p>
        </p:txBody>
      </p:sp>
      <p:grpSp>
        <p:nvGrpSpPr>
          <p:cNvPr id="22" name="Group 21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/>
          <p:cNvGrpSpPr/>
          <p:nvPr/>
        </p:nvGrpSpPr>
        <p:grpSpPr>
          <a:xfrm>
            <a:off x="4820470" y="4259157"/>
            <a:ext cx="916395" cy="268215"/>
            <a:chOff x="1545011" y="5048250"/>
            <a:chExt cx="916395" cy="268215"/>
          </a:xfrm>
        </p:grpSpPr>
        <p:sp>
          <p:nvSpPr>
            <p:cNvPr id="23" name="TextBox 22"/>
            <p:cNvSpPr txBox="1"/>
            <p:nvPr/>
          </p:nvSpPr>
          <p:spPr>
            <a:xfrm>
              <a:off x="1545011" y="5048250"/>
              <a:ext cx="817189" cy="2682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050" dirty="0">
                  <a:solidFill>
                    <a:schemeClr val="bg1"/>
                  </a:solidFill>
                </a:rPr>
                <a:t>More text</a:t>
              </a:r>
              <a:endParaRPr lang="en-US" sz="1050" dirty="0">
                <a:solidFill>
                  <a:schemeClr val="bg1"/>
                </a:solidFill>
              </a:endParaRPr>
            </a:p>
          </p:txBody>
        </p:sp>
        <p:sp>
          <p:nvSpPr>
            <p:cNvPr id="24" name="Freeform 4561"/>
            <p:cNvSpPr/>
            <p:nvPr/>
          </p:nvSpPr>
          <p:spPr bwMode="auto">
            <a:xfrm>
              <a:off x="2317291" y="5143902"/>
              <a:ext cx="144115" cy="104454"/>
            </a:xfrm>
            <a:custGeom>
              <a:avLst/>
              <a:gdLst>
                <a:gd name="T0" fmla="*/ 122 w 218"/>
                <a:gd name="T1" fmla="*/ 1 h 195"/>
                <a:gd name="T2" fmla="*/ 116 w 218"/>
                <a:gd name="T3" fmla="*/ 1 h 195"/>
                <a:gd name="T4" fmla="*/ 116 w 218"/>
                <a:gd name="T5" fmla="*/ 7 h 195"/>
                <a:gd name="T6" fmla="*/ 203 w 218"/>
                <a:gd name="T7" fmla="*/ 94 h 195"/>
                <a:gd name="T8" fmla="*/ 4 w 218"/>
                <a:gd name="T9" fmla="*/ 94 h 195"/>
                <a:gd name="T10" fmla="*/ 0 w 218"/>
                <a:gd name="T11" fmla="*/ 98 h 195"/>
                <a:gd name="T12" fmla="*/ 4 w 218"/>
                <a:gd name="T13" fmla="*/ 102 h 195"/>
                <a:gd name="T14" fmla="*/ 203 w 218"/>
                <a:gd name="T15" fmla="*/ 102 h 195"/>
                <a:gd name="T16" fmla="*/ 116 w 218"/>
                <a:gd name="T17" fmla="*/ 188 h 195"/>
                <a:gd name="T18" fmla="*/ 116 w 218"/>
                <a:gd name="T19" fmla="*/ 194 h 195"/>
                <a:gd name="T20" fmla="*/ 119 w 218"/>
                <a:gd name="T21" fmla="*/ 195 h 195"/>
                <a:gd name="T22" fmla="*/ 122 w 218"/>
                <a:gd name="T23" fmla="*/ 194 h 195"/>
                <a:gd name="T24" fmla="*/ 218 w 218"/>
                <a:gd name="T25" fmla="*/ 98 h 195"/>
                <a:gd name="T26" fmla="*/ 122 w 218"/>
                <a:gd name="T27" fmla="*/ 1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8" h="195">
                  <a:moveTo>
                    <a:pt x="122" y="1"/>
                  </a:moveTo>
                  <a:cubicBezTo>
                    <a:pt x="120" y="0"/>
                    <a:pt x="118" y="0"/>
                    <a:pt x="116" y="1"/>
                  </a:cubicBezTo>
                  <a:cubicBezTo>
                    <a:pt x="114" y="3"/>
                    <a:pt x="114" y="5"/>
                    <a:pt x="116" y="7"/>
                  </a:cubicBezTo>
                  <a:cubicBezTo>
                    <a:pt x="203" y="94"/>
                    <a:pt x="203" y="94"/>
                    <a:pt x="203" y="94"/>
                  </a:cubicBezTo>
                  <a:cubicBezTo>
                    <a:pt x="4" y="94"/>
                    <a:pt x="4" y="94"/>
                    <a:pt x="4" y="94"/>
                  </a:cubicBezTo>
                  <a:cubicBezTo>
                    <a:pt x="2" y="94"/>
                    <a:pt x="0" y="95"/>
                    <a:pt x="0" y="98"/>
                  </a:cubicBezTo>
                  <a:cubicBezTo>
                    <a:pt x="0" y="100"/>
                    <a:pt x="2" y="102"/>
                    <a:pt x="4" y="102"/>
                  </a:cubicBezTo>
                  <a:cubicBezTo>
                    <a:pt x="203" y="102"/>
                    <a:pt x="203" y="102"/>
                    <a:pt x="203" y="102"/>
                  </a:cubicBezTo>
                  <a:cubicBezTo>
                    <a:pt x="116" y="188"/>
                    <a:pt x="116" y="188"/>
                    <a:pt x="116" y="188"/>
                  </a:cubicBezTo>
                  <a:cubicBezTo>
                    <a:pt x="114" y="190"/>
                    <a:pt x="114" y="192"/>
                    <a:pt x="116" y="194"/>
                  </a:cubicBezTo>
                  <a:cubicBezTo>
                    <a:pt x="117" y="195"/>
                    <a:pt x="118" y="195"/>
                    <a:pt x="119" y="195"/>
                  </a:cubicBezTo>
                  <a:cubicBezTo>
                    <a:pt x="120" y="195"/>
                    <a:pt x="121" y="195"/>
                    <a:pt x="122" y="194"/>
                  </a:cubicBezTo>
                  <a:cubicBezTo>
                    <a:pt x="218" y="98"/>
                    <a:pt x="218" y="98"/>
                    <a:pt x="218" y="98"/>
                  </a:cubicBezTo>
                  <a:lnTo>
                    <a:pt x="122" y="1"/>
                  </a:lnTo>
                  <a:close/>
                </a:path>
              </a:pathLst>
            </a:custGeom>
            <a:solidFill>
              <a:schemeClr val="bg1"/>
            </a:solidFill>
            <a:ln w="635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5" name="e7d195523061f1c0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 hidden="1"/>
          <p:cNvSpPr txBox="1"/>
          <p:nvPr/>
        </p:nvSpPr>
        <p:spPr>
          <a:xfrm>
            <a:off x="-355600" y="1803400"/>
            <a:ext cx="323807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/>
              <a:t>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</a:t>
            </a:r>
            <a:endParaRPr lang="zh-CN" altLang="en-US" sz="1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1" fill="hold" grpId="0" nodeType="withEffect" p14:presetBounceEnd="25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5000">
                                          <p:cBhvr additive="base">
                                            <p:cTn id="10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5000">
                                          <p:cBhvr additive="base">
                                            <p:cTn id="11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6" presetClass="entr" presetSubtype="32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14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6" presetClass="entr" presetSubtype="32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17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6" presetClass="entr" presetSubtype="32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2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22" presetClass="entr" presetSubtype="8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8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22" presetClass="entr" presetSubtype="8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9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6" presetClass="entr" presetSubtype="3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3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6" presetClass="entr" presetSubtype="32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35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6" presetClass="entr" presetSubtype="32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38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9" grpId="0" animBg="1"/>
          <p:bldP spid="10" grpId="0"/>
          <p:bldP spid="11" grpId="0" animBg="1"/>
          <p:bldP spid="15" grpId="0"/>
          <p:bldP spid="16" grpId="0" animBg="1"/>
          <p:bldP spid="20" grpId="0"/>
          <p:bldP spid="21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1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6" presetClass="entr" presetSubtype="32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14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6" presetClass="entr" presetSubtype="32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17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6" presetClass="entr" presetSubtype="32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2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22" presetClass="entr" presetSubtype="8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8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22" presetClass="entr" presetSubtype="8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9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6" presetClass="entr" presetSubtype="3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3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6" presetClass="entr" presetSubtype="32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35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6" presetClass="entr" presetSubtype="32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38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9" grpId="0" animBg="1"/>
          <p:bldP spid="10" grpId="0"/>
          <p:bldP spid="11" grpId="0" animBg="1"/>
          <p:bldP spid="15" grpId="0"/>
          <p:bldP spid="16" grpId="0" animBg="1"/>
          <p:bldP spid="20" grpId="0"/>
          <p:bldP spid="21" grpId="0" animBg="1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占位符 27"/>
          <p:cNvPicPr>
            <a:picLocks noGrp="1" noChangeAspect="1"/>
          </p:cNvPicPr>
          <p:nvPr>
            <p:ph type="pic" sz="quarter" idx="12"/>
          </p:nvPr>
        </p:nvPicPr>
        <p:blipFill>
          <a:blip r:embed="rId1" cstate="screen"/>
          <a:srcRect/>
          <a:stretch>
            <a:fillRect/>
          </a:stretch>
        </p:blipFill>
        <p:spPr/>
      </p:pic>
      <p:pic>
        <p:nvPicPr>
          <p:cNvPr id="26" name="图片占位符 25"/>
          <p:cNvPicPr>
            <a:picLocks noGrp="1" noChangeAspect="1"/>
          </p:cNvPicPr>
          <p:nvPr>
            <p:ph type="pic" sz="quarter" idx="11"/>
          </p:nvPr>
        </p:nvPicPr>
        <p:blipFill>
          <a:blip r:embed="rId1" cstate="screen"/>
          <a:srcRect/>
          <a:stretch>
            <a:fillRect/>
          </a:stretch>
        </p:blipFill>
        <p:spPr/>
      </p:pic>
      <p:pic>
        <p:nvPicPr>
          <p:cNvPr id="24" name="图片占位符 23"/>
          <p:cNvPicPr>
            <a:picLocks noGrp="1" noChangeAspect="1"/>
          </p:cNvPicPr>
          <p:nvPr>
            <p:ph type="pic" sz="quarter" idx="10"/>
          </p:nvPr>
        </p:nvPicPr>
        <p:blipFill>
          <a:blip r:embed="rId1" cstate="screen"/>
          <a:srcRect/>
          <a:stretch>
            <a:fillRect/>
          </a:stretch>
        </p:blipFill>
        <p:spPr/>
      </p:pic>
      <p:sp>
        <p:nvSpPr>
          <p:cNvPr id="11" name="Rectangle: Rounded Corners 10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/>
          <p:cNvSpPr/>
          <p:nvPr/>
        </p:nvSpPr>
        <p:spPr>
          <a:xfrm>
            <a:off x="8724762" y="1305790"/>
            <a:ext cx="2802193" cy="4557251"/>
          </a:xfrm>
          <a:prstGeom prst="roundRect">
            <a:avLst>
              <a:gd name="adj" fmla="val 2994"/>
            </a:avLst>
          </a:prstGeom>
          <a:gradFill flip="none" rotWithShape="1">
            <a:gsLst>
              <a:gs pos="0">
                <a:srgbClr val="0B0F28">
                  <a:alpha val="0"/>
                </a:srgbClr>
              </a:gs>
              <a:gs pos="51000">
                <a:schemeClr val="accent5">
                  <a:lumMod val="50000"/>
                </a:schemeClr>
              </a:gs>
              <a:gs pos="100000">
                <a:schemeClr val="accent6">
                  <a:lumMod val="50000"/>
                  <a:alpha val="96000"/>
                </a:scheme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/>
          <p:cNvSpPr/>
          <p:nvPr/>
        </p:nvSpPr>
        <p:spPr>
          <a:xfrm>
            <a:off x="5697836" y="1305791"/>
            <a:ext cx="2802193" cy="4557251"/>
          </a:xfrm>
          <a:prstGeom prst="roundRect">
            <a:avLst>
              <a:gd name="adj" fmla="val 2994"/>
            </a:avLst>
          </a:prstGeom>
          <a:gradFill flip="none" rotWithShape="1">
            <a:gsLst>
              <a:gs pos="0">
                <a:srgbClr val="0B0F28">
                  <a:alpha val="0"/>
                </a:srgbClr>
              </a:gs>
              <a:gs pos="51000">
                <a:schemeClr val="accent5">
                  <a:lumMod val="50000"/>
                </a:schemeClr>
              </a:gs>
              <a:gs pos="100000">
                <a:schemeClr val="accent6">
                  <a:lumMod val="50000"/>
                  <a:alpha val="96000"/>
                </a:scheme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/>
          <p:cNvSpPr/>
          <p:nvPr/>
        </p:nvSpPr>
        <p:spPr>
          <a:xfrm>
            <a:off x="2639525" y="1305792"/>
            <a:ext cx="2802193" cy="4557251"/>
          </a:xfrm>
          <a:prstGeom prst="roundRect">
            <a:avLst>
              <a:gd name="adj" fmla="val 2994"/>
            </a:avLst>
          </a:prstGeom>
          <a:gradFill flip="none" rotWithShape="1">
            <a:gsLst>
              <a:gs pos="0">
                <a:srgbClr val="0B0F28">
                  <a:alpha val="0"/>
                </a:srgbClr>
              </a:gs>
              <a:gs pos="51000">
                <a:schemeClr val="accent5">
                  <a:lumMod val="50000"/>
                </a:schemeClr>
              </a:gs>
              <a:gs pos="100000">
                <a:schemeClr val="accent6">
                  <a:lumMod val="50000"/>
                  <a:alpha val="96000"/>
                </a:scheme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/>
          <p:cNvGrpSpPr/>
          <p:nvPr/>
        </p:nvGrpSpPr>
        <p:grpSpPr>
          <a:xfrm>
            <a:off x="5821955" y="4456524"/>
            <a:ext cx="2551061" cy="1095684"/>
            <a:chOff x="5821955" y="4456524"/>
            <a:chExt cx="2551061" cy="1095684"/>
          </a:xfrm>
        </p:grpSpPr>
        <p:sp>
          <p:nvSpPr>
            <p:cNvPr id="36" name="TextBox 35"/>
            <p:cNvSpPr txBox="1"/>
            <p:nvPr/>
          </p:nvSpPr>
          <p:spPr>
            <a:xfrm>
              <a:off x="5821955" y="4456524"/>
              <a:ext cx="25510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bg1"/>
                  </a:solidFill>
                  <a:latin typeface="+mj-lt"/>
                </a:rPr>
                <a:t>Special food #2</a:t>
              </a:r>
              <a:endParaRPr lang="en-US" sz="16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821955" y="4795078"/>
              <a:ext cx="2551061" cy="757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 dirty="0">
                  <a:solidFill>
                    <a:schemeClr val="bg1"/>
                  </a:solidFill>
                </a:rPr>
                <a:t>A wonderful serenity has taken possession of my entire soul, like these sweet mornings.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Group 3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/>
          <p:cNvGrpSpPr/>
          <p:nvPr/>
        </p:nvGrpSpPr>
        <p:grpSpPr>
          <a:xfrm>
            <a:off x="8855206" y="4456524"/>
            <a:ext cx="2551061" cy="1095684"/>
            <a:chOff x="8855206" y="4456524"/>
            <a:chExt cx="2551061" cy="1095684"/>
          </a:xfrm>
        </p:grpSpPr>
        <p:sp>
          <p:nvSpPr>
            <p:cNvPr id="51" name="TextBox 50"/>
            <p:cNvSpPr txBox="1"/>
            <p:nvPr/>
          </p:nvSpPr>
          <p:spPr>
            <a:xfrm>
              <a:off x="8855206" y="4456524"/>
              <a:ext cx="25510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bg1"/>
                  </a:solidFill>
                  <a:latin typeface="+mj-lt"/>
                </a:rPr>
                <a:t>Special food #3</a:t>
              </a:r>
              <a:endParaRPr lang="en-US" sz="16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8855206" y="4795078"/>
              <a:ext cx="2551061" cy="757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 dirty="0">
                  <a:solidFill>
                    <a:schemeClr val="bg1"/>
                  </a:solidFill>
                </a:rPr>
                <a:t>A wonderful serenity has taken possession of my entire soul, like these sweet mornings.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Group 2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/>
          <p:cNvGrpSpPr/>
          <p:nvPr/>
        </p:nvGrpSpPr>
        <p:grpSpPr>
          <a:xfrm>
            <a:off x="2788704" y="4456524"/>
            <a:ext cx="2551061" cy="1095684"/>
            <a:chOff x="2788704" y="4456524"/>
            <a:chExt cx="2551061" cy="1095684"/>
          </a:xfrm>
        </p:grpSpPr>
        <p:sp>
          <p:nvSpPr>
            <p:cNvPr id="53" name="TextBox 52"/>
            <p:cNvSpPr txBox="1"/>
            <p:nvPr/>
          </p:nvSpPr>
          <p:spPr>
            <a:xfrm>
              <a:off x="2788704" y="4456524"/>
              <a:ext cx="25510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bg1"/>
                  </a:solidFill>
                  <a:latin typeface="+mj-lt"/>
                </a:rPr>
                <a:t>Special food #1</a:t>
              </a:r>
              <a:endParaRPr lang="en-US" sz="16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2788704" y="4795078"/>
              <a:ext cx="2551061" cy="757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 dirty="0">
                  <a:solidFill>
                    <a:schemeClr val="bg1"/>
                  </a:solidFill>
                </a:rPr>
                <a:t>A wonderful serenity has taken possession of my entire soul, like these sweet mornings.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Group 4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/>
          <p:cNvGrpSpPr/>
          <p:nvPr/>
        </p:nvGrpSpPr>
        <p:grpSpPr>
          <a:xfrm>
            <a:off x="3716594" y="1469457"/>
            <a:ext cx="1619257" cy="811651"/>
            <a:chOff x="3716594" y="1469457"/>
            <a:chExt cx="1619257" cy="811651"/>
          </a:xfrm>
        </p:grpSpPr>
        <p:sp>
          <p:nvSpPr>
            <p:cNvPr id="55" name="TextBox 54"/>
            <p:cNvSpPr txBox="1"/>
            <p:nvPr/>
          </p:nvSpPr>
          <p:spPr>
            <a:xfrm>
              <a:off x="4739208" y="1469457"/>
              <a:ext cx="5728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dirty="0">
                  <a:solidFill>
                    <a:schemeClr val="bg1">
                      <a:alpha val="80000"/>
                    </a:schemeClr>
                  </a:solidFill>
                  <a:latin typeface="+mj-lt"/>
                </a:rPr>
                <a:t>Text</a:t>
              </a:r>
              <a:endParaRPr lang="en-US" sz="1200" dirty="0">
                <a:solidFill>
                  <a:schemeClr val="bg1">
                    <a:alpha val="80000"/>
                  </a:schemeClr>
                </a:solidFill>
                <a:latin typeface="+mj-lt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3716594" y="1634777"/>
              <a:ext cx="16192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200" b="1" baseline="30000" dirty="0">
                  <a:solidFill>
                    <a:schemeClr val="bg1"/>
                  </a:solidFill>
                  <a:latin typeface="+mj-lt"/>
                </a:rPr>
                <a:t>$</a:t>
              </a:r>
              <a:r>
                <a:rPr lang="en-US" sz="3600" b="1" dirty="0">
                  <a:solidFill>
                    <a:schemeClr val="bg1"/>
                  </a:solidFill>
                  <a:latin typeface="+mj-lt"/>
                </a:rPr>
                <a:t>25</a:t>
              </a:r>
              <a:r>
                <a:rPr lang="en-US" sz="2400" b="1" dirty="0">
                  <a:solidFill>
                    <a:schemeClr val="bg1"/>
                  </a:solidFill>
                  <a:latin typeface="+mj-lt"/>
                </a:rPr>
                <a:t>.99</a:t>
              </a:r>
              <a:endParaRPr lang="en-US" sz="3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6" name="Group 5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/>
          <p:cNvGrpSpPr/>
          <p:nvPr/>
        </p:nvGrpSpPr>
        <p:grpSpPr>
          <a:xfrm>
            <a:off x="6740778" y="1469457"/>
            <a:ext cx="1619257" cy="811651"/>
            <a:chOff x="6740778" y="1469457"/>
            <a:chExt cx="1619257" cy="811651"/>
          </a:xfrm>
        </p:grpSpPr>
        <p:sp>
          <p:nvSpPr>
            <p:cNvPr id="59" name="TextBox 58"/>
            <p:cNvSpPr txBox="1"/>
            <p:nvPr/>
          </p:nvSpPr>
          <p:spPr>
            <a:xfrm>
              <a:off x="7763392" y="1469457"/>
              <a:ext cx="5728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dirty="0">
                  <a:solidFill>
                    <a:schemeClr val="bg1">
                      <a:alpha val="80000"/>
                    </a:schemeClr>
                  </a:solidFill>
                  <a:latin typeface="+mj-lt"/>
                </a:rPr>
                <a:t>Text</a:t>
              </a:r>
              <a:endParaRPr lang="en-US" sz="1200" dirty="0">
                <a:solidFill>
                  <a:schemeClr val="bg1">
                    <a:alpha val="80000"/>
                  </a:schemeClr>
                </a:solidFill>
                <a:latin typeface="+mj-lt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6740778" y="1634777"/>
              <a:ext cx="16192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200" b="1" baseline="30000" dirty="0">
                  <a:solidFill>
                    <a:schemeClr val="bg1"/>
                  </a:solidFill>
                  <a:latin typeface="+mj-lt"/>
                </a:rPr>
                <a:t>$</a:t>
              </a:r>
              <a:r>
                <a:rPr lang="en-US" sz="3600" b="1" dirty="0">
                  <a:solidFill>
                    <a:schemeClr val="bg1"/>
                  </a:solidFill>
                  <a:latin typeface="+mj-lt"/>
                </a:rPr>
                <a:t>27</a:t>
              </a:r>
              <a:r>
                <a:rPr lang="en-US" sz="2400" b="1" dirty="0">
                  <a:solidFill>
                    <a:schemeClr val="bg1"/>
                  </a:solidFill>
                  <a:latin typeface="+mj-lt"/>
                </a:rPr>
                <a:t>.99</a:t>
              </a:r>
              <a:endParaRPr lang="en-US" sz="3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7" name="Group 6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/>
          <p:cNvGrpSpPr/>
          <p:nvPr/>
        </p:nvGrpSpPr>
        <p:grpSpPr>
          <a:xfrm>
            <a:off x="9787010" y="1469457"/>
            <a:ext cx="1619257" cy="811651"/>
            <a:chOff x="9787010" y="1469457"/>
            <a:chExt cx="1619257" cy="811651"/>
          </a:xfrm>
        </p:grpSpPr>
        <p:sp>
          <p:nvSpPr>
            <p:cNvPr id="62" name="TextBox 61"/>
            <p:cNvSpPr txBox="1"/>
            <p:nvPr/>
          </p:nvSpPr>
          <p:spPr>
            <a:xfrm>
              <a:off x="10809624" y="1469457"/>
              <a:ext cx="5728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dirty="0">
                  <a:solidFill>
                    <a:schemeClr val="bg1">
                      <a:alpha val="80000"/>
                    </a:schemeClr>
                  </a:solidFill>
                  <a:latin typeface="+mj-lt"/>
                </a:rPr>
                <a:t>Text</a:t>
              </a:r>
              <a:endParaRPr lang="en-US" sz="1200" dirty="0">
                <a:solidFill>
                  <a:schemeClr val="bg1">
                    <a:alpha val="80000"/>
                  </a:schemeClr>
                </a:solidFill>
                <a:latin typeface="+mj-lt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9787010" y="1634777"/>
              <a:ext cx="16192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200" b="1" baseline="30000" dirty="0">
                  <a:solidFill>
                    <a:schemeClr val="bg1"/>
                  </a:solidFill>
                  <a:latin typeface="+mj-lt"/>
                </a:rPr>
                <a:t>$</a:t>
              </a:r>
              <a:r>
                <a:rPr lang="en-US" sz="3600" b="1" dirty="0">
                  <a:solidFill>
                    <a:schemeClr val="bg1"/>
                  </a:solidFill>
                  <a:latin typeface="+mj-lt"/>
                </a:rPr>
                <a:t>35</a:t>
              </a:r>
              <a:r>
                <a:rPr lang="en-US" sz="2400" b="1" dirty="0">
                  <a:solidFill>
                    <a:schemeClr val="bg1"/>
                  </a:solidFill>
                  <a:latin typeface="+mj-lt"/>
                </a:rPr>
                <a:t>.99</a:t>
              </a:r>
              <a:endParaRPr lang="en-US" sz="3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67" name="Freeform 89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/>
          <p:cNvSpPr>
            <a:spLocks noEditPoints="1"/>
          </p:cNvSpPr>
          <p:nvPr/>
        </p:nvSpPr>
        <p:spPr bwMode="auto">
          <a:xfrm>
            <a:off x="2904591" y="3991903"/>
            <a:ext cx="292504" cy="292504"/>
          </a:xfrm>
          <a:custGeom>
            <a:avLst/>
            <a:gdLst>
              <a:gd name="T0" fmla="*/ 205 w 216"/>
              <a:gd name="T1" fmla="*/ 179 h 216"/>
              <a:gd name="T2" fmla="*/ 12 w 216"/>
              <a:gd name="T3" fmla="*/ 179 h 216"/>
              <a:gd name="T4" fmla="*/ 0 w 216"/>
              <a:gd name="T5" fmla="*/ 199 h 216"/>
              <a:gd name="T6" fmla="*/ 15 w 216"/>
              <a:gd name="T7" fmla="*/ 216 h 216"/>
              <a:gd name="T8" fmla="*/ 216 w 216"/>
              <a:gd name="T9" fmla="*/ 201 h 216"/>
              <a:gd name="T10" fmla="*/ 204 w 216"/>
              <a:gd name="T11" fmla="*/ 184 h 216"/>
              <a:gd name="T12" fmla="*/ 197 w 216"/>
              <a:gd name="T13" fmla="*/ 179 h 216"/>
              <a:gd name="T14" fmla="*/ 20 w 216"/>
              <a:gd name="T15" fmla="*/ 184 h 216"/>
              <a:gd name="T16" fmla="*/ 108 w 216"/>
              <a:gd name="T17" fmla="*/ 92 h 216"/>
              <a:gd name="T18" fmla="*/ 200 w 216"/>
              <a:gd name="T19" fmla="*/ 208 h 216"/>
              <a:gd name="T20" fmla="*/ 8 w 216"/>
              <a:gd name="T21" fmla="*/ 201 h 216"/>
              <a:gd name="T22" fmla="*/ 15 w 216"/>
              <a:gd name="T23" fmla="*/ 192 h 216"/>
              <a:gd name="T24" fmla="*/ 208 w 216"/>
              <a:gd name="T25" fmla="*/ 199 h 216"/>
              <a:gd name="T26" fmla="*/ 44 w 216"/>
              <a:gd name="T27" fmla="*/ 175 h 216"/>
              <a:gd name="T28" fmla="*/ 106 w 216"/>
              <a:gd name="T29" fmla="*/ 113 h 216"/>
              <a:gd name="T30" fmla="*/ 106 w 216"/>
              <a:gd name="T31" fmla="*/ 105 h 216"/>
              <a:gd name="T32" fmla="*/ 44 w 216"/>
              <a:gd name="T33" fmla="*/ 175 h 216"/>
              <a:gd name="T34" fmla="*/ 97 w 216"/>
              <a:gd name="T35" fmla="*/ 80 h 216"/>
              <a:gd name="T36" fmla="*/ 109 w 216"/>
              <a:gd name="T37" fmla="*/ 71 h 216"/>
              <a:gd name="T38" fmla="*/ 124 w 216"/>
              <a:gd name="T39" fmla="*/ 83 h 216"/>
              <a:gd name="T40" fmla="*/ 109 w 216"/>
              <a:gd name="T41" fmla="*/ 64 h 216"/>
              <a:gd name="T42" fmla="*/ 88 w 216"/>
              <a:gd name="T43" fmla="*/ 80 h 216"/>
              <a:gd name="T44" fmla="*/ 48 w 216"/>
              <a:gd name="T45" fmla="*/ 48 h 216"/>
              <a:gd name="T46" fmla="*/ 51 w 216"/>
              <a:gd name="T47" fmla="*/ 73 h 216"/>
              <a:gd name="T48" fmla="*/ 54 w 216"/>
              <a:gd name="T49" fmla="*/ 66 h 216"/>
              <a:gd name="T50" fmla="*/ 55 w 216"/>
              <a:gd name="T51" fmla="*/ 53 h 216"/>
              <a:gd name="T52" fmla="*/ 55 w 216"/>
              <a:gd name="T53" fmla="*/ 29 h 216"/>
              <a:gd name="T54" fmla="*/ 49 w 216"/>
              <a:gd name="T55" fmla="*/ 35 h 216"/>
              <a:gd name="T56" fmla="*/ 49 w 216"/>
              <a:gd name="T57" fmla="*/ 47 h 216"/>
              <a:gd name="T58" fmla="*/ 100 w 216"/>
              <a:gd name="T59" fmla="*/ 20 h 216"/>
              <a:gd name="T60" fmla="*/ 103 w 216"/>
              <a:gd name="T61" fmla="*/ 45 h 216"/>
              <a:gd name="T62" fmla="*/ 106 w 216"/>
              <a:gd name="T63" fmla="*/ 38 h 216"/>
              <a:gd name="T64" fmla="*/ 107 w 216"/>
              <a:gd name="T65" fmla="*/ 25 h 216"/>
              <a:gd name="T66" fmla="*/ 107 w 216"/>
              <a:gd name="T67" fmla="*/ 1 h 216"/>
              <a:gd name="T68" fmla="*/ 101 w 216"/>
              <a:gd name="T69" fmla="*/ 7 h 216"/>
              <a:gd name="T70" fmla="*/ 101 w 216"/>
              <a:gd name="T71" fmla="*/ 19 h 216"/>
              <a:gd name="T72" fmla="*/ 160 w 216"/>
              <a:gd name="T73" fmla="*/ 56 h 216"/>
              <a:gd name="T74" fmla="*/ 163 w 216"/>
              <a:gd name="T75" fmla="*/ 81 h 216"/>
              <a:gd name="T76" fmla="*/ 166 w 216"/>
              <a:gd name="T77" fmla="*/ 74 h 216"/>
              <a:gd name="T78" fmla="*/ 167 w 216"/>
              <a:gd name="T79" fmla="*/ 61 h 216"/>
              <a:gd name="T80" fmla="*/ 167 w 216"/>
              <a:gd name="T81" fmla="*/ 37 h 216"/>
              <a:gd name="T82" fmla="*/ 161 w 216"/>
              <a:gd name="T83" fmla="*/ 43 h 216"/>
              <a:gd name="T84" fmla="*/ 161 w 216"/>
              <a:gd name="T85" fmla="*/ 55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16" h="216">
                <a:moveTo>
                  <a:pt x="204" y="184"/>
                </a:moveTo>
                <a:cubicBezTo>
                  <a:pt x="204" y="183"/>
                  <a:pt x="205" y="181"/>
                  <a:pt x="205" y="179"/>
                </a:cubicBezTo>
                <a:cubicBezTo>
                  <a:pt x="205" y="126"/>
                  <a:pt x="161" y="84"/>
                  <a:pt x="108" y="84"/>
                </a:cubicBezTo>
                <a:cubicBezTo>
                  <a:pt x="55" y="84"/>
                  <a:pt x="12" y="126"/>
                  <a:pt x="12" y="179"/>
                </a:cubicBezTo>
                <a:cubicBezTo>
                  <a:pt x="12" y="181"/>
                  <a:pt x="12" y="183"/>
                  <a:pt x="12" y="184"/>
                </a:cubicBezTo>
                <a:cubicBezTo>
                  <a:pt x="5" y="186"/>
                  <a:pt x="0" y="192"/>
                  <a:pt x="0" y="199"/>
                </a:cubicBezTo>
                <a:cubicBezTo>
                  <a:pt x="0" y="201"/>
                  <a:pt x="0" y="201"/>
                  <a:pt x="0" y="201"/>
                </a:cubicBezTo>
                <a:cubicBezTo>
                  <a:pt x="0" y="209"/>
                  <a:pt x="7" y="216"/>
                  <a:pt x="15" y="216"/>
                </a:cubicBezTo>
                <a:cubicBezTo>
                  <a:pt x="201" y="216"/>
                  <a:pt x="201" y="216"/>
                  <a:pt x="201" y="216"/>
                </a:cubicBezTo>
                <a:cubicBezTo>
                  <a:pt x="209" y="216"/>
                  <a:pt x="216" y="209"/>
                  <a:pt x="216" y="201"/>
                </a:cubicBezTo>
                <a:cubicBezTo>
                  <a:pt x="216" y="199"/>
                  <a:pt x="216" y="199"/>
                  <a:pt x="216" y="199"/>
                </a:cubicBezTo>
                <a:cubicBezTo>
                  <a:pt x="216" y="192"/>
                  <a:pt x="211" y="186"/>
                  <a:pt x="204" y="184"/>
                </a:cubicBezTo>
                <a:close/>
                <a:moveTo>
                  <a:pt x="108" y="92"/>
                </a:moveTo>
                <a:cubicBezTo>
                  <a:pt x="157" y="92"/>
                  <a:pt x="197" y="130"/>
                  <a:pt x="197" y="179"/>
                </a:cubicBezTo>
                <a:cubicBezTo>
                  <a:pt x="197" y="180"/>
                  <a:pt x="196" y="182"/>
                  <a:pt x="196" y="184"/>
                </a:cubicBezTo>
                <a:cubicBezTo>
                  <a:pt x="20" y="184"/>
                  <a:pt x="20" y="184"/>
                  <a:pt x="20" y="184"/>
                </a:cubicBezTo>
                <a:cubicBezTo>
                  <a:pt x="20" y="182"/>
                  <a:pt x="20" y="180"/>
                  <a:pt x="20" y="179"/>
                </a:cubicBezTo>
                <a:cubicBezTo>
                  <a:pt x="20" y="130"/>
                  <a:pt x="59" y="92"/>
                  <a:pt x="108" y="92"/>
                </a:cubicBezTo>
                <a:close/>
                <a:moveTo>
                  <a:pt x="208" y="201"/>
                </a:moveTo>
                <a:cubicBezTo>
                  <a:pt x="208" y="204"/>
                  <a:pt x="204" y="208"/>
                  <a:pt x="200" y="208"/>
                </a:cubicBezTo>
                <a:cubicBezTo>
                  <a:pt x="16" y="208"/>
                  <a:pt x="16" y="208"/>
                  <a:pt x="16" y="208"/>
                </a:cubicBezTo>
                <a:cubicBezTo>
                  <a:pt x="12" y="208"/>
                  <a:pt x="8" y="204"/>
                  <a:pt x="8" y="201"/>
                </a:cubicBezTo>
                <a:cubicBezTo>
                  <a:pt x="8" y="199"/>
                  <a:pt x="8" y="199"/>
                  <a:pt x="8" y="199"/>
                </a:cubicBezTo>
                <a:cubicBezTo>
                  <a:pt x="8" y="195"/>
                  <a:pt x="11" y="192"/>
                  <a:pt x="15" y="192"/>
                </a:cubicBezTo>
                <a:cubicBezTo>
                  <a:pt x="201" y="192"/>
                  <a:pt x="201" y="192"/>
                  <a:pt x="201" y="192"/>
                </a:cubicBezTo>
                <a:cubicBezTo>
                  <a:pt x="205" y="192"/>
                  <a:pt x="208" y="195"/>
                  <a:pt x="208" y="199"/>
                </a:cubicBezTo>
                <a:lnTo>
                  <a:pt x="208" y="201"/>
                </a:lnTo>
                <a:close/>
                <a:moveTo>
                  <a:pt x="44" y="175"/>
                </a:moveTo>
                <a:cubicBezTo>
                  <a:pt x="46" y="175"/>
                  <a:pt x="48" y="173"/>
                  <a:pt x="48" y="171"/>
                </a:cubicBezTo>
                <a:cubicBezTo>
                  <a:pt x="48" y="139"/>
                  <a:pt x="74" y="113"/>
                  <a:pt x="106" y="113"/>
                </a:cubicBezTo>
                <a:cubicBezTo>
                  <a:pt x="108" y="113"/>
                  <a:pt x="110" y="111"/>
                  <a:pt x="110" y="109"/>
                </a:cubicBezTo>
                <a:cubicBezTo>
                  <a:pt x="110" y="107"/>
                  <a:pt x="108" y="105"/>
                  <a:pt x="106" y="105"/>
                </a:cubicBezTo>
                <a:cubicBezTo>
                  <a:pt x="69" y="105"/>
                  <a:pt x="40" y="135"/>
                  <a:pt x="40" y="171"/>
                </a:cubicBezTo>
                <a:cubicBezTo>
                  <a:pt x="40" y="173"/>
                  <a:pt x="41" y="175"/>
                  <a:pt x="44" y="175"/>
                </a:cubicBezTo>
                <a:close/>
                <a:moveTo>
                  <a:pt x="93" y="84"/>
                </a:moveTo>
                <a:cubicBezTo>
                  <a:pt x="95" y="84"/>
                  <a:pt x="97" y="82"/>
                  <a:pt x="97" y="80"/>
                </a:cubicBezTo>
                <a:cubicBezTo>
                  <a:pt x="97" y="75"/>
                  <a:pt x="102" y="71"/>
                  <a:pt x="107" y="71"/>
                </a:cubicBezTo>
                <a:cubicBezTo>
                  <a:pt x="109" y="71"/>
                  <a:pt x="109" y="71"/>
                  <a:pt x="109" y="71"/>
                </a:cubicBezTo>
                <a:cubicBezTo>
                  <a:pt x="115" y="71"/>
                  <a:pt x="119" y="75"/>
                  <a:pt x="119" y="80"/>
                </a:cubicBezTo>
                <a:cubicBezTo>
                  <a:pt x="119" y="82"/>
                  <a:pt x="121" y="83"/>
                  <a:pt x="124" y="83"/>
                </a:cubicBezTo>
                <a:cubicBezTo>
                  <a:pt x="126" y="83"/>
                  <a:pt x="128" y="82"/>
                  <a:pt x="128" y="80"/>
                </a:cubicBezTo>
                <a:cubicBezTo>
                  <a:pt x="128" y="71"/>
                  <a:pt x="119" y="64"/>
                  <a:pt x="109" y="64"/>
                </a:cubicBezTo>
                <a:cubicBezTo>
                  <a:pt x="107" y="64"/>
                  <a:pt x="107" y="64"/>
                  <a:pt x="107" y="64"/>
                </a:cubicBezTo>
                <a:cubicBezTo>
                  <a:pt x="97" y="64"/>
                  <a:pt x="88" y="71"/>
                  <a:pt x="88" y="80"/>
                </a:cubicBezTo>
                <a:cubicBezTo>
                  <a:pt x="88" y="82"/>
                  <a:pt x="90" y="84"/>
                  <a:pt x="93" y="84"/>
                </a:cubicBezTo>
                <a:close/>
                <a:moveTo>
                  <a:pt x="48" y="48"/>
                </a:moveTo>
                <a:cubicBezTo>
                  <a:pt x="41" y="55"/>
                  <a:pt x="41" y="65"/>
                  <a:pt x="48" y="72"/>
                </a:cubicBezTo>
                <a:cubicBezTo>
                  <a:pt x="49" y="73"/>
                  <a:pt x="50" y="73"/>
                  <a:pt x="51" y="73"/>
                </a:cubicBezTo>
                <a:cubicBezTo>
                  <a:pt x="52" y="73"/>
                  <a:pt x="53" y="73"/>
                  <a:pt x="54" y="72"/>
                </a:cubicBezTo>
                <a:cubicBezTo>
                  <a:pt x="55" y="70"/>
                  <a:pt x="55" y="68"/>
                  <a:pt x="54" y="66"/>
                </a:cubicBezTo>
                <a:cubicBezTo>
                  <a:pt x="50" y="63"/>
                  <a:pt x="50" y="58"/>
                  <a:pt x="53" y="54"/>
                </a:cubicBezTo>
                <a:cubicBezTo>
                  <a:pt x="54" y="54"/>
                  <a:pt x="54" y="54"/>
                  <a:pt x="55" y="53"/>
                </a:cubicBezTo>
                <a:cubicBezTo>
                  <a:pt x="58" y="50"/>
                  <a:pt x="60" y="46"/>
                  <a:pt x="60" y="41"/>
                </a:cubicBezTo>
                <a:cubicBezTo>
                  <a:pt x="60" y="37"/>
                  <a:pt x="58" y="32"/>
                  <a:pt x="55" y="29"/>
                </a:cubicBezTo>
                <a:cubicBezTo>
                  <a:pt x="53" y="28"/>
                  <a:pt x="51" y="28"/>
                  <a:pt x="49" y="29"/>
                </a:cubicBezTo>
                <a:cubicBezTo>
                  <a:pt x="47" y="31"/>
                  <a:pt x="47" y="33"/>
                  <a:pt x="49" y="35"/>
                </a:cubicBezTo>
                <a:cubicBezTo>
                  <a:pt x="51" y="37"/>
                  <a:pt x="52" y="39"/>
                  <a:pt x="52" y="41"/>
                </a:cubicBezTo>
                <a:cubicBezTo>
                  <a:pt x="52" y="43"/>
                  <a:pt x="51" y="46"/>
                  <a:pt x="49" y="47"/>
                </a:cubicBezTo>
                <a:cubicBezTo>
                  <a:pt x="49" y="47"/>
                  <a:pt x="48" y="48"/>
                  <a:pt x="48" y="48"/>
                </a:cubicBezTo>
                <a:close/>
                <a:moveTo>
                  <a:pt x="100" y="20"/>
                </a:moveTo>
                <a:cubicBezTo>
                  <a:pt x="93" y="27"/>
                  <a:pt x="93" y="37"/>
                  <a:pt x="100" y="44"/>
                </a:cubicBezTo>
                <a:cubicBezTo>
                  <a:pt x="101" y="45"/>
                  <a:pt x="102" y="45"/>
                  <a:pt x="103" y="45"/>
                </a:cubicBezTo>
                <a:cubicBezTo>
                  <a:pt x="104" y="45"/>
                  <a:pt x="105" y="45"/>
                  <a:pt x="106" y="44"/>
                </a:cubicBezTo>
                <a:cubicBezTo>
                  <a:pt x="107" y="42"/>
                  <a:pt x="107" y="40"/>
                  <a:pt x="106" y="38"/>
                </a:cubicBezTo>
                <a:cubicBezTo>
                  <a:pt x="102" y="35"/>
                  <a:pt x="102" y="29"/>
                  <a:pt x="105" y="26"/>
                </a:cubicBezTo>
                <a:cubicBezTo>
                  <a:pt x="106" y="26"/>
                  <a:pt x="106" y="26"/>
                  <a:pt x="107" y="25"/>
                </a:cubicBezTo>
                <a:cubicBezTo>
                  <a:pt x="110" y="22"/>
                  <a:pt x="112" y="18"/>
                  <a:pt x="112" y="13"/>
                </a:cubicBezTo>
                <a:cubicBezTo>
                  <a:pt x="112" y="9"/>
                  <a:pt x="110" y="4"/>
                  <a:pt x="107" y="1"/>
                </a:cubicBezTo>
                <a:cubicBezTo>
                  <a:pt x="105" y="0"/>
                  <a:pt x="103" y="0"/>
                  <a:pt x="101" y="1"/>
                </a:cubicBezTo>
                <a:cubicBezTo>
                  <a:pt x="99" y="3"/>
                  <a:pt x="99" y="5"/>
                  <a:pt x="101" y="7"/>
                </a:cubicBezTo>
                <a:cubicBezTo>
                  <a:pt x="103" y="9"/>
                  <a:pt x="104" y="11"/>
                  <a:pt x="104" y="13"/>
                </a:cubicBezTo>
                <a:cubicBezTo>
                  <a:pt x="104" y="15"/>
                  <a:pt x="103" y="17"/>
                  <a:pt x="101" y="19"/>
                </a:cubicBezTo>
                <a:cubicBezTo>
                  <a:pt x="101" y="19"/>
                  <a:pt x="100" y="20"/>
                  <a:pt x="100" y="20"/>
                </a:cubicBezTo>
                <a:close/>
                <a:moveTo>
                  <a:pt x="160" y="56"/>
                </a:moveTo>
                <a:cubicBezTo>
                  <a:pt x="153" y="63"/>
                  <a:pt x="153" y="73"/>
                  <a:pt x="160" y="80"/>
                </a:cubicBezTo>
                <a:cubicBezTo>
                  <a:pt x="161" y="81"/>
                  <a:pt x="162" y="81"/>
                  <a:pt x="163" y="81"/>
                </a:cubicBezTo>
                <a:cubicBezTo>
                  <a:pt x="164" y="81"/>
                  <a:pt x="165" y="81"/>
                  <a:pt x="166" y="80"/>
                </a:cubicBezTo>
                <a:cubicBezTo>
                  <a:pt x="167" y="78"/>
                  <a:pt x="167" y="76"/>
                  <a:pt x="166" y="74"/>
                </a:cubicBezTo>
                <a:cubicBezTo>
                  <a:pt x="162" y="71"/>
                  <a:pt x="162" y="66"/>
                  <a:pt x="165" y="62"/>
                </a:cubicBezTo>
                <a:cubicBezTo>
                  <a:pt x="166" y="62"/>
                  <a:pt x="166" y="62"/>
                  <a:pt x="167" y="61"/>
                </a:cubicBezTo>
                <a:cubicBezTo>
                  <a:pt x="170" y="58"/>
                  <a:pt x="172" y="54"/>
                  <a:pt x="172" y="49"/>
                </a:cubicBezTo>
                <a:cubicBezTo>
                  <a:pt x="172" y="45"/>
                  <a:pt x="170" y="40"/>
                  <a:pt x="167" y="37"/>
                </a:cubicBezTo>
                <a:cubicBezTo>
                  <a:pt x="165" y="36"/>
                  <a:pt x="163" y="36"/>
                  <a:pt x="161" y="37"/>
                </a:cubicBezTo>
                <a:cubicBezTo>
                  <a:pt x="159" y="39"/>
                  <a:pt x="159" y="41"/>
                  <a:pt x="161" y="43"/>
                </a:cubicBezTo>
                <a:cubicBezTo>
                  <a:pt x="163" y="45"/>
                  <a:pt x="164" y="47"/>
                  <a:pt x="164" y="49"/>
                </a:cubicBezTo>
                <a:cubicBezTo>
                  <a:pt x="164" y="51"/>
                  <a:pt x="163" y="54"/>
                  <a:pt x="161" y="55"/>
                </a:cubicBezTo>
                <a:cubicBezTo>
                  <a:pt x="161" y="55"/>
                  <a:pt x="160" y="56"/>
                  <a:pt x="160" y="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68" name="Freeform 95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/>
          <p:cNvSpPr>
            <a:spLocks noEditPoints="1"/>
          </p:cNvSpPr>
          <p:nvPr/>
        </p:nvSpPr>
        <p:spPr bwMode="auto">
          <a:xfrm>
            <a:off x="8972016" y="3996539"/>
            <a:ext cx="292504" cy="281518"/>
          </a:xfrm>
          <a:custGeom>
            <a:avLst/>
            <a:gdLst>
              <a:gd name="T0" fmla="*/ 97 w 216"/>
              <a:gd name="T1" fmla="*/ 0 h 208"/>
              <a:gd name="T2" fmla="*/ 59 w 216"/>
              <a:gd name="T3" fmla="*/ 12 h 208"/>
              <a:gd name="T4" fmla="*/ 69 w 216"/>
              <a:gd name="T5" fmla="*/ 33 h 208"/>
              <a:gd name="T6" fmla="*/ 3 w 216"/>
              <a:gd name="T7" fmla="*/ 199 h 208"/>
              <a:gd name="T8" fmla="*/ 0 w 216"/>
              <a:gd name="T9" fmla="*/ 202 h 208"/>
              <a:gd name="T10" fmla="*/ 2 w 216"/>
              <a:gd name="T11" fmla="*/ 207 h 208"/>
              <a:gd name="T12" fmla="*/ 6 w 216"/>
              <a:gd name="T13" fmla="*/ 208 h 208"/>
              <a:gd name="T14" fmla="*/ 174 w 216"/>
              <a:gd name="T15" fmla="*/ 137 h 208"/>
              <a:gd name="T16" fmla="*/ 178 w 216"/>
              <a:gd name="T17" fmla="*/ 147 h 208"/>
              <a:gd name="T18" fmla="*/ 195 w 216"/>
              <a:gd name="T19" fmla="*/ 148 h 208"/>
              <a:gd name="T20" fmla="*/ 173 w 216"/>
              <a:gd name="T21" fmla="*/ 34 h 208"/>
              <a:gd name="T22" fmla="*/ 88 w 216"/>
              <a:gd name="T23" fmla="*/ 61 h 208"/>
              <a:gd name="T24" fmla="*/ 53 w 216"/>
              <a:gd name="T25" fmla="*/ 100 h 208"/>
              <a:gd name="T26" fmla="*/ 49 w 216"/>
              <a:gd name="T27" fmla="*/ 107 h 208"/>
              <a:gd name="T28" fmla="*/ 94 w 216"/>
              <a:gd name="T29" fmla="*/ 56 h 208"/>
              <a:gd name="T30" fmla="*/ 81 w 216"/>
              <a:gd name="T31" fmla="*/ 31 h 208"/>
              <a:gd name="T32" fmla="*/ 99 w 216"/>
              <a:gd name="T33" fmla="*/ 25 h 208"/>
              <a:gd name="T34" fmla="*/ 141 w 216"/>
              <a:gd name="T35" fmla="*/ 48 h 208"/>
              <a:gd name="T36" fmla="*/ 182 w 216"/>
              <a:gd name="T37" fmla="*/ 102 h 208"/>
              <a:gd name="T38" fmla="*/ 177 w 216"/>
              <a:gd name="T39" fmla="*/ 127 h 208"/>
              <a:gd name="T40" fmla="*/ 114 w 216"/>
              <a:gd name="T41" fmla="*/ 146 h 208"/>
              <a:gd name="T42" fmla="*/ 57 w 216"/>
              <a:gd name="T43" fmla="*/ 177 h 208"/>
              <a:gd name="T44" fmla="*/ 49 w 216"/>
              <a:gd name="T45" fmla="*/ 107 h 208"/>
              <a:gd name="T46" fmla="*/ 155 w 216"/>
              <a:gd name="T47" fmla="*/ 52 h 208"/>
              <a:gd name="T48" fmla="*/ 146 w 216"/>
              <a:gd name="T49" fmla="*/ 91 h 208"/>
              <a:gd name="T50" fmla="*/ 152 w 216"/>
              <a:gd name="T51" fmla="*/ 50 h 208"/>
              <a:gd name="T52" fmla="*/ 109 w 216"/>
              <a:gd name="T53" fmla="*/ 151 h 208"/>
              <a:gd name="T54" fmla="*/ 64 w 216"/>
              <a:gd name="T55" fmla="*/ 174 h 208"/>
              <a:gd name="T56" fmla="*/ 192 w 216"/>
              <a:gd name="T57" fmla="*/ 139 h 208"/>
              <a:gd name="T58" fmla="*/ 189 w 216"/>
              <a:gd name="T59" fmla="*/ 142 h 208"/>
              <a:gd name="T60" fmla="*/ 183 w 216"/>
              <a:gd name="T61" fmla="*/ 141 h 208"/>
              <a:gd name="T62" fmla="*/ 184 w 216"/>
              <a:gd name="T63" fmla="*/ 135 h 208"/>
              <a:gd name="T64" fmla="*/ 185 w 216"/>
              <a:gd name="T65" fmla="*/ 132 h 208"/>
              <a:gd name="T66" fmla="*/ 99 w 216"/>
              <a:gd name="T67" fmla="*/ 17 h 208"/>
              <a:gd name="T68" fmla="*/ 75 w 216"/>
              <a:gd name="T69" fmla="*/ 23 h 208"/>
              <a:gd name="T70" fmla="*/ 66 w 216"/>
              <a:gd name="T71" fmla="*/ 24 h 208"/>
              <a:gd name="T72" fmla="*/ 68 w 216"/>
              <a:gd name="T73" fmla="*/ 15 h 208"/>
              <a:gd name="T74" fmla="*/ 97 w 216"/>
              <a:gd name="T75" fmla="*/ 8 h 208"/>
              <a:gd name="T76" fmla="*/ 192 w 216"/>
              <a:gd name="T77" fmla="*/ 139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16" h="208">
                <a:moveTo>
                  <a:pt x="173" y="34"/>
                </a:moveTo>
                <a:cubicBezTo>
                  <a:pt x="151" y="12"/>
                  <a:pt x="123" y="0"/>
                  <a:pt x="97" y="0"/>
                </a:cubicBezTo>
                <a:cubicBezTo>
                  <a:pt x="85" y="0"/>
                  <a:pt x="74" y="3"/>
                  <a:pt x="65" y="8"/>
                </a:cubicBezTo>
                <a:cubicBezTo>
                  <a:pt x="64" y="8"/>
                  <a:pt x="62" y="9"/>
                  <a:pt x="59" y="12"/>
                </a:cubicBezTo>
                <a:cubicBezTo>
                  <a:pt x="55" y="17"/>
                  <a:pt x="55" y="24"/>
                  <a:pt x="61" y="30"/>
                </a:cubicBezTo>
                <a:cubicBezTo>
                  <a:pt x="63" y="32"/>
                  <a:pt x="66" y="33"/>
                  <a:pt x="69" y="33"/>
                </a:cubicBezTo>
                <a:cubicBezTo>
                  <a:pt x="70" y="33"/>
                  <a:pt x="71" y="33"/>
                  <a:pt x="71" y="33"/>
                </a:cubicBezTo>
                <a:cubicBezTo>
                  <a:pt x="3" y="199"/>
                  <a:pt x="3" y="199"/>
                  <a:pt x="3" y="199"/>
                </a:cubicBezTo>
                <a:cubicBezTo>
                  <a:pt x="3" y="199"/>
                  <a:pt x="3" y="199"/>
                  <a:pt x="3" y="199"/>
                </a:cubicBezTo>
                <a:cubicBezTo>
                  <a:pt x="2" y="200"/>
                  <a:pt x="1" y="201"/>
                  <a:pt x="0" y="202"/>
                </a:cubicBezTo>
                <a:cubicBezTo>
                  <a:pt x="0" y="203"/>
                  <a:pt x="0" y="205"/>
                  <a:pt x="1" y="206"/>
                </a:cubicBezTo>
                <a:cubicBezTo>
                  <a:pt x="2" y="207"/>
                  <a:pt x="2" y="207"/>
                  <a:pt x="2" y="207"/>
                </a:cubicBezTo>
                <a:cubicBezTo>
                  <a:pt x="3" y="207"/>
                  <a:pt x="4" y="208"/>
                  <a:pt x="5" y="208"/>
                </a:cubicBezTo>
                <a:cubicBezTo>
                  <a:pt x="5" y="208"/>
                  <a:pt x="6" y="208"/>
                  <a:pt x="6" y="208"/>
                </a:cubicBezTo>
                <a:cubicBezTo>
                  <a:pt x="7" y="208"/>
                  <a:pt x="8" y="207"/>
                  <a:pt x="9" y="205"/>
                </a:cubicBezTo>
                <a:cubicBezTo>
                  <a:pt x="174" y="137"/>
                  <a:pt x="174" y="137"/>
                  <a:pt x="174" y="137"/>
                </a:cubicBezTo>
                <a:cubicBezTo>
                  <a:pt x="174" y="137"/>
                  <a:pt x="174" y="137"/>
                  <a:pt x="174" y="137"/>
                </a:cubicBezTo>
                <a:cubicBezTo>
                  <a:pt x="174" y="141"/>
                  <a:pt x="175" y="144"/>
                  <a:pt x="178" y="147"/>
                </a:cubicBezTo>
                <a:cubicBezTo>
                  <a:pt x="180" y="150"/>
                  <a:pt x="184" y="151"/>
                  <a:pt x="187" y="151"/>
                </a:cubicBezTo>
                <a:cubicBezTo>
                  <a:pt x="190" y="151"/>
                  <a:pt x="193" y="150"/>
                  <a:pt x="195" y="148"/>
                </a:cubicBezTo>
                <a:cubicBezTo>
                  <a:pt x="197" y="146"/>
                  <a:pt x="199" y="144"/>
                  <a:pt x="199" y="143"/>
                </a:cubicBezTo>
                <a:cubicBezTo>
                  <a:pt x="216" y="112"/>
                  <a:pt x="205" y="67"/>
                  <a:pt x="173" y="34"/>
                </a:cubicBezTo>
                <a:close/>
                <a:moveTo>
                  <a:pt x="72" y="54"/>
                </a:moveTo>
                <a:cubicBezTo>
                  <a:pt x="78" y="54"/>
                  <a:pt x="84" y="57"/>
                  <a:pt x="88" y="61"/>
                </a:cubicBezTo>
                <a:cubicBezTo>
                  <a:pt x="99" y="72"/>
                  <a:pt x="99" y="88"/>
                  <a:pt x="88" y="99"/>
                </a:cubicBezTo>
                <a:cubicBezTo>
                  <a:pt x="79" y="108"/>
                  <a:pt x="63" y="109"/>
                  <a:pt x="53" y="100"/>
                </a:cubicBezTo>
                <a:lnTo>
                  <a:pt x="72" y="54"/>
                </a:lnTo>
                <a:close/>
                <a:moveTo>
                  <a:pt x="49" y="107"/>
                </a:moveTo>
                <a:cubicBezTo>
                  <a:pt x="63" y="117"/>
                  <a:pt x="82" y="116"/>
                  <a:pt x="94" y="104"/>
                </a:cubicBezTo>
                <a:cubicBezTo>
                  <a:pt x="107" y="91"/>
                  <a:pt x="107" y="69"/>
                  <a:pt x="94" y="56"/>
                </a:cubicBezTo>
                <a:cubicBezTo>
                  <a:pt x="89" y="50"/>
                  <a:pt x="82" y="47"/>
                  <a:pt x="75" y="46"/>
                </a:cubicBezTo>
                <a:cubicBezTo>
                  <a:pt x="81" y="31"/>
                  <a:pt x="81" y="31"/>
                  <a:pt x="81" y="31"/>
                </a:cubicBezTo>
                <a:cubicBezTo>
                  <a:pt x="81" y="30"/>
                  <a:pt x="81" y="29"/>
                  <a:pt x="81" y="28"/>
                </a:cubicBezTo>
                <a:cubicBezTo>
                  <a:pt x="86" y="26"/>
                  <a:pt x="92" y="25"/>
                  <a:pt x="99" y="25"/>
                </a:cubicBezTo>
                <a:cubicBezTo>
                  <a:pt x="114" y="25"/>
                  <a:pt x="130" y="32"/>
                  <a:pt x="146" y="44"/>
                </a:cubicBezTo>
                <a:cubicBezTo>
                  <a:pt x="144" y="45"/>
                  <a:pt x="142" y="47"/>
                  <a:pt x="141" y="48"/>
                </a:cubicBezTo>
                <a:cubicBezTo>
                  <a:pt x="127" y="62"/>
                  <a:pt x="127" y="84"/>
                  <a:pt x="140" y="97"/>
                </a:cubicBezTo>
                <a:cubicBezTo>
                  <a:pt x="152" y="108"/>
                  <a:pt x="169" y="110"/>
                  <a:pt x="182" y="102"/>
                </a:cubicBezTo>
                <a:cubicBezTo>
                  <a:pt x="183" y="111"/>
                  <a:pt x="182" y="120"/>
                  <a:pt x="179" y="127"/>
                </a:cubicBezTo>
                <a:cubicBezTo>
                  <a:pt x="178" y="127"/>
                  <a:pt x="177" y="127"/>
                  <a:pt x="177" y="127"/>
                </a:cubicBezTo>
                <a:cubicBezTo>
                  <a:pt x="119" y="151"/>
                  <a:pt x="119" y="151"/>
                  <a:pt x="119" y="151"/>
                </a:cubicBezTo>
                <a:cubicBezTo>
                  <a:pt x="118" y="149"/>
                  <a:pt x="116" y="147"/>
                  <a:pt x="114" y="146"/>
                </a:cubicBezTo>
                <a:cubicBezTo>
                  <a:pt x="101" y="132"/>
                  <a:pt x="79" y="132"/>
                  <a:pt x="66" y="146"/>
                </a:cubicBezTo>
                <a:cubicBezTo>
                  <a:pt x="57" y="154"/>
                  <a:pt x="54" y="166"/>
                  <a:pt x="57" y="177"/>
                </a:cubicBezTo>
                <a:cubicBezTo>
                  <a:pt x="13" y="195"/>
                  <a:pt x="13" y="195"/>
                  <a:pt x="13" y="195"/>
                </a:cubicBezTo>
                <a:lnTo>
                  <a:pt x="49" y="107"/>
                </a:lnTo>
                <a:close/>
                <a:moveTo>
                  <a:pt x="152" y="50"/>
                </a:moveTo>
                <a:cubicBezTo>
                  <a:pt x="153" y="51"/>
                  <a:pt x="154" y="52"/>
                  <a:pt x="155" y="52"/>
                </a:cubicBezTo>
                <a:cubicBezTo>
                  <a:pt x="168" y="66"/>
                  <a:pt x="176" y="80"/>
                  <a:pt x="180" y="94"/>
                </a:cubicBezTo>
                <a:cubicBezTo>
                  <a:pt x="170" y="101"/>
                  <a:pt x="155" y="101"/>
                  <a:pt x="146" y="91"/>
                </a:cubicBezTo>
                <a:cubicBezTo>
                  <a:pt x="136" y="81"/>
                  <a:pt x="136" y="64"/>
                  <a:pt x="146" y="54"/>
                </a:cubicBezTo>
                <a:cubicBezTo>
                  <a:pt x="148" y="52"/>
                  <a:pt x="150" y="51"/>
                  <a:pt x="152" y="50"/>
                </a:cubicBezTo>
                <a:close/>
                <a:moveTo>
                  <a:pt x="72" y="151"/>
                </a:moveTo>
                <a:cubicBezTo>
                  <a:pt x="82" y="141"/>
                  <a:pt x="98" y="141"/>
                  <a:pt x="109" y="151"/>
                </a:cubicBezTo>
                <a:cubicBezTo>
                  <a:pt x="110" y="152"/>
                  <a:pt x="110" y="153"/>
                  <a:pt x="111" y="154"/>
                </a:cubicBezTo>
                <a:cubicBezTo>
                  <a:pt x="64" y="174"/>
                  <a:pt x="64" y="174"/>
                  <a:pt x="64" y="174"/>
                </a:cubicBezTo>
                <a:cubicBezTo>
                  <a:pt x="63" y="166"/>
                  <a:pt x="66" y="157"/>
                  <a:pt x="72" y="151"/>
                </a:cubicBezTo>
                <a:close/>
                <a:moveTo>
                  <a:pt x="192" y="139"/>
                </a:moveTo>
                <a:cubicBezTo>
                  <a:pt x="192" y="140"/>
                  <a:pt x="192" y="140"/>
                  <a:pt x="192" y="140"/>
                </a:cubicBezTo>
                <a:cubicBezTo>
                  <a:pt x="191" y="140"/>
                  <a:pt x="190" y="142"/>
                  <a:pt x="189" y="142"/>
                </a:cubicBezTo>
                <a:cubicBezTo>
                  <a:pt x="189" y="143"/>
                  <a:pt x="188" y="143"/>
                  <a:pt x="187" y="143"/>
                </a:cubicBezTo>
                <a:cubicBezTo>
                  <a:pt x="186" y="143"/>
                  <a:pt x="185" y="143"/>
                  <a:pt x="183" y="141"/>
                </a:cubicBezTo>
                <a:cubicBezTo>
                  <a:pt x="183" y="140"/>
                  <a:pt x="182" y="139"/>
                  <a:pt x="182" y="138"/>
                </a:cubicBezTo>
                <a:cubicBezTo>
                  <a:pt x="182" y="137"/>
                  <a:pt x="183" y="136"/>
                  <a:pt x="184" y="135"/>
                </a:cubicBezTo>
                <a:cubicBezTo>
                  <a:pt x="185" y="134"/>
                  <a:pt x="185" y="133"/>
                  <a:pt x="185" y="132"/>
                </a:cubicBezTo>
                <a:cubicBezTo>
                  <a:pt x="185" y="132"/>
                  <a:pt x="185" y="132"/>
                  <a:pt x="185" y="132"/>
                </a:cubicBezTo>
                <a:cubicBezTo>
                  <a:pt x="198" y="108"/>
                  <a:pt x="188" y="74"/>
                  <a:pt x="160" y="47"/>
                </a:cubicBezTo>
                <a:cubicBezTo>
                  <a:pt x="141" y="28"/>
                  <a:pt x="119" y="17"/>
                  <a:pt x="99" y="17"/>
                </a:cubicBezTo>
                <a:cubicBezTo>
                  <a:pt x="90" y="17"/>
                  <a:pt x="83" y="18"/>
                  <a:pt x="76" y="22"/>
                </a:cubicBezTo>
                <a:cubicBezTo>
                  <a:pt x="75" y="23"/>
                  <a:pt x="75" y="23"/>
                  <a:pt x="75" y="23"/>
                </a:cubicBezTo>
                <a:cubicBezTo>
                  <a:pt x="74" y="23"/>
                  <a:pt x="74" y="23"/>
                  <a:pt x="73" y="24"/>
                </a:cubicBezTo>
                <a:cubicBezTo>
                  <a:pt x="71" y="25"/>
                  <a:pt x="68" y="26"/>
                  <a:pt x="66" y="24"/>
                </a:cubicBezTo>
                <a:cubicBezTo>
                  <a:pt x="64" y="22"/>
                  <a:pt x="64" y="19"/>
                  <a:pt x="65" y="18"/>
                </a:cubicBezTo>
                <a:cubicBezTo>
                  <a:pt x="66" y="17"/>
                  <a:pt x="67" y="16"/>
                  <a:pt x="68" y="15"/>
                </a:cubicBezTo>
                <a:cubicBezTo>
                  <a:pt x="68" y="15"/>
                  <a:pt x="68" y="15"/>
                  <a:pt x="68" y="15"/>
                </a:cubicBezTo>
                <a:cubicBezTo>
                  <a:pt x="77" y="10"/>
                  <a:pt x="86" y="8"/>
                  <a:pt x="97" y="8"/>
                </a:cubicBezTo>
                <a:cubicBezTo>
                  <a:pt x="121" y="8"/>
                  <a:pt x="147" y="20"/>
                  <a:pt x="167" y="40"/>
                </a:cubicBezTo>
                <a:cubicBezTo>
                  <a:pt x="196" y="70"/>
                  <a:pt x="207" y="112"/>
                  <a:pt x="192" y="13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69" name="Freeform 100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/>
          <p:cNvSpPr>
            <a:spLocks noEditPoints="1"/>
          </p:cNvSpPr>
          <p:nvPr/>
        </p:nvSpPr>
        <p:spPr bwMode="auto">
          <a:xfrm>
            <a:off x="5924016" y="3986688"/>
            <a:ext cx="259546" cy="304863"/>
          </a:xfrm>
          <a:custGeom>
            <a:avLst/>
            <a:gdLst>
              <a:gd name="T0" fmla="*/ 33 w 192"/>
              <a:gd name="T1" fmla="*/ 113 h 226"/>
              <a:gd name="T2" fmla="*/ 31 w 192"/>
              <a:gd name="T3" fmla="*/ 104 h 226"/>
              <a:gd name="T4" fmla="*/ 26 w 192"/>
              <a:gd name="T5" fmla="*/ 112 h 226"/>
              <a:gd name="T6" fmla="*/ 31 w 192"/>
              <a:gd name="T7" fmla="*/ 178 h 226"/>
              <a:gd name="T8" fmla="*/ 40 w 192"/>
              <a:gd name="T9" fmla="*/ 199 h 226"/>
              <a:gd name="T10" fmla="*/ 44 w 192"/>
              <a:gd name="T11" fmla="*/ 195 h 226"/>
              <a:gd name="T12" fmla="*/ 32 w 192"/>
              <a:gd name="T13" fmla="*/ 138 h 226"/>
              <a:gd name="T14" fmla="*/ 153 w 192"/>
              <a:gd name="T15" fmla="*/ 86 h 226"/>
              <a:gd name="T16" fmla="*/ 5 w 192"/>
              <a:gd name="T17" fmla="*/ 74 h 226"/>
              <a:gd name="T18" fmla="*/ 0 w 192"/>
              <a:gd name="T19" fmla="*/ 129 h 226"/>
              <a:gd name="T20" fmla="*/ 20 w 192"/>
              <a:gd name="T21" fmla="*/ 223 h 226"/>
              <a:gd name="T22" fmla="*/ 135 w 192"/>
              <a:gd name="T23" fmla="*/ 226 h 226"/>
              <a:gd name="T24" fmla="*/ 143 w 192"/>
              <a:gd name="T25" fmla="*/ 194 h 226"/>
              <a:gd name="T26" fmla="*/ 150 w 192"/>
              <a:gd name="T27" fmla="*/ 188 h 226"/>
              <a:gd name="T28" fmla="*/ 155 w 192"/>
              <a:gd name="T29" fmla="*/ 103 h 226"/>
              <a:gd name="T30" fmla="*/ 146 w 192"/>
              <a:gd name="T31" fmla="*/ 144 h 226"/>
              <a:gd name="T32" fmla="*/ 145 w 192"/>
              <a:gd name="T33" fmla="*/ 151 h 226"/>
              <a:gd name="T34" fmla="*/ 144 w 192"/>
              <a:gd name="T35" fmla="*/ 158 h 226"/>
              <a:gd name="T36" fmla="*/ 143 w 192"/>
              <a:gd name="T37" fmla="*/ 163 h 226"/>
              <a:gd name="T38" fmla="*/ 138 w 192"/>
              <a:gd name="T39" fmla="*/ 182 h 226"/>
              <a:gd name="T40" fmla="*/ 135 w 192"/>
              <a:gd name="T41" fmla="*/ 192 h 226"/>
              <a:gd name="T42" fmla="*/ 27 w 192"/>
              <a:gd name="T43" fmla="*/ 218 h 226"/>
              <a:gd name="T44" fmla="*/ 8 w 192"/>
              <a:gd name="T45" fmla="*/ 129 h 226"/>
              <a:gd name="T46" fmla="*/ 12 w 192"/>
              <a:gd name="T47" fmla="*/ 82 h 226"/>
              <a:gd name="T48" fmla="*/ 145 w 192"/>
              <a:gd name="T49" fmla="*/ 87 h 226"/>
              <a:gd name="T50" fmla="*/ 146 w 192"/>
              <a:gd name="T51" fmla="*/ 103 h 226"/>
              <a:gd name="T52" fmla="*/ 147 w 192"/>
              <a:gd name="T53" fmla="*/ 129 h 226"/>
              <a:gd name="T54" fmla="*/ 147 w 192"/>
              <a:gd name="T55" fmla="*/ 140 h 226"/>
              <a:gd name="T56" fmla="*/ 148 w 192"/>
              <a:gd name="T57" fmla="*/ 175 h 226"/>
              <a:gd name="T58" fmla="*/ 150 w 192"/>
              <a:gd name="T59" fmla="*/ 168 h 226"/>
              <a:gd name="T60" fmla="*/ 153 w 192"/>
              <a:gd name="T61" fmla="*/ 151 h 226"/>
              <a:gd name="T62" fmla="*/ 154 w 192"/>
              <a:gd name="T63" fmla="*/ 144 h 226"/>
              <a:gd name="T64" fmla="*/ 155 w 192"/>
              <a:gd name="T65" fmla="*/ 137 h 226"/>
              <a:gd name="T66" fmla="*/ 155 w 192"/>
              <a:gd name="T67" fmla="*/ 112 h 226"/>
              <a:gd name="T68" fmla="*/ 147 w 192"/>
              <a:gd name="T69" fmla="*/ 180 h 226"/>
              <a:gd name="T70" fmla="*/ 68 w 192"/>
              <a:gd name="T71" fmla="*/ 64 h 226"/>
              <a:gd name="T72" fmla="*/ 71 w 192"/>
              <a:gd name="T73" fmla="*/ 71 h 226"/>
              <a:gd name="T74" fmla="*/ 74 w 192"/>
              <a:gd name="T75" fmla="*/ 33 h 226"/>
              <a:gd name="T76" fmla="*/ 73 w 192"/>
              <a:gd name="T77" fmla="*/ 7 h 226"/>
              <a:gd name="T78" fmla="*/ 67 w 192"/>
              <a:gd name="T79" fmla="*/ 2 h 226"/>
              <a:gd name="T80" fmla="*/ 68 w 192"/>
              <a:gd name="T81" fmla="*/ 39 h 226"/>
              <a:gd name="T82" fmla="*/ 32 w 192"/>
              <a:gd name="T83" fmla="*/ 55 h 226"/>
              <a:gd name="T84" fmla="*/ 28 w 192"/>
              <a:gd name="T85" fmla="*/ 70 h 226"/>
              <a:gd name="T86" fmla="*/ 34 w 192"/>
              <a:gd name="T87" fmla="*/ 70 h 226"/>
              <a:gd name="T88" fmla="*/ 34 w 192"/>
              <a:gd name="T89" fmla="*/ 40 h 226"/>
              <a:gd name="T90" fmla="*/ 33 w 192"/>
              <a:gd name="T91" fmla="*/ 21 h 226"/>
              <a:gd name="T92" fmla="*/ 28 w 192"/>
              <a:gd name="T93" fmla="*/ 16 h 226"/>
              <a:gd name="T94" fmla="*/ 29 w 192"/>
              <a:gd name="T95" fmla="*/ 46 h 226"/>
              <a:gd name="T96" fmla="*/ 115 w 192"/>
              <a:gd name="T97" fmla="*/ 55 h 226"/>
              <a:gd name="T98" fmla="*/ 112 w 192"/>
              <a:gd name="T99" fmla="*/ 70 h 226"/>
              <a:gd name="T100" fmla="*/ 117 w 192"/>
              <a:gd name="T101" fmla="*/ 70 h 226"/>
              <a:gd name="T102" fmla="*/ 117 w 192"/>
              <a:gd name="T103" fmla="*/ 40 h 226"/>
              <a:gd name="T104" fmla="*/ 117 w 192"/>
              <a:gd name="T105" fmla="*/ 21 h 226"/>
              <a:gd name="T106" fmla="*/ 111 w 192"/>
              <a:gd name="T107" fmla="*/ 16 h 226"/>
              <a:gd name="T108" fmla="*/ 112 w 192"/>
              <a:gd name="T109" fmla="*/ 46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92" h="226">
                <a:moveTo>
                  <a:pt x="32" y="138"/>
                </a:moveTo>
                <a:cubicBezTo>
                  <a:pt x="32" y="126"/>
                  <a:pt x="32" y="122"/>
                  <a:pt x="33" y="113"/>
                </a:cubicBezTo>
                <a:cubicBezTo>
                  <a:pt x="34" y="108"/>
                  <a:pt x="34" y="108"/>
                  <a:pt x="34" y="108"/>
                </a:cubicBezTo>
                <a:cubicBezTo>
                  <a:pt x="34" y="106"/>
                  <a:pt x="33" y="104"/>
                  <a:pt x="31" y="104"/>
                </a:cubicBezTo>
                <a:cubicBezTo>
                  <a:pt x="28" y="103"/>
                  <a:pt x="26" y="105"/>
                  <a:pt x="26" y="107"/>
                </a:cubicBezTo>
                <a:cubicBezTo>
                  <a:pt x="26" y="112"/>
                  <a:pt x="26" y="112"/>
                  <a:pt x="26" y="112"/>
                </a:cubicBezTo>
                <a:cubicBezTo>
                  <a:pt x="24" y="121"/>
                  <a:pt x="24" y="126"/>
                  <a:pt x="24" y="138"/>
                </a:cubicBezTo>
                <a:cubicBezTo>
                  <a:pt x="24" y="152"/>
                  <a:pt x="28" y="166"/>
                  <a:pt x="31" y="178"/>
                </a:cubicBezTo>
                <a:cubicBezTo>
                  <a:pt x="33" y="184"/>
                  <a:pt x="35" y="190"/>
                  <a:pt x="36" y="196"/>
                </a:cubicBezTo>
                <a:cubicBezTo>
                  <a:pt x="36" y="198"/>
                  <a:pt x="38" y="199"/>
                  <a:pt x="40" y="199"/>
                </a:cubicBezTo>
                <a:cubicBezTo>
                  <a:pt x="40" y="199"/>
                  <a:pt x="41" y="199"/>
                  <a:pt x="41" y="199"/>
                </a:cubicBezTo>
                <a:cubicBezTo>
                  <a:pt x="43" y="199"/>
                  <a:pt x="44" y="197"/>
                  <a:pt x="44" y="195"/>
                </a:cubicBezTo>
                <a:cubicBezTo>
                  <a:pt x="43" y="188"/>
                  <a:pt x="41" y="182"/>
                  <a:pt x="39" y="175"/>
                </a:cubicBezTo>
                <a:cubicBezTo>
                  <a:pt x="35" y="163"/>
                  <a:pt x="32" y="151"/>
                  <a:pt x="32" y="138"/>
                </a:cubicBezTo>
                <a:close/>
                <a:moveTo>
                  <a:pt x="155" y="103"/>
                </a:moveTo>
                <a:cubicBezTo>
                  <a:pt x="154" y="98"/>
                  <a:pt x="154" y="93"/>
                  <a:pt x="153" y="86"/>
                </a:cubicBezTo>
                <a:cubicBezTo>
                  <a:pt x="152" y="74"/>
                  <a:pt x="152" y="74"/>
                  <a:pt x="152" y="74"/>
                </a:cubicBezTo>
                <a:cubicBezTo>
                  <a:pt x="5" y="74"/>
                  <a:pt x="5" y="74"/>
                  <a:pt x="5" y="74"/>
                </a:cubicBezTo>
                <a:cubicBezTo>
                  <a:pt x="3" y="86"/>
                  <a:pt x="3" y="86"/>
                  <a:pt x="3" y="86"/>
                </a:cubicBezTo>
                <a:cubicBezTo>
                  <a:pt x="1" y="101"/>
                  <a:pt x="0" y="109"/>
                  <a:pt x="0" y="129"/>
                </a:cubicBezTo>
                <a:cubicBezTo>
                  <a:pt x="0" y="152"/>
                  <a:pt x="6" y="173"/>
                  <a:pt x="12" y="194"/>
                </a:cubicBezTo>
                <a:cubicBezTo>
                  <a:pt x="15" y="205"/>
                  <a:pt x="18" y="213"/>
                  <a:pt x="20" y="223"/>
                </a:cubicBezTo>
                <a:cubicBezTo>
                  <a:pt x="21" y="226"/>
                  <a:pt x="21" y="226"/>
                  <a:pt x="21" y="226"/>
                </a:cubicBezTo>
                <a:cubicBezTo>
                  <a:pt x="135" y="226"/>
                  <a:pt x="135" y="226"/>
                  <a:pt x="135" y="226"/>
                </a:cubicBezTo>
                <a:cubicBezTo>
                  <a:pt x="136" y="223"/>
                  <a:pt x="136" y="223"/>
                  <a:pt x="136" y="223"/>
                </a:cubicBezTo>
                <a:cubicBezTo>
                  <a:pt x="138" y="213"/>
                  <a:pt x="140" y="205"/>
                  <a:pt x="143" y="194"/>
                </a:cubicBezTo>
                <a:cubicBezTo>
                  <a:pt x="144" y="192"/>
                  <a:pt x="144" y="189"/>
                  <a:pt x="145" y="187"/>
                </a:cubicBezTo>
                <a:cubicBezTo>
                  <a:pt x="147" y="188"/>
                  <a:pt x="149" y="188"/>
                  <a:pt x="150" y="188"/>
                </a:cubicBezTo>
                <a:cubicBezTo>
                  <a:pt x="173" y="188"/>
                  <a:pt x="192" y="169"/>
                  <a:pt x="192" y="145"/>
                </a:cubicBezTo>
                <a:cubicBezTo>
                  <a:pt x="192" y="124"/>
                  <a:pt x="176" y="106"/>
                  <a:pt x="155" y="103"/>
                </a:cubicBezTo>
                <a:close/>
                <a:moveTo>
                  <a:pt x="147" y="140"/>
                </a:moveTo>
                <a:cubicBezTo>
                  <a:pt x="147" y="141"/>
                  <a:pt x="147" y="142"/>
                  <a:pt x="146" y="144"/>
                </a:cubicBezTo>
                <a:cubicBezTo>
                  <a:pt x="146" y="145"/>
                  <a:pt x="146" y="146"/>
                  <a:pt x="146" y="148"/>
                </a:cubicBezTo>
                <a:cubicBezTo>
                  <a:pt x="146" y="149"/>
                  <a:pt x="146" y="150"/>
                  <a:pt x="145" y="151"/>
                </a:cubicBezTo>
                <a:cubicBezTo>
                  <a:pt x="145" y="152"/>
                  <a:pt x="145" y="154"/>
                  <a:pt x="145" y="155"/>
                </a:cubicBezTo>
                <a:cubicBezTo>
                  <a:pt x="145" y="156"/>
                  <a:pt x="144" y="157"/>
                  <a:pt x="144" y="158"/>
                </a:cubicBezTo>
                <a:cubicBezTo>
                  <a:pt x="144" y="159"/>
                  <a:pt x="144" y="161"/>
                  <a:pt x="143" y="162"/>
                </a:cubicBezTo>
                <a:cubicBezTo>
                  <a:pt x="143" y="163"/>
                  <a:pt x="143" y="163"/>
                  <a:pt x="143" y="163"/>
                </a:cubicBezTo>
                <a:cubicBezTo>
                  <a:pt x="142" y="169"/>
                  <a:pt x="140" y="175"/>
                  <a:pt x="138" y="181"/>
                </a:cubicBezTo>
                <a:cubicBezTo>
                  <a:pt x="138" y="182"/>
                  <a:pt x="138" y="182"/>
                  <a:pt x="138" y="182"/>
                </a:cubicBezTo>
                <a:cubicBezTo>
                  <a:pt x="137" y="185"/>
                  <a:pt x="137" y="185"/>
                  <a:pt x="137" y="185"/>
                </a:cubicBezTo>
                <a:cubicBezTo>
                  <a:pt x="137" y="187"/>
                  <a:pt x="136" y="189"/>
                  <a:pt x="135" y="192"/>
                </a:cubicBezTo>
                <a:cubicBezTo>
                  <a:pt x="133" y="201"/>
                  <a:pt x="131" y="209"/>
                  <a:pt x="129" y="218"/>
                </a:cubicBezTo>
                <a:cubicBezTo>
                  <a:pt x="27" y="218"/>
                  <a:pt x="27" y="218"/>
                  <a:pt x="27" y="218"/>
                </a:cubicBezTo>
                <a:cubicBezTo>
                  <a:pt x="25" y="209"/>
                  <a:pt x="23" y="201"/>
                  <a:pt x="20" y="192"/>
                </a:cubicBezTo>
                <a:cubicBezTo>
                  <a:pt x="14" y="172"/>
                  <a:pt x="8" y="151"/>
                  <a:pt x="8" y="129"/>
                </a:cubicBezTo>
                <a:cubicBezTo>
                  <a:pt x="8" y="110"/>
                  <a:pt x="9" y="102"/>
                  <a:pt x="11" y="87"/>
                </a:cubicBezTo>
                <a:cubicBezTo>
                  <a:pt x="12" y="82"/>
                  <a:pt x="12" y="82"/>
                  <a:pt x="12" y="82"/>
                </a:cubicBezTo>
                <a:cubicBezTo>
                  <a:pt x="144" y="82"/>
                  <a:pt x="144" y="82"/>
                  <a:pt x="144" y="82"/>
                </a:cubicBezTo>
                <a:cubicBezTo>
                  <a:pt x="145" y="87"/>
                  <a:pt x="145" y="87"/>
                  <a:pt x="145" y="87"/>
                </a:cubicBezTo>
                <a:cubicBezTo>
                  <a:pt x="146" y="93"/>
                  <a:pt x="146" y="98"/>
                  <a:pt x="147" y="103"/>
                </a:cubicBezTo>
                <a:cubicBezTo>
                  <a:pt x="146" y="103"/>
                  <a:pt x="146" y="103"/>
                  <a:pt x="146" y="103"/>
                </a:cubicBezTo>
                <a:cubicBezTo>
                  <a:pt x="147" y="108"/>
                  <a:pt x="147" y="108"/>
                  <a:pt x="147" y="108"/>
                </a:cubicBezTo>
                <a:cubicBezTo>
                  <a:pt x="147" y="114"/>
                  <a:pt x="147" y="120"/>
                  <a:pt x="147" y="129"/>
                </a:cubicBezTo>
                <a:cubicBezTo>
                  <a:pt x="147" y="132"/>
                  <a:pt x="147" y="134"/>
                  <a:pt x="147" y="137"/>
                </a:cubicBezTo>
                <a:cubicBezTo>
                  <a:pt x="147" y="138"/>
                  <a:pt x="147" y="139"/>
                  <a:pt x="147" y="140"/>
                </a:cubicBezTo>
                <a:close/>
                <a:moveTo>
                  <a:pt x="147" y="180"/>
                </a:moveTo>
                <a:cubicBezTo>
                  <a:pt x="148" y="178"/>
                  <a:pt x="148" y="176"/>
                  <a:pt x="148" y="175"/>
                </a:cubicBezTo>
                <a:cubicBezTo>
                  <a:pt x="149" y="174"/>
                  <a:pt x="149" y="174"/>
                  <a:pt x="149" y="173"/>
                </a:cubicBezTo>
                <a:cubicBezTo>
                  <a:pt x="149" y="171"/>
                  <a:pt x="150" y="170"/>
                  <a:pt x="150" y="168"/>
                </a:cubicBezTo>
                <a:cubicBezTo>
                  <a:pt x="150" y="167"/>
                  <a:pt x="150" y="167"/>
                  <a:pt x="151" y="166"/>
                </a:cubicBezTo>
                <a:cubicBezTo>
                  <a:pt x="152" y="161"/>
                  <a:pt x="153" y="156"/>
                  <a:pt x="153" y="151"/>
                </a:cubicBezTo>
                <a:cubicBezTo>
                  <a:pt x="154" y="150"/>
                  <a:pt x="154" y="149"/>
                  <a:pt x="154" y="148"/>
                </a:cubicBezTo>
                <a:cubicBezTo>
                  <a:pt x="154" y="146"/>
                  <a:pt x="154" y="145"/>
                  <a:pt x="154" y="144"/>
                </a:cubicBezTo>
                <a:cubicBezTo>
                  <a:pt x="155" y="143"/>
                  <a:pt x="155" y="141"/>
                  <a:pt x="155" y="140"/>
                </a:cubicBezTo>
                <a:cubicBezTo>
                  <a:pt x="155" y="139"/>
                  <a:pt x="155" y="138"/>
                  <a:pt x="155" y="137"/>
                </a:cubicBezTo>
                <a:cubicBezTo>
                  <a:pt x="155" y="134"/>
                  <a:pt x="155" y="132"/>
                  <a:pt x="155" y="129"/>
                </a:cubicBezTo>
                <a:cubicBezTo>
                  <a:pt x="155" y="122"/>
                  <a:pt x="155" y="117"/>
                  <a:pt x="155" y="112"/>
                </a:cubicBezTo>
                <a:cubicBezTo>
                  <a:pt x="171" y="114"/>
                  <a:pt x="184" y="128"/>
                  <a:pt x="184" y="145"/>
                </a:cubicBezTo>
                <a:cubicBezTo>
                  <a:pt x="184" y="165"/>
                  <a:pt x="167" y="181"/>
                  <a:pt x="147" y="180"/>
                </a:cubicBezTo>
                <a:close/>
                <a:moveTo>
                  <a:pt x="68" y="39"/>
                </a:moveTo>
                <a:cubicBezTo>
                  <a:pt x="75" y="46"/>
                  <a:pt x="75" y="57"/>
                  <a:pt x="68" y="64"/>
                </a:cubicBezTo>
                <a:cubicBezTo>
                  <a:pt x="66" y="66"/>
                  <a:pt x="66" y="68"/>
                  <a:pt x="68" y="70"/>
                </a:cubicBezTo>
                <a:cubicBezTo>
                  <a:pt x="69" y="71"/>
                  <a:pt x="70" y="71"/>
                  <a:pt x="71" y="71"/>
                </a:cubicBezTo>
                <a:cubicBezTo>
                  <a:pt x="72" y="71"/>
                  <a:pt x="73" y="71"/>
                  <a:pt x="74" y="70"/>
                </a:cubicBezTo>
                <a:cubicBezTo>
                  <a:pt x="84" y="60"/>
                  <a:pt x="84" y="43"/>
                  <a:pt x="74" y="33"/>
                </a:cubicBezTo>
                <a:cubicBezTo>
                  <a:pt x="73" y="33"/>
                  <a:pt x="73" y="33"/>
                  <a:pt x="73" y="32"/>
                </a:cubicBezTo>
                <a:cubicBezTo>
                  <a:pt x="66" y="25"/>
                  <a:pt x="66" y="14"/>
                  <a:pt x="73" y="7"/>
                </a:cubicBezTo>
                <a:cubicBezTo>
                  <a:pt x="74" y="6"/>
                  <a:pt x="74" y="3"/>
                  <a:pt x="73" y="2"/>
                </a:cubicBezTo>
                <a:cubicBezTo>
                  <a:pt x="71" y="0"/>
                  <a:pt x="69" y="0"/>
                  <a:pt x="67" y="2"/>
                </a:cubicBezTo>
                <a:cubicBezTo>
                  <a:pt x="57" y="12"/>
                  <a:pt x="57" y="28"/>
                  <a:pt x="67" y="38"/>
                </a:cubicBezTo>
                <a:cubicBezTo>
                  <a:pt x="68" y="39"/>
                  <a:pt x="68" y="39"/>
                  <a:pt x="68" y="39"/>
                </a:cubicBezTo>
                <a:close/>
                <a:moveTo>
                  <a:pt x="29" y="46"/>
                </a:moveTo>
                <a:cubicBezTo>
                  <a:pt x="31" y="48"/>
                  <a:pt x="32" y="52"/>
                  <a:pt x="32" y="55"/>
                </a:cubicBezTo>
                <a:cubicBezTo>
                  <a:pt x="32" y="58"/>
                  <a:pt x="31" y="62"/>
                  <a:pt x="28" y="64"/>
                </a:cubicBezTo>
                <a:cubicBezTo>
                  <a:pt x="27" y="66"/>
                  <a:pt x="27" y="68"/>
                  <a:pt x="28" y="70"/>
                </a:cubicBezTo>
                <a:cubicBezTo>
                  <a:pt x="29" y="71"/>
                  <a:pt x="30" y="71"/>
                  <a:pt x="31" y="71"/>
                </a:cubicBezTo>
                <a:cubicBezTo>
                  <a:pt x="32" y="71"/>
                  <a:pt x="33" y="71"/>
                  <a:pt x="34" y="70"/>
                </a:cubicBezTo>
                <a:cubicBezTo>
                  <a:pt x="38" y="66"/>
                  <a:pt x="40" y="61"/>
                  <a:pt x="40" y="55"/>
                </a:cubicBezTo>
                <a:cubicBezTo>
                  <a:pt x="40" y="49"/>
                  <a:pt x="38" y="44"/>
                  <a:pt x="34" y="40"/>
                </a:cubicBezTo>
                <a:cubicBezTo>
                  <a:pt x="34" y="40"/>
                  <a:pt x="33" y="40"/>
                  <a:pt x="33" y="40"/>
                </a:cubicBezTo>
                <a:cubicBezTo>
                  <a:pt x="28" y="34"/>
                  <a:pt x="28" y="26"/>
                  <a:pt x="33" y="21"/>
                </a:cubicBezTo>
                <a:cubicBezTo>
                  <a:pt x="35" y="20"/>
                  <a:pt x="35" y="17"/>
                  <a:pt x="33" y="16"/>
                </a:cubicBezTo>
                <a:cubicBezTo>
                  <a:pt x="32" y="14"/>
                  <a:pt x="29" y="14"/>
                  <a:pt x="28" y="16"/>
                </a:cubicBezTo>
                <a:cubicBezTo>
                  <a:pt x="20" y="24"/>
                  <a:pt x="20" y="37"/>
                  <a:pt x="28" y="45"/>
                </a:cubicBezTo>
                <a:cubicBezTo>
                  <a:pt x="28" y="46"/>
                  <a:pt x="28" y="46"/>
                  <a:pt x="29" y="46"/>
                </a:cubicBezTo>
                <a:close/>
                <a:moveTo>
                  <a:pt x="112" y="46"/>
                </a:moveTo>
                <a:cubicBezTo>
                  <a:pt x="114" y="48"/>
                  <a:pt x="115" y="52"/>
                  <a:pt x="115" y="55"/>
                </a:cubicBezTo>
                <a:cubicBezTo>
                  <a:pt x="115" y="58"/>
                  <a:pt x="114" y="62"/>
                  <a:pt x="112" y="64"/>
                </a:cubicBezTo>
                <a:cubicBezTo>
                  <a:pt x="110" y="66"/>
                  <a:pt x="110" y="68"/>
                  <a:pt x="112" y="70"/>
                </a:cubicBezTo>
                <a:cubicBezTo>
                  <a:pt x="112" y="71"/>
                  <a:pt x="113" y="71"/>
                  <a:pt x="115" y="71"/>
                </a:cubicBezTo>
                <a:cubicBezTo>
                  <a:pt x="116" y="71"/>
                  <a:pt x="117" y="71"/>
                  <a:pt x="117" y="70"/>
                </a:cubicBezTo>
                <a:cubicBezTo>
                  <a:pt x="121" y="66"/>
                  <a:pt x="123" y="61"/>
                  <a:pt x="123" y="55"/>
                </a:cubicBezTo>
                <a:cubicBezTo>
                  <a:pt x="123" y="49"/>
                  <a:pt x="121" y="44"/>
                  <a:pt x="117" y="40"/>
                </a:cubicBezTo>
                <a:cubicBezTo>
                  <a:pt x="117" y="40"/>
                  <a:pt x="117" y="40"/>
                  <a:pt x="117" y="40"/>
                </a:cubicBezTo>
                <a:cubicBezTo>
                  <a:pt x="112" y="34"/>
                  <a:pt x="112" y="26"/>
                  <a:pt x="117" y="21"/>
                </a:cubicBezTo>
                <a:cubicBezTo>
                  <a:pt x="118" y="20"/>
                  <a:pt x="118" y="17"/>
                  <a:pt x="117" y="16"/>
                </a:cubicBezTo>
                <a:cubicBezTo>
                  <a:pt x="115" y="14"/>
                  <a:pt x="113" y="14"/>
                  <a:pt x="111" y="16"/>
                </a:cubicBezTo>
                <a:cubicBezTo>
                  <a:pt x="103" y="24"/>
                  <a:pt x="103" y="37"/>
                  <a:pt x="111" y="45"/>
                </a:cubicBezTo>
                <a:cubicBezTo>
                  <a:pt x="111" y="46"/>
                  <a:pt x="112" y="46"/>
                  <a:pt x="112" y="4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0" name="e7d195523061f1c0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 hidden="1"/>
          <p:cNvSpPr txBox="1"/>
          <p:nvPr/>
        </p:nvSpPr>
        <p:spPr>
          <a:xfrm>
            <a:off x="-355600" y="1803400"/>
            <a:ext cx="323807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/>
              <a:t>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</a:t>
            </a:r>
            <a:endParaRPr lang="zh-CN" altLang="en-US" sz="1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67" grpId="0" animBg="1"/>
      <p:bldP spid="68" grpId="0" animBg="1"/>
      <p:bldP spid="6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453746" y="2321004"/>
            <a:ext cx="3724096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3800" dirty="0">
                <a:solidFill>
                  <a:schemeClr val="tx2">
                    <a:lumMod val="50000"/>
                  </a:schemeClr>
                </a:solidFill>
                <a:latin typeface="方正吕建德字体" panose="02010600010101010101" pitchFamily="2" charset="-122"/>
                <a:ea typeface="方正吕建德字体" panose="02010600010101010101" pitchFamily="2" charset="-122"/>
              </a:rPr>
              <a:t>目录</a:t>
            </a:r>
            <a:endParaRPr lang="zh-CN" altLang="en-US" sz="13800" dirty="0">
              <a:solidFill>
                <a:schemeClr val="tx2">
                  <a:lumMod val="50000"/>
                </a:schemeClr>
              </a:solidFill>
              <a:latin typeface="方正吕建德字体" panose="02010600010101010101" pitchFamily="2" charset="-122"/>
              <a:ea typeface="方正吕建德字体" panose="0201060001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 rot="5400000">
            <a:off x="1583977" y="3362101"/>
            <a:ext cx="3463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CONTENTS</a:t>
            </a:r>
            <a:endParaRPr lang="zh-CN" altLang="en-US" dirty="0">
              <a:solidFill>
                <a:schemeClr val="bg1">
                  <a:lumMod val="50000"/>
                </a:schemeClr>
              </a:solidFill>
              <a:latin typeface="方正苏新诗柳楷简体" panose="02000000000000000000" pitchFamily="2" charset="-122"/>
              <a:ea typeface="方正苏新诗柳楷简体" panose="02000000000000000000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262255" y="0"/>
            <a:ext cx="5929745" cy="6858000"/>
          </a:xfrm>
          <a:prstGeom prst="rect">
            <a:avLst/>
          </a:prstGeom>
          <a:blipFill>
            <a:blip r:embed="rId2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Group 41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/>
          <p:cNvGrpSpPr/>
          <p:nvPr/>
        </p:nvGrpSpPr>
        <p:grpSpPr>
          <a:xfrm>
            <a:off x="7656835" y="2018531"/>
            <a:ext cx="3140581" cy="1288407"/>
            <a:chOff x="4201762" y="1323425"/>
            <a:chExt cx="3140581" cy="1288407"/>
          </a:xfrm>
        </p:grpSpPr>
        <p:sp>
          <p:nvSpPr>
            <p:cNvPr id="6" name="Rectangle: Rounded Corners 20"/>
            <p:cNvSpPr/>
            <p:nvPr/>
          </p:nvSpPr>
          <p:spPr>
            <a:xfrm>
              <a:off x="4201762" y="1323425"/>
              <a:ext cx="3140581" cy="1105576"/>
            </a:xfrm>
            <a:prstGeom prst="roundRect">
              <a:avLst>
                <a:gd name="adj" fmla="val 7060"/>
              </a:avLst>
            </a:prstGeom>
            <a:solidFill>
              <a:schemeClr val="bg1"/>
            </a:solidFill>
            <a:ln>
              <a:noFill/>
            </a:ln>
            <a:effectLst>
              <a:outerShdw blurRad="698500" dist="241300" dir="5400000" sx="84000" sy="84000" algn="t" rotWithShape="0">
                <a:schemeClr val="tx1">
                  <a:alpha val="2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37"/>
            <p:cNvGrpSpPr/>
            <p:nvPr/>
          </p:nvGrpSpPr>
          <p:grpSpPr>
            <a:xfrm>
              <a:off x="4453473" y="1491032"/>
              <a:ext cx="2637159" cy="579096"/>
              <a:chOff x="4453473" y="1491032"/>
              <a:chExt cx="2637159" cy="579096"/>
            </a:xfrm>
          </p:grpSpPr>
          <p:sp>
            <p:nvSpPr>
              <p:cNvPr id="11" name="TextBox 18"/>
              <p:cNvSpPr txBox="1"/>
              <p:nvPr/>
            </p:nvSpPr>
            <p:spPr>
              <a:xfrm>
                <a:off x="4702530" y="1491032"/>
                <a:ext cx="213904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</a:rPr>
                  <a:t>Feature 02</a:t>
                </a:r>
                <a:endParaRPr 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12" name="TextBox 17"/>
              <p:cNvSpPr txBox="1"/>
              <p:nvPr/>
            </p:nvSpPr>
            <p:spPr>
              <a:xfrm>
                <a:off x="4453473" y="1776778"/>
                <a:ext cx="2637159" cy="2933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sz="1200" dirty="0">
                    <a:solidFill>
                      <a:schemeClr val="bg1">
                        <a:lumMod val="65000"/>
                      </a:schemeClr>
                    </a:solidFill>
                  </a:rPr>
                  <a:t>A wonderful serenity has taken</a:t>
                </a:r>
                <a:endParaRPr lang="en-US" sz="12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p:grpSp>
        <p:grpSp>
          <p:nvGrpSpPr>
            <p:cNvPr id="8" name="Group 40"/>
            <p:cNvGrpSpPr/>
            <p:nvPr/>
          </p:nvGrpSpPr>
          <p:grpSpPr>
            <a:xfrm>
              <a:off x="5578277" y="2257871"/>
              <a:ext cx="353961" cy="353961"/>
              <a:chOff x="5578277" y="2257871"/>
              <a:chExt cx="353961" cy="353961"/>
            </a:xfrm>
          </p:grpSpPr>
          <p:sp>
            <p:nvSpPr>
              <p:cNvPr id="9" name="Rectangle: Rounded Corners 38"/>
              <p:cNvSpPr/>
              <p:nvPr/>
            </p:nvSpPr>
            <p:spPr>
              <a:xfrm>
                <a:off x="5578277" y="2257871"/>
                <a:ext cx="353961" cy="353961"/>
              </a:xfrm>
              <a:prstGeom prst="roundRect">
                <a:avLst>
                  <a:gd name="adj" fmla="val 13079"/>
                </a:avLst>
              </a:prstGeom>
              <a:ln>
                <a:noFill/>
              </a:ln>
              <a:effectLst>
                <a:outerShdw blurRad="241300" dist="101600" dir="5400000" sx="93000" sy="93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Freeform 4549"/>
              <p:cNvSpPr/>
              <p:nvPr/>
            </p:nvSpPr>
            <p:spPr bwMode="auto">
              <a:xfrm>
                <a:off x="5722973" y="2371917"/>
                <a:ext cx="64569" cy="125868"/>
              </a:xfrm>
              <a:custGeom>
                <a:avLst/>
                <a:gdLst>
                  <a:gd name="T0" fmla="*/ 106 w 107"/>
                  <a:gd name="T1" fmla="*/ 101 h 208"/>
                  <a:gd name="T2" fmla="*/ 7 w 107"/>
                  <a:gd name="T3" fmla="*/ 1 h 208"/>
                  <a:gd name="T4" fmla="*/ 1 w 107"/>
                  <a:gd name="T5" fmla="*/ 1 h 208"/>
                  <a:gd name="T6" fmla="*/ 1 w 107"/>
                  <a:gd name="T7" fmla="*/ 7 h 208"/>
                  <a:gd name="T8" fmla="*/ 98 w 107"/>
                  <a:gd name="T9" fmla="*/ 104 h 208"/>
                  <a:gd name="T10" fmla="*/ 1 w 107"/>
                  <a:gd name="T11" fmla="*/ 201 h 208"/>
                  <a:gd name="T12" fmla="*/ 1 w 107"/>
                  <a:gd name="T13" fmla="*/ 206 h 208"/>
                  <a:gd name="T14" fmla="*/ 4 w 107"/>
                  <a:gd name="T15" fmla="*/ 208 h 208"/>
                  <a:gd name="T16" fmla="*/ 7 w 107"/>
                  <a:gd name="T17" fmla="*/ 206 h 208"/>
                  <a:gd name="T18" fmla="*/ 106 w 107"/>
                  <a:gd name="T19" fmla="*/ 107 h 208"/>
                  <a:gd name="T20" fmla="*/ 107 w 107"/>
                  <a:gd name="T21" fmla="*/ 104 h 208"/>
                  <a:gd name="T22" fmla="*/ 106 w 107"/>
                  <a:gd name="T23" fmla="*/ 10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7" h="208">
                    <a:moveTo>
                      <a:pt x="106" y="101"/>
                    </a:moveTo>
                    <a:cubicBezTo>
                      <a:pt x="7" y="1"/>
                      <a:pt x="7" y="1"/>
                      <a:pt x="7" y="1"/>
                    </a:cubicBezTo>
                    <a:cubicBezTo>
                      <a:pt x="5" y="0"/>
                      <a:pt x="3" y="0"/>
                      <a:pt x="1" y="1"/>
                    </a:cubicBezTo>
                    <a:cubicBezTo>
                      <a:pt x="0" y="3"/>
                      <a:pt x="0" y="5"/>
                      <a:pt x="1" y="7"/>
                    </a:cubicBezTo>
                    <a:cubicBezTo>
                      <a:pt x="98" y="104"/>
                      <a:pt x="98" y="104"/>
                      <a:pt x="98" y="104"/>
                    </a:cubicBezTo>
                    <a:cubicBezTo>
                      <a:pt x="1" y="201"/>
                      <a:pt x="1" y="201"/>
                      <a:pt x="1" y="201"/>
                    </a:cubicBezTo>
                    <a:cubicBezTo>
                      <a:pt x="0" y="202"/>
                      <a:pt x="0" y="205"/>
                      <a:pt x="1" y="206"/>
                    </a:cubicBezTo>
                    <a:cubicBezTo>
                      <a:pt x="2" y="207"/>
                      <a:pt x="3" y="208"/>
                      <a:pt x="4" y="208"/>
                    </a:cubicBezTo>
                    <a:cubicBezTo>
                      <a:pt x="5" y="208"/>
                      <a:pt x="6" y="207"/>
                      <a:pt x="7" y="206"/>
                    </a:cubicBezTo>
                    <a:cubicBezTo>
                      <a:pt x="106" y="107"/>
                      <a:pt x="106" y="107"/>
                      <a:pt x="106" y="107"/>
                    </a:cubicBezTo>
                    <a:cubicBezTo>
                      <a:pt x="107" y="106"/>
                      <a:pt x="107" y="105"/>
                      <a:pt x="107" y="104"/>
                    </a:cubicBezTo>
                    <a:cubicBezTo>
                      <a:pt x="107" y="103"/>
                      <a:pt x="107" y="102"/>
                      <a:pt x="106" y="10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</p:grpSp>
      <p:grpSp>
        <p:nvGrpSpPr>
          <p:cNvPr id="13" name="Group 42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/>
          <p:cNvGrpSpPr/>
          <p:nvPr/>
        </p:nvGrpSpPr>
        <p:grpSpPr>
          <a:xfrm>
            <a:off x="7656836" y="514348"/>
            <a:ext cx="3140581" cy="1288407"/>
            <a:chOff x="4201762" y="1323425"/>
            <a:chExt cx="3140581" cy="1288407"/>
          </a:xfrm>
        </p:grpSpPr>
        <p:sp>
          <p:nvSpPr>
            <p:cNvPr id="14" name="Rectangle: Rounded Corners 43"/>
            <p:cNvSpPr/>
            <p:nvPr/>
          </p:nvSpPr>
          <p:spPr>
            <a:xfrm>
              <a:off x="4201762" y="1323425"/>
              <a:ext cx="3140581" cy="1105576"/>
            </a:xfrm>
            <a:prstGeom prst="roundRect">
              <a:avLst>
                <a:gd name="adj" fmla="val 7060"/>
              </a:avLst>
            </a:prstGeom>
            <a:solidFill>
              <a:schemeClr val="bg1"/>
            </a:solidFill>
            <a:ln>
              <a:noFill/>
            </a:ln>
            <a:effectLst>
              <a:outerShdw blurRad="698500" dist="241300" dir="5400000" sx="84000" sy="84000" algn="t" rotWithShape="0">
                <a:schemeClr val="tx1">
                  <a:alpha val="2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44"/>
            <p:cNvGrpSpPr/>
            <p:nvPr/>
          </p:nvGrpSpPr>
          <p:grpSpPr>
            <a:xfrm>
              <a:off x="4453473" y="1491032"/>
              <a:ext cx="2637159" cy="579096"/>
              <a:chOff x="4453473" y="1491032"/>
              <a:chExt cx="2637159" cy="579096"/>
            </a:xfrm>
          </p:grpSpPr>
          <p:sp>
            <p:nvSpPr>
              <p:cNvPr id="19" name="TextBox 48"/>
              <p:cNvSpPr txBox="1"/>
              <p:nvPr/>
            </p:nvSpPr>
            <p:spPr>
              <a:xfrm>
                <a:off x="4702530" y="1491032"/>
                <a:ext cx="213904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</a:rPr>
                  <a:t>Feature 01</a:t>
                </a:r>
                <a:endParaRPr 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20" name="TextBox 49"/>
              <p:cNvSpPr txBox="1"/>
              <p:nvPr/>
            </p:nvSpPr>
            <p:spPr>
              <a:xfrm>
                <a:off x="4453473" y="1776778"/>
                <a:ext cx="2637159" cy="2933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sz="1200" dirty="0">
                    <a:solidFill>
                      <a:schemeClr val="bg1">
                        <a:lumMod val="65000"/>
                      </a:schemeClr>
                    </a:solidFill>
                  </a:rPr>
                  <a:t>A wonderful serenity has taken</a:t>
                </a:r>
                <a:endParaRPr lang="en-US" sz="12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p:grpSp>
        <p:grpSp>
          <p:nvGrpSpPr>
            <p:cNvPr id="16" name="Group 45"/>
            <p:cNvGrpSpPr/>
            <p:nvPr/>
          </p:nvGrpSpPr>
          <p:grpSpPr>
            <a:xfrm>
              <a:off x="5578277" y="2257871"/>
              <a:ext cx="353961" cy="353961"/>
              <a:chOff x="5578277" y="2257871"/>
              <a:chExt cx="353961" cy="353961"/>
            </a:xfrm>
          </p:grpSpPr>
          <p:sp>
            <p:nvSpPr>
              <p:cNvPr id="17" name="Rectangle: Rounded Corners 46"/>
              <p:cNvSpPr/>
              <p:nvPr/>
            </p:nvSpPr>
            <p:spPr>
              <a:xfrm>
                <a:off x="5578277" y="2257871"/>
                <a:ext cx="353961" cy="353961"/>
              </a:xfrm>
              <a:prstGeom prst="roundRect">
                <a:avLst>
                  <a:gd name="adj" fmla="val 13079"/>
                </a:avLst>
              </a:prstGeom>
              <a:ln>
                <a:noFill/>
              </a:ln>
              <a:effectLst>
                <a:outerShdw blurRad="241300" dist="101600" dir="5400000" sx="93000" sy="93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Freeform 4549"/>
              <p:cNvSpPr/>
              <p:nvPr/>
            </p:nvSpPr>
            <p:spPr bwMode="auto">
              <a:xfrm>
                <a:off x="5722973" y="2371917"/>
                <a:ext cx="64569" cy="125868"/>
              </a:xfrm>
              <a:custGeom>
                <a:avLst/>
                <a:gdLst>
                  <a:gd name="T0" fmla="*/ 106 w 107"/>
                  <a:gd name="T1" fmla="*/ 101 h 208"/>
                  <a:gd name="T2" fmla="*/ 7 w 107"/>
                  <a:gd name="T3" fmla="*/ 1 h 208"/>
                  <a:gd name="T4" fmla="*/ 1 w 107"/>
                  <a:gd name="T5" fmla="*/ 1 h 208"/>
                  <a:gd name="T6" fmla="*/ 1 w 107"/>
                  <a:gd name="T7" fmla="*/ 7 h 208"/>
                  <a:gd name="T8" fmla="*/ 98 w 107"/>
                  <a:gd name="T9" fmla="*/ 104 h 208"/>
                  <a:gd name="T10" fmla="*/ 1 w 107"/>
                  <a:gd name="T11" fmla="*/ 201 h 208"/>
                  <a:gd name="T12" fmla="*/ 1 w 107"/>
                  <a:gd name="T13" fmla="*/ 206 h 208"/>
                  <a:gd name="T14" fmla="*/ 4 w 107"/>
                  <a:gd name="T15" fmla="*/ 208 h 208"/>
                  <a:gd name="T16" fmla="*/ 7 w 107"/>
                  <a:gd name="T17" fmla="*/ 206 h 208"/>
                  <a:gd name="T18" fmla="*/ 106 w 107"/>
                  <a:gd name="T19" fmla="*/ 107 h 208"/>
                  <a:gd name="T20" fmla="*/ 107 w 107"/>
                  <a:gd name="T21" fmla="*/ 104 h 208"/>
                  <a:gd name="T22" fmla="*/ 106 w 107"/>
                  <a:gd name="T23" fmla="*/ 10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7" h="208">
                    <a:moveTo>
                      <a:pt x="106" y="101"/>
                    </a:moveTo>
                    <a:cubicBezTo>
                      <a:pt x="7" y="1"/>
                      <a:pt x="7" y="1"/>
                      <a:pt x="7" y="1"/>
                    </a:cubicBezTo>
                    <a:cubicBezTo>
                      <a:pt x="5" y="0"/>
                      <a:pt x="3" y="0"/>
                      <a:pt x="1" y="1"/>
                    </a:cubicBezTo>
                    <a:cubicBezTo>
                      <a:pt x="0" y="3"/>
                      <a:pt x="0" y="5"/>
                      <a:pt x="1" y="7"/>
                    </a:cubicBezTo>
                    <a:cubicBezTo>
                      <a:pt x="98" y="104"/>
                      <a:pt x="98" y="104"/>
                      <a:pt x="98" y="104"/>
                    </a:cubicBezTo>
                    <a:cubicBezTo>
                      <a:pt x="1" y="201"/>
                      <a:pt x="1" y="201"/>
                      <a:pt x="1" y="201"/>
                    </a:cubicBezTo>
                    <a:cubicBezTo>
                      <a:pt x="0" y="202"/>
                      <a:pt x="0" y="205"/>
                      <a:pt x="1" y="206"/>
                    </a:cubicBezTo>
                    <a:cubicBezTo>
                      <a:pt x="2" y="207"/>
                      <a:pt x="3" y="208"/>
                      <a:pt x="4" y="208"/>
                    </a:cubicBezTo>
                    <a:cubicBezTo>
                      <a:pt x="5" y="208"/>
                      <a:pt x="6" y="207"/>
                      <a:pt x="7" y="206"/>
                    </a:cubicBezTo>
                    <a:cubicBezTo>
                      <a:pt x="106" y="107"/>
                      <a:pt x="106" y="107"/>
                      <a:pt x="106" y="107"/>
                    </a:cubicBezTo>
                    <a:cubicBezTo>
                      <a:pt x="107" y="106"/>
                      <a:pt x="107" y="105"/>
                      <a:pt x="107" y="104"/>
                    </a:cubicBezTo>
                    <a:cubicBezTo>
                      <a:pt x="107" y="103"/>
                      <a:pt x="107" y="102"/>
                      <a:pt x="106" y="10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</p:grpSp>
      <p:grpSp>
        <p:nvGrpSpPr>
          <p:cNvPr id="21" name="Group 52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/>
          <p:cNvGrpSpPr/>
          <p:nvPr/>
        </p:nvGrpSpPr>
        <p:grpSpPr>
          <a:xfrm>
            <a:off x="7656834" y="5153850"/>
            <a:ext cx="3140581" cy="1288407"/>
            <a:chOff x="4201762" y="1323425"/>
            <a:chExt cx="3140581" cy="1288407"/>
          </a:xfrm>
        </p:grpSpPr>
        <p:sp>
          <p:nvSpPr>
            <p:cNvPr id="22" name="Rectangle: Rounded Corners 61"/>
            <p:cNvSpPr/>
            <p:nvPr/>
          </p:nvSpPr>
          <p:spPr>
            <a:xfrm>
              <a:off x="4201762" y="1323425"/>
              <a:ext cx="3140581" cy="1105576"/>
            </a:xfrm>
            <a:prstGeom prst="roundRect">
              <a:avLst>
                <a:gd name="adj" fmla="val 7060"/>
              </a:avLst>
            </a:prstGeom>
            <a:solidFill>
              <a:schemeClr val="bg1"/>
            </a:solidFill>
            <a:ln>
              <a:noFill/>
            </a:ln>
            <a:effectLst>
              <a:outerShdw blurRad="698500" dist="241300" dir="5400000" sx="84000" sy="84000" algn="t" rotWithShape="0">
                <a:schemeClr val="tx1">
                  <a:alpha val="2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3" name="Group 62"/>
            <p:cNvGrpSpPr/>
            <p:nvPr/>
          </p:nvGrpSpPr>
          <p:grpSpPr>
            <a:xfrm>
              <a:off x="4453473" y="1491032"/>
              <a:ext cx="2637159" cy="579096"/>
              <a:chOff x="4453473" y="1491032"/>
              <a:chExt cx="2637159" cy="579096"/>
            </a:xfrm>
          </p:grpSpPr>
          <p:sp>
            <p:nvSpPr>
              <p:cNvPr id="27" name="TextBox 66"/>
              <p:cNvSpPr txBox="1"/>
              <p:nvPr/>
            </p:nvSpPr>
            <p:spPr>
              <a:xfrm>
                <a:off x="4702530" y="1491032"/>
                <a:ext cx="213904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</a:rPr>
                  <a:t>Feature 04</a:t>
                </a:r>
                <a:endParaRPr 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28" name="TextBox 67"/>
              <p:cNvSpPr txBox="1"/>
              <p:nvPr/>
            </p:nvSpPr>
            <p:spPr>
              <a:xfrm>
                <a:off x="4453473" y="1776778"/>
                <a:ext cx="2637159" cy="2933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sz="1200" dirty="0">
                    <a:solidFill>
                      <a:schemeClr val="bg1">
                        <a:lumMod val="65000"/>
                      </a:schemeClr>
                    </a:solidFill>
                  </a:rPr>
                  <a:t>A wonderful serenity has taken</a:t>
                </a:r>
                <a:endParaRPr lang="en-US" sz="12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p:grpSp>
        <p:grpSp>
          <p:nvGrpSpPr>
            <p:cNvPr id="24" name="Group 63"/>
            <p:cNvGrpSpPr/>
            <p:nvPr/>
          </p:nvGrpSpPr>
          <p:grpSpPr>
            <a:xfrm>
              <a:off x="5578277" y="2257871"/>
              <a:ext cx="353961" cy="353961"/>
              <a:chOff x="5578277" y="2257871"/>
              <a:chExt cx="353961" cy="353961"/>
            </a:xfrm>
          </p:grpSpPr>
          <p:sp>
            <p:nvSpPr>
              <p:cNvPr id="25" name="Rectangle: Rounded Corners 64"/>
              <p:cNvSpPr/>
              <p:nvPr/>
            </p:nvSpPr>
            <p:spPr>
              <a:xfrm>
                <a:off x="5578277" y="2257871"/>
                <a:ext cx="353961" cy="353961"/>
              </a:xfrm>
              <a:prstGeom prst="roundRect">
                <a:avLst>
                  <a:gd name="adj" fmla="val 13079"/>
                </a:avLst>
              </a:prstGeom>
              <a:ln>
                <a:noFill/>
              </a:ln>
              <a:effectLst>
                <a:outerShdw blurRad="241300" dist="101600" dir="5400000" sx="93000" sy="93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Freeform 4549"/>
              <p:cNvSpPr/>
              <p:nvPr/>
            </p:nvSpPr>
            <p:spPr bwMode="auto">
              <a:xfrm>
                <a:off x="5722973" y="2371917"/>
                <a:ext cx="64569" cy="125868"/>
              </a:xfrm>
              <a:custGeom>
                <a:avLst/>
                <a:gdLst>
                  <a:gd name="T0" fmla="*/ 106 w 107"/>
                  <a:gd name="T1" fmla="*/ 101 h 208"/>
                  <a:gd name="T2" fmla="*/ 7 w 107"/>
                  <a:gd name="T3" fmla="*/ 1 h 208"/>
                  <a:gd name="T4" fmla="*/ 1 w 107"/>
                  <a:gd name="T5" fmla="*/ 1 h 208"/>
                  <a:gd name="T6" fmla="*/ 1 w 107"/>
                  <a:gd name="T7" fmla="*/ 7 h 208"/>
                  <a:gd name="T8" fmla="*/ 98 w 107"/>
                  <a:gd name="T9" fmla="*/ 104 h 208"/>
                  <a:gd name="T10" fmla="*/ 1 w 107"/>
                  <a:gd name="T11" fmla="*/ 201 h 208"/>
                  <a:gd name="T12" fmla="*/ 1 w 107"/>
                  <a:gd name="T13" fmla="*/ 206 h 208"/>
                  <a:gd name="T14" fmla="*/ 4 w 107"/>
                  <a:gd name="T15" fmla="*/ 208 h 208"/>
                  <a:gd name="T16" fmla="*/ 7 w 107"/>
                  <a:gd name="T17" fmla="*/ 206 h 208"/>
                  <a:gd name="T18" fmla="*/ 106 w 107"/>
                  <a:gd name="T19" fmla="*/ 107 h 208"/>
                  <a:gd name="T20" fmla="*/ 107 w 107"/>
                  <a:gd name="T21" fmla="*/ 104 h 208"/>
                  <a:gd name="T22" fmla="*/ 106 w 107"/>
                  <a:gd name="T23" fmla="*/ 10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7" h="208">
                    <a:moveTo>
                      <a:pt x="106" y="101"/>
                    </a:moveTo>
                    <a:cubicBezTo>
                      <a:pt x="7" y="1"/>
                      <a:pt x="7" y="1"/>
                      <a:pt x="7" y="1"/>
                    </a:cubicBezTo>
                    <a:cubicBezTo>
                      <a:pt x="5" y="0"/>
                      <a:pt x="3" y="0"/>
                      <a:pt x="1" y="1"/>
                    </a:cubicBezTo>
                    <a:cubicBezTo>
                      <a:pt x="0" y="3"/>
                      <a:pt x="0" y="5"/>
                      <a:pt x="1" y="7"/>
                    </a:cubicBezTo>
                    <a:cubicBezTo>
                      <a:pt x="98" y="104"/>
                      <a:pt x="98" y="104"/>
                      <a:pt x="98" y="104"/>
                    </a:cubicBezTo>
                    <a:cubicBezTo>
                      <a:pt x="1" y="201"/>
                      <a:pt x="1" y="201"/>
                      <a:pt x="1" y="201"/>
                    </a:cubicBezTo>
                    <a:cubicBezTo>
                      <a:pt x="0" y="202"/>
                      <a:pt x="0" y="205"/>
                      <a:pt x="1" y="206"/>
                    </a:cubicBezTo>
                    <a:cubicBezTo>
                      <a:pt x="2" y="207"/>
                      <a:pt x="3" y="208"/>
                      <a:pt x="4" y="208"/>
                    </a:cubicBezTo>
                    <a:cubicBezTo>
                      <a:pt x="5" y="208"/>
                      <a:pt x="6" y="207"/>
                      <a:pt x="7" y="206"/>
                    </a:cubicBezTo>
                    <a:cubicBezTo>
                      <a:pt x="106" y="107"/>
                      <a:pt x="106" y="107"/>
                      <a:pt x="106" y="107"/>
                    </a:cubicBezTo>
                    <a:cubicBezTo>
                      <a:pt x="107" y="106"/>
                      <a:pt x="107" y="105"/>
                      <a:pt x="107" y="104"/>
                    </a:cubicBezTo>
                    <a:cubicBezTo>
                      <a:pt x="107" y="103"/>
                      <a:pt x="107" y="102"/>
                      <a:pt x="106" y="10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</p:grpSp>
      <p:grpSp>
        <p:nvGrpSpPr>
          <p:cNvPr id="29" name="Group 53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/>
          <p:cNvGrpSpPr/>
          <p:nvPr/>
        </p:nvGrpSpPr>
        <p:grpSpPr>
          <a:xfrm>
            <a:off x="7656835" y="3581028"/>
            <a:ext cx="3140581" cy="1288407"/>
            <a:chOff x="4201762" y="1323425"/>
            <a:chExt cx="3140581" cy="1288407"/>
          </a:xfrm>
        </p:grpSpPr>
        <p:sp>
          <p:nvSpPr>
            <p:cNvPr id="30" name="Rectangle: Rounded Corners 54"/>
            <p:cNvSpPr/>
            <p:nvPr/>
          </p:nvSpPr>
          <p:spPr>
            <a:xfrm>
              <a:off x="4201762" y="1323425"/>
              <a:ext cx="3140581" cy="1105576"/>
            </a:xfrm>
            <a:prstGeom prst="roundRect">
              <a:avLst>
                <a:gd name="adj" fmla="val 7060"/>
              </a:avLst>
            </a:prstGeom>
            <a:solidFill>
              <a:schemeClr val="bg1"/>
            </a:solidFill>
            <a:ln>
              <a:noFill/>
            </a:ln>
            <a:effectLst>
              <a:outerShdw blurRad="698500" dist="241300" dir="5400000" sx="84000" sy="84000" algn="t" rotWithShape="0">
                <a:schemeClr val="tx1">
                  <a:alpha val="2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1" name="Group 55"/>
            <p:cNvGrpSpPr/>
            <p:nvPr/>
          </p:nvGrpSpPr>
          <p:grpSpPr>
            <a:xfrm>
              <a:off x="4453473" y="1491032"/>
              <a:ext cx="2637159" cy="579096"/>
              <a:chOff x="4453473" y="1491032"/>
              <a:chExt cx="2637159" cy="579096"/>
            </a:xfrm>
          </p:grpSpPr>
          <p:sp>
            <p:nvSpPr>
              <p:cNvPr id="35" name="TextBox 59"/>
              <p:cNvSpPr txBox="1"/>
              <p:nvPr/>
            </p:nvSpPr>
            <p:spPr>
              <a:xfrm>
                <a:off x="4702530" y="1491032"/>
                <a:ext cx="213904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</a:rPr>
                  <a:t>Feature 03</a:t>
                </a:r>
                <a:endParaRPr 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36" name="TextBox 60"/>
              <p:cNvSpPr txBox="1"/>
              <p:nvPr/>
            </p:nvSpPr>
            <p:spPr>
              <a:xfrm>
                <a:off x="4453473" y="1776778"/>
                <a:ext cx="2637159" cy="2933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sz="1200" dirty="0">
                    <a:solidFill>
                      <a:schemeClr val="bg1">
                        <a:lumMod val="65000"/>
                      </a:schemeClr>
                    </a:solidFill>
                  </a:rPr>
                  <a:t>A wonderful serenity has taken</a:t>
                </a:r>
                <a:endParaRPr lang="en-US" sz="12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p:grpSp>
        <p:grpSp>
          <p:nvGrpSpPr>
            <p:cNvPr id="32" name="Group 56"/>
            <p:cNvGrpSpPr/>
            <p:nvPr/>
          </p:nvGrpSpPr>
          <p:grpSpPr>
            <a:xfrm>
              <a:off x="5578277" y="2257871"/>
              <a:ext cx="353961" cy="353961"/>
              <a:chOff x="5578277" y="2257871"/>
              <a:chExt cx="353961" cy="353961"/>
            </a:xfrm>
          </p:grpSpPr>
          <p:sp>
            <p:nvSpPr>
              <p:cNvPr id="33" name="Rectangle: Rounded Corners 57"/>
              <p:cNvSpPr/>
              <p:nvPr/>
            </p:nvSpPr>
            <p:spPr>
              <a:xfrm>
                <a:off x="5578277" y="2257871"/>
                <a:ext cx="353961" cy="353961"/>
              </a:xfrm>
              <a:prstGeom prst="roundRect">
                <a:avLst>
                  <a:gd name="adj" fmla="val 13079"/>
                </a:avLst>
              </a:prstGeom>
              <a:ln>
                <a:noFill/>
              </a:ln>
              <a:effectLst>
                <a:outerShdw blurRad="241300" dist="101600" dir="5400000" sx="93000" sy="93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Freeform 4549"/>
              <p:cNvSpPr/>
              <p:nvPr/>
            </p:nvSpPr>
            <p:spPr bwMode="auto">
              <a:xfrm>
                <a:off x="5722973" y="2371917"/>
                <a:ext cx="64569" cy="125868"/>
              </a:xfrm>
              <a:custGeom>
                <a:avLst/>
                <a:gdLst>
                  <a:gd name="T0" fmla="*/ 106 w 107"/>
                  <a:gd name="T1" fmla="*/ 101 h 208"/>
                  <a:gd name="T2" fmla="*/ 7 w 107"/>
                  <a:gd name="T3" fmla="*/ 1 h 208"/>
                  <a:gd name="T4" fmla="*/ 1 w 107"/>
                  <a:gd name="T5" fmla="*/ 1 h 208"/>
                  <a:gd name="T6" fmla="*/ 1 w 107"/>
                  <a:gd name="T7" fmla="*/ 7 h 208"/>
                  <a:gd name="T8" fmla="*/ 98 w 107"/>
                  <a:gd name="T9" fmla="*/ 104 h 208"/>
                  <a:gd name="T10" fmla="*/ 1 w 107"/>
                  <a:gd name="T11" fmla="*/ 201 h 208"/>
                  <a:gd name="T12" fmla="*/ 1 w 107"/>
                  <a:gd name="T13" fmla="*/ 206 h 208"/>
                  <a:gd name="T14" fmla="*/ 4 w 107"/>
                  <a:gd name="T15" fmla="*/ 208 h 208"/>
                  <a:gd name="T16" fmla="*/ 7 w 107"/>
                  <a:gd name="T17" fmla="*/ 206 h 208"/>
                  <a:gd name="T18" fmla="*/ 106 w 107"/>
                  <a:gd name="T19" fmla="*/ 107 h 208"/>
                  <a:gd name="T20" fmla="*/ 107 w 107"/>
                  <a:gd name="T21" fmla="*/ 104 h 208"/>
                  <a:gd name="T22" fmla="*/ 106 w 107"/>
                  <a:gd name="T23" fmla="*/ 10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7" h="208">
                    <a:moveTo>
                      <a:pt x="106" y="101"/>
                    </a:moveTo>
                    <a:cubicBezTo>
                      <a:pt x="7" y="1"/>
                      <a:pt x="7" y="1"/>
                      <a:pt x="7" y="1"/>
                    </a:cubicBezTo>
                    <a:cubicBezTo>
                      <a:pt x="5" y="0"/>
                      <a:pt x="3" y="0"/>
                      <a:pt x="1" y="1"/>
                    </a:cubicBezTo>
                    <a:cubicBezTo>
                      <a:pt x="0" y="3"/>
                      <a:pt x="0" y="5"/>
                      <a:pt x="1" y="7"/>
                    </a:cubicBezTo>
                    <a:cubicBezTo>
                      <a:pt x="98" y="104"/>
                      <a:pt x="98" y="104"/>
                      <a:pt x="98" y="104"/>
                    </a:cubicBezTo>
                    <a:cubicBezTo>
                      <a:pt x="1" y="201"/>
                      <a:pt x="1" y="201"/>
                      <a:pt x="1" y="201"/>
                    </a:cubicBezTo>
                    <a:cubicBezTo>
                      <a:pt x="0" y="202"/>
                      <a:pt x="0" y="205"/>
                      <a:pt x="1" y="206"/>
                    </a:cubicBezTo>
                    <a:cubicBezTo>
                      <a:pt x="2" y="207"/>
                      <a:pt x="3" y="208"/>
                      <a:pt x="4" y="208"/>
                    </a:cubicBezTo>
                    <a:cubicBezTo>
                      <a:pt x="5" y="208"/>
                      <a:pt x="6" y="207"/>
                      <a:pt x="7" y="206"/>
                    </a:cubicBezTo>
                    <a:cubicBezTo>
                      <a:pt x="106" y="107"/>
                      <a:pt x="106" y="107"/>
                      <a:pt x="106" y="107"/>
                    </a:cubicBezTo>
                    <a:cubicBezTo>
                      <a:pt x="107" y="106"/>
                      <a:pt x="107" y="105"/>
                      <a:pt x="107" y="104"/>
                    </a:cubicBezTo>
                    <a:cubicBezTo>
                      <a:pt x="107" y="103"/>
                      <a:pt x="107" y="102"/>
                      <a:pt x="106" y="10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/>
          <p:cNvSpPr txBox="1"/>
          <p:nvPr/>
        </p:nvSpPr>
        <p:spPr>
          <a:xfrm>
            <a:off x="952794" y="1435280"/>
            <a:ext cx="295343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+mj-lt"/>
              </a:rPr>
              <a:t>Timeline</a:t>
            </a:r>
            <a:endParaRPr lang="en-US" sz="4400" b="1" dirty="0">
              <a:solidFill>
                <a:schemeClr val="bg1"/>
              </a:solidFill>
              <a:latin typeface="+mj-lt"/>
            </a:endParaRPr>
          </a:p>
          <a:p>
            <a:r>
              <a:rPr lang="en-US" sz="4400" b="1" dirty="0">
                <a:solidFill>
                  <a:schemeClr val="bg1"/>
                </a:solidFill>
                <a:latin typeface="+mj-lt"/>
              </a:rPr>
              <a:t>&amp; Events</a:t>
            </a:r>
            <a:endParaRPr lang="en-US" sz="4400" b="1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33" name="Straight Connector 32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/>
          <p:cNvCxnSpPr/>
          <p:nvPr/>
        </p:nvCxnSpPr>
        <p:spPr>
          <a:xfrm flipH="1">
            <a:off x="6095999" y="3846641"/>
            <a:ext cx="6096001" cy="0"/>
          </a:xfrm>
          <a:prstGeom prst="line">
            <a:avLst/>
          </a:prstGeom>
          <a:ln w="53975">
            <a:solidFill>
              <a:srgbClr val="444C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Group 51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/>
          <p:cNvGrpSpPr/>
          <p:nvPr/>
        </p:nvGrpSpPr>
        <p:grpSpPr>
          <a:xfrm>
            <a:off x="4619281" y="1784082"/>
            <a:ext cx="2953438" cy="2177859"/>
            <a:chOff x="4619280" y="1784082"/>
            <a:chExt cx="2953438" cy="2177859"/>
          </a:xfrm>
        </p:grpSpPr>
        <p:grpSp>
          <p:nvGrpSpPr>
            <p:cNvPr id="21" name="Group 20"/>
            <p:cNvGrpSpPr/>
            <p:nvPr/>
          </p:nvGrpSpPr>
          <p:grpSpPr>
            <a:xfrm>
              <a:off x="4619280" y="1784082"/>
              <a:ext cx="2953438" cy="1097748"/>
              <a:chOff x="1190860" y="2654710"/>
              <a:chExt cx="2953438" cy="1097748"/>
            </a:xfrm>
          </p:grpSpPr>
          <p:sp>
            <p:nvSpPr>
              <p:cNvPr id="22" name="Rectangle: Rounded Corners 21"/>
              <p:cNvSpPr/>
              <p:nvPr/>
            </p:nvSpPr>
            <p:spPr>
              <a:xfrm>
                <a:off x="1190860" y="2654710"/>
                <a:ext cx="2953438" cy="1097748"/>
              </a:xfrm>
              <a:prstGeom prst="roundRect">
                <a:avLst>
                  <a:gd name="adj" fmla="val 15543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blurRad="698500" dist="241300" dir="5400000" sx="84000" sy="84000" algn="t" rotWithShape="0">
                  <a:schemeClr val="tx1">
                    <a:alpha val="22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3" name="Group 22"/>
              <p:cNvGrpSpPr/>
              <p:nvPr/>
            </p:nvGrpSpPr>
            <p:grpSpPr>
              <a:xfrm>
                <a:off x="1487394" y="2902380"/>
                <a:ext cx="2360371" cy="602408"/>
                <a:chOff x="1259787" y="2366352"/>
                <a:chExt cx="2360371" cy="602408"/>
              </a:xfrm>
            </p:grpSpPr>
            <p:sp>
              <p:nvSpPr>
                <p:cNvPr id="24" name="TextBox 23"/>
                <p:cNvSpPr txBox="1"/>
                <p:nvPr/>
              </p:nvSpPr>
              <p:spPr>
                <a:xfrm>
                  <a:off x="1259787" y="2366352"/>
                  <a:ext cx="236037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b="1" dirty="0">
                      <a:solidFill>
                        <a:schemeClr val="bg1"/>
                      </a:solidFill>
                      <a:latin typeface="+mj-lt"/>
                    </a:rPr>
                    <a:t>Food event #1</a:t>
                  </a:r>
                  <a:endParaRPr lang="en-US" sz="1600" b="1" dirty="0">
                    <a:solidFill>
                      <a:schemeClr val="bg1"/>
                    </a:solidFill>
                    <a:latin typeface="+mj-lt"/>
                  </a:endParaRPr>
                </a:p>
              </p:txBody>
            </p:sp>
            <p:sp>
              <p:nvSpPr>
                <p:cNvPr id="25" name="TextBox 24"/>
                <p:cNvSpPr txBox="1"/>
                <p:nvPr/>
              </p:nvSpPr>
              <p:spPr>
                <a:xfrm>
                  <a:off x="1259787" y="2675410"/>
                  <a:ext cx="2360371" cy="2933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en-US" sz="1200" dirty="0">
                      <a:solidFill>
                        <a:schemeClr val="bg1"/>
                      </a:solidFill>
                    </a:rPr>
                    <a:t>A wonderful serenity has taken</a:t>
                  </a:r>
                  <a:endParaRPr lang="en-US" sz="1200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39" name="Group 38"/>
            <p:cNvGrpSpPr/>
            <p:nvPr/>
          </p:nvGrpSpPr>
          <p:grpSpPr>
            <a:xfrm>
              <a:off x="5980699" y="3731341"/>
              <a:ext cx="230600" cy="230600"/>
              <a:chOff x="5980699" y="3731341"/>
              <a:chExt cx="230600" cy="230600"/>
            </a:xfrm>
          </p:grpSpPr>
          <p:sp>
            <p:nvSpPr>
              <p:cNvPr id="37" name="Oval 36"/>
              <p:cNvSpPr/>
              <p:nvPr/>
            </p:nvSpPr>
            <p:spPr>
              <a:xfrm>
                <a:off x="5980699" y="3731341"/>
                <a:ext cx="230600" cy="230600"/>
              </a:xfrm>
              <a:prstGeom prst="ellipse">
                <a:avLst/>
              </a:prstGeom>
              <a:ln>
                <a:noFill/>
              </a:ln>
              <a:effectLst>
                <a:outerShdw blurRad="241300" dist="63500" dir="2700000" sx="94000" sy="94000" algn="tl" rotWithShape="0">
                  <a:prstClr val="black">
                    <a:alpha val="32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Freeform 124"/>
              <p:cNvSpPr>
                <a:spLocks noEditPoints="1"/>
              </p:cNvSpPr>
              <p:nvPr/>
            </p:nvSpPr>
            <p:spPr bwMode="auto">
              <a:xfrm>
                <a:off x="6048311" y="3812244"/>
                <a:ext cx="95376" cy="68795"/>
              </a:xfrm>
              <a:custGeom>
                <a:avLst/>
                <a:gdLst>
                  <a:gd name="T0" fmla="*/ 86 w 204"/>
                  <a:gd name="T1" fmla="*/ 148 h 148"/>
                  <a:gd name="T2" fmla="*/ 75 w 204"/>
                  <a:gd name="T3" fmla="*/ 142 h 148"/>
                  <a:gd name="T4" fmla="*/ 10 w 204"/>
                  <a:gd name="T5" fmla="*/ 82 h 148"/>
                  <a:gd name="T6" fmla="*/ 7 w 204"/>
                  <a:gd name="T7" fmla="*/ 60 h 148"/>
                  <a:gd name="T8" fmla="*/ 29 w 204"/>
                  <a:gd name="T9" fmla="*/ 38 h 148"/>
                  <a:gd name="T10" fmla="*/ 36 w 204"/>
                  <a:gd name="T11" fmla="*/ 36 h 148"/>
                  <a:gd name="T12" fmla="*/ 48 w 204"/>
                  <a:gd name="T13" fmla="*/ 42 h 148"/>
                  <a:gd name="T14" fmla="*/ 77 w 204"/>
                  <a:gd name="T15" fmla="*/ 71 h 148"/>
                  <a:gd name="T16" fmla="*/ 87 w 204"/>
                  <a:gd name="T17" fmla="*/ 76 h 148"/>
                  <a:gd name="T18" fmla="*/ 95 w 204"/>
                  <a:gd name="T19" fmla="*/ 71 h 148"/>
                  <a:gd name="T20" fmla="*/ 158 w 204"/>
                  <a:gd name="T21" fmla="*/ 4 h 148"/>
                  <a:gd name="T22" fmla="*/ 168 w 204"/>
                  <a:gd name="T23" fmla="*/ 0 h 148"/>
                  <a:gd name="T24" fmla="*/ 178 w 204"/>
                  <a:gd name="T25" fmla="*/ 4 h 148"/>
                  <a:gd name="T26" fmla="*/ 200 w 204"/>
                  <a:gd name="T27" fmla="*/ 26 h 148"/>
                  <a:gd name="T28" fmla="*/ 204 w 204"/>
                  <a:gd name="T29" fmla="*/ 35 h 148"/>
                  <a:gd name="T30" fmla="*/ 198 w 204"/>
                  <a:gd name="T31" fmla="*/ 47 h 148"/>
                  <a:gd name="T32" fmla="*/ 99 w 204"/>
                  <a:gd name="T33" fmla="*/ 142 h 148"/>
                  <a:gd name="T34" fmla="*/ 86 w 204"/>
                  <a:gd name="T35" fmla="*/ 148 h 148"/>
                  <a:gd name="T36" fmla="*/ 34 w 204"/>
                  <a:gd name="T37" fmla="*/ 44 h 148"/>
                  <a:gd name="T38" fmla="*/ 12 w 204"/>
                  <a:gd name="T39" fmla="*/ 65 h 148"/>
                  <a:gd name="T40" fmla="*/ 15 w 204"/>
                  <a:gd name="T41" fmla="*/ 76 h 148"/>
                  <a:gd name="T42" fmla="*/ 80 w 204"/>
                  <a:gd name="T43" fmla="*/ 137 h 148"/>
                  <a:gd name="T44" fmla="*/ 86 w 204"/>
                  <a:gd name="T45" fmla="*/ 141 h 148"/>
                  <a:gd name="T46" fmla="*/ 94 w 204"/>
                  <a:gd name="T47" fmla="*/ 137 h 148"/>
                  <a:gd name="T48" fmla="*/ 193 w 204"/>
                  <a:gd name="T49" fmla="*/ 42 h 148"/>
                  <a:gd name="T50" fmla="*/ 197 w 204"/>
                  <a:gd name="T51" fmla="*/ 35 h 148"/>
                  <a:gd name="T52" fmla="*/ 195 w 204"/>
                  <a:gd name="T53" fmla="*/ 31 h 148"/>
                  <a:gd name="T54" fmla="*/ 195 w 204"/>
                  <a:gd name="T55" fmla="*/ 31 h 148"/>
                  <a:gd name="T56" fmla="*/ 174 w 204"/>
                  <a:gd name="T57" fmla="*/ 10 h 148"/>
                  <a:gd name="T58" fmla="*/ 168 w 204"/>
                  <a:gd name="T59" fmla="*/ 7 h 148"/>
                  <a:gd name="T60" fmla="*/ 163 w 204"/>
                  <a:gd name="T61" fmla="*/ 9 h 148"/>
                  <a:gd name="T62" fmla="*/ 101 w 204"/>
                  <a:gd name="T63" fmla="*/ 76 h 148"/>
                  <a:gd name="T64" fmla="*/ 87 w 204"/>
                  <a:gd name="T65" fmla="*/ 84 h 148"/>
                  <a:gd name="T66" fmla="*/ 72 w 204"/>
                  <a:gd name="T67" fmla="*/ 76 h 148"/>
                  <a:gd name="T68" fmla="*/ 43 w 204"/>
                  <a:gd name="T69" fmla="*/ 47 h 148"/>
                  <a:gd name="T70" fmla="*/ 36 w 204"/>
                  <a:gd name="T71" fmla="*/ 43 h 148"/>
                  <a:gd name="T72" fmla="*/ 34 w 204"/>
                  <a:gd name="T73" fmla="*/ 44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4" h="148">
                    <a:moveTo>
                      <a:pt x="86" y="148"/>
                    </a:moveTo>
                    <a:cubicBezTo>
                      <a:pt x="83" y="148"/>
                      <a:pt x="79" y="147"/>
                      <a:pt x="75" y="142"/>
                    </a:cubicBezTo>
                    <a:cubicBezTo>
                      <a:pt x="10" y="82"/>
                      <a:pt x="10" y="82"/>
                      <a:pt x="10" y="82"/>
                    </a:cubicBezTo>
                    <a:cubicBezTo>
                      <a:pt x="6" y="78"/>
                      <a:pt x="0" y="69"/>
                      <a:pt x="7" y="60"/>
                    </a:cubicBezTo>
                    <a:cubicBezTo>
                      <a:pt x="29" y="38"/>
                      <a:pt x="29" y="38"/>
                      <a:pt x="29" y="38"/>
                    </a:cubicBezTo>
                    <a:cubicBezTo>
                      <a:pt x="29" y="38"/>
                      <a:pt x="32" y="36"/>
                      <a:pt x="36" y="36"/>
                    </a:cubicBezTo>
                    <a:cubicBezTo>
                      <a:pt x="39" y="36"/>
                      <a:pt x="44" y="37"/>
                      <a:pt x="48" y="42"/>
                    </a:cubicBezTo>
                    <a:cubicBezTo>
                      <a:pt x="77" y="71"/>
                      <a:pt x="77" y="71"/>
                      <a:pt x="77" y="71"/>
                    </a:cubicBezTo>
                    <a:cubicBezTo>
                      <a:pt x="78" y="72"/>
                      <a:pt x="82" y="76"/>
                      <a:pt x="87" y="76"/>
                    </a:cubicBezTo>
                    <a:cubicBezTo>
                      <a:pt x="90" y="76"/>
                      <a:pt x="92" y="75"/>
                      <a:pt x="95" y="71"/>
                    </a:cubicBezTo>
                    <a:cubicBezTo>
                      <a:pt x="158" y="4"/>
                      <a:pt x="158" y="4"/>
                      <a:pt x="158" y="4"/>
                    </a:cubicBezTo>
                    <a:cubicBezTo>
                      <a:pt x="159" y="3"/>
                      <a:pt x="162" y="0"/>
                      <a:pt x="168" y="0"/>
                    </a:cubicBezTo>
                    <a:cubicBezTo>
                      <a:pt x="172" y="0"/>
                      <a:pt x="175" y="2"/>
                      <a:pt x="178" y="4"/>
                    </a:cubicBezTo>
                    <a:cubicBezTo>
                      <a:pt x="200" y="26"/>
                      <a:pt x="200" y="26"/>
                      <a:pt x="200" y="26"/>
                    </a:cubicBezTo>
                    <a:cubicBezTo>
                      <a:pt x="201" y="27"/>
                      <a:pt x="204" y="30"/>
                      <a:pt x="204" y="35"/>
                    </a:cubicBezTo>
                    <a:cubicBezTo>
                      <a:pt x="204" y="39"/>
                      <a:pt x="202" y="43"/>
                      <a:pt x="198" y="47"/>
                    </a:cubicBezTo>
                    <a:cubicBezTo>
                      <a:pt x="99" y="142"/>
                      <a:pt x="99" y="142"/>
                      <a:pt x="99" y="142"/>
                    </a:cubicBezTo>
                    <a:cubicBezTo>
                      <a:pt x="99" y="142"/>
                      <a:pt x="93" y="148"/>
                      <a:pt x="86" y="148"/>
                    </a:cubicBezTo>
                    <a:close/>
                    <a:moveTo>
                      <a:pt x="34" y="44"/>
                    </a:moveTo>
                    <a:cubicBezTo>
                      <a:pt x="12" y="65"/>
                      <a:pt x="12" y="65"/>
                      <a:pt x="12" y="65"/>
                    </a:cubicBezTo>
                    <a:cubicBezTo>
                      <a:pt x="8" y="70"/>
                      <a:pt x="15" y="76"/>
                      <a:pt x="15" y="76"/>
                    </a:cubicBezTo>
                    <a:cubicBezTo>
                      <a:pt x="80" y="137"/>
                      <a:pt x="80" y="137"/>
                      <a:pt x="80" y="137"/>
                    </a:cubicBezTo>
                    <a:cubicBezTo>
                      <a:pt x="82" y="140"/>
                      <a:pt x="84" y="141"/>
                      <a:pt x="86" y="141"/>
                    </a:cubicBezTo>
                    <a:cubicBezTo>
                      <a:pt x="90" y="141"/>
                      <a:pt x="93" y="138"/>
                      <a:pt x="94" y="137"/>
                    </a:cubicBezTo>
                    <a:cubicBezTo>
                      <a:pt x="193" y="42"/>
                      <a:pt x="193" y="42"/>
                      <a:pt x="193" y="42"/>
                    </a:cubicBezTo>
                    <a:cubicBezTo>
                      <a:pt x="195" y="40"/>
                      <a:pt x="197" y="37"/>
                      <a:pt x="197" y="35"/>
                    </a:cubicBezTo>
                    <a:cubicBezTo>
                      <a:pt x="197" y="33"/>
                      <a:pt x="195" y="31"/>
                      <a:pt x="195" y="31"/>
                    </a:cubicBezTo>
                    <a:cubicBezTo>
                      <a:pt x="195" y="31"/>
                      <a:pt x="195" y="31"/>
                      <a:pt x="195" y="31"/>
                    </a:cubicBezTo>
                    <a:cubicBezTo>
                      <a:pt x="174" y="10"/>
                      <a:pt x="174" y="10"/>
                      <a:pt x="174" y="10"/>
                    </a:cubicBezTo>
                    <a:cubicBezTo>
                      <a:pt x="172" y="8"/>
                      <a:pt x="170" y="7"/>
                      <a:pt x="168" y="7"/>
                    </a:cubicBezTo>
                    <a:cubicBezTo>
                      <a:pt x="165" y="7"/>
                      <a:pt x="163" y="9"/>
                      <a:pt x="163" y="9"/>
                    </a:cubicBezTo>
                    <a:cubicBezTo>
                      <a:pt x="101" y="76"/>
                      <a:pt x="101" y="76"/>
                      <a:pt x="101" y="76"/>
                    </a:cubicBezTo>
                    <a:cubicBezTo>
                      <a:pt x="97" y="81"/>
                      <a:pt x="92" y="84"/>
                      <a:pt x="87" y="84"/>
                    </a:cubicBezTo>
                    <a:cubicBezTo>
                      <a:pt x="78" y="84"/>
                      <a:pt x="72" y="76"/>
                      <a:pt x="72" y="76"/>
                    </a:cubicBezTo>
                    <a:cubicBezTo>
                      <a:pt x="43" y="47"/>
                      <a:pt x="43" y="47"/>
                      <a:pt x="43" y="47"/>
                    </a:cubicBezTo>
                    <a:cubicBezTo>
                      <a:pt x="41" y="44"/>
                      <a:pt x="38" y="43"/>
                      <a:pt x="36" y="43"/>
                    </a:cubicBezTo>
                    <a:cubicBezTo>
                      <a:pt x="35" y="43"/>
                      <a:pt x="34" y="43"/>
                      <a:pt x="34" y="44"/>
                    </a:cubicBezTo>
                    <a:close/>
                  </a:path>
                </a:pathLst>
              </a:custGeom>
              <a:solidFill>
                <a:schemeClr val="bg1"/>
              </a:solidFill>
              <a:ln w="6350" cap="flat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sp>
          <p:nvSpPr>
            <p:cNvPr id="44" name="TextBox 43"/>
            <p:cNvSpPr txBox="1"/>
            <p:nvPr/>
          </p:nvSpPr>
          <p:spPr>
            <a:xfrm>
              <a:off x="5375822" y="3177001"/>
              <a:ext cx="1440354" cy="3066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+mj-lt"/>
                </a:rPr>
                <a:t>January, 07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+mj-lt"/>
              </a:endParaRPr>
            </a:p>
          </p:txBody>
        </p:sp>
      </p:grpSp>
      <p:grpSp>
        <p:nvGrpSpPr>
          <p:cNvPr id="53" name="Group 52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/>
          <p:cNvGrpSpPr/>
          <p:nvPr/>
        </p:nvGrpSpPr>
        <p:grpSpPr>
          <a:xfrm>
            <a:off x="8311505" y="1784082"/>
            <a:ext cx="2953438" cy="2177859"/>
            <a:chOff x="8311505" y="1784082"/>
            <a:chExt cx="2953438" cy="2177859"/>
          </a:xfrm>
        </p:grpSpPr>
        <p:grpSp>
          <p:nvGrpSpPr>
            <p:cNvPr id="19" name="Group 18"/>
            <p:cNvGrpSpPr/>
            <p:nvPr/>
          </p:nvGrpSpPr>
          <p:grpSpPr>
            <a:xfrm>
              <a:off x="8311505" y="1784082"/>
              <a:ext cx="2953438" cy="1097748"/>
              <a:chOff x="1190860" y="2654710"/>
              <a:chExt cx="2953438" cy="1097748"/>
            </a:xfrm>
          </p:grpSpPr>
          <p:sp>
            <p:nvSpPr>
              <p:cNvPr id="13" name="Rectangle: Rounded Corners 12"/>
              <p:cNvSpPr/>
              <p:nvPr/>
            </p:nvSpPr>
            <p:spPr>
              <a:xfrm>
                <a:off x="1190860" y="2654710"/>
                <a:ext cx="2953438" cy="1097748"/>
              </a:xfrm>
              <a:prstGeom prst="roundRect">
                <a:avLst>
                  <a:gd name="adj" fmla="val 15543"/>
                </a:avLst>
              </a:prstGeom>
              <a:solidFill>
                <a:schemeClr val="accent2"/>
              </a:solidFill>
              <a:ln>
                <a:noFill/>
              </a:ln>
              <a:effectLst>
                <a:outerShdw blurRad="698500" dist="241300" dir="5400000" sx="84000" sy="84000" algn="t" rotWithShape="0">
                  <a:schemeClr val="tx1">
                    <a:alpha val="22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8" name="Group 17"/>
              <p:cNvGrpSpPr/>
              <p:nvPr/>
            </p:nvGrpSpPr>
            <p:grpSpPr>
              <a:xfrm>
                <a:off x="1487394" y="2902380"/>
                <a:ext cx="2360371" cy="602408"/>
                <a:chOff x="1259787" y="2366352"/>
                <a:chExt cx="2360371" cy="602408"/>
              </a:xfrm>
            </p:grpSpPr>
            <p:sp>
              <p:nvSpPr>
                <p:cNvPr id="16" name="TextBox 15"/>
                <p:cNvSpPr txBox="1"/>
                <p:nvPr/>
              </p:nvSpPr>
              <p:spPr>
                <a:xfrm>
                  <a:off x="1259787" y="2366352"/>
                  <a:ext cx="236037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b="1" dirty="0">
                      <a:solidFill>
                        <a:schemeClr val="bg1"/>
                      </a:solidFill>
                      <a:latin typeface="+mj-lt"/>
                    </a:rPr>
                    <a:t>Food event #2</a:t>
                  </a:r>
                  <a:endParaRPr lang="en-US" sz="1600" b="1" dirty="0">
                    <a:solidFill>
                      <a:schemeClr val="bg1"/>
                    </a:solidFill>
                    <a:latin typeface="+mj-lt"/>
                  </a:endParaRPr>
                </a:p>
              </p:txBody>
            </p:sp>
            <p:sp>
              <p:nvSpPr>
                <p:cNvPr id="17" name="TextBox 16"/>
                <p:cNvSpPr txBox="1"/>
                <p:nvPr/>
              </p:nvSpPr>
              <p:spPr>
                <a:xfrm>
                  <a:off x="1259787" y="2675410"/>
                  <a:ext cx="2360371" cy="2933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en-US" sz="1200" dirty="0">
                      <a:solidFill>
                        <a:schemeClr val="bg1"/>
                      </a:solidFill>
                    </a:rPr>
                    <a:t>A wonderful serenity has taken</a:t>
                  </a:r>
                  <a:endParaRPr lang="en-US" sz="1200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43" name="Group 42"/>
            <p:cNvGrpSpPr/>
            <p:nvPr/>
          </p:nvGrpSpPr>
          <p:grpSpPr>
            <a:xfrm>
              <a:off x="9672924" y="3731341"/>
              <a:ext cx="230600" cy="230600"/>
              <a:chOff x="9788224" y="3731341"/>
              <a:chExt cx="230600" cy="230600"/>
            </a:xfrm>
          </p:grpSpPr>
          <p:sp>
            <p:nvSpPr>
              <p:cNvPr id="41" name="Oval 40"/>
              <p:cNvSpPr/>
              <p:nvPr/>
            </p:nvSpPr>
            <p:spPr>
              <a:xfrm>
                <a:off x="9788224" y="3731341"/>
                <a:ext cx="230600" cy="2306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>
                <a:outerShdw blurRad="241300" dist="63500" dir="2700000" sx="94000" sy="94000" algn="tl" rotWithShape="0">
                  <a:prstClr val="black">
                    <a:alpha val="32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Freeform 124"/>
              <p:cNvSpPr>
                <a:spLocks noEditPoints="1"/>
              </p:cNvSpPr>
              <p:nvPr/>
            </p:nvSpPr>
            <p:spPr bwMode="auto">
              <a:xfrm>
                <a:off x="9855836" y="3812244"/>
                <a:ext cx="95376" cy="68795"/>
              </a:xfrm>
              <a:custGeom>
                <a:avLst/>
                <a:gdLst>
                  <a:gd name="T0" fmla="*/ 86 w 204"/>
                  <a:gd name="T1" fmla="*/ 148 h 148"/>
                  <a:gd name="T2" fmla="*/ 75 w 204"/>
                  <a:gd name="T3" fmla="*/ 142 h 148"/>
                  <a:gd name="T4" fmla="*/ 10 w 204"/>
                  <a:gd name="T5" fmla="*/ 82 h 148"/>
                  <a:gd name="T6" fmla="*/ 7 w 204"/>
                  <a:gd name="T7" fmla="*/ 60 h 148"/>
                  <a:gd name="T8" fmla="*/ 29 w 204"/>
                  <a:gd name="T9" fmla="*/ 38 h 148"/>
                  <a:gd name="T10" fmla="*/ 36 w 204"/>
                  <a:gd name="T11" fmla="*/ 36 h 148"/>
                  <a:gd name="T12" fmla="*/ 48 w 204"/>
                  <a:gd name="T13" fmla="*/ 42 h 148"/>
                  <a:gd name="T14" fmla="*/ 77 w 204"/>
                  <a:gd name="T15" fmla="*/ 71 h 148"/>
                  <a:gd name="T16" fmla="*/ 87 w 204"/>
                  <a:gd name="T17" fmla="*/ 76 h 148"/>
                  <a:gd name="T18" fmla="*/ 95 w 204"/>
                  <a:gd name="T19" fmla="*/ 71 h 148"/>
                  <a:gd name="T20" fmla="*/ 158 w 204"/>
                  <a:gd name="T21" fmla="*/ 4 h 148"/>
                  <a:gd name="T22" fmla="*/ 168 w 204"/>
                  <a:gd name="T23" fmla="*/ 0 h 148"/>
                  <a:gd name="T24" fmla="*/ 178 w 204"/>
                  <a:gd name="T25" fmla="*/ 4 h 148"/>
                  <a:gd name="T26" fmla="*/ 200 w 204"/>
                  <a:gd name="T27" fmla="*/ 26 h 148"/>
                  <a:gd name="T28" fmla="*/ 204 w 204"/>
                  <a:gd name="T29" fmla="*/ 35 h 148"/>
                  <a:gd name="T30" fmla="*/ 198 w 204"/>
                  <a:gd name="T31" fmla="*/ 47 h 148"/>
                  <a:gd name="T32" fmla="*/ 99 w 204"/>
                  <a:gd name="T33" fmla="*/ 142 h 148"/>
                  <a:gd name="T34" fmla="*/ 86 w 204"/>
                  <a:gd name="T35" fmla="*/ 148 h 148"/>
                  <a:gd name="T36" fmla="*/ 34 w 204"/>
                  <a:gd name="T37" fmla="*/ 44 h 148"/>
                  <a:gd name="T38" fmla="*/ 12 w 204"/>
                  <a:gd name="T39" fmla="*/ 65 h 148"/>
                  <a:gd name="T40" fmla="*/ 15 w 204"/>
                  <a:gd name="T41" fmla="*/ 76 h 148"/>
                  <a:gd name="T42" fmla="*/ 80 w 204"/>
                  <a:gd name="T43" fmla="*/ 137 h 148"/>
                  <a:gd name="T44" fmla="*/ 86 w 204"/>
                  <a:gd name="T45" fmla="*/ 141 h 148"/>
                  <a:gd name="T46" fmla="*/ 94 w 204"/>
                  <a:gd name="T47" fmla="*/ 137 h 148"/>
                  <a:gd name="T48" fmla="*/ 193 w 204"/>
                  <a:gd name="T49" fmla="*/ 42 h 148"/>
                  <a:gd name="T50" fmla="*/ 197 w 204"/>
                  <a:gd name="T51" fmla="*/ 35 h 148"/>
                  <a:gd name="T52" fmla="*/ 195 w 204"/>
                  <a:gd name="T53" fmla="*/ 31 h 148"/>
                  <a:gd name="T54" fmla="*/ 195 w 204"/>
                  <a:gd name="T55" fmla="*/ 31 h 148"/>
                  <a:gd name="T56" fmla="*/ 174 w 204"/>
                  <a:gd name="T57" fmla="*/ 10 h 148"/>
                  <a:gd name="T58" fmla="*/ 168 w 204"/>
                  <a:gd name="T59" fmla="*/ 7 h 148"/>
                  <a:gd name="T60" fmla="*/ 163 w 204"/>
                  <a:gd name="T61" fmla="*/ 9 h 148"/>
                  <a:gd name="T62" fmla="*/ 101 w 204"/>
                  <a:gd name="T63" fmla="*/ 76 h 148"/>
                  <a:gd name="T64" fmla="*/ 87 w 204"/>
                  <a:gd name="T65" fmla="*/ 84 h 148"/>
                  <a:gd name="T66" fmla="*/ 72 w 204"/>
                  <a:gd name="T67" fmla="*/ 76 h 148"/>
                  <a:gd name="T68" fmla="*/ 43 w 204"/>
                  <a:gd name="T69" fmla="*/ 47 h 148"/>
                  <a:gd name="T70" fmla="*/ 36 w 204"/>
                  <a:gd name="T71" fmla="*/ 43 h 148"/>
                  <a:gd name="T72" fmla="*/ 34 w 204"/>
                  <a:gd name="T73" fmla="*/ 44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4" h="148">
                    <a:moveTo>
                      <a:pt x="86" y="148"/>
                    </a:moveTo>
                    <a:cubicBezTo>
                      <a:pt x="83" y="148"/>
                      <a:pt x="79" y="147"/>
                      <a:pt x="75" y="142"/>
                    </a:cubicBezTo>
                    <a:cubicBezTo>
                      <a:pt x="10" y="82"/>
                      <a:pt x="10" y="82"/>
                      <a:pt x="10" y="82"/>
                    </a:cubicBezTo>
                    <a:cubicBezTo>
                      <a:pt x="6" y="78"/>
                      <a:pt x="0" y="69"/>
                      <a:pt x="7" y="60"/>
                    </a:cubicBezTo>
                    <a:cubicBezTo>
                      <a:pt x="29" y="38"/>
                      <a:pt x="29" y="38"/>
                      <a:pt x="29" y="38"/>
                    </a:cubicBezTo>
                    <a:cubicBezTo>
                      <a:pt x="29" y="38"/>
                      <a:pt x="32" y="36"/>
                      <a:pt x="36" y="36"/>
                    </a:cubicBezTo>
                    <a:cubicBezTo>
                      <a:pt x="39" y="36"/>
                      <a:pt x="44" y="37"/>
                      <a:pt x="48" y="42"/>
                    </a:cubicBezTo>
                    <a:cubicBezTo>
                      <a:pt x="77" y="71"/>
                      <a:pt x="77" y="71"/>
                      <a:pt x="77" y="71"/>
                    </a:cubicBezTo>
                    <a:cubicBezTo>
                      <a:pt x="78" y="72"/>
                      <a:pt x="82" y="76"/>
                      <a:pt x="87" y="76"/>
                    </a:cubicBezTo>
                    <a:cubicBezTo>
                      <a:pt x="90" y="76"/>
                      <a:pt x="92" y="75"/>
                      <a:pt x="95" y="71"/>
                    </a:cubicBezTo>
                    <a:cubicBezTo>
                      <a:pt x="158" y="4"/>
                      <a:pt x="158" y="4"/>
                      <a:pt x="158" y="4"/>
                    </a:cubicBezTo>
                    <a:cubicBezTo>
                      <a:pt x="159" y="3"/>
                      <a:pt x="162" y="0"/>
                      <a:pt x="168" y="0"/>
                    </a:cubicBezTo>
                    <a:cubicBezTo>
                      <a:pt x="172" y="0"/>
                      <a:pt x="175" y="2"/>
                      <a:pt x="178" y="4"/>
                    </a:cubicBezTo>
                    <a:cubicBezTo>
                      <a:pt x="200" y="26"/>
                      <a:pt x="200" y="26"/>
                      <a:pt x="200" y="26"/>
                    </a:cubicBezTo>
                    <a:cubicBezTo>
                      <a:pt x="201" y="27"/>
                      <a:pt x="204" y="30"/>
                      <a:pt x="204" y="35"/>
                    </a:cubicBezTo>
                    <a:cubicBezTo>
                      <a:pt x="204" y="39"/>
                      <a:pt x="202" y="43"/>
                      <a:pt x="198" y="47"/>
                    </a:cubicBezTo>
                    <a:cubicBezTo>
                      <a:pt x="99" y="142"/>
                      <a:pt x="99" y="142"/>
                      <a:pt x="99" y="142"/>
                    </a:cubicBezTo>
                    <a:cubicBezTo>
                      <a:pt x="99" y="142"/>
                      <a:pt x="93" y="148"/>
                      <a:pt x="86" y="148"/>
                    </a:cubicBezTo>
                    <a:close/>
                    <a:moveTo>
                      <a:pt x="34" y="44"/>
                    </a:moveTo>
                    <a:cubicBezTo>
                      <a:pt x="12" y="65"/>
                      <a:pt x="12" y="65"/>
                      <a:pt x="12" y="65"/>
                    </a:cubicBezTo>
                    <a:cubicBezTo>
                      <a:pt x="8" y="70"/>
                      <a:pt x="15" y="76"/>
                      <a:pt x="15" y="76"/>
                    </a:cubicBezTo>
                    <a:cubicBezTo>
                      <a:pt x="80" y="137"/>
                      <a:pt x="80" y="137"/>
                      <a:pt x="80" y="137"/>
                    </a:cubicBezTo>
                    <a:cubicBezTo>
                      <a:pt x="82" y="140"/>
                      <a:pt x="84" y="141"/>
                      <a:pt x="86" y="141"/>
                    </a:cubicBezTo>
                    <a:cubicBezTo>
                      <a:pt x="90" y="141"/>
                      <a:pt x="93" y="138"/>
                      <a:pt x="94" y="137"/>
                    </a:cubicBezTo>
                    <a:cubicBezTo>
                      <a:pt x="193" y="42"/>
                      <a:pt x="193" y="42"/>
                      <a:pt x="193" y="42"/>
                    </a:cubicBezTo>
                    <a:cubicBezTo>
                      <a:pt x="195" y="40"/>
                      <a:pt x="197" y="37"/>
                      <a:pt x="197" y="35"/>
                    </a:cubicBezTo>
                    <a:cubicBezTo>
                      <a:pt x="197" y="33"/>
                      <a:pt x="195" y="31"/>
                      <a:pt x="195" y="31"/>
                    </a:cubicBezTo>
                    <a:cubicBezTo>
                      <a:pt x="195" y="31"/>
                      <a:pt x="195" y="31"/>
                      <a:pt x="195" y="31"/>
                    </a:cubicBezTo>
                    <a:cubicBezTo>
                      <a:pt x="174" y="10"/>
                      <a:pt x="174" y="10"/>
                      <a:pt x="174" y="10"/>
                    </a:cubicBezTo>
                    <a:cubicBezTo>
                      <a:pt x="172" y="8"/>
                      <a:pt x="170" y="7"/>
                      <a:pt x="168" y="7"/>
                    </a:cubicBezTo>
                    <a:cubicBezTo>
                      <a:pt x="165" y="7"/>
                      <a:pt x="163" y="9"/>
                      <a:pt x="163" y="9"/>
                    </a:cubicBezTo>
                    <a:cubicBezTo>
                      <a:pt x="101" y="76"/>
                      <a:pt x="101" y="76"/>
                      <a:pt x="101" y="76"/>
                    </a:cubicBezTo>
                    <a:cubicBezTo>
                      <a:pt x="97" y="81"/>
                      <a:pt x="92" y="84"/>
                      <a:pt x="87" y="84"/>
                    </a:cubicBezTo>
                    <a:cubicBezTo>
                      <a:pt x="78" y="84"/>
                      <a:pt x="72" y="76"/>
                      <a:pt x="72" y="76"/>
                    </a:cubicBezTo>
                    <a:cubicBezTo>
                      <a:pt x="43" y="47"/>
                      <a:pt x="43" y="47"/>
                      <a:pt x="43" y="47"/>
                    </a:cubicBezTo>
                    <a:cubicBezTo>
                      <a:pt x="41" y="44"/>
                      <a:pt x="38" y="43"/>
                      <a:pt x="36" y="43"/>
                    </a:cubicBezTo>
                    <a:cubicBezTo>
                      <a:pt x="35" y="43"/>
                      <a:pt x="34" y="43"/>
                      <a:pt x="34" y="44"/>
                    </a:cubicBezTo>
                    <a:close/>
                  </a:path>
                </a:pathLst>
              </a:custGeom>
              <a:solidFill>
                <a:schemeClr val="bg1"/>
              </a:solidFill>
              <a:ln w="6350" cap="flat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sp>
          <p:nvSpPr>
            <p:cNvPr id="45" name="TextBox 44"/>
            <p:cNvSpPr txBox="1"/>
            <p:nvPr/>
          </p:nvSpPr>
          <p:spPr>
            <a:xfrm>
              <a:off x="9068047" y="3177001"/>
              <a:ext cx="1440354" cy="3066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+mj-lt"/>
                </a:rPr>
                <a:t>February, 15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+mj-lt"/>
              </a:endParaRPr>
            </a:p>
          </p:txBody>
        </p:sp>
      </p:grpSp>
      <p:sp>
        <p:nvSpPr>
          <p:cNvPr id="46" name="TextBox 45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/>
          <p:cNvSpPr txBox="1"/>
          <p:nvPr/>
        </p:nvSpPr>
        <p:spPr>
          <a:xfrm>
            <a:off x="953862" y="2980799"/>
            <a:ext cx="2808589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dirty="0">
                <a:solidFill>
                  <a:schemeClr val="bg1"/>
                </a:solidFill>
              </a:rPr>
              <a:t>A wonderful serenity has taken possession of my entire soul, like these sweet mornings.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6" name="e7d195523061f1c0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 hidden="1"/>
          <p:cNvSpPr txBox="1"/>
          <p:nvPr/>
        </p:nvSpPr>
        <p:spPr>
          <a:xfrm>
            <a:off x="-355600" y="1803400"/>
            <a:ext cx="323807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/>
              <a:t>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</a:t>
            </a:r>
            <a:endParaRPr lang="zh-CN" altLang="en-US" sz="100"/>
          </a:p>
        </p:txBody>
      </p:sp>
      <p:pic>
        <p:nvPicPr>
          <p:cNvPr id="66" name="图片占位符 65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/>
          <a:srcRect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4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157007" y="2177810"/>
            <a:ext cx="387798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9600" dirty="0">
                <a:solidFill>
                  <a:schemeClr val="tx2">
                    <a:lumMod val="50000"/>
                  </a:schemeClr>
                </a:solidFill>
                <a:latin typeface="方正吕建德字体" panose="02010600010101010101" pitchFamily="2" charset="-122"/>
                <a:ea typeface="方正吕建德字体" panose="02010600010101010101" pitchFamily="2" charset="-122"/>
              </a:rPr>
              <a:t>第肆部</a:t>
            </a:r>
            <a:endParaRPr lang="zh-CN" altLang="en-US" sz="9600" dirty="0">
              <a:solidFill>
                <a:schemeClr val="tx2">
                  <a:lumMod val="50000"/>
                </a:schemeClr>
              </a:solidFill>
              <a:latin typeface="方正吕建德字体" panose="02010600010101010101" pitchFamily="2" charset="-122"/>
              <a:ea typeface="方正吕建德字体" panose="0201060001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281055" y="3419703"/>
            <a:ext cx="3753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梦幻淡雅水彩肌理纹理</a:t>
            </a:r>
            <a:endParaRPr lang="zh-CN" altLang="en-US" dirty="0">
              <a:solidFill>
                <a:schemeClr val="bg1">
                  <a:lumMod val="50000"/>
                </a:schemeClr>
              </a:solidFill>
              <a:latin typeface="方正苏新诗柳楷简体" panose="02000000000000000000" pitchFamily="2" charset="-122"/>
              <a:ea typeface="方正苏新诗柳楷简体" panose="02000000000000000000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5368635" y="3789035"/>
            <a:ext cx="1454728" cy="11573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 cstate="screen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: Rounded Corners 18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/>
          <p:cNvSpPr/>
          <p:nvPr/>
        </p:nvSpPr>
        <p:spPr>
          <a:xfrm>
            <a:off x="941758" y="906780"/>
            <a:ext cx="2490364" cy="5044440"/>
          </a:xfrm>
          <a:prstGeom prst="roundRect">
            <a:avLst>
              <a:gd name="adj" fmla="val 4818"/>
            </a:avLst>
          </a:prstGeom>
          <a:solidFill>
            <a:schemeClr val="bg1"/>
          </a:solidFill>
          <a:ln>
            <a:noFill/>
          </a:ln>
          <a:effectLst>
            <a:outerShdw blurRad="139700" dist="127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: Rounded Corners 46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/>
          <p:cNvSpPr/>
          <p:nvPr/>
        </p:nvSpPr>
        <p:spPr>
          <a:xfrm>
            <a:off x="3547798" y="906780"/>
            <a:ext cx="2490364" cy="5044440"/>
          </a:xfrm>
          <a:prstGeom prst="roundRect">
            <a:avLst>
              <a:gd name="adj" fmla="val 4818"/>
            </a:avLst>
          </a:pr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r="100000" b="100000"/>
            </a:path>
          </a:gradFill>
          <a:ln>
            <a:noFill/>
          </a:ln>
          <a:effectLst>
            <a:outerShdw blurRad="609600" dist="127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Rectangle: Rounded Corners 47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/>
          <p:cNvSpPr/>
          <p:nvPr/>
        </p:nvSpPr>
        <p:spPr>
          <a:xfrm>
            <a:off x="6153838" y="906780"/>
            <a:ext cx="2490364" cy="5044440"/>
          </a:xfrm>
          <a:prstGeom prst="roundRect">
            <a:avLst>
              <a:gd name="adj" fmla="val 4818"/>
            </a:avLst>
          </a:prstGeom>
          <a:solidFill>
            <a:schemeClr val="bg1"/>
          </a:solidFill>
          <a:ln>
            <a:noFill/>
          </a:ln>
          <a:effectLst>
            <a:outerShdw blurRad="139700" dist="127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Rectangle: Rounded Corners 48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/>
          <p:cNvSpPr/>
          <p:nvPr/>
        </p:nvSpPr>
        <p:spPr>
          <a:xfrm>
            <a:off x="8759878" y="906780"/>
            <a:ext cx="2490364" cy="5044440"/>
          </a:xfrm>
          <a:prstGeom prst="roundRect">
            <a:avLst>
              <a:gd name="adj" fmla="val 4818"/>
            </a:avLst>
          </a:prstGeom>
          <a:solidFill>
            <a:schemeClr val="bg1"/>
          </a:solidFill>
          <a:ln>
            <a:noFill/>
          </a:ln>
          <a:effectLst>
            <a:outerShdw blurRad="139700" dist="127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3" name="Group 52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/>
          <p:cNvGrpSpPr/>
          <p:nvPr/>
        </p:nvGrpSpPr>
        <p:grpSpPr>
          <a:xfrm>
            <a:off x="1059458" y="3483625"/>
            <a:ext cx="2254965" cy="1327479"/>
            <a:chOff x="1059458" y="3483625"/>
            <a:chExt cx="2254965" cy="1327479"/>
          </a:xfrm>
        </p:grpSpPr>
        <p:sp>
          <p:nvSpPr>
            <p:cNvPr id="50" name="TextBox 49"/>
            <p:cNvSpPr txBox="1"/>
            <p:nvPr/>
          </p:nvSpPr>
          <p:spPr>
            <a:xfrm>
              <a:off x="1059458" y="3483625"/>
              <a:ext cx="22549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Strengths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059458" y="3852957"/>
              <a:ext cx="2254965" cy="9581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200" b="1" dirty="0">
                  <a:solidFill>
                    <a:schemeClr val="bg1">
                      <a:lumMod val="65000"/>
                    </a:schemeClr>
                  </a:solidFill>
                </a:rPr>
                <a:t>A wonderful serenity </a:t>
              </a: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</a:rPr>
                <a:t>has taken possession of my entire soul, like these sweet mornings of spring.</a:t>
              </a:r>
              <a:endParaRPr lang="en-US" sz="12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grpSp>
        <p:nvGrpSpPr>
          <p:cNvPr id="54" name="Group 53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/>
          <p:cNvGrpSpPr/>
          <p:nvPr/>
        </p:nvGrpSpPr>
        <p:grpSpPr>
          <a:xfrm>
            <a:off x="3665498" y="3477415"/>
            <a:ext cx="2254965" cy="1327479"/>
            <a:chOff x="1059458" y="3483625"/>
            <a:chExt cx="2254965" cy="1327479"/>
          </a:xfrm>
        </p:grpSpPr>
        <p:sp>
          <p:nvSpPr>
            <p:cNvPr id="55" name="TextBox 54"/>
            <p:cNvSpPr txBox="1"/>
            <p:nvPr/>
          </p:nvSpPr>
          <p:spPr>
            <a:xfrm>
              <a:off x="1059458" y="3483625"/>
              <a:ext cx="22549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+mj-lt"/>
                </a:rPr>
                <a:t>Weaknesses</a:t>
              </a:r>
              <a:endParaRPr lang="en-US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059458" y="3852957"/>
              <a:ext cx="2254965" cy="9581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200" b="1" dirty="0">
                  <a:solidFill>
                    <a:schemeClr val="bg1"/>
                  </a:solidFill>
                </a:rPr>
                <a:t>A wonderful serenity </a:t>
              </a:r>
              <a:r>
                <a:rPr lang="en-US" sz="1200" dirty="0">
                  <a:solidFill>
                    <a:schemeClr val="bg1"/>
                  </a:solidFill>
                </a:rPr>
                <a:t>has taken possession of my entire soul, like these sweet mornings of spring.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8" name="Group 57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/>
          <p:cNvGrpSpPr/>
          <p:nvPr/>
        </p:nvGrpSpPr>
        <p:grpSpPr>
          <a:xfrm>
            <a:off x="6271538" y="3483625"/>
            <a:ext cx="2254965" cy="1327479"/>
            <a:chOff x="1059458" y="3483625"/>
            <a:chExt cx="2254965" cy="1327479"/>
          </a:xfrm>
        </p:grpSpPr>
        <p:sp>
          <p:nvSpPr>
            <p:cNvPr id="59" name="TextBox 58"/>
            <p:cNvSpPr txBox="1"/>
            <p:nvPr/>
          </p:nvSpPr>
          <p:spPr>
            <a:xfrm>
              <a:off x="1059458" y="3483625"/>
              <a:ext cx="22549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Opportunities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1059458" y="3852957"/>
              <a:ext cx="2254965" cy="9581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200" b="1" dirty="0">
                  <a:solidFill>
                    <a:schemeClr val="bg1">
                      <a:lumMod val="65000"/>
                    </a:schemeClr>
                  </a:solidFill>
                </a:rPr>
                <a:t>A wonderful serenity </a:t>
              </a: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</a:rPr>
                <a:t>has taken possession of my entire soul, like these sweet mornings of spring.</a:t>
              </a:r>
              <a:endParaRPr lang="en-US" sz="12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grpSp>
        <p:nvGrpSpPr>
          <p:cNvPr id="62" name="Group 61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/>
          <p:cNvGrpSpPr/>
          <p:nvPr/>
        </p:nvGrpSpPr>
        <p:grpSpPr>
          <a:xfrm>
            <a:off x="8877578" y="3477415"/>
            <a:ext cx="2254965" cy="1327479"/>
            <a:chOff x="1059458" y="3483625"/>
            <a:chExt cx="2254965" cy="1327479"/>
          </a:xfrm>
        </p:grpSpPr>
        <p:sp>
          <p:nvSpPr>
            <p:cNvPr id="63" name="TextBox 62"/>
            <p:cNvSpPr txBox="1"/>
            <p:nvPr/>
          </p:nvSpPr>
          <p:spPr>
            <a:xfrm>
              <a:off x="1059458" y="3483625"/>
              <a:ext cx="22549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Threats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1059458" y="3852957"/>
              <a:ext cx="2254965" cy="9581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200" b="1" dirty="0">
                  <a:solidFill>
                    <a:schemeClr val="bg1">
                      <a:lumMod val="65000"/>
                    </a:schemeClr>
                  </a:solidFill>
                </a:rPr>
                <a:t>A wonderful serenity </a:t>
              </a: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</a:rPr>
                <a:t>has taken possession of my entire soul, like these sweet mornings of spring.</a:t>
              </a:r>
              <a:endParaRPr lang="en-US" sz="12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grpSp>
        <p:nvGrpSpPr>
          <p:cNvPr id="71" name="Group 70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/>
          <p:cNvGrpSpPr/>
          <p:nvPr/>
        </p:nvGrpSpPr>
        <p:grpSpPr>
          <a:xfrm>
            <a:off x="1341120" y="5134716"/>
            <a:ext cx="1691640" cy="645208"/>
            <a:chOff x="1341120" y="5134716"/>
            <a:chExt cx="1691640" cy="645208"/>
          </a:xfrm>
        </p:grpSpPr>
        <p:sp>
          <p:nvSpPr>
            <p:cNvPr id="52" name="TextBox 51"/>
            <p:cNvSpPr txBox="1"/>
            <p:nvPr/>
          </p:nvSpPr>
          <p:spPr>
            <a:xfrm>
              <a:off x="1341120" y="5134716"/>
              <a:ext cx="16916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accent1"/>
                  </a:solidFill>
                  <a:latin typeface="+mj-lt"/>
                </a:rPr>
                <a:t>13.582</a:t>
              </a:r>
              <a:endParaRPr lang="en-US" sz="2400" dirty="0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1399999" y="5503310"/>
              <a:ext cx="1573882" cy="2766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050" i="1" dirty="0">
                  <a:solidFill>
                    <a:schemeClr val="bg1">
                      <a:lumMod val="65000"/>
                    </a:schemeClr>
                  </a:solidFill>
                </a:rPr>
                <a:t>Overall text</a:t>
              </a:r>
              <a:endParaRPr lang="en-US" sz="1050" i="1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grpSp>
        <p:nvGrpSpPr>
          <p:cNvPr id="70" name="Group 69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/>
          <p:cNvGrpSpPr/>
          <p:nvPr/>
        </p:nvGrpSpPr>
        <p:grpSpPr>
          <a:xfrm>
            <a:off x="3947160" y="5128506"/>
            <a:ext cx="1691640" cy="651418"/>
            <a:chOff x="3947160" y="5128506"/>
            <a:chExt cx="1691640" cy="651418"/>
          </a:xfrm>
        </p:grpSpPr>
        <p:sp>
          <p:nvSpPr>
            <p:cNvPr id="57" name="TextBox 56"/>
            <p:cNvSpPr txBox="1"/>
            <p:nvPr/>
          </p:nvSpPr>
          <p:spPr>
            <a:xfrm>
              <a:off x="3947160" y="5128506"/>
              <a:ext cx="16916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+mj-lt"/>
                </a:rPr>
                <a:t>7.850</a:t>
              </a:r>
              <a:endParaRPr lang="en-US" sz="24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4006039" y="5503310"/>
              <a:ext cx="1573882" cy="2766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050" i="1" dirty="0">
                  <a:solidFill>
                    <a:schemeClr val="bg1"/>
                  </a:solidFill>
                </a:rPr>
                <a:t>Overall text</a:t>
              </a:r>
              <a:endParaRPr lang="en-US" sz="1050" i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2" name="Group 71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/>
          <p:cNvGrpSpPr/>
          <p:nvPr/>
        </p:nvGrpSpPr>
        <p:grpSpPr>
          <a:xfrm>
            <a:off x="6553200" y="5134716"/>
            <a:ext cx="1691640" cy="645208"/>
            <a:chOff x="6553200" y="5134716"/>
            <a:chExt cx="1691640" cy="645208"/>
          </a:xfrm>
        </p:grpSpPr>
        <p:sp>
          <p:nvSpPr>
            <p:cNvPr id="61" name="TextBox 60"/>
            <p:cNvSpPr txBox="1"/>
            <p:nvPr/>
          </p:nvSpPr>
          <p:spPr>
            <a:xfrm>
              <a:off x="6553200" y="5134716"/>
              <a:ext cx="16916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accent1"/>
                  </a:solidFill>
                  <a:latin typeface="+mj-lt"/>
                </a:rPr>
                <a:t>2.410</a:t>
              </a:r>
              <a:endParaRPr lang="en-US" sz="2400" dirty="0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6612079" y="5503310"/>
              <a:ext cx="1573882" cy="2766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050" i="1" dirty="0">
                  <a:solidFill>
                    <a:schemeClr val="bg1">
                      <a:lumMod val="65000"/>
                    </a:schemeClr>
                  </a:solidFill>
                </a:rPr>
                <a:t>Overall text</a:t>
              </a:r>
              <a:endParaRPr lang="en-US" sz="1050" i="1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grpSp>
        <p:nvGrpSpPr>
          <p:cNvPr id="73" name="Group 72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/>
          <p:cNvGrpSpPr/>
          <p:nvPr/>
        </p:nvGrpSpPr>
        <p:grpSpPr>
          <a:xfrm>
            <a:off x="9159240" y="5128506"/>
            <a:ext cx="1691640" cy="651418"/>
            <a:chOff x="9159240" y="5128506"/>
            <a:chExt cx="1691640" cy="651418"/>
          </a:xfrm>
        </p:grpSpPr>
        <p:sp>
          <p:nvSpPr>
            <p:cNvPr id="65" name="TextBox 64"/>
            <p:cNvSpPr txBox="1"/>
            <p:nvPr/>
          </p:nvSpPr>
          <p:spPr>
            <a:xfrm>
              <a:off x="9159240" y="5128506"/>
              <a:ext cx="16916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accent1"/>
                  </a:solidFill>
                  <a:latin typeface="+mj-lt"/>
                </a:rPr>
                <a:t>8.330</a:t>
              </a:r>
              <a:endParaRPr lang="en-US" sz="2400" dirty="0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9218119" y="5503310"/>
              <a:ext cx="1573882" cy="2766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050" i="1" dirty="0">
                  <a:solidFill>
                    <a:schemeClr val="bg1">
                      <a:lumMod val="65000"/>
                    </a:schemeClr>
                  </a:solidFill>
                </a:rPr>
                <a:t>Overall text</a:t>
              </a:r>
              <a:endParaRPr lang="en-US" sz="1050" i="1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pic>
        <p:nvPicPr>
          <p:cNvPr id="4" name="图片占位符 3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/>
          <a:srcRect/>
          <a:stretch>
            <a:fillRect/>
          </a:stretch>
        </p:blipFill>
        <p:spPr/>
      </p:pic>
      <p:pic>
        <p:nvPicPr>
          <p:cNvPr id="8" name="图片占位符 7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screen"/>
          <a:srcRect/>
          <a:stretch>
            <a:fillRect/>
          </a:stretch>
        </p:blipFill>
        <p:spPr/>
      </p:pic>
      <p:pic>
        <p:nvPicPr>
          <p:cNvPr id="11" name="图片占位符 10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/>
          <p:cNvPicPr>
            <a:picLocks noGrp="1" noChangeAspect="1"/>
          </p:cNvPicPr>
          <p:nvPr>
            <p:ph type="pic" sz="quarter" idx="12"/>
          </p:nvPr>
        </p:nvPicPr>
        <p:blipFill>
          <a:blip r:embed="rId4" cstate="screen"/>
          <a:srcRect/>
          <a:stretch>
            <a:fillRect/>
          </a:stretch>
        </p:blipFill>
        <p:spPr/>
      </p:pic>
      <p:pic>
        <p:nvPicPr>
          <p:cNvPr id="13" name="图片占位符 12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/>
          <p:cNvPicPr>
            <a:picLocks noGrp="1" noChangeAspect="1"/>
          </p:cNvPicPr>
          <p:nvPr>
            <p:ph type="pic" sz="quarter" idx="13"/>
          </p:nvPr>
        </p:nvPicPr>
        <p:blipFill>
          <a:blip r:embed="rId5" cstate="screen"/>
          <a:srcRect/>
          <a:stretch>
            <a:fillRect/>
          </a:stretch>
        </p:blipFill>
        <p:spPr/>
      </p:pic>
      <p:sp>
        <p:nvSpPr>
          <p:cNvPr id="14" name="e7d195523061f1c0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 hidden="1"/>
          <p:cNvSpPr txBox="1"/>
          <p:nvPr/>
        </p:nvSpPr>
        <p:spPr>
          <a:xfrm>
            <a:off x="-355600" y="1803400"/>
            <a:ext cx="323807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/>
              <a:t>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</a:t>
            </a:r>
            <a:endParaRPr lang="zh-CN" altLang="en-US" sz="1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47" grpId="0" animBg="1"/>
      <p:bldP spid="48" grpId="0" animBg="1"/>
      <p:bldP spid="4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/>
          <p:cNvGrpSpPr/>
          <p:nvPr/>
        </p:nvGrpSpPr>
        <p:grpSpPr>
          <a:xfrm>
            <a:off x="5619036" y="2952036"/>
            <a:ext cx="953929" cy="953929"/>
            <a:chOff x="5691414" y="2718151"/>
            <a:chExt cx="953929" cy="953929"/>
          </a:xfrm>
        </p:grpSpPr>
        <p:sp>
          <p:nvSpPr>
            <p:cNvPr id="41" name="Oval 40"/>
            <p:cNvSpPr/>
            <p:nvPr/>
          </p:nvSpPr>
          <p:spPr>
            <a:xfrm>
              <a:off x="5691414" y="2718151"/>
              <a:ext cx="953929" cy="95392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774700" dist="368300" dir="5400000" sx="78000" sy="78000" algn="t" rotWithShape="0">
                <a:prstClr val="black">
                  <a:alpha val="2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 89"/>
            <p:cNvSpPr>
              <a:spLocks noEditPoints="1"/>
            </p:cNvSpPr>
            <p:nvPr/>
          </p:nvSpPr>
          <p:spPr bwMode="auto">
            <a:xfrm>
              <a:off x="5974872" y="2972113"/>
              <a:ext cx="387012" cy="387012"/>
            </a:xfrm>
            <a:custGeom>
              <a:avLst/>
              <a:gdLst>
                <a:gd name="T0" fmla="*/ 205 w 216"/>
                <a:gd name="T1" fmla="*/ 179 h 216"/>
                <a:gd name="T2" fmla="*/ 12 w 216"/>
                <a:gd name="T3" fmla="*/ 179 h 216"/>
                <a:gd name="T4" fmla="*/ 0 w 216"/>
                <a:gd name="T5" fmla="*/ 199 h 216"/>
                <a:gd name="T6" fmla="*/ 15 w 216"/>
                <a:gd name="T7" fmla="*/ 216 h 216"/>
                <a:gd name="T8" fmla="*/ 216 w 216"/>
                <a:gd name="T9" fmla="*/ 201 h 216"/>
                <a:gd name="T10" fmla="*/ 204 w 216"/>
                <a:gd name="T11" fmla="*/ 184 h 216"/>
                <a:gd name="T12" fmla="*/ 197 w 216"/>
                <a:gd name="T13" fmla="*/ 179 h 216"/>
                <a:gd name="T14" fmla="*/ 20 w 216"/>
                <a:gd name="T15" fmla="*/ 184 h 216"/>
                <a:gd name="T16" fmla="*/ 108 w 216"/>
                <a:gd name="T17" fmla="*/ 92 h 216"/>
                <a:gd name="T18" fmla="*/ 200 w 216"/>
                <a:gd name="T19" fmla="*/ 208 h 216"/>
                <a:gd name="T20" fmla="*/ 8 w 216"/>
                <a:gd name="T21" fmla="*/ 201 h 216"/>
                <a:gd name="T22" fmla="*/ 15 w 216"/>
                <a:gd name="T23" fmla="*/ 192 h 216"/>
                <a:gd name="T24" fmla="*/ 208 w 216"/>
                <a:gd name="T25" fmla="*/ 199 h 216"/>
                <a:gd name="T26" fmla="*/ 44 w 216"/>
                <a:gd name="T27" fmla="*/ 175 h 216"/>
                <a:gd name="T28" fmla="*/ 106 w 216"/>
                <a:gd name="T29" fmla="*/ 113 h 216"/>
                <a:gd name="T30" fmla="*/ 106 w 216"/>
                <a:gd name="T31" fmla="*/ 105 h 216"/>
                <a:gd name="T32" fmla="*/ 44 w 216"/>
                <a:gd name="T33" fmla="*/ 175 h 216"/>
                <a:gd name="T34" fmla="*/ 97 w 216"/>
                <a:gd name="T35" fmla="*/ 80 h 216"/>
                <a:gd name="T36" fmla="*/ 109 w 216"/>
                <a:gd name="T37" fmla="*/ 71 h 216"/>
                <a:gd name="T38" fmla="*/ 124 w 216"/>
                <a:gd name="T39" fmla="*/ 83 h 216"/>
                <a:gd name="T40" fmla="*/ 109 w 216"/>
                <a:gd name="T41" fmla="*/ 64 h 216"/>
                <a:gd name="T42" fmla="*/ 88 w 216"/>
                <a:gd name="T43" fmla="*/ 80 h 216"/>
                <a:gd name="T44" fmla="*/ 48 w 216"/>
                <a:gd name="T45" fmla="*/ 48 h 216"/>
                <a:gd name="T46" fmla="*/ 51 w 216"/>
                <a:gd name="T47" fmla="*/ 73 h 216"/>
                <a:gd name="T48" fmla="*/ 54 w 216"/>
                <a:gd name="T49" fmla="*/ 66 h 216"/>
                <a:gd name="T50" fmla="*/ 55 w 216"/>
                <a:gd name="T51" fmla="*/ 53 h 216"/>
                <a:gd name="T52" fmla="*/ 55 w 216"/>
                <a:gd name="T53" fmla="*/ 29 h 216"/>
                <a:gd name="T54" fmla="*/ 49 w 216"/>
                <a:gd name="T55" fmla="*/ 35 h 216"/>
                <a:gd name="T56" fmla="*/ 49 w 216"/>
                <a:gd name="T57" fmla="*/ 47 h 216"/>
                <a:gd name="T58" fmla="*/ 100 w 216"/>
                <a:gd name="T59" fmla="*/ 20 h 216"/>
                <a:gd name="T60" fmla="*/ 103 w 216"/>
                <a:gd name="T61" fmla="*/ 45 h 216"/>
                <a:gd name="T62" fmla="*/ 106 w 216"/>
                <a:gd name="T63" fmla="*/ 38 h 216"/>
                <a:gd name="T64" fmla="*/ 107 w 216"/>
                <a:gd name="T65" fmla="*/ 25 h 216"/>
                <a:gd name="T66" fmla="*/ 107 w 216"/>
                <a:gd name="T67" fmla="*/ 1 h 216"/>
                <a:gd name="T68" fmla="*/ 101 w 216"/>
                <a:gd name="T69" fmla="*/ 7 h 216"/>
                <a:gd name="T70" fmla="*/ 101 w 216"/>
                <a:gd name="T71" fmla="*/ 19 h 216"/>
                <a:gd name="T72" fmla="*/ 160 w 216"/>
                <a:gd name="T73" fmla="*/ 56 h 216"/>
                <a:gd name="T74" fmla="*/ 163 w 216"/>
                <a:gd name="T75" fmla="*/ 81 h 216"/>
                <a:gd name="T76" fmla="*/ 166 w 216"/>
                <a:gd name="T77" fmla="*/ 74 h 216"/>
                <a:gd name="T78" fmla="*/ 167 w 216"/>
                <a:gd name="T79" fmla="*/ 61 h 216"/>
                <a:gd name="T80" fmla="*/ 167 w 216"/>
                <a:gd name="T81" fmla="*/ 37 h 216"/>
                <a:gd name="T82" fmla="*/ 161 w 216"/>
                <a:gd name="T83" fmla="*/ 43 h 216"/>
                <a:gd name="T84" fmla="*/ 161 w 216"/>
                <a:gd name="T85" fmla="*/ 55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16" h="216">
                  <a:moveTo>
                    <a:pt x="204" y="184"/>
                  </a:moveTo>
                  <a:cubicBezTo>
                    <a:pt x="204" y="183"/>
                    <a:pt x="205" y="181"/>
                    <a:pt x="205" y="179"/>
                  </a:cubicBezTo>
                  <a:cubicBezTo>
                    <a:pt x="205" y="126"/>
                    <a:pt x="161" y="84"/>
                    <a:pt x="108" y="84"/>
                  </a:cubicBezTo>
                  <a:cubicBezTo>
                    <a:pt x="55" y="84"/>
                    <a:pt x="12" y="126"/>
                    <a:pt x="12" y="179"/>
                  </a:cubicBezTo>
                  <a:cubicBezTo>
                    <a:pt x="12" y="181"/>
                    <a:pt x="12" y="183"/>
                    <a:pt x="12" y="184"/>
                  </a:cubicBezTo>
                  <a:cubicBezTo>
                    <a:pt x="5" y="186"/>
                    <a:pt x="0" y="192"/>
                    <a:pt x="0" y="199"/>
                  </a:cubicBezTo>
                  <a:cubicBezTo>
                    <a:pt x="0" y="201"/>
                    <a:pt x="0" y="201"/>
                    <a:pt x="0" y="201"/>
                  </a:cubicBezTo>
                  <a:cubicBezTo>
                    <a:pt x="0" y="209"/>
                    <a:pt x="7" y="216"/>
                    <a:pt x="15" y="216"/>
                  </a:cubicBezTo>
                  <a:cubicBezTo>
                    <a:pt x="201" y="216"/>
                    <a:pt x="201" y="216"/>
                    <a:pt x="201" y="216"/>
                  </a:cubicBezTo>
                  <a:cubicBezTo>
                    <a:pt x="209" y="216"/>
                    <a:pt x="216" y="209"/>
                    <a:pt x="216" y="201"/>
                  </a:cubicBezTo>
                  <a:cubicBezTo>
                    <a:pt x="216" y="199"/>
                    <a:pt x="216" y="199"/>
                    <a:pt x="216" y="199"/>
                  </a:cubicBezTo>
                  <a:cubicBezTo>
                    <a:pt x="216" y="192"/>
                    <a:pt x="211" y="186"/>
                    <a:pt x="204" y="184"/>
                  </a:cubicBezTo>
                  <a:close/>
                  <a:moveTo>
                    <a:pt x="108" y="92"/>
                  </a:moveTo>
                  <a:cubicBezTo>
                    <a:pt x="157" y="92"/>
                    <a:pt x="197" y="130"/>
                    <a:pt x="197" y="179"/>
                  </a:cubicBezTo>
                  <a:cubicBezTo>
                    <a:pt x="197" y="180"/>
                    <a:pt x="196" y="182"/>
                    <a:pt x="196" y="184"/>
                  </a:cubicBezTo>
                  <a:cubicBezTo>
                    <a:pt x="20" y="184"/>
                    <a:pt x="20" y="184"/>
                    <a:pt x="20" y="184"/>
                  </a:cubicBezTo>
                  <a:cubicBezTo>
                    <a:pt x="20" y="182"/>
                    <a:pt x="20" y="180"/>
                    <a:pt x="20" y="179"/>
                  </a:cubicBezTo>
                  <a:cubicBezTo>
                    <a:pt x="20" y="130"/>
                    <a:pt x="59" y="92"/>
                    <a:pt x="108" y="92"/>
                  </a:cubicBezTo>
                  <a:close/>
                  <a:moveTo>
                    <a:pt x="208" y="201"/>
                  </a:moveTo>
                  <a:cubicBezTo>
                    <a:pt x="208" y="204"/>
                    <a:pt x="204" y="208"/>
                    <a:pt x="200" y="208"/>
                  </a:cubicBezTo>
                  <a:cubicBezTo>
                    <a:pt x="16" y="208"/>
                    <a:pt x="16" y="208"/>
                    <a:pt x="16" y="208"/>
                  </a:cubicBezTo>
                  <a:cubicBezTo>
                    <a:pt x="12" y="208"/>
                    <a:pt x="8" y="204"/>
                    <a:pt x="8" y="201"/>
                  </a:cubicBezTo>
                  <a:cubicBezTo>
                    <a:pt x="8" y="199"/>
                    <a:pt x="8" y="199"/>
                    <a:pt x="8" y="199"/>
                  </a:cubicBezTo>
                  <a:cubicBezTo>
                    <a:pt x="8" y="195"/>
                    <a:pt x="11" y="192"/>
                    <a:pt x="15" y="192"/>
                  </a:cubicBezTo>
                  <a:cubicBezTo>
                    <a:pt x="201" y="192"/>
                    <a:pt x="201" y="192"/>
                    <a:pt x="201" y="192"/>
                  </a:cubicBezTo>
                  <a:cubicBezTo>
                    <a:pt x="205" y="192"/>
                    <a:pt x="208" y="195"/>
                    <a:pt x="208" y="199"/>
                  </a:cubicBezTo>
                  <a:lnTo>
                    <a:pt x="208" y="201"/>
                  </a:lnTo>
                  <a:close/>
                  <a:moveTo>
                    <a:pt x="44" y="175"/>
                  </a:moveTo>
                  <a:cubicBezTo>
                    <a:pt x="46" y="175"/>
                    <a:pt x="48" y="173"/>
                    <a:pt x="48" y="171"/>
                  </a:cubicBezTo>
                  <a:cubicBezTo>
                    <a:pt x="48" y="139"/>
                    <a:pt x="74" y="113"/>
                    <a:pt x="106" y="113"/>
                  </a:cubicBezTo>
                  <a:cubicBezTo>
                    <a:pt x="108" y="113"/>
                    <a:pt x="110" y="111"/>
                    <a:pt x="110" y="109"/>
                  </a:cubicBezTo>
                  <a:cubicBezTo>
                    <a:pt x="110" y="107"/>
                    <a:pt x="108" y="105"/>
                    <a:pt x="106" y="105"/>
                  </a:cubicBezTo>
                  <a:cubicBezTo>
                    <a:pt x="69" y="105"/>
                    <a:pt x="40" y="135"/>
                    <a:pt x="40" y="171"/>
                  </a:cubicBezTo>
                  <a:cubicBezTo>
                    <a:pt x="40" y="173"/>
                    <a:pt x="41" y="175"/>
                    <a:pt x="44" y="175"/>
                  </a:cubicBezTo>
                  <a:close/>
                  <a:moveTo>
                    <a:pt x="93" y="84"/>
                  </a:moveTo>
                  <a:cubicBezTo>
                    <a:pt x="95" y="84"/>
                    <a:pt x="97" y="82"/>
                    <a:pt x="97" y="80"/>
                  </a:cubicBezTo>
                  <a:cubicBezTo>
                    <a:pt x="97" y="75"/>
                    <a:pt x="102" y="71"/>
                    <a:pt x="107" y="71"/>
                  </a:cubicBezTo>
                  <a:cubicBezTo>
                    <a:pt x="109" y="71"/>
                    <a:pt x="109" y="71"/>
                    <a:pt x="109" y="71"/>
                  </a:cubicBezTo>
                  <a:cubicBezTo>
                    <a:pt x="115" y="71"/>
                    <a:pt x="119" y="75"/>
                    <a:pt x="119" y="80"/>
                  </a:cubicBezTo>
                  <a:cubicBezTo>
                    <a:pt x="119" y="82"/>
                    <a:pt x="121" y="83"/>
                    <a:pt x="124" y="83"/>
                  </a:cubicBezTo>
                  <a:cubicBezTo>
                    <a:pt x="126" y="83"/>
                    <a:pt x="128" y="82"/>
                    <a:pt x="128" y="80"/>
                  </a:cubicBezTo>
                  <a:cubicBezTo>
                    <a:pt x="128" y="71"/>
                    <a:pt x="119" y="64"/>
                    <a:pt x="109" y="64"/>
                  </a:cubicBezTo>
                  <a:cubicBezTo>
                    <a:pt x="107" y="64"/>
                    <a:pt x="107" y="64"/>
                    <a:pt x="107" y="64"/>
                  </a:cubicBezTo>
                  <a:cubicBezTo>
                    <a:pt x="97" y="64"/>
                    <a:pt x="88" y="71"/>
                    <a:pt x="88" y="80"/>
                  </a:cubicBezTo>
                  <a:cubicBezTo>
                    <a:pt x="88" y="82"/>
                    <a:pt x="90" y="84"/>
                    <a:pt x="93" y="84"/>
                  </a:cubicBezTo>
                  <a:close/>
                  <a:moveTo>
                    <a:pt x="48" y="48"/>
                  </a:moveTo>
                  <a:cubicBezTo>
                    <a:pt x="41" y="55"/>
                    <a:pt x="41" y="65"/>
                    <a:pt x="48" y="72"/>
                  </a:cubicBezTo>
                  <a:cubicBezTo>
                    <a:pt x="49" y="73"/>
                    <a:pt x="50" y="73"/>
                    <a:pt x="51" y="73"/>
                  </a:cubicBezTo>
                  <a:cubicBezTo>
                    <a:pt x="52" y="73"/>
                    <a:pt x="53" y="73"/>
                    <a:pt x="54" y="72"/>
                  </a:cubicBezTo>
                  <a:cubicBezTo>
                    <a:pt x="55" y="70"/>
                    <a:pt x="55" y="68"/>
                    <a:pt x="54" y="66"/>
                  </a:cubicBezTo>
                  <a:cubicBezTo>
                    <a:pt x="50" y="63"/>
                    <a:pt x="50" y="58"/>
                    <a:pt x="53" y="54"/>
                  </a:cubicBezTo>
                  <a:cubicBezTo>
                    <a:pt x="54" y="54"/>
                    <a:pt x="54" y="54"/>
                    <a:pt x="55" y="53"/>
                  </a:cubicBezTo>
                  <a:cubicBezTo>
                    <a:pt x="58" y="50"/>
                    <a:pt x="60" y="46"/>
                    <a:pt x="60" y="41"/>
                  </a:cubicBezTo>
                  <a:cubicBezTo>
                    <a:pt x="60" y="37"/>
                    <a:pt x="58" y="32"/>
                    <a:pt x="55" y="29"/>
                  </a:cubicBezTo>
                  <a:cubicBezTo>
                    <a:pt x="53" y="28"/>
                    <a:pt x="51" y="28"/>
                    <a:pt x="49" y="29"/>
                  </a:cubicBezTo>
                  <a:cubicBezTo>
                    <a:pt x="47" y="31"/>
                    <a:pt x="47" y="33"/>
                    <a:pt x="49" y="35"/>
                  </a:cubicBezTo>
                  <a:cubicBezTo>
                    <a:pt x="51" y="37"/>
                    <a:pt x="52" y="39"/>
                    <a:pt x="52" y="41"/>
                  </a:cubicBezTo>
                  <a:cubicBezTo>
                    <a:pt x="52" y="43"/>
                    <a:pt x="51" y="46"/>
                    <a:pt x="49" y="47"/>
                  </a:cubicBezTo>
                  <a:cubicBezTo>
                    <a:pt x="49" y="47"/>
                    <a:pt x="48" y="48"/>
                    <a:pt x="48" y="48"/>
                  </a:cubicBezTo>
                  <a:close/>
                  <a:moveTo>
                    <a:pt x="100" y="20"/>
                  </a:moveTo>
                  <a:cubicBezTo>
                    <a:pt x="93" y="27"/>
                    <a:pt x="93" y="37"/>
                    <a:pt x="100" y="44"/>
                  </a:cubicBezTo>
                  <a:cubicBezTo>
                    <a:pt x="101" y="45"/>
                    <a:pt x="102" y="45"/>
                    <a:pt x="103" y="45"/>
                  </a:cubicBezTo>
                  <a:cubicBezTo>
                    <a:pt x="104" y="45"/>
                    <a:pt x="105" y="45"/>
                    <a:pt x="106" y="44"/>
                  </a:cubicBezTo>
                  <a:cubicBezTo>
                    <a:pt x="107" y="42"/>
                    <a:pt x="107" y="40"/>
                    <a:pt x="106" y="38"/>
                  </a:cubicBezTo>
                  <a:cubicBezTo>
                    <a:pt x="102" y="35"/>
                    <a:pt x="102" y="29"/>
                    <a:pt x="105" y="26"/>
                  </a:cubicBezTo>
                  <a:cubicBezTo>
                    <a:pt x="106" y="26"/>
                    <a:pt x="106" y="26"/>
                    <a:pt x="107" y="25"/>
                  </a:cubicBezTo>
                  <a:cubicBezTo>
                    <a:pt x="110" y="22"/>
                    <a:pt x="112" y="18"/>
                    <a:pt x="112" y="13"/>
                  </a:cubicBezTo>
                  <a:cubicBezTo>
                    <a:pt x="112" y="9"/>
                    <a:pt x="110" y="4"/>
                    <a:pt x="107" y="1"/>
                  </a:cubicBezTo>
                  <a:cubicBezTo>
                    <a:pt x="105" y="0"/>
                    <a:pt x="103" y="0"/>
                    <a:pt x="101" y="1"/>
                  </a:cubicBezTo>
                  <a:cubicBezTo>
                    <a:pt x="99" y="3"/>
                    <a:pt x="99" y="5"/>
                    <a:pt x="101" y="7"/>
                  </a:cubicBezTo>
                  <a:cubicBezTo>
                    <a:pt x="103" y="9"/>
                    <a:pt x="104" y="11"/>
                    <a:pt x="104" y="13"/>
                  </a:cubicBezTo>
                  <a:cubicBezTo>
                    <a:pt x="104" y="15"/>
                    <a:pt x="103" y="17"/>
                    <a:pt x="101" y="19"/>
                  </a:cubicBezTo>
                  <a:cubicBezTo>
                    <a:pt x="101" y="19"/>
                    <a:pt x="100" y="20"/>
                    <a:pt x="100" y="20"/>
                  </a:cubicBezTo>
                  <a:close/>
                  <a:moveTo>
                    <a:pt x="160" y="56"/>
                  </a:moveTo>
                  <a:cubicBezTo>
                    <a:pt x="153" y="63"/>
                    <a:pt x="153" y="73"/>
                    <a:pt x="160" y="80"/>
                  </a:cubicBezTo>
                  <a:cubicBezTo>
                    <a:pt x="161" y="81"/>
                    <a:pt x="162" y="81"/>
                    <a:pt x="163" y="81"/>
                  </a:cubicBezTo>
                  <a:cubicBezTo>
                    <a:pt x="164" y="81"/>
                    <a:pt x="165" y="81"/>
                    <a:pt x="166" y="80"/>
                  </a:cubicBezTo>
                  <a:cubicBezTo>
                    <a:pt x="167" y="78"/>
                    <a:pt x="167" y="76"/>
                    <a:pt x="166" y="74"/>
                  </a:cubicBezTo>
                  <a:cubicBezTo>
                    <a:pt x="162" y="71"/>
                    <a:pt x="162" y="66"/>
                    <a:pt x="165" y="62"/>
                  </a:cubicBezTo>
                  <a:cubicBezTo>
                    <a:pt x="166" y="62"/>
                    <a:pt x="166" y="62"/>
                    <a:pt x="167" y="61"/>
                  </a:cubicBezTo>
                  <a:cubicBezTo>
                    <a:pt x="170" y="58"/>
                    <a:pt x="172" y="54"/>
                    <a:pt x="172" y="49"/>
                  </a:cubicBezTo>
                  <a:cubicBezTo>
                    <a:pt x="172" y="45"/>
                    <a:pt x="170" y="40"/>
                    <a:pt x="167" y="37"/>
                  </a:cubicBezTo>
                  <a:cubicBezTo>
                    <a:pt x="165" y="36"/>
                    <a:pt x="163" y="36"/>
                    <a:pt x="161" y="37"/>
                  </a:cubicBezTo>
                  <a:cubicBezTo>
                    <a:pt x="159" y="39"/>
                    <a:pt x="159" y="41"/>
                    <a:pt x="161" y="43"/>
                  </a:cubicBezTo>
                  <a:cubicBezTo>
                    <a:pt x="163" y="45"/>
                    <a:pt x="164" y="47"/>
                    <a:pt x="164" y="49"/>
                  </a:cubicBezTo>
                  <a:cubicBezTo>
                    <a:pt x="164" y="51"/>
                    <a:pt x="163" y="54"/>
                    <a:pt x="161" y="55"/>
                  </a:cubicBezTo>
                  <a:cubicBezTo>
                    <a:pt x="161" y="55"/>
                    <a:pt x="160" y="56"/>
                    <a:pt x="160" y="5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pic>
        <p:nvPicPr>
          <p:cNvPr id="11" name="图片占位符 10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/>
          <p:cNvPicPr>
            <a:picLocks noGrp="1" noChangeAspect="1"/>
          </p:cNvPicPr>
          <p:nvPr>
            <p:ph type="pic" sz="quarter" idx="11"/>
          </p:nvPr>
        </p:nvPicPr>
        <p:blipFill>
          <a:blip r:embed="rId1" cstate="screen"/>
          <a:srcRect/>
          <a:stretch>
            <a:fillRect/>
          </a:stretch>
        </p:blipFill>
        <p:spPr/>
      </p:pic>
      <p:pic>
        <p:nvPicPr>
          <p:cNvPr id="17" name="图片占位符 16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/>
          <a:srcRect/>
          <a:stretch>
            <a:fillRect/>
          </a:stretch>
        </p:blipFill>
        <p:spPr/>
      </p:pic>
      <p:sp>
        <p:nvSpPr>
          <p:cNvPr id="22" name="Rectangle: Rounded Corners 21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/>
          <p:cNvSpPr/>
          <p:nvPr/>
        </p:nvSpPr>
        <p:spPr>
          <a:xfrm>
            <a:off x="816716" y="4407810"/>
            <a:ext cx="4517284" cy="1916790"/>
          </a:xfrm>
          <a:prstGeom prst="roundRect">
            <a:avLst>
              <a:gd name="adj" fmla="val 6002"/>
            </a:avLst>
          </a:prstGeom>
          <a:solidFill>
            <a:schemeClr val="bg1"/>
          </a:solidFill>
          <a:ln>
            <a:noFill/>
          </a:ln>
          <a:effectLst>
            <a:outerShdw blurRad="1104900" dist="368300" dir="2100000" sx="92000" sy="92000" algn="tl" rotWithShape="0">
              <a:prstClr val="black">
                <a:alpha val="1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: Rounded Corners 18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/>
          <p:cNvSpPr/>
          <p:nvPr/>
        </p:nvSpPr>
        <p:spPr>
          <a:xfrm>
            <a:off x="2350921" y="5711986"/>
            <a:ext cx="1448875" cy="34893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152400" dist="38100" dir="2700000" algn="tl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Check now</a:t>
            </a:r>
            <a:endParaRPr lang="en-US" sz="1200" dirty="0"/>
          </a:p>
        </p:txBody>
      </p:sp>
      <p:grpSp>
        <p:nvGrpSpPr>
          <p:cNvPr id="2" name="Group 1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/>
          <p:cNvGrpSpPr/>
          <p:nvPr/>
        </p:nvGrpSpPr>
        <p:grpSpPr>
          <a:xfrm>
            <a:off x="1261306" y="4579107"/>
            <a:ext cx="3628104" cy="822726"/>
            <a:chOff x="1261306" y="4579107"/>
            <a:chExt cx="3628104" cy="822726"/>
          </a:xfrm>
        </p:grpSpPr>
        <p:sp>
          <p:nvSpPr>
            <p:cNvPr id="20" name="TextBox 19"/>
            <p:cNvSpPr txBox="1"/>
            <p:nvPr/>
          </p:nvSpPr>
          <p:spPr>
            <a:xfrm>
              <a:off x="1917729" y="4579107"/>
              <a:ext cx="23152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Delicious food app</a:t>
              </a:r>
              <a:endPara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261306" y="4886884"/>
              <a:ext cx="3628104" cy="5149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</a:rPr>
                <a:t>A wonderful serenity has taken possession of my entire soul, like these sweet mornings.</a:t>
              </a:r>
              <a:endParaRPr lang="en-US" sz="12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sp>
        <p:nvSpPr>
          <p:cNvPr id="27" name="Rectangle: Rounded Corners 26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/>
          <p:cNvSpPr/>
          <p:nvPr/>
        </p:nvSpPr>
        <p:spPr>
          <a:xfrm>
            <a:off x="6868205" y="4407810"/>
            <a:ext cx="4517284" cy="1916790"/>
          </a:xfrm>
          <a:prstGeom prst="roundRect">
            <a:avLst>
              <a:gd name="adj" fmla="val 6002"/>
            </a:avLst>
          </a:prstGeom>
          <a:solidFill>
            <a:schemeClr val="bg1"/>
          </a:solidFill>
          <a:ln>
            <a:noFill/>
          </a:ln>
          <a:effectLst>
            <a:outerShdw blurRad="1104900" dist="368300" dir="2100000" sx="92000" sy="92000" algn="tl" rotWithShape="0">
              <a:prstClr val="black">
                <a:alpha val="1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: Rounded Corners 27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/>
          <p:cNvSpPr/>
          <p:nvPr/>
        </p:nvSpPr>
        <p:spPr>
          <a:xfrm>
            <a:off x="8402410" y="5711986"/>
            <a:ext cx="1448875" cy="34893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152400" dist="38100" dir="2700000" algn="tl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Check now</a:t>
            </a:r>
            <a:endParaRPr lang="en-US" sz="1200" dirty="0"/>
          </a:p>
        </p:txBody>
      </p:sp>
      <p:grpSp>
        <p:nvGrpSpPr>
          <p:cNvPr id="3" name="Group 2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/>
          <p:cNvGrpSpPr/>
          <p:nvPr/>
        </p:nvGrpSpPr>
        <p:grpSpPr>
          <a:xfrm>
            <a:off x="7312795" y="4579107"/>
            <a:ext cx="3628104" cy="822726"/>
            <a:chOff x="7312795" y="4579107"/>
            <a:chExt cx="3628104" cy="822726"/>
          </a:xfrm>
        </p:grpSpPr>
        <p:sp>
          <p:nvSpPr>
            <p:cNvPr id="29" name="TextBox 28"/>
            <p:cNvSpPr txBox="1"/>
            <p:nvPr/>
          </p:nvSpPr>
          <p:spPr>
            <a:xfrm>
              <a:off x="7969218" y="4579107"/>
              <a:ext cx="23152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Healthy food app</a:t>
              </a:r>
              <a:endPara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312795" y="4886884"/>
              <a:ext cx="3628104" cy="5149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</a:rPr>
                <a:t>A wonderful serenity has taken possession of my entire soul, like these sweet mornings.</a:t>
              </a:r>
              <a:endParaRPr lang="en-US" sz="12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sp>
        <p:nvSpPr>
          <p:cNvPr id="18" name="e7d195523061f1c0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 hidden="1"/>
          <p:cNvSpPr txBox="1"/>
          <p:nvPr/>
        </p:nvSpPr>
        <p:spPr>
          <a:xfrm>
            <a:off x="-355600" y="1803400"/>
            <a:ext cx="323807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/>
              <a:t>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</a:t>
            </a:r>
            <a:endParaRPr lang="zh-CN" altLang="en-US" sz="1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3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3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9" grpId="0" animBg="1"/>
      <p:bldP spid="27" grpId="0" animBg="1"/>
      <p:bldP spid="2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Freeform: Shape 61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/>
          <p:cNvSpPr/>
          <p:nvPr/>
        </p:nvSpPr>
        <p:spPr>
          <a:xfrm>
            <a:off x="3382652" y="2111075"/>
            <a:ext cx="2471905" cy="2471905"/>
          </a:xfrm>
          <a:custGeom>
            <a:avLst/>
            <a:gdLst>
              <a:gd name="connsiteX0" fmla="*/ 655320 w 1310640"/>
              <a:gd name="connsiteY0" fmla="*/ 365268 h 1310640"/>
              <a:gd name="connsiteX1" fmla="*/ 365268 w 1310640"/>
              <a:gd name="connsiteY1" fmla="*/ 655320 h 1310640"/>
              <a:gd name="connsiteX2" fmla="*/ 655320 w 1310640"/>
              <a:gd name="connsiteY2" fmla="*/ 945372 h 1310640"/>
              <a:gd name="connsiteX3" fmla="*/ 945372 w 1310640"/>
              <a:gd name="connsiteY3" fmla="*/ 655320 h 1310640"/>
              <a:gd name="connsiteX4" fmla="*/ 655320 w 1310640"/>
              <a:gd name="connsiteY4" fmla="*/ 365268 h 1310640"/>
              <a:gd name="connsiteX5" fmla="*/ 655320 w 1310640"/>
              <a:gd name="connsiteY5" fmla="*/ 0 h 1310640"/>
              <a:gd name="connsiteX6" fmla="*/ 1310640 w 1310640"/>
              <a:gd name="connsiteY6" fmla="*/ 655320 h 1310640"/>
              <a:gd name="connsiteX7" fmla="*/ 655320 w 1310640"/>
              <a:gd name="connsiteY7" fmla="*/ 1310640 h 1310640"/>
              <a:gd name="connsiteX8" fmla="*/ 0 w 1310640"/>
              <a:gd name="connsiteY8" fmla="*/ 655320 h 1310640"/>
              <a:gd name="connsiteX9" fmla="*/ 655320 w 1310640"/>
              <a:gd name="connsiteY9" fmla="*/ 0 h 1310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10640" h="1310640">
                <a:moveTo>
                  <a:pt x="655320" y="365268"/>
                </a:moveTo>
                <a:cubicBezTo>
                  <a:pt x="495129" y="365268"/>
                  <a:pt x="365268" y="495129"/>
                  <a:pt x="365268" y="655320"/>
                </a:cubicBezTo>
                <a:cubicBezTo>
                  <a:pt x="365268" y="815511"/>
                  <a:pt x="495129" y="945372"/>
                  <a:pt x="655320" y="945372"/>
                </a:cubicBezTo>
                <a:cubicBezTo>
                  <a:pt x="815511" y="945372"/>
                  <a:pt x="945372" y="815511"/>
                  <a:pt x="945372" y="655320"/>
                </a:cubicBezTo>
                <a:cubicBezTo>
                  <a:pt x="945372" y="495129"/>
                  <a:pt x="815511" y="365268"/>
                  <a:pt x="655320" y="365268"/>
                </a:cubicBezTo>
                <a:close/>
                <a:moveTo>
                  <a:pt x="655320" y="0"/>
                </a:moveTo>
                <a:cubicBezTo>
                  <a:pt x="1017243" y="0"/>
                  <a:pt x="1310640" y="293397"/>
                  <a:pt x="1310640" y="655320"/>
                </a:cubicBezTo>
                <a:cubicBezTo>
                  <a:pt x="1310640" y="1017243"/>
                  <a:pt x="1017243" y="1310640"/>
                  <a:pt x="655320" y="1310640"/>
                </a:cubicBezTo>
                <a:cubicBezTo>
                  <a:pt x="293397" y="1310640"/>
                  <a:pt x="0" y="1017243"/>
                  <a:pt x="0" y="655320"/>
                </a:cubicBezTo>
                <a:cubicBezTo>
                  <a:pt x="0" y="293397"/>
                  <a:pt x="293397" y="0"/>
                  <a:pt x="655320" y="0"/>
                </a:cubicBezTo>
                <a:close/>
              </a:path>
            </a:pathLst>
          </a:cu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-3416158" y="817757"/>
            <a:ext cx="9270715" cy="5222485"/>
          </a:xfrm>
          <a:prstGeom prst="rect">
            <a:avLst/>
          </a:prstGeom>
          <a:effectLst>
            <a:outerShdw blurRad="1270000" dist="1270000" dir="5400000" sx="75000" sy="75000" algn="t" rotWithShape="0">
              <a:schemeClr val="bg1">
                <a:lumMod val="50000"/>
                <a:alpha val="40000"/>
              </a:schemeClr>
            </a:outerShdw>
          </a:effectLst>
        </p:spPr>
      </p:pic>
      <p:grpSp>
        <p:nvGrpSpPr>
          <p:cNvPr id="3" name="Group 2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/>
          <p:cNvGrpSpPr/>
          <p:nvPr/>
        </p:nvGrpSpPr>
        <p:grpSpPr>
          <a:xfrm>
            <a:off x="6096001" y="1235505"/>
            <a:ext cx="4705127" cy="1578689"/>
            <a:chOff x="6096001" y="1235505"/>
            <a:chExt cx="4705127" cy="1578689"/>
          </a:xfrm>
        </p:grpSpPr>
        <p:sp>
          <p:nvSpPr>
            <p:cNvPr id="13" name="TextBox 12"/>
            <p:cNvSpPr txBox="1"/>
            <p:nvPr/>
          </p:nvSpPr>
          <p:spPr>
            <a:xfrm>
              <a:off x="6096001" y="1235505"/>
              <a:ext cx="470512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5"/>
                  </a:solidFill>
                  <a:latin typeface="+mj-lt"/>
                </a:rPr>
                <a:t>Vanilla</a:t>
              </a:r>
              <a:endParaRPr lang="en-US" sz="3600" dirty="0">
                <a:solidFill>
                  <a:schemeClr val="accent5"/>
                </a:solidFill>
                <a:latin typeface="+mj-lt"/>
              </a:endParaRPr>
            </a:p>
            <a:p>
              <a:r>
                <a:rPr lang="en-US" sz="4400" b="1" dirty="0">
                  <a:solidFill>
                    <a:schemeClr val="accent5"/>
                  </a:solidFill>
                  <a:latin typeface="+mj-lt"/>
                </a:rPr>
                <a:t>Desktop Slide</a:t>
              </a:r>
              <a:endParaRPr lang="en-US" sz="4400" b="1" dirty="0">
                <a:solidFill>
                  <a:schemeClr val="accent5"/>
                </a:solidFill>
                <a:latin typeface="+mj-lt"/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6231197" y="2814194"/>
              <a:ext cx="603250" cy="0"/>
              <a:chOff x="7150100" y="3662052"/>
              <a:chExt cx="603250" cy="0"/>
            </a:xfrm>
          </p:grpSpPr>
          <p:cxnSp>
            <p:nvCxnSpPr>
              <p:cNvPr id="15" name="Straight Connector 14"/>
              <p:cNvCxnSpPr/>
              <p:nvPr/>
            </p:nvCxnSpPr>
            <p:spPr>
              <a:xfrm>
                <a:off x="7150100" y="3662052"/>
                <a:ext cx="336550" cy="0"/>
              </a:xfrm>
              <a:prstGeom prst="line">
                <a:avLst/>
              </a:prstGeom>
              <a:ln w="63500" cap="rnd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7620000" y="3662052"/>
                <a:ext cx="0" cy="0"/>
              </a:xfrm>
              <a:prstGeom prst="line">
                <a:avLst/>
              </a:prstGeom>
              <a:ln w="63500" cap="rnd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7753350" y="3662052"/>
                <a:ext cx="0" cy="0"/>
              </a:xfrm>
              <a:prstGeom prst="line">
                <a:avLst/>
              </a:prstGeom>
              <a:ln w="63500" cap="rnd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8" name="TextBox 17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/>
          <p:cNvSpPr txBox="1"/>
          <p:nvPr/>
        </p:nvSpPr>
        <p:spPr>
          <a:xfrm>
            <a:off x="6096000" y="3133284"/>
            <a:ext cx="4705127" cy="736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b="1" dirty="0">
                <a:solidFill>
                  <a:schemeClr val="bg1">
                    <a:lumMod val="65000"/>
                  </a:schemeClr>
                </a:solidFill>
              </a:rPr>
              <a:t>A wonderful serenity 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has taken possession of my entire soul, like these sweet mornings of spring which I enjoy with my whole heart. I am alone, and feel the charm of existence.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9" name="Rectangle: Rounded Corners 58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/>
          <p:cNvSpPr/>
          <p:nvPr/>
        </p:nvSpPr>
        <p:spPr>
          <a:xfrm>
            <a:off x="6221672" y="4129752"/>
            <a:ext cx="4579456" cy="1492743"/>
          </a:xfrm>
          <a:prstGeom prst="roundRect">
            <a:avLst>
              <a:gd name="adj" fmla="val 11484"/>
            </a:avLst>
          </a:prstGeom>
          <a:solidFill>
            <a:schemeClr val="bg1"/>
          </a:solidFill>
          <a:ln>
            <a:noFill/>
          </a:ln>
          <a:effectLst>
            <a:outerShdw blurRad="1104900" dist="368300" dir="2100000" sx="92000" sy="92000" algn="tl" rotWithShape="0">
              <a:prstClr val="black">
                <a:alpha val="1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4" name="Group 43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/>
          <p:cNvGrpSpPr/>
          <p:nvPr/>
        </p:nvGrpSpPr>
        <p:grpSpPr>
          <a:xfrm>
            <a:off x="6515403" y="4392147"/>
            <a:ext cx="967952" cy="967952"/>
            <a:chOff x="6167698" y="4111894"/>
            <a:chExt cx="967952" cy="967952"/>
          </a:xfrm>
        </p:grpSpPr>
        <p:grpSp>
          <p:nvGrpSpPr>
            <p:cNvPr id="34" name="Group 33"/>
            <p:cNvGrpSpPr/>
            <p:nvPr/>
          </p:nvGrpSpPr>
          <p:grpSpPr>
            <a:xfrm>
              <a:off x="6167698" y="4111894"/>
              <a:ext cx="967952" cy="967952"/>
              <a:chOff x="6096000" y="4188921"/>
              <a:chExt cx="1129723" cy="1129723"/>
            </a:xfrm>
          </p:grpSpPr>
          <p:sp>
            <p:nvSpPr>
              <p:cNvPr id="22" name="Oval 21"/>
              <p:cNvSpPr/>
              <p:nvPr/>
            </p:nvSpPr>
            <p:spPr>
              <a:xfrm>
                <a:off x="6096000" y="4188921"/>
                <a:ext cx="1129723" cy="1129723"/>
              </a:xfrm>
              <a:prstGeom prst="ellipse">
                <a:avLst/>
              </a:prstGeom>
              <a:noFill/>
              <a:ln w="50800">
                <a:solidFill>
                  <a:schemeClr val="bg1">
                    <a:lumMod val="75000"/>
                    <a:alpha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200" spc="300"/>
              </a:p>
            </p:txBody>
          </p:sp>
          <p:sp>
            <p:nvSpPr>
              <p:cNvPr id="23" name="Arc 22"/>
              <p:cNvSpPr/>
              <p:nvPr/>
            </p:nvSpPr>
            <p:spPr>
              <a:xfrm>
                <a:off x="6096000" y="4188921"/>
                <a:ext cx="1129723" cy="1129723"/>
              </a:xfrm>
              <a:prstGeom prst="arc">
                <a:avLst>
                  <a:gd name="adj1" fmla="val 83408"/>
                  <a:gd name="adj2" fmla="val 16161054"/>
                </a:avLst>
              </a:prstGeom>
              <a:noFill/>
              <a:ln w="50800" cap="rnd">
                <a:gradFill>
                  <a:gsLst>
                    <a:gs pos="0">
                      <a:schemeClr val="accent1"/>
                    </a:gs>
                    <a:gs pos="100000">
                      <a:schemeClr val="accent1">
                        <a:lumMod val="75000"/>
                      </a:schemeClr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200" spc="3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3" name="Group 42"/>
            <p:cNvGrpSpPr/>
            <p:nvPr/>
          </p:nvGrpSpPr>
          <p:grpSpPr>
            <a:xfrm>
              <a:off x="6245549" y="4314131"/>
              <a:ext cx="812250" cy="525375"/>
              <a:chOff x="6245549" y="4264314"/>
              <a:chExt cx="812250" cy="525375"/>
            </a:xfrm>
          </p:grpSpPr>
          <p:sp>
            <p:nvSpPr>
              <p:cNvPr id="41" name="TextBox 40"/>
              <p:cNvSpPr txBox="1"/>
              <p:nvPr/>
            </p:nvSpPr>
            <p:spPr>
              <a:xfrm>
                <a:off x="6245549" y="4420357"/>
                <a:ext cx="8122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chemeClr val="accent1"/>
                    </a:solidFill>
                  </a:rPr>
                  <a:t>75%</a:t>
                </a:r>
                <a:endParaRPr lang="en-US" b="1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6245549" y="4264314"/>
                <a:ext cx="812250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dirty="0">
                    <a:solidFill>
                      <a:schemeClr val="bg1">
                        <a:lumMod val="65000"/>
                      </a:schemeClr>
                    </a:solidFill>
                  </a:rPr>
                  <a:t>2018</a:t>
                </a:r>
                <a:endParaRPr lang="en-US" sz="9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p:grpSp>
      </p:grpSp>
      <p:grpSp>
        <p:nvGrpSpPr>
          <p:cNvPr id="45" name="Group 44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/>
          <p:cNvGrpSpPr/>
          <p:nvPr/>
        </p:nvGrpSpPr>
        <p:grpSpPr>
          <a:xfrm>
            <a:off x="8027424" y="4392147"/>
            <a:ext cx="967952" cy="967952"/>
            <a:chOff x="6167698" y="4111894"/>
            <a:chExt cx="967952" cy="967952"/>
          </a:xfrm>
        </p:grpSpPr>
        <p:grpSp>
          <p:nvGrpSpPr>
            <p:cNvPr id="46" name="Group 45"/>
            <p:cNvGrpSpPr/>
            <p:nvPr/>
          </p:nvGrpSpPr>
          <p:grpSpPr>
            <a:xfrm>
              <a:off x="6167698" y="4111894"/>
              <a:ext cx="967952" cy="967952"/>
              <a:chOff x="6096000" y="4188921"/>
              <a:chExt cx="1129723" cy="1129723"/>
            </a:xfrm>
          </p:grpSpPr>
          <p:sp>
            <p:nvSpPr>
              <p:cNvPr id="50" name="Oval 49"/>
              <p:cNvSpPr/>
              <p:nvPr/>
            </p:nvSpPr>
            <p:spPr>
              <a:xfrm>
                <a:off x="6096000" y="4188921"/>
                <a:ext cx="1129723" cy="1129723"/>
              </a:xfrm>
              <a:prstGeom prst="ellipse">
                <a:avLst/>
              </a:prstGeom>
              <a:noFill/>
              <a:ln w="50800">
                <a:solidFill>
                  <a:schemeClr val="bg1">
                    <a:lumMod val="75000"/>
                    <a:alpha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200" spc="300"/>
              </a:p>
            </p:txBody>
          </p:sp>
          <p:sp>
            <p:nvSpPr>
              <p:cNvPr id="51" name="Arc 50"/>
              <p:cNvSpPr/>
              <p:nvPr/>
            </p:nvSpPr>
            <p:spPr>
              <a:xfrm>
                <a:off x="6096000" y="4188921"/>
                <a:ext cx="1129723" cy="1129723"/>
              </a:xfrm>
              <a:prstGeom prst="arc">
                <a:avLst>
                  <a:gd name="adj1" fmla="val 2128215"/>
                  <a:gd name="adj2" fmla="val 16161054"/>
                </a:avLst>
              </a:prstGeom>
              <a:noFill/>
              <a:ln w="50800" cap="rnd">
                <a:gradFill>
                  <a:gsLst>
                    <a:gs pos="0">
                      <a:schemeClr val="accent2"/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200" spc="3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>
              <a:off x="6245549" y="4314131"/>
              <a:ext cx="812250" cy="525375"/>
              <a:chOff x="6245549" y="4264314"/>
              <a:chExt cx="812250" cy="525375"/>
            </a:xfrm>
          </p:grpSpPr>
          <p:sp>
            <p:nvSpPr>
              <p:cNvPr id="48" name="TextBox 47"/>
              <p:cNvSpPr txBox="1"/>
              <p:nvPr/>
            </p:nvSpPr>
            <p:spPr>
              <a:xfrm>
                <a:off x="6245549" y="4420357"/>
                <a:ext cx="8122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chemeClr val="accent2"/>
                    </a:solidFill>
                  </a:rPr>
                  <a:t>70%</a:t>
                </a:r>
                <a:endParaRPr lang="en-US" b="1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6245549" y="4264314"/>
                <a:ext cx="812250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dirty="0">
                    <a:solidFill>
                      <a:schemeClr val="bg1">
                        <a:lumMod val="65000"/>
                      </a:schemeClr>
                    </a:solidFill>
                  </a:rPr>
                  <a:t>2019</a:t>
                </a:r>
                <a:endParaRPr lang="en-US" sz="9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p:grpSp>
      </p:grpSp>
      <p:grpSp>
        <p:nvGrpSpPr>
          <p:cNvPr id="52" name="Group 51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/>
          <p:cNvGrpSpPr/>
          <p:nvPr/>
        </p:nvGrpSpPr>
        <p:grpSpPr>
          <a:xfrm>
            <a:off x="9539445" y="4392147"/>
            <a:ext cx="967952" cy="967952"/>
            <a:chOff x="6167698" y="4111894"/>
            <a:chExt cx="967952" cy="967952"/>
          </a:xfrm>
        </p:grpSpPr>
        <p:grpSp>
          <p:nvGrpSpPr>
            <p:cNvPr id="53" name="Group 52"/>
            <p:cNvGrpSpPr/>
            <p:nvPr/>
          </p:nvGrpSpPr>
          <p:grpSpPr>
            <a:xfrm>
              <a:off x="6167698" y="4111894"/>
              <a:ext cx="967952" cy="967952"/>
              <a:chOff x="6096000" y="4188921"/>
              <a:chExt cx="1129723" cy="1129723"/>
            </a:xfrm>
          </p:grpSpPr>
          <p:sp>
            <p:nvSpPr>
              <p:cNvPr id="57" name="Oval 56"/>
              <p:cNvSpPr/>
              <p:nvPr/>
            </p:nvSpPr>
            <p:spPr>
              <a:xfrm>
                <a:off x="6096000" y="4188921"/>
                <a:ext cx="1129723" cy="1129723"/>
              </a:xfrm>
              <a:prstGeom prst="ellipse">
                <a:avLst/>
              </a:prstGeom>
              <a:noFill/>
              <a:ln w="50800">
                <a:solidFill>
                  <a:schemeClr val="bg1">
                    <a:lumMod val="75000"/>
                    <a:alpha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200" spc="300"/>
              </a:p>
            </p:txBody>
          </p:sp>
          <p:sp>
            <p:nvSpPr>
              <p:cNvPr id="58" name="Arc 57"/>
              <p:cNvSpPr/>
              <p:nvPr/>
            </p:nvSpPr>
            <p:spPr>
              <a:xfrm>
                <a:off x="6096000" y="4188921"/>
                <a:ext cx="1129723" cy="1129723"/>
              </a:xfrm>
              <a:prstGeom prst="arc">
                <a:avLst>
                  <a:gd name="adj1" fmla="val 19467271"/>
                  <a:gd name="adj2" fmla="val 16161054"/>
                </a:avLst>
              </a:prstGeom>
              <a:noFill/>
              <a:ln w="50800" cap="rnd">
                <a:gradFill>
                  <a:gsLst>
                    <a:gs pos="0">
                      <a:schemeClr val="accent3"/>
                    </a:gs>
                    <a:gs pos="100000">
                      <a:schemeClr val="accent3">
                        <a:lumMod val="75000"/>
                      </a:schemeClr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200" spc="3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4" name="Group 53"/>
            <p:cNvGrpSpPr/>
            <p:nvPr/>
          </p:nvGrpSpPr>
          <p:grpSpPr>
            <a:xfrm>
              <a:off x="6245549" y="4314131"/>
              <a:ext cx="812250" cy="525375"/>
              <a:chOff x="6245549" y="4264314"/>
              <a:chExt cx="812250" cy="525375"/>
            </a:xfrm>
          </p:grpSpPr>
          <p:sp>
            <p:nvSpPr>
              <p:cNvPr id="55" name="TextBox 54"/>
              <p:cNvSpPr txBox="1"/>
              <p:nvPr/>
            </p:nvSpPr>
            <p:spPr>
              <a:xfrm>
                <a:off x="6245549" y="4420357"/>
                <a:ext cx="8122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chemeClr val="accent3"/>
                    </a:solidFill>
                  </a:rPr>
                  <a:t>82%</a:t>
                </a:r>
                <a:endParaRPr lang="en-US" b="1" dirty="0">
                  <a:solidFill>
                    <a:schemeClr val="accent3"/>
                  </a:solidFill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6245549" y="4264314"/>
                <a:ext cx="812250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dirty="0">
                    <a:solidFill>
                      <a:schemeClr val="bg1">
                        <a:lumMod val="65000"/>
                      </a:schemeClr>
                    </a:solidFill>
                  </a:rPr>
                  <a:t>2020</a:t>
                </a:r>
                <a:endParaRPr lang="en-US" sz="9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p:grpSp>
      </p:grpSp>
      <p:pic>
        <p:nvPicPr>
          <p:cNvPr id="8" name="图片占位符 7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/>
          <a:srcRect/>
          <a:stretch>
            <a:fillRect/>
          </a:stretch>
        </p:blipFill>
        <p:spPr/>
      </p:pic>
      <p:sp>
        <p:nvSpPr>
          <p:cNvPr id="9" name="e7d195523061f1c0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 hidden="1"/>
          <p:cNvSpPr txBox="1"/>
          <p:nvPr/>
        </p:nvSpPr>
        <p:spPr>
          <a:xfrm>
            <a:off x="-355600" y="1803400"/>
            <a:ext cx="323807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/>
              <a:t>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</a:t>
            </a:r>
            <a:endParaRPr lang="zh-CN" altLang="en-US" sz="1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18" grpId="0"/>
      <p:bldP spid="5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占位符 5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/>
          <a:srcRect/>
          <a:stretch>
            <a:fillRect/>
          </a:stretch>
        </p:blipFill>
        <p:spPr/>
      </p:pic>
      <p:sp>
        <p:nvSpPr>
          <p:cNvPr id="2" name="Rectangle 1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/>
          <p:cNvSpPr/>
          <p:nvPr/>
        </p:nvSpPr>
        <p:spPr>
          <a:xfrm>
            <a:off x="7934632" y="-3709"/>
            <a:ext cx="4257368" cy="6858000"/>
          </a:xfrm>
          <a:prstGeom prst="rect">
            <a:avLst/>
          </a:prstGeom>
          <a:solidFill>
            <a:srgbClr val="70958B">
              <a:alpha val="6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Freeform: Shape 87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/>
          <p:cNvSpPr/>
          <p:nvPr/>
        </p:nvSpPr>
        <p:spPr>
          <a:xfrm>
            <a:off x="353429" y="2571167"/>
            <a:ext cx="1715668" cy="1715666"/>
          </a:xfrm>
          <a:custGeom>
            <a:avLst/>
            <a:gdLst>
              <a:gd name="connsiteX0" fmla="*/ 655320 w 1310640"/>
              <a:gd name="connsiteY0" fmla="*/ 365268 h 1310640"/>
              <a:gd name="connsiteX1" fmla="*/ 365268 w 1310640"/>
              <a:gd name="connsiteY1" fmla="*/ 655320 h 1310640"/>
              <a:gd name="connsiteX2" fmla="*/ 655320 w 1310640"/>
              <a:gd name="connsiteY2" fmla="*/ 945372 h 1310640"/>
              <a:gd name="connsiteX3" fmla="*/ 945372 w 1310640"/>
              <a:gd name="connsiteY3" fmla="*/ 655320 h 1310640"/>
              <a:gd name="connsiteX4" fmla="*/ 655320 w 1310640"/>
              <a:gd name="connsiteY4" fmla="*/ 365268 h 1310640"/>
              <a:gd name="connsiteX5" fmla="*/ 655320 w 1310640"/>
              <a:gd name="connsiteY5" fmla="*/ 0 h 1310640"/>
              <a:gd name="connsiteX6" fmla="*/ 1310640 w 1310640"/>
              <a:gd name="connsiteY6" fmla="*/ 655320 h 1310640"/>
              <a:gd name="connsiteX7" fmla="*/ 655320 w 1310640"/>
              <a:gd name="connsiteY7" fmla="*/ 1310640 h 1310640"/>
              <a:gd name="connsiteX8" fmla="*/ 0 w 1310640"/>
              <a:gd name="connsiteY8" fmla="*/ 655320 h 1310640"/>
              <a:gd name="connsiteX9" fmla="*/ 655320 w 1310640"/>
              <a:gd name="connsiteY9" fmla="*/ 0 h 1310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10640" h="1310640">
                <a:moveTo>
                  <a:pt x="655320" y="365268"/>
                </a:moveTo>
                <a:cubicBezTo>
                  <a:pt x="495129" y="365268"/>
                  <a:pt x="365268" y="495129"/>
                  <a:pt x="365268" y="655320"/>
                </a:cubicBezTo>
                <a:cubicBezTo>
                  <a:pt x="365268" y="815511"/>
                  <a:pt x="495129" y="945372"/>
                  <a:pt x="655320" y="945372"/>
                </a:cubicBezTo>
                <a:cubicBezTo>
                  <a:pt x="815511" y="945372"/>
                  <a:pt x="945372" y="815511"/>
                  <a:pt x="945372" y="655320"/>
                </a:cubicBezTo>
                <a:cubicBezTo>
                  <a:pt x="945372" y="495129"/>
                  <a:pt x="815511" y="365268"/>
                  <a:pt x="655320" y="365268"/>
                </a:cubicBezTo>
                <a:close/>
                <a:moveTo>
                  <a:pt x="655320" y="0"/>
                </a:moveTo>
                <a:cubicBezTo>
                  <a:pt x="1017243" y="0"/>
                  <a:pt x="1310640" y="293397"/>
                  <a:pt x="1310640" y="655320"/>
                </a:cubicBezTo>
                <a:cubicBezTo>
                  <a:pt x="1310640" y="1017243"/>
                  <a:pt x="1017243" y="1310640"/>
                  <a:pt x="655320" y="1310640"/>
                </a:cubicBezTo>
                <a:cubicBezTo>
                  <a:pt x="293397" y="1310640"/>
                  <a:pt x="0" y="1017243"/>
                  <a:pt x="0" y="655320"/>
                </a:cubicBezTo>
                <a:cubicBezTo>
                  <a:pt x="0" y="293397"/>
                  <a:pt x="293397" y="0"/>
                  <a:pt x="655320" y="0"/>
                </a:cubicBez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7" name="Group 86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/>
          <p:cNvGrpSpPr/>
          <p:nvPr/>
        </p:nvGrpSpPr>
        <p:grpSpPr>
          <a:xfrm>
            <a:off x="1082041" y="1015823"/>
            <a:ext cx="10027919" cy="4826354"/>
            <a:chOff x="1082041" y="1015823"/>
            <a:chExt cx="10027919" cy="4826354"/>
          </a:xfrm>
        </p:grpSpPr>
        <p:grpSp>
          <p:nvGrpSpPr>
            <p:cNvPr id="52" name="Group 51"/>
            <p:cNvGrpSpPr/>
            <p:nvPr/>
          </p:nvGrpSpPr>
          <p:grpSpPr>
            <a:xfrm>
              <a:off x="1082041" y="1015823"/>
              <a:ext cx="10027919" cy="4826354"/>
              <a:chOff x="1082040" y="1015823"/>
              <a:chExt cx="10027919" cy="4826354"/>
            </a:xfrm>
            <a:effectLst>
              <a:outerShdw blurRad="1270000" dist="330200" dir="5400000" sx="92000" sy="92000" algn="t" rotWithShape="0">
                <a:prstClr val="black">
                  <a:alpha val="22000"/>
                </a:prstClr>
              </a:outerShdw>
            </a:effectLst>
          </p:grpSpPr>
          <p:sp>
            <p:nvSpPr>
              <p:cNvPr id="8" name="Rectangle: Rounded Corners 7"/>
              <p:cNvSpPr/>
              <p:nvPr/>
            </p:nvSpPr>
            <p:spPr>
              <a:xfrm>
                <a:off x="1082040" y="1015823"/>
                <a:ext cx="7785735" cy="4826354"/>
              </a:xfrm>
              <a:prstGeom prst="roundRect">
                <a:avLst>
                  <a:gd name="adj" fmla="val 1889"/>
                </a:avLst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: Top Corners Rounded 50"/>
              <p:cNvSpPr/>
              <p:nvPr/>
            </p:nvSpPr>
            <p:spPr>
              <a:xfrm rot="5400000">
                <a:off x="7500446" y="2232656"/>
                <a:ext cx="4826345" cy="2392680"/>
              </a:xfrm>
              <a:prstGeom prst="round2SameRect">
                <a:avLst>
                  <a:gd name="adj1" fmla="val 2662"/>
                  <a:gd name="adj2" fmla="val 0"/>
                </a:avLst>
              </a:prstGeom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86" name="Straight Connector 85"/>
            <p:cNvCxnSpPr/>
            <p:nvPr/>
          </p:nvCxnSpPr>
          <p:spPr>
            <a:xfrm flipV="1">
              <a:off x="1082041" y="2014148"/>
              <a:ext cx="7635239" cy="3"/>
            </a:xfrm>
            <a:prstGeom prst="line">
              <a:avLst/>
            </a:prstGeom>
            <a:ln w="12700">
              <a:solidFill>
                <a:schemeClr val="bg1">
                  <a:lumMod val="85000"/>
                  <a:alpha val="4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/>
          <p:cNvGrpSpPr/>
          <p:nvPr/>
        </p:nvGrpSpPr>
        <p:grpSpPr>
          <a:xfrm>
            <a:off x="1343425" y="2265934"/>
            <a:ext cx="7110564" cy="3325074"/>
            <a:chOff x="461487" y="2888337"/>
            <a:chExt cx="8100056" cy="2923962"/>
          </a:xfrm>
        </p:grpSpPr>
        <p:grpSp>
          <p:nvGrpSpPr>
            <p:cNvPr id="10" name="Group 9"/>
            <p:cNvGrpSpPr/>
            <p:nvPr/>
          </p:nvGrpSpPr>
          <p:grpSpPr>
            <a:xfrm>
              <a:off x="461487" y="2888337"/>
              <a:ext cx="8100056" cy="2923962"/>
              <a:chOff x="461487" y="2888337"/>
              <a:chExt cx="8100056" cy="2923962"/>
            </a:xfrm>
          </p:grpSpPr>
          <p:cxnSp>
            <p:nvCxnSpPr>
              <p:cNvPr id="14" name="81 Conector recto"/>
              <p:cNvCxnSpPr/>
              <p:nvPr/>
            </p:nvCxnSpPr>
            <p:spPr>
              <a:xfrm>
                <a:off x="938400" y="5159667"/>
                <a:ext cx="7154642" cy="0"/>
              </a:xfrm>
              <a:prstGeom prst="line">
                <a:avLst/>
              </a:prstGeom>
              <a:ln w="9525" cap="rnd">
                <a:solidFill>
                  <a:schemeClr val="bg1">
                    <a:lumMod val="85000"/>
                    <a:alpha val="40000"/>
                  </a:schemeClr>
                </a:solidFill>
                <a:prstDash val="solid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81 Conector recto"/>
              <p:cNvCxnSpPr/>
              <p:nvPr/>
            </p:nvCxnSpPr>
            <p:spPr>
              <a:xfrm>
                <a:off x="938400" y="4809710"/>
                <a:ext cx="7154642" cy="0"/>
              </a:xfrm>
              <a:prstGeom prst="line">
                <a:avLst/>
              </a:prstGeom>
              <a:ln w="9525" cap="rnd">
                <a:solidFill>
                  <a:schemeClr val="bg1">
                    <a:lumMod val="85000"/>
                    <a:alpha val="40000"/>
                  </a:schemeClr>
                </a:solidFill>
                <a:prstDash val="solid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81 Conector recto"/>
              <p:cNvCxnSpPr/>
              <p:nvPr/>
            </p:nvCxnSpPr>
            <p:spPr>
              <a:xfrm>
                <a:off x="938400" y="4459755"/>
                <a:ext cx="7154642" cy="0"/>
              </a:xfrm>
              <a:prstGeom prst="line">
                <a:avLst/>
              </a:prstGeom>
              <a:ln w="9525" cap="rnd">
                <a:solidFill>
                  <a:schemeClr val="bg1">
                    <a:lumMod val="85000"/>
                    <a:alpha val="40000"/>
                  </a:schemeClr>
                </a:solidFill>
                <a:prstDash val="solid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81 Conector recto"/>
              <p:cNvCxnSpPr/>
              <p:nvPr/>
            </p:nvCxnSpPr>
            <p:spPr>
              <a:xfrm>
                <a:off x="938400" y="4109800"/>
                <a:ext cx="7154642" cy="0"/>
              </a:xfrm>
              <a:prstGeom prst="line">
                <a:avLst/>
              </a:prstGeom>
              <a:ln w="9525" cap="rnd">
                <a:solidFill>
                  <a:schemeClr val="bg1">
                    <a:lumMod val="85000"/>
                    <a:alpha val="40000"/>
                  </a:schemeClr>
                </a:solidFill>
                <a:prstDash val="solid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81 Conector recto"/>
              <p:cNvCxnSpPr/>
              <p:nvPr/>
            </p:nvCxnSpPr>
            <p:spPr>
              <a:xfrm>
                <a:off x="938400" y="3759845"/>
                <a:ext cx="7154642" cy="0"/>
              </a:xfrm>
              <a:prstGeom prst="line">
                <a:avLst/>
              </a:prstGeom>
              <a:ln w="9525" cap="rnd">
                <a:solidFill>
                  <a:schemeClr val="bg1">
                    <a:lumMod val="85000"/>
                    <a:alpha val="40000"/>
                  </a:schemeClr>
                </a:solidFill>
                <a:prstDash val="solid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81 Conector recto"/>
              <p:cNvCxnSpPr/>
              <p:nvPr/>
            </p:nvCxnSpPr>
            <p:spPr>
              <a:xfrm>
                <a:off x="938400" y="3409890"/>
                <a:ext cx="7154642" cy="0"/>
              </a:xfrm>
              <a:prstGeom prst="line">
                <a:avLst/>
              </a:prstGeom>
              <a:ln w="9525" cap="rnd">
                <a:solidFill>
                  <a:schemeClr val="bg1">
                    <a:lumMod val="85000"/>
                    <a:alpha val="40000"/>
                  </a:schemeClr>
                </a:solidFill>
                <a:prstDash val="solid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81 Conector recto"/>
              <p:cNvCxnSpPr/>
              <p:nvPr/>
            </p:nvCxnSpPr>
            <p:spPr>
              <a:xfrm>
                <a:off x="938400" y="3059935"/>
                <a:ext cx="7154642" cy="0"/>
              </a:xfrm>
              <a:prstGeom prst="line">
                <a:avLst/>
              </a:prstGeom>
              <a:ln w="9525" cap="rnd">
                <a:solidFill>
                  <a:schemeClr val="bg1">
                    <a:lumMod val="85000"/>
                    <a:alpha val="40000"/>
                  </a:schemeClr>
                </a:solidFill>
                <a:prstDash val="solid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99 Conector recto"/>
              <p:cNvCxnSpPr/>
              <p:nvPr/>
            </p:nvCxnSpPr>
            <p:spPr>
              <a:xfrm>
                <a:off x="936581" y="2888337"/>
                <a:ext cx="0" cy="2525330"/>
              </a:xfrm>
              <a:prstGeom prst="line">
                <a:avLst/>
              </a:prstGeom>
              <a:ln w="9525" cap="rnd">
                <a:solidFill>
                  <a:schemeClr val="bg1">
                    <a:lumMod val="85000"/>
                  </a:schemeClr>
                </a:solidFill>
                <a:prstDash val="solid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Textbox 1"/>
              <p:cNvSpPr/>
              <p:nvPr/>
            </p:nvSpPr>
            <p:spPr>
              <a:xfrm>
                <a:off x="1355783" y="5414806"/>
                <a:ext cx="933209" cy="397493"/>
              </a:xfrm>
              <a:prstGeom prst="rect">
                <a:avLst/>
              </a:prstGeom>
            </p:spPr>
            <p:txBody>
              <a:bodyPr wrap="square" lIns="241719" tIns="120859" rIns="241719" bIns="120859">
                <a:spAutoFit/>
              </a:bodyPr>
              <a:lstStyle/>
              <a:p>
                <a:pPr algn="ctr">
                  <a:lnSpc>
                    <a:spcPct val="125000"/>
                  </a:lnSpc>
                </a:pPr>
                <a:r>
                  <a:rPr lang="en-US" sz="1200" dirty="0">
                    <a:solidFill>
                      <a:schemeClr val="bg1">
                        <a:lumMod val="65000"/>
                      </a:schemeClr>
                    </a:solidFill>
                    <a:ea typeface="Open Sans Condensed" panose="020B0604020202020204" charset="0"/>
                    <a:cs typeface="Montserrat Light"/>
                  </a:rPr>
                  <a:t>Feb</a:t>
                </a:r>
                <a:endParaRPr lang="en-US" sz="1200" dirty="0">
                  <a:solidFill>
                    <a:schemeClr val="bg1">
                      <a:lumMod val="65000"/>
                    </a:schemeClr>
                  </a:solidFill>
                  <a:ea typeface="Open Sans Condensed" panose="020B0604020202020204" charset="0"/>
                  <a:cs typeface="Montserrat Light"/>
                </a:endParaRPr>
              </a:p>
            </p:txBody>
          </p:sp>
          <p:sp>
            <p:nvSpPr>
              <p:cNvPr id="23" name="Textbox 1"/>
              <p:cNvSpPr/>
              <p:nvPr/>
            </p:nvSpPr>
            <p:spPr>
              <a:xfrm>
                <a:off x="4038313" y="5413576"/>
                <a:ext cx="936351" cy="397493"/>
              </a:xfrm>
              <a:prstGeom prst="rect">
                <a:avLst/>
              </a:prstGeom>
            </p:spPr>
            <p:txBody>
              <a:bodyPr wrap="square" lIns="241719" tIns="120859" rIns="241719" bIns="120859">
                <a:spAutoFit/>
              </a:bodyPr>
              <a:lstStyle/>
              <a:p>
                <a:pPr algn="ctr">
                  <a:lnSpc>
                    <a:spcPct val="125000"/>
                  </a:lnSpc>
                </a:pPr>
                <a:r>
                  <a:rPr lang="en-US" sz="1200" dirty="0">
                    <a:solidFill>
                      <a:schemeClr val="bg1">
                        <a:lumMod val="65000"/>
                      </a:schemeClr>
                    </a:solidFill>
                    <a:ea typeface="Open Sans Condensed" panose="020B0604020202020204" charset="0"/>
                    <a:cs typeface="Montserrat Light"/>
                  </a:rPr>
                  <a:t>May</a:t>
                </a:r>
                <a:endParaRPr lang="en-US" sz="1200" dirty="0">
                  <a:solidFill>
                    <a:schemeClr val="bg1">
                      <a:lumMod val="65000"/>
                    </a:schemeClr>
                  </a:solidFill>
                  <a:ea typeface="Open Sans Condensed" panose="020B0604020202020204" charset="0"/>
                  <a:cs typeface="Montserrat Light"/>
                </a:endParaRPr>
              </a:p>
            </p:txBody>
          </p:sp>
          <p:sp>
            <p:nvSpPr>
              <p:cNvPr id="24" name="Textbox 1"/>
              <p:cNvSpPr/>
              <p:nvPr/>
            </p:nvSpPr>
            <p:spPr>
              <a:xfrm>
                <a:off x="2250079" y="5413576"/>
                <a:ext cx="933209" cy="397493"/>
              </a:xfrm>
              <a:prstGeom prst="rect">
                <a:avLst/>
              </a:prstGeom>
            </p:spPr>
            <p:txBody>
              <a:bodyPr wrap="square" lIns="241719" tIns="120859" rIns="241719" bIns="120859">
                <a:spAutoFit/>
              </a:bodyPr>
              <a:lstStyle/>
              <a:p>
                <a:pPr algn="ctr">
                  <a:lnSpc>
                    <a:spcPct val="125000"/>
                  </a:lnSpc>
                </a:pPr>
                <a:r>
                  <a:rPr lang="en-US" sz="1200" dirty="0">
                    <a:solidFill>
                      <a:schemeClr val="bg1">
                        <a:lumMod val="65000"/>
                      </a:schemeClr>
                    </a:solidFill>
                    <a:ea typeface="Open Sans Condensed" panose="020B0604020202020204" charset="0"/>
                    <a:cs typeface="Montserrat Light"/>
                  </a:rPr>
                  <a:t>Mar</a:t>
                </a:r>
                <a:endParaRPr lang="en-US" sz="1200" dirty="0">
                  <a:solidFill>
                    <a:schemeClr val="bg1">
                      <a:lumMod val="65000"/>
                    </a:schemeClr>
                  </a:solidFill>
                  <a:ea typeface="Open Sans Condensed" panose="020B0604020202020204" charset="0"/>
                  <a:cs typeface="Montserrat Light"/>
                </a:endParaRPr>
              </a:p>
            </p:txBody>
          </p:sp>
          <p:sp>
            <p:nvSpPr>
              <p:cNvPr id="25" name="Textbox 1"/>
              <p:cNvSpPr/>
              <p:nvPr/>
            </p:nvSpPr>
            <p:spPr>
              <a:xfrm>
                <a:off x="3144376" y="5413576"/>
                <a:ext cx="933209" cy="397493"/>
              </a:xfrm>
              <a:prstGeom prst="rect">
                <a:avLst/>
              </a:prstGeom>
            </p:spPr>
            <p:txBody>
              <a:bodyPr wrap="square" lIns="241719" tIns="120859" rIns="241719" bIns="120859">
                <a:spAutoFit/>
              </a:bodyPr>
              <a:lstStyle/>
              <a:p>
                <a:pPr algn="ctr">
                  <a:lnSpc>
                    <a:spcPct val="125000"/>
                  </a:lnSpc>
                </a:pPr>
                <a:r>
                  <a:rPr lang="en-US" sz="1200" dirty="0">
                    <a:solidFill>
                      <a:schemeClr val="bg1">
                        <a:lumMod val="65000"/>
                      </a:schemeClr>
                    </a:solidFill>
                    <a:ea typeface="Open Sans Condensed" panose="020B0604020202020204" charset="0"/>
                    <a:cs typeface="Montserrat Light"/>
                  </a:rPr>
                  <a:t>Apr</a:t>
                </a:r>
                <a:endParaRPr lang="en-US" sz="1200" dirty="0">
                  <a:solidFill>
                    <a:schemeClr val="bg1">
                      <a:lumMod val="65000"/>
                    </a:schemeClr>
                  </a:solidFill>
                  <a:ea typeface="Open Sans Condensed" panose="020B0604020202020204" charset="0"/>
                  <a:cs typeface="Montserrat Light"/>
                </a:endParaRPr>
              </a:p>
            </p:txBody>
          </p:sp>
          <p:sp>
            <p:nvSpPr>
              <p:cNvPr id="26" name="87 Rectángulo"/>
              <p:cNvSpPr/>
              <p:nvPr/>
            </p:nvSpPr>
            <p:spPr>
              <a:xfrm>
                <a:off x="553615" y="3932568"/>
                <a:ext cx="376256" cy="323347"/>
              </a:xfrm>
              <a:prstGeom prst="rect">
                <a:avLst/>
              </a:prstGeom>
            </p:spPr>
            <p:txBody>
              <a:bodyPr wrap="square" lIns="0" tIns="90634" rIns="0" bIns="90634">
                <a:spAutoFit/>
              </a:bodyPr>
              <a:lstStyle/>
              <a:p>
                <a:pPr marL="0" lvl="1" algn="ctr"/>
                <a:r>
                  <a:rPr lang="en-US" sz="1200" dirty="0">
                    <a:solidFill>
                      <a:schemeClr val="bg1">
                        <a:lumMod val="65000"/>
                      </a:schemeClr>
                    </a:solidFill>
                    <a:ea typeface="Open Sans Condensed" panose="020B0604020202020204" charset="0"/>
                    <a:cs typeface="Montserrat Light"/>
                  </a:rPr>
                  <a:t>80</a:t>
                </a:r>
                <a:endParaRPr lang="en-US" sz="1200" dirty="0">
                  <a:solidFill>
                    <a:schemeClr val="bg1">
                      <a:lumMod val="65000"/>
                    </a:schemeClr>
                  </a:solidFill>
                  <a:ea typeface="Open Sans Condensed" panose="020B0604020202020204" charset="0"/>
                  <a:cs typeface="Montserrat Light"/>
                </a:endParaRPr>
              </a:p>
            </p:txBody>
          </p:sp>
          <p:sp>
            <p:nvSpPr>
              <p:cNvPr id="27" name="87 Rectángulo"/>
              <p:cNvSpPr/>
              <p:nvPr/>
            </p:nvSpPr>
            <p:spPr>
              <a:xfrm>
                <a:off x="553615" y="3236414"/>
                <a:ext cx="376256" cy="323347"/>
              </a:xfrm>
              <a:prstGeom prst="rect">
                <a:avLst/>
              </a:prstGeom>
            </p:spPr>
            <p:txBody>
              <a:bodyPr wrap="square" lIns="0" tIns="90634" rIns="0" bIns="90634">
                <a:spAutoFit/>
              </a:bodyPr>
              <a:lstStyle/>
              <a:p>
                <a:pPr marL="0" lvl="1" algn="ctr"/>
                <a:r>
                  <a:rPr lang="en-US" sz="1200" dirty="0">
                    <a:solidFill>
                      <a:schemeClr val="bg1">
                        <a:lumMod val="65000"/>
                      </a:schemeClr>
                    </a:solidFill>
                    <a:ea typeface="Open Sans Condensed" panose="020B0604020202020204" charset="0"/>
                    <a:cs typeface="Montserrat Light"/>
                  </a:rPr>
                  <a:t>120</a:t>
                </a:r>
                <a:endParaRPr lang="en-US" sz="1200" dirty="0">
                  <a:solidFill>
                    <a:schemeClr val="bg1">
                      <a:lumMod val="65000"/>
                    </a:schemeClr>
                  </a:solidFill>
                  <a:ea typeface="Open Sans Condensed" panose="020B0604020202020204" charset="0"/>
                  <a:cs typeface="Montserrat Light"/>
                </a:endParaRPr>
              </a:p>
            </p:txBody>
          </p:sp>
          <p:sp>
            <p:nvSpPr>
              <p:cNvPr id="28" name="87 Rectángulo"/>
              <p:cNvSpPr/>
              <p:nvPr/>
            </p:nvSpPr>
            <p:spPr>
              <a:xfrm>
                <a:off x="553615" y="2888337"/>
                <a:ext cx="376256" cy="323347"/>
              </a:xfrm>
              <a:prstGeom prst="rect">
                <a:avLst/>
              </a:prstGeom>
            </p:spPr>
            <p:txBody>
              <a:bodyPr wrap="square" lIns="0" tIns="90634" rIns="0" bIns="90634">
                <a:spAutoFit/>
              </a:bodyPr>
              <a:lstStyle/>
              <a:p>
                <a:pPr marL="0" lvl="1" algn="ctr"/>
                <a:r>
                  <a:rPr lang="en-US" sz="1200" dirty="0">
                    <a:solidFill>
                      <a:schemeClr val="bg1">
                        <a:lumMod val="65000"/>
                      </a:schemeClr>
                    </a:solidFill>
                    <a:ea typeface="Open Sans Condensed" panose="020B0604020202020204" charset="0"/>
                    <a:cs typeface="Montserrat Light"/>
                  </a:rPr>
                  <a:t>140</a:t>
                </a:r>
                <a:endParaRPr lang="en-US" sz="1200" dirty="0">
                  <a:solidFill>
                    <a:schemeClr val="bg1">
                      <a:lumMod val="65000"/>
                    </a:schemeClr>
                  </a:solidFill>
                  <a:ea typeface="Open Sans Condensed" panose="020B0604020202020204" charset="0"/>
                  <a:cs typeface="Montserrat Light"/>
                </a:endParaRPr>
              </a:p>
            </p:txBody>
          </p:sp>
          <p:sp>
            <p:nvSpPr>
              <p:cNvPr id="29" name="87 Rectángulo"/>
              <p:cNvSpPr/>
              <p:nvPr/>
            </p:nvSpPr>
            <p:spPr>
              <a:xfrm>
                <a:off x="553615" y="3584491"/>
                <a:ext cx="376256" cy="323347"/>
              </a:xfrm>
              <a:prstGeom prst="rect">
                <a:avLst/>
              </a:prstGeom>
            </p:spPr>
            <p:txBody>
              <a:bodyPr wrap="square" lIns="0" tIns="90634" rIns="0" bIns="90634">
                <a:spAutoFit/>
              </a:bodyPr>
              <a:lstStyle/>
              <a:p>
                <a:pPr marL="0" lvl="1" algn="ctr"/>
                <a:r>
                  <a:rPr lang="en-US" sz="1200" dirty="0">
                    <a:solidFill>
                      <a:schemeClr val="bg1">
                        <a:lumMod val="65000"/>
                      </a:schemeClr>
                    </a:solidFill>
                    <a:ea typeface="Open Sans Condensed" panose="020B0604020202020204" charset="0"/>
                    <a:cs typeface="Montserrat Light"/>
                  </a:rPr>
                  <a:t>100</a:t>
                </a:r>
                <a:endParaRPr lang="en-US" sz="1200" dirty="0">
                  <a:solidFill>
                    <a:schemeClr val="bg1">
                      <a:lumMod val="65000"/>
                    </a:schemeClr>
                  </a:solidFill>
                  <a:ea typeface="Open Sans Condensed" panose="020B0604020202020204" charset="0"/>
                  <a:cs typeface="Montserrat Light"/>
                </a:endParaRPr>
              </a:p>
            </p:txBody>
          </p:sp>
          <p:sp>
            <p:nvSpPr>
              <p:cNvPr id="30" name="87 Rectángulo"/>
              <p:cNvSpPr/>
              <p:nvPr/>
            </p:nvSpPr>
            <p:spPr>
              <a:xfrm>
                <a:off x="553615" y="4280645"/>
                <a:ext cx="376256" cy="323347"/>
              </a:xfrm>
              <a:prstGeom prst="rect">
                <a:avLst/>
              </a:prstGeom>
            </p:spPr>
            <p:txBody>
              <a:bodyPr wrap="square" lIns="0" tIns="90634" rIns="0" bIns="90634">
                <a:spAutoFit/>
              </a:bodyPr>
              <a:lstStyle/>
              <a:p>
                <a:pPr marL="0" lvl="1" algn="ctr"/>
                <a:r>
                  <a:rPr lang="en-US" sz="1200" dirty="0">
                    <a:solidFill>
                      <a:schemeClr val="bg1">
                        <a:lumMod val="65000"/>
                      </a:schemeClr>
                    </a:solidFill>
                    <a:ea typeface="Open Sans Condensed" panose="020B0604020202020204" charset="0"/>
                    <a:cs typeface="Montserrat Light"/>
                  </a:rPr>
                  <a:t>60</a:t>
                </a:r>
                <a:endParaRPr lang="en-US" sz="1200" dirty="0">
                  <a:solidFill>
                    <a:schemeClr val="bg1">
                      <a:lumMod val="65000"/>
                    </a:schemeClr>
                  </a:solidFill>
                  <a:ea typeface="Open Sans Condensed" panose="020B0604020202020204" charset="0"/>
                  <a:cs typeface="Montserrat Light"/>
                </a:endParaRPr>
              </a:p>
            </p:txBody>
          </p:sp>
          <p:sp>
            <p:nvSpPr>
              <p:cNvPr id="31" name="87 Rectángulo"/>
              <p:cNvSpPr/>
              <p:nvPr/>
            </p:nvSpPr>
            <p:spPr>
              <a:xfrm>
                <a:off x="553615" y="4628722"/>
                <a:ext cx="376256" cy="323347"/>
              </a:xfrm>
              <a:prstGeom prst="rect">
                <a:avLst/>
              </a:prstGeom>
            </p:spPr>
            <p:txBody>
              <a:bodyPr wrap="square" lIns="0" tIns="90634" rIns="0" bIns="90634">
                <a:spAutoFit/>
              </a:bodyPr>
              <a:lstStyle/>
              <a:p>
                <a:pPr marL="0" lvl="1" algn="ctr"/>
                <a:r>
                  <a:rPr lang="en-US" sz="1200" dirty="0">
                    <a:solidFill>
                      <a:schemeClr val="bg1">
                        <a:lumMod val="65000"/>
                      </a:schemeClr>
                    </a:solidFill>
                    <a:ea typeface="Open Sans Condensed" panose="020B0604020202020204" charset="0"/>
                    <a:cs typeface="Montserrat Light"/>
                  </a:rPr>
                  <a:t>40</a:t>
                </a:r>
                <a:endParaRPr lang="en-US" sz="1200" dirty="0">
                  <a:solidFill>
                    <a:schemeClr val="bg1">
                      <a:lumMod val="65000"/>
                    </a:schemeClr>
                  </a:solidFill>
                  <a:ea typeface="Open Sans Condensed" panose="020B0604020202020204" charset="0"/>
                  <a:cs typeface="Montserrat Light"/>
                </a:endParaRPr>
              </a:p>
            </p:txBody>
          </p:sp>
          <p:sp>
            <p:nvSpPr>
              <p:cNvPr id="32" name="87 Rectángulo"/>
              <p:cNvSpPr/>
              <p:nvPr/>
            </p:nvSpPr>
            <p:spPr>
              <a:xfrm>
                <a:off x="553615" y="4976798"/>
                <a:ext cx="376256" cy="323347"/>
              </a:xfrm>
              <a:prstGeom prst="rect">
                <a:avLst/>
              </a:prstGeom>
            </p:spPr>
            <p:txBody>
              <a:bodyPr wrap="square" lIns="0" tIns="90634" rIns="0" bIns="90634">
                <a:spAutoFit/>
              </a:bodyPr>
              <a:lstStyle/>
              <a:p>
                <a:pPr marL="0" lvl="1" algn="ctr"/>
                <a:r>
                  <a:rPr lang="en-US" sz="1200" dirty="0">
                    <a:solidFill>
                      <a:schemeClr val="bg1">
                        <a:lumMod val="65000"/>
                      </a:schemeClr>
                    </a:solidFill>
                    <a:ea typeface="Open Sans Condensed" panose="020B0604020202020204" charset="0"/>
                    <a:cs typeface="Montserrat Light"/>
                  </a:rPr>
                  <a:t>20</a:t>
                </a:r>
                <a:endParaRPr lang="en-US" sz="1200" dirty="0">
                  <a:solidFill>
                    <a:schemeClr val="bg1">
                      <a:lumMod val="65000"/>
                    </a:schemeClr>
                  </a:solidFill>
                  <a:ea typeface="Open Sans Condensed" panose="020B0604020202020204" charset="0"/>
                  <a:cs typeface="Montserrat Light"/>
                </a:endParaRPr>
              </a:p>
            </p:txBody>
          </p:sp>
          <p:sp>
            <p:nvSpPr>
              <p:cNvPr id="33" name="Textbox 1"/>
              <p:cNvSpPr/>
              <p:nvPr/>
            </p:nvSpPr>
            <p:spPr>
              <a:xfrm>
                <a:off x="4935033" y="5413576"/>
                <a:ext cx="936351" cy="397493"/>
              </a:xfrm>
              <a:prstGeom prst="rect">
                <a:avLst/>
              </a:prstGeom>
            </p:spPr>
            <p:txBody>
              <a:bodyPr wrap="square" lIns="241719" tIns="120859" rIns="241719" bIns="120859">
                <a:spAutoFit/>
              </a:bodyPr>
              <a:lstStyle/>
              <a:p>
                <a:pPr algn="ctr">
                  <a:lnSpc>
                    <a:spcPct val="125000"/>
                  </a:lnSpc>
                </a:pPr>
                <a:r>
                  <a:rPr lang="en-US" sz="1200" dirty="0">
                    <a:solidFill>
                      <a:schemeClr val="bg1">
                        <a:lumMod val="65000"/>
                      </a:schemeClr>
                    </a:solidFill>
                    <a:ea typeface="Open Sans Condensed" panose="020B0604020202020204" charset="0"/>
                    <a:cs typeface="Montserrat Light"/>
                  </a:rPr>
                  <a:t>Jun</a:t>
                </a:r>
                <a:endParaRPr lang="en-US" sz="1200" dirty="0">
                  <a:solidFill>
                    <a:schemeClr val="bg1">
                      <a:lumMod val="65000"/>
                    </a:schemeClr>
                  </a:solidFill>
                  <a:ea typeface="Open Sans Condensed" panose="020B0604020202020204" charset="0"/>
                  <a:cs typeface="Montserrat Light"/>
                </a:endParaRPr>
              </a:p>
            </p:txBody>
          </p:sp>
          <p:sp>
            <p:nvSpPr>
              <p:cNvPr id="34" name="Textbox 1"/>
              <p:cNvSpPr/>
              <p:nvPr/>
            </p:nvSpPr>
            <p:spPr>
              <a:xfrm>
                <a:off x="5831752" y="5413576"/>
                <a:ext cx="936351" cy="397493"/>
              </a:xfrm>
              <a:prstGeom prst="rect">
                <a:avLst/>
              </a:prstGeom>
            </p:spPr>
            <p:txBody>
              <a:bodyPr wrap="square" lIns="241719" tIns="120859" rIns="241719" bIns="120859">
                <a:spAutoFit/>
              </a:bodyPr>
              <a:lstStyle/>
              <a:p>
                <a:pPr algn="ctr">
                  <a:lnSpc>
                    <a:spcPct val="125000"/>
                  </a:lnSpc>
                </a:pPr>
                <a:r>
                  <a:rPr lang="en-US" sz="1200" dirty="0">
                    <a:solidFill>
                      <a:schemeClr val="bg1">
                        <a:lumMod val="65000"/>
                      </a:schemeClr>
                    </a:solidFill>
                    <a:ea typeface="Open Sans Condensed" panose="020B0604020202020204" charset="0"/>
                    <a:cs typeface="Montserrat Light"/>
                  </a:rPr>
                  <a:t>Jul</a:t>
                </a:r>
                <a:endParaRPr lang="en-US" sz="1200" dirty="0">
                  <a:solidFill>
                    <a:schemeClr val="bg1">
                      <a:lumMod val="65000"/>
                    </a:schemeClr>
                  </a:solidFill>
                  <a:ea typeface="Open Sans Condensed" panose="020B0604020202020204" charset="0"/>
                  <a:cs typeface="Montserrat Light"/>
                </a:endParaRPr>
              </a:p>
            </p:txBody>
          </p:sp>
          <p:sp>
            <p:nvSpPr>
              <p:cNvPr id="35" name="Textbox 1"/>
              <p:cNvSpPr/>
              <p:nvPr/>
            </p:nvSpPr>
            <p:spPr>
              <a:xfrm>
                <a:off x="6728473" y="5413576"/>
                <a:ext cx="936351" cy="397493"/>
              </a:xfrm>
              <a:prstGeom prst="rect">
                <a:avLst/>
              </a:prstGeom>
            </p:spPr>
            <p:txBody>
              <a:bodyPr wrap="square" lIns="241719" tIns="120859" rIns="241719" bIns="120859">
                <a:spAutoFit/>
              </a:bodyPr>
              <a:lstStyle/>
              <a:p>
                <a:pPr algn="ctr">
                  <a:lnSpc>
                    <a:spcPct val="125000"/>
                  </a:lnSpc>
                </a:pPr>
                <a:r>
                  <a:rPr lang="en-US" sz="1200" dirty="0">
                    <a:solidFill>
                      <a:schemeClr val="bg1">
                        <a:lumMod val="65000"/>
                      </a:schemeClr>
                    </a:solidFill>
                    <a:ea typeface="Open Sans Condensed" panose="020B0604020202020204" charset="0"/>
                    <a:cs typeface="Montserrat Light"/>
                  </a:rPr>
                  <a:t>Aug</a:t>
                </a:r>
                <a:endParaRPr lang="en-US" sz="1200" dirty="0">
                  <a:solidFill>
                    <a:schemeClr val="bg1">
                      <a:lumMod val="65000"/>
                    </a:schemeClr>
                  </a:solidFill>
                  <a:ea typeface="Open Sans Condensed" panose="020B0604020202020204" charset="0"/>
                  <a:cs typeface="Montserrat Light"/>
                </a:endParaRPr>
              </a:p>
            </p:txBody>
          </p:sp>
          <p:sp>
            <p:nvSpPr>
              <p:cNvPr id="36" name="Textbox 1"/>
              <p:cNvSpPr/>
              <p:nvPr/>
            </p:nvSpPr>
            <p:spPr>
              <a:xfrm>
                <a:off x="7625192" y="5413576"/>
                <a:ext cx="936351" cy="397493"/>
              </a:xfrm>
              <a:prstGeom prst="rect">
                <a:avLst/>
              </a:prstGeom>
            </p:spPr>
            <p:txBody>
              <a:bodyPr wrap="square" lIns="241719" tIns="120859" rIns="241719" bIns="120859">
                <a:spAutoFit/>
              </a:bodyPr>
              <a:lstStyle/>
              <a:p>
                <a:pPr algn="ctr">
                  <a:lnSpc>
                    <a:spcPct val="125000"/>
                  </a:lnSpc>
                </a:pPr>
                <a:r>
                  <a:rPr lang="en-US" sz="1200" dirty="0">
                    <a:solidFill>
                      <a:schemeClr val="bg1">
                        <a:lumMod val="65000"/>
                      </a:schemeClr>
                    </a:solidFill>
                    <a:ea typeface="Open Sans Condensed" panose="020B0604020202020204" charset="0"/>
                    <a:cs typeface="Montserrat Light"/>
                  </a:rPr>
                  <a:t>Sep</a:t>
                </a:r>
                <a:endParaRPr lang="en-US" sz="1200" dirty="0">
                  <a:solidFill>
                    <a:schemeClr val="bg1">
                      <a:lumMod val="65000"/>
                    </a:schemeClr>
                  </a:solidFill>
                  <a:ea typeface="Open Sans Condensed" panose="020B0604020202020204" charset="0"/>
                  <a:cs typeface="Montserrat Light"/>
                </a:endParaRPr>
              </a:p>
            </p:txBody>
          </p:sp>
          <p:cxnSp>
            <p:nvCxnSpPr>
              <p:cNvPr id="37" name="81 Conector recto"/>
              <p:cNvCxnSpPr/>
              <p:nvPr/>
            </p:nvCxnSpPr>
            <p:spPr>
              <a:xfrm>
                <a:off x="938400" y="5413667"/>
                <a:ext cx="7154642" cy="0"/>
              </a:xfrm>
              <a:prstGeom prst="line">
                <a:avLst/>
              </a:prstGeom>
              <a:ln w="9525" cap="rnd">
                <a:solidFill>
                  <a:schemeClr val="bg1">
                    <a:lumMod val="85000"/>
                  </a:schemeClr>
                </a:solidFill>
                <a:prstDash val="solid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Textbox 1"/>
              <p:cNvSpPr/>
              <p:nvPr/>
            </p:nvSpPr>
            <p:spPr>
              <a:xfrm>
                <a:off x="461487" y="5414806"/>
                <a:ext cx="933209" cy="397493"/>
              </a:xfrm>
              <a:prstGeom prst="rect">
                <a:avLst/>
              </a:prstGeom>
            </p:spPr>
            <p:txBody>
              <a:bodyPr wrap="square" lIns="241719" tIns="120859" rIns="241719" bIns="120859">
                <a:spAutoFit/>
              </a:bodyPr>
              <a:lstStyle/>
              <a:p>
                <a:pPr algn="ctr">
                  <a:lnSpc>
                    <a:spcPct val="125000"/>
                  </a:lnSpc>
                </a:pPr>
                <a:r>
                  <a:rPr lang="en-US" sz="1200" dirty="0">
                    <a:solidFill>
                      <a:schemeClr val="bg1">
                        <a:lumMod val="65000"/>
                      </a:schemeClr>
                    </a:solidFill>
                    <a:ea typeface="Open Sans Condensed" panose="020B0604020202020204" charset="0"/>
                    <a:cs typeface="Montserrat Light"/>
                  </a:rPr>
                  <a:t>Jan</a:t>
                </a:r>
                <a:endParaRPr lang="en-US" sz="1200" dirty="0">
                  <a:solidFill>
                    <a:schemeClr val="bg1">
                      <a:lumMod val="65000"/>
                    </a:schemeClr>
                  </a:solidFill>
                  <a:ea typeface="Open Sans Condensed" panose="020B0604020202020204" charset="0"/>
                  <a:cs typeface="Montserrat Light"/>
                </a:endParaRP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926773" y="3212353"/>
              <a:ext cx="7184293" cy="2199474"/>
              <a:chOff x="621973" y="7740858"/>
              <a:chExt cx="23114000" cy="4317387"/>
            </a:xfrm>
          </p:grpSpPr>
          <p:sp>
            <p:nvSpPr>
              <p:cNvPr id="12" name="Documento 7"/>
              <p:cNvSpPr>
                <a:spLocks noChangeAspect="1"/>
              </p:cNvSpPr>
              <p:nvPr/>
            </p:nvSpPr>
            <p:spPr bwMode="auto">
              <a:xfrm rot="10800000" flipH="1">
                <a:off x="621973" y="7740858"/>
                <a:ext cx="23114000" cy="4317387"/>
              </a:xfrm>
              <a:custGeom>
                <a:avLst/>
                <a:gdLst>
                  <a:gd name="connsiteX0" fmla="*/ 0 w 21600"/>
                  <a:gd name="connsiteY0" fmla="*/ 0 h 21600"/>
                  <a:gd name="connsiteX1" fmla="*/ 21600 w 21600"/>
                  <a:gd name="connsiteY1" fmla="*/ 0 h 21600"/>
                  <a:gd name="connsiteX2" fmla="*/ 21600 w 21600"/>
                  <a:gd name="connsiteY2" fmla="*/ 17322 h 21600"/>
                  <a:gd name="connsiteX3" fmla="*/ 0 w 21600"/>
                  <a:gd name="connsiteY3" fmla="*/ 20172 h 21600"/>
                  <a:gd name="connsiteX4" fmla="*/ 0 w 21600"/>
                  <a:gd name="connsiteY4" fmla="*/ 0 h 21600"/>
                  <a:gd name="connsiteX0-1" fmla="*/ 0 w 21600"/>
                  <a:gd name="connsiteY0-2" fmla="*/ 0 h 21431"/>
                  <a:gd name="connsiteX1-3" fmla="*/ 21600 w 21600"/>
                  <a:gd name="connsiteY1-4" fmla="*/ 0 h 21431"/>
                  <a:gd name="connsiteX2-5" fmla="*/ 21600 w 21600"/>
                  <a:gd name="connsiteY2-6" fmla="*/ 17322 h 21431"/>
                  <a:gd name="connsiteX3-7" fmla="*/ 13112 w 21600"/>
                  <a:gd name="connsiteY3-8" fmla="*/ 19087 h 21431"/>
                  <a:gd name="connsiteX4-9" fmla="*/ 0 w 21600"/>
                  <a:gd name="connsiteY4-10" fmla="*/ 20172 h 21431"/>
                  <a:gd name="connsiteX5" fmla="*/ 0 w 21600"/>
                  <a:gd name="connsiteY5" fmla="*/ 0 h 21431"/>
                  <a:gd name="connsiteX0-11" fmla="*/ 0 w 21600"/>
                  <a:gd name="connsiteY0-12" fmla="*/ 0 h 21763"/>
                  <a:gd name="connsiteX1-13" fmla="*/ 21600 w 21600"/>
                  <a:gd name="connsiteY1-14" fmla="*/ 0 h 21763"/>
                  <a:gd name="connsiteX2-15" fmla="*/ 21600 w 21600"/>
                  <a:gd name="connsiteY2-16" fmla="*/ 17322 h 21763"/>
                  <a:gd name="connsiteX3-17" fmla="*/ 13112 w 21600"/>
                  <a:gd name="connsiteY3-18" fmla="*/ 19087 h 21763"/>
                  <a:gd name="connsiteX4-19" fmla="*/ 7624 w 21600"/>
                  <a:gd name="connsiteY4-20" fmla="*/ 20331 h 21763"/>
                  <a:gd name="connsiteX5-21" fmla="*/ 0 w 21600"/>
                  <a:gd name="connsiteY5-22" fmla="*/ 20172 h 21763"/>
                  <a:gd name="connsiteX6" fmla="*/ 0 w 21600"/>
                  <a:gd name="connsiteY6" fmla="*/ 0 h 21763"/>
                  <a:gd name="connsiteX0-23" fmla="*/ 0 w 21600"/>
                  <a:gd name="connsiteY0-24" fmla="*/ 0 h 20784"/>
                  <a:gd name="connsiteX1-25" fmla="*/ 21600 w 21600"/>
                  <a:gd name="connsiteY1-26" fmla="*/ 0 h 20784"/>
                  <a:gd name="connsiteX2-27" fmla="*/ 21600 w 21600"/>
                  <a:gd name="connsiteY2-28" fmla="*/ 17322 h 20784"/>
                  <a:gd name="connsiteX3-29" fmla="*/ 13112 w 21600"/>
                  <a:gd name="connsiteY3-30" fmla="*/ 19087 h 20784"/>
                  <a:gd name="connsiteX4-31" fmla="*/ 8031 w 21600"/>
                  <a:gd name="connsiteY4-32" fmla="*/ 11624 h 20784"/>
                  <a:gd name="connsiteX5-33" fmla="*/ 0 w 21600"/>
                  <a:gd name="connsiteY5-34" fmla="*/ 20172 h 20784"/>
                  <a:gd name="connsiteX6-35" fmla="*/ 0 w 21600"/>
                  <a:gd name="connsiteY6-36" fmla="*/ 0 h 20784"/>
                  <a:gd name="connsiteX0-37" fmla="*/ 0 w 21600"/>
                  <a:gd name="connsiteY0-38" fmla="*/ 0 h 22607"/>
                  <a:gd name="connsiteX1-39" fmla="*/ 21600 w 21600"/>
                  <a:gd name="connsiteY1-40" fmla="*/ 0 h 22607"/>
                  <a:gd name="connsiteX2-41" fmla="*/ 21600 w 21600"/>
                  <a:gd name="connsiteY2-42" fmla="*/ 17322 h 22607"/>
                  <a:gd name="connsiteX3-43" fmla="*/ 12528 w 21600"/>
                  <a:gd name="connsiteY3-44" fmla="*/ 22592 h 22607"/>
                  <a:gd name="connsiteX4-45" fmla="*/ 8031 w 21600"/>
                  <a:gd name="connsiteY4-46" fmla="*/ 11624 h 22607"/>
                  <a:gd name="connsiteX5-47" fmla="*/ 0 w 21600"/>
                  <a:gd name="connsiteY5-48" fmla="*/ 20172 h 22607"/>
                  <a:gd name="connsiteX6-49" fmla="*/ 0 w 21600"/>
                  <a:gd name="connsiteY6-50" fmla="*/ 0 h 22607"/>
                  <a:gd name="connsiteX0-51" fmla="*/ 0 w 21600"/>
                  <a:gd name="connsiteY0-52" fmla="*/ 0 h 23153"/>
                  <a:gd name="connsiteX1-53" fmla="*/ 21600 w 21600"/>
                  <a:gd name="connsiteY1-54" fmla="*/ 0 h 23153"/>
                  <a:gd name="connsiteX2-55" fmla="*/ 21600 w 21600"/>
                  <a:gd name="connsiteY2-56" fmla="*/ 17322 h 23153"/>
                  <a:gd name="connsiteX3-57" fmla="*/ 17560 w 21600"/>
                  <a:gd name="connsiteY3-58" fmla="*/ 21122 h 23153"/>
                  <a:gd name="connsiteX4-59" fmla="*/ 12528 w 21600"/>
                  <a:gd name="connsiteY4-60" fmla="*/ 22592 h 23153"/>
                  <a:gd name="connsiteX5-61" fmla="*/ 8031 w 21600"/>
                  <a:gd name="connsiteY5-62" fmla="*/ 11624 h 23153"/>
                  <a:gd name="connsiteX6-63" fmla="*/ 0 w 21600"/>
                  <a:gd name="connsiteY6-64" fmla="*/ 20172 h 23153"/>
                  <a:gd name="connsiteX7" fmla="*/ 0 w 21600"/>
                  <a:gd name="connsiteY7" fmla="*/ 0 h 23153"/>
                  <a:gd name="connsiteX0-65" fmla="*/ 0 w 21600"/>
                  <a:gd name="connsiteY0-66" fmla="*/ 0 h 22753"/>
                  <a:gd name="connsiteX1-67" fmla="*/ 21600 w 21600"/>
                  <a:gd name="connsiteY1-68" fmla="*/ 0 h 22753"/>
                  <a:gd name="connsiteX2-69" fmla="*/ 21600 w 21600"/>
                  <a:gd name="connsiteY2-70" fmla="*/ 17322 h 22753"/>
                  <a:gd name="connsiteX3-71" fmla="*/ 17763 w 21600"/>
                  <a:gd name="connsiteY3-72" fmla="*/ 12754 h 22753"/>
                  <a:gd name="connsiteX4-73" fmla="*/ 12528 w 21600"/>
                  <a:gd name="connsiteY4-74" fmla="*/ 22592 h 22753"/>
                  <a:gd name="connsiteX5-75" fmla="*/ 8031 w 21600"/>
                  <a:gd name="connsiteY5-76" fmla="*/ 11624 h 22753"/>
                  <a:gd name="connsiteX6-77" fmla="*/ 0 w 21600"/>
                  <a:gd name="connsiteY6-78" fmla="*/ 20172 h 22753"/>
                  <a:gd name="connsiteX7-79" fmla="*/ 0 w 21600"/>
                  <a:gd name="connsiteY7-80" fmla="*/ 0 h 22753"/>
                  <a:gd name="connsiteX0-81" fmla="*/ 0 w 21600"/>
                  <a:gd name="connsiteY0-82" fmla="*/ 0 h 22753"/>
                  <a:gd name="connsiteX1-83" fmla="*/ 21600 w 21600"/>
                  <a:gd name="connsiteY1-84" fmla="*/ 0 h 22753"/>
                  <a:gd name="connsiteX2-85" fmla="*/ 21600 w 21600"/>
                  <a:gd name="connsiteY2-86" fmla="*/ 17322 h 22753"/>
                  <a:gd name="connsiteX3-87" fmla="*/ 17763 w 21600"/>
                  <a:gd name="connsiteY3-88" fmla="*/ 12754 h 22753"/>
                  <a:gd name="connsiteX4-89" fmla="*/ 12528 w 21600"/>
                  <a:gd name="connsiteY4-90" fmla="*/ 22592 h 22753"/>
                  <a:gd name="connsiteX5-91" fmla="*/ 8717 w 21600"/>
                  <a:gd name="connsiteY5-92" fmla="*/ 14451 h 22753"/>
                  <a:gd name="connsiteX6-93" fmla="*/ 0 w 21600"/>
                  <a:gd name="connsiteY6-94" fmla="*/ 20172 h 22753"/>
                  <a:gd name="connsiteX7-95" fmla="*/ 0 w 21600"/>
                  <a:gd name="connsiteY7-96" fmla="*/ 0 h 22753"/>
                  <a:gd name="connsiteX0-97" fmla="*/ 0 w 21600"/>
                  <a:gd name="connsiteY0-98" fmla="*/ 0 h 22753"/>
                  <a:gd name="connsiteX1-99" fmla="*/ 21600 w 21600"/>
                  <a:gd name="connsiteY1-100" fmla="*/ 0 h 22753"/>
                  <a:gd name="connsiteX2-101" fmla="*/ 21600 w 21600"/>
                  <a:gd name="connsiteY2-102" fmla="*/ 17322 h 22753"/>
                  <a:gd name="connsiteX3-103" fmla="*/ 17763 w 21600"/>
                  <a:gd name="connsiteY3-104" fmla="*/ 12754 h 22753"/>
                  <a:gd name="connsiteX4-105" fmla="*/ 12528 w 21600"/>
                  <a:gd name="connsiteY4-106" fmla="*/ 22592 h 22753"/>
                  <a:gd name="connsiteX5-107" fmla="*/ 8717 w 21600"/>
                  <a:gd name="connsiteY5-108" fmla="*/ 14451 h 22753"/>
                  <a:gd name="connsiteX6-109" fmla="*/ 5209 w 21600"/>
                  <a:gd name="connsiteY6-110" fmla="*/ 17277 h 22753"/>
                  <a:gd name="connsiteX7-111" fmla="*/ 0 w 21600"/>
                  <a:gd name="connsiteY7-112" fmla="*/ 20172 h 22753"/>
                  <a:gd name="connsiteX8" fmla="*/ 0 w 21600"/>
                  <a:gd name="connsiteY8" fmla="*/ 0 h 22753"/>
                  <a:gd name="connsiteX0-113" fmla="*/ 0 w 21600"/>
                  <a:gd name="connsiteY0-114" fmla="*/ 0 h 32266"/>
                  <a:gd name="connsiteX1-115" fmla="*/ 21600 w 21600"/>
                  <a:gd name="connsiteY1-116" fmla="*/ 0 h 32266"/>
                  <a:gd name="connsiteX2-117" fmla="*/ 21600 w 21600"/>
                  <a:gd name="connsiteY2-118" fmla="*/ 17322 h 32266"/>
                  <a:gd name="connsiteX3-119" fmla="*/ 17763 w 21600"/>
                  <a:gd name="connsiteY3-120" fmla="*/ 12754 h 32266"/>
                  <a:gd name="connsiteX4-121" fmla="*/ 12528 w 21600"/>
                  <a:gd name="connsiteY4-122" fmla="*/ 22592 h 32266"/>
                  <a:gd name="connsiteX5-123" fmla="*/ 8717 w 21600"/>
                  <a:gd name="connsiteY5-124" fmla="*/ 14451 h 32266"/>
                  <a:gd name="connsiteX6-125" fmla="*/ 5616 w 21600"/>
                  <a:gd name="connsiteY6-126" fmla="*/ 32203 h 32266"/>
                  <a:gd name="connsiteX7-127" fmla="*/ 0 w 21600"/>
                  <a:gd name="connsiteY7-128" fmla="*/ 20172 h 32266"/>
                  <a:gd name="connsiteX8-129" fmla="*/ 0 w 21600"/>
                  <a:gd name="connsiteY8-130" fmla="*/ 0 h 32266"/>
                  <a:gd name="connsiteX0-131" fmla="*/ 0 w 21600"/>
                  <a:gd name="connsiteY0-132" fmla="*/ 0 h 32266"/>
                  <a:gd name="connsiteX1-133" fmla="*/ 21600 w 21600"/>
                  <a:gd name="connsiteY1-134" fmla="*/ 0 h 32266"/>
                  <a:gd name="connsiteX2-135" fmla="*/ 21600 w 21600"/>
                  <a:gd name="connsiteY2-136" fmla="*/ 17322 h 32266"/>
                  <a:gd name="connsiteX3-137" fmla="*/ 17763 w 21600"/>
                  <a:gd name="connsiteY3-138" fmla="*/ 12754 h 32266"/>
                  <a:gd name="connsiteX4-139" fmla="*/ 14129 w 21600"/>
                  <a:gd name="connsiteY4-140" fmla="*/ 21687 h 32266"/>
                  <a:gd name="connsiteX5-141" fmla="*/ 8717 w 21600"/>
                  <a:gd name="connsiteY5-142" fmla="*/ 14451 h 32266"/>
                  <a:gd name="connsiteX6-143" fmla="*/ 5616 w 21600"/>
                  <a:gd name="connsiteY6-144" fmla="*/ 32203 h 32266"/>
                  <a:gd name="connsiteX7-145" fmla="*/ 0 w 21600"/>
                  <a:gd name="connsiteY7-146" fmla="*/ 20172 h 32266"/>
                  <a:gd name="connsiteX8-147" fmla="*/ 0 w 21600"/>
                  <a:gd name="connsiteY8-148" fmla="*/ 0 h 32266"/>
                  <a:gd name="connsiteX0-149" fmla="*/ 0 w 21600"/>
                  <a:gd name="connsiteY0-150" fmla="*/ 0 h 32266"/>
                  <a:gd name="connsiteX1-151" fmla="*/ 21600 w 21600"/>
                  <a:gd name="connsiteY1-152" fmla="*/ 0 h 32266"/>
                  <a:gd name="connsiteX2-153" fmla="*/ 21600 w 21600"/>
                  <a:gd name="connsiteY2-154" fmla="*/ 17322 h 32266"/>
                  <a:gd name="connsiteX3-155" fmla="*/ 17763 w 21600"/>
                  <a:gd name="connsiteY3-156" fmla="*/ 12754 h 32266"/>
                  <a:gd name="connsiteX4-157" fmla="*/ 14129 w 21600"/>
                  <a:gd name="connsiteY4-158" fmla="*/ 21687 h 32266"/>
                  <a:gd name="connsiteX5-159" fmla="*/ 10216 w 21600"/>
                  <a:gd name="connsiteY5-160" fmla="*/ 14903 h 32266"/>
                  <a:gd name="connsiteX6-161" fmla="*/ 5616 w 21600"/>
                  <a:gd name="connsiteY6-162" fmla="*/ 32203 h 32266"/>
                  <a:gd name="connsiteX7-163" fmla="*/ 0 w 21600"/>
                  <a:gd name="connsiteY7-164" fmla="*/ 20172 h 32266"/>
                  <a:gd name="connsiteX8-165" fmla="*/ 0 w 21600"/>
                  <a:gd name="connsiteY8-166" fmla="*/ 0 h 32266"/>
                  <a:gd name="connsiteX0-167" fmla="*/ 0 w 21600"/>
                  <a:gd name="connsiteY0-168" fmla="*/ 0 h 32266"/>
                  <a:gd name="connsiteX1-169" fmla="*/ 21600 w 21600"/>
                  <a:gd name="connsiteY1-170" fmla="*/ 0 h 32266"/>
                  <a:gd name="connsiteX2-171" fmla="*/ 21600 w 21600"/>
                  <a:gd name="connsiteY2-172" fmla="*/ 17322 h 32266"/>
                  <a:gd name="connsiteX3-173" fmla="*/ 17763 w 21600"/>
                  <a:gd name="connsiteY3-174" fmla="*/ 12754 h 32266"/>
                  <a:gd name="connsiteX4-175" fmla="*/ 14129 w 21600"/>
                  <a:gd name="connsiteY4-176" fmla="*/ 21687 h 32266"/>
                  <a:gd name="connsiteX5-177" fmla="*/ 10216 w 21600"/>
                  <a:gd name="connsiteY5-178" fmla="*/ 14903 h 32266"/>
                  <a:gd name="connsiteX6-179" fmla="*/ 5616 w 21600"/>
                  <a:gd name="connsiteY6-180" fmla="*/ 32203 h 32266"/>
                  <a:gd name="connsiteX7-181" fmla="*/ 0 w 21600"/>
                  <a:gd name="connsiteY7-182" fmla="*/ 20172 h 32266"/>
                  <a:gd name="connsiteX8-183" fmla="*/ 0 w 21600"/>
                  <a:gd name="connsiteY8-184" fmla="*/ 0 h 32266"/>
                  <a:gd name="connsiteX0-185" fmla="*/ 0 w 21600"/>
                  <a:gd name="connsiteY0-186" fmla="*/ 0 h 32266"/>
                  <a:gd name="connsiteX1-187" fmla="*/ 21600 w 21600"/>
                  <a:gd name="connsiteY1-188" fmla="*/ 0 h 32266"/>
                  <a:gd name="connsiteX2-189" fmla="*/ 21600 w 21600"/>
                  <a:gd name="connsiteY2-190" fmla="*/ 17322 h 32266"/>
                  <a:gd name="connsiteX3-191" fmla="*/ 17763 w 21600"/>
                  <a:gd name="connsiteY3-192" fmla="*/ 12754 h 32266"/>
                  <a:gd name="connsiteX4-193" fmla="*/ 14129 w 21600"/>
                  <a:gd name="connsiteY4-194" fmla="*/ 21687 h 32266"/>
                  <a:gd name="connsiteX5-195" fmla="*/ 10216 w 21600"/>
                  <a:gd name="connsiteY5-196" fmla="*/ 14903 h 32266"/>
                  <a:gd name="connsiteX6-197" fmla="*/ 5616 w 21600"/>
                  <a:gd name="connsiteY6-198" fmla="*/ 32203 h 32266"/>
                  <a:gd name="connsiteX7-199" fmla="*/ 0 w 21600"/>
                  <a:gd name="connsiteY7-200" fmla="*/ 20172 h 32266"/>
                  <a:gd name="connsiteX8-201" fmla="*/ 0 w 21600"/>
                  <a:gd name="connsiteY8-202" fmla="*/ 0 h 32266"/>
                  <a:gd name="connsiteX0-203" fmla="*/ 0 w 21600"/>
                  <a:gd name="connsiteY0-204" fmla="*/ 0 h 33035"/>
                  <a:gd name="connsiteX1-205" fmla="*/ 21600 w 21600"/>
                  <a:gd name="connsiteY1-206" fmla="*/ 0 h 33035"/>
                  <a:gd name="connsiteX2-207" fmla="*/ 21600 w 21600"/>
                  <a:gd name="connsiteY2-208" fmla="*/ 17322 h 33035"/>
                  <a:gd name="connsiteX3-209" fmla="*/ 17763 w 21600"/>
                  <a:gd name="connsiteY3-210" fmla="*/ 12754 h 33035"/>
                  <a:gd name="connsiteX4-211" fmla="*/ 14129 w 21600"/>
                  <a:gd name="connsiteY4-212" fmla="*/ 21687 h 33035"/>
                  <a:gd name="connsiteX5-213" fmla="*/ 10216 w 21600"/>
                  <a:gd name="connsiteY5-214" fmla="*/ 14903 h 33035"/>
                  <a:gd name="connsiteX6-215" fmla="*/ 5616 w 21600"/>
                  <a:gd name="connsiteY6-216" fmla="*/ 32203 h 33035"/>
                  <a:gd name="connsiteX7-217" fmla="*/ 3329 w 21600"/>
                  <a:gd name="connsiteY7-218" fmla="*/ 29264 h 33035"/>
                  <a:gd name="connsiteX8-219" fmla="*/ 0 w 21600"/>
                  <a:gd name="connsiteY8-220" fmla="*/ 20172 h 33035"/>
                  <a:gd name="connsiteX9" fmla="*/ 0 w 21600"/>
                  <a:gd name="connsiteY9" fmla="*/ 0 h 33035"/>
                  <a:gd name="connsiteX0-221" fmla="*/ 0 w 21600"/>
                  <a:gd name="connsiteY0-222" fmla="*/ 0 h 32581"/>
                  <a:gd name="connsiteX1-223" fmla="*/ 21600 w 21600"/>
                  <a:gd name="connsiteY1-224" fmla="*/ 0 h 32581"/>
                  <a:gd name="connsiteX2-225" fmla="*/ 21600 w 21600"/>
                  <a:gd name="connsiteY2-226" fmla="*/ 17322 h 32581"/>
                  <a:gd name="connsiteX3-227" fmla="*/ 17763 w 21600"/>
                  <a:gd name="connsiteY3-228" fmla="*/ 12754 h 32581"/>
                  <a:gd name="connsiteX4-229" fmla="*/ 14129 w 21600"/>
                  <a:gd name="connsiteY4-230" fmla="*/ 21687 h 32581"/>
                  <a:gd name="connsiteX5-231" fmla="*/ 10216 w 21600"/>
                  <a:gd name="connsiteY5-232" fmla="*/ 14903 h 32581"/>
                  <a:gd name="connsiteX6-233" fmla="*/ 5616 w 21600"/>
                  <a:gd name="connsiteY6-234" fmla="*/ 32203 h 32581"/>
                  <a:gd name="connsiteX7-235" fmla="*/ 2973 w 21600"/>
                  <a:gd name="connsiteY7-236" fmla="*/ 22932 h 32581"/>
                  <a:gd name="connsiteX8-237" fmla="*/ 0 w 21600"/>
                  <a:gd name="connsiteY8-238" fmla="*/ 20172 h 32581"/>
                  <a:gd name="connsiteX9-239" fmla="*/ 0 w 21600"/>
                  <a:gd name="connsiteY9-240" fmla="*/ 0 h 32581"/>
                  <a:gd name="connsiteX0-241" fmla="*/ 0 w 21600"/>
                  <a:gd name="connsiteY0-242" fmla="*/ 0 h 32581"/>
                  <a:gd name="connsiteX1-243" fmla="*/ 21600 w 21600"/>
                  <a:gd name="connsiteY1-244" fmla="*/ 0 h 32581"/>
                  <a:gd name="connsiteX2-245" fmla="*/ 21600 w 21600"/>
                  <a:gd name="connsiteY2-246" fmla="*/ 17322 h 32581"/>
                  <a:gd name="connsiteX3-247" fmla="*/ 17763 w 21600"/>
                  <a:gd name="connsiteY3-248" fmla="*/ 12754 h 32581"/>
                  <a:gd name="connsiteX4-249" fmla="*/ 14129 w 21600"/>
                  <a:gd name="connsiteY4-250" fmla="*/ 21687 h 32581"/>
                  <a:gd name="connsiteX5-251" fmla="*/ 10216 w 21600"/>
                  <a:gd name="connsiteY5-252" fmla="*/ 14903 h 32581"/>
                  <a:gd name="connsiteX6-253" fmla="*/ 5616 w 21600"/>
                  <a:gd name="connsiteY6-254" fmla="*/ 32203 h 32581"/>
                  <a:gd name="connsiteX7-255" fmla="*/ 2973 w 21600"/>
                  <a:gd name="connsiteY7-256" fmla="*/ 22932 h 32581"/>
                  <a:gd name="connsiteX8-257" fmla="*/ 0 w 21600"/>
                  <a:gd name="connsiteY8-258" fmla="*/ 20172 h 32581"/>
                  <a:gd name="connsiteX9-259" fmla="*/ 0 w 21600"/>
                  <a:gd name="connsiteY9-260" fmla="*/ 0 h 32581"/>
                  <a:gd name="connsiteX0-261" fmla="*/ 0 w 21600"/>
                  <a:gd name="connsiteY0-262" fmla="*/ 0 h 32203"/>
                  <a:gd name="connsiteX1-263" fmla="*/ 21600 w 21600"/>
                  <a:gd name="connsiteY1-264" fmla="*/ 0 h 32203"/>
                  <a:gd name="connsiteX2-265" fmla="*/ 21600 w 21600"/>
                  <a:gd name="connsiteY2-266" fmla="*/ 17322 h 32203"/>
                  <a:gd name="connsiteX3-267" fmla="*/ 17763 w 21600"/>
                  <a:gd name="connsiteY3-268" fmla="*/ 12754 h 32203"/>
                  <a:gd name="connsiteX4-269" fmla="*/ 14129 w 21600"/>
                  <a:gd name="connsiteY4-270" fmla="*/ 21687 h 32203"/>
                  <a:gd name="connsiteX5-271" fmla="*/ 10216 w 21600"/>
                  <a:gd name="connsiteY5-272" fmla="*/ 14903 h 32203"/>
                  <a:gd name="connsiteX6-273" fmla="*/ 5616 w 21600"/>
                  <a:gd name="connsiteY6-274" fmla="*/ 32203 h 32203"/>
                  <a:gd name="connsiteX7-275" fmla="*/ 2973 w 21600"/>
                  <a:gd name="connsiteY7-276" fmla="*/ 22932 h 32203"/>
                  <a:gd name="connsiteX8-277" fmla="*/ 0 w 21600"/>
                  <a:gd name="connsiteY8-278" fmla="*/ 20172 h 32203"/>
                  <a:gd name="connsiteX9-279" fmla="*/ 0 w 21600"/>
                  <a:gd name="connsiteY9-280" fmla="*/ 0 h 32203"/>
                  <a:gd name="connsiteX0-281" fmla="*/ 0 w 21600"/>
                  <a:gd name="connsiteY0-282" fmla="*/ 0 h 32203"/>
                  <a:gd name="connsiteX1-283" fmla="*/ 21600 w 21600"/>
                  <a:gd name="connsiteY1-284" fmla="*/ 0 h 32203"/>
                  <a:gd name="connsiteX2-285" fmla="*/ 21600 w 21600"/>
                  <a:gd name="connsiteY2-286" fmla="*/ 17322 h 32203"/>
                  <a:gd name="connsiteX3-287" fmla="*/ 17763 w 21600"/>
                  <a:gd name="connsiteY3-288" fmla="*/ 12754 h 32203"/>
                  <a:gd name="connsiteX4-289" fmla="*/ 14129 w 21600"/>
                  <a:gd name="connsiteY4-290" fmla="*/ 21687 h 32203"/>
                  <a:gd name="connsiteX5-291" fmla="*/ 10216 w 21600"/>
                  <a:gd name="connsiteY5-292" fmla="*/ 14903 h 32203"/>
                  <a:gd name="connsiteX6-293" fmla="*/ 5616 w 21600"/>
                  <a:gd name="connsiteY6-294" fmla="*/ 32203 h 32203"/>
                  <a:gd name="connsiteX7-295" fmla="*/ 2973 w 21600"/>
                  <a:gd name="connsiteY7-296" fmla="*/ 22932 h 32203"/>
                  <a:gd name="connsiteX8-297" fmla="*/ 0 w 21600"/>
                  <a:gd name="connsiteY8-298" fmla="*/ 20172 h 32203"/>
                  <a:gd name="connsiteX9-299" fmla="*/ 0 w 21600"/>
                  <a:gd name="connsiteY9-300" fmla="*/ 0 h 32203"/>
                  <a:gd name="connsiteX0-301" fmla="*/ 0 w 21600"/>
                  <a:gd name="connsiteY0-302" fmla="*/ 0 h 32153"/>
                  <a:gd name="connsiteX1-303" fmla="*/ 21600 w 21600"/>
                  <a:gd name="connsiteY1-304" fmla="*/ 0 h 32153"/>
                  <a:gd name="connsiteX2-305" fmla="*/ 21600 w 21600"/>
                  <a:gd name="connsiteY2-306" fmla="*/ 17322 h 32153"/>
                  <a:gd name="connsiteX3-307" fmla="*/ 17763 w 21600"/>
                  <a:gd name="connsiteY3-308" fmla="*/ 12754 h 32153"/>
                  <a:gd name="connsiteX4-309" fmla="*/ 14129 w 21600"/>
                  <a:gd name="connsiteY4-310" fmla="*/ 21687 h 32153"/>
                  <a:gd name="connsiteX5-311" fmla="*/ 10216 w 21600"/>
                  <a:gd name="connsiteY5-312" fmla="*/ 14903 h 32153"/>
                  <a:gd name="connsiteX6-313" fmla="*/ 6156 w 21600"/>
                  <a:gd name="connsiteY6-314" fmla="*/ 32153 h 32153"/>
                  <a:gd name="connsiteX7-315" fmla="*/ 2973 w 21600"/>
                  <a:gd name="connsiteY7-316" fmla="*/ 22932 h 32153"/>
                  <a:gd name="connsiteX8-317" fmla="*/ 0 w 21600"/>
                  <a:gd name="connsiteY8-318" fmla="*/ 20172 h 32153"/>
                  <a:gd name="connsiteX9-319" fmla="*/ 0 w 21600"/>
                  <a:gd name="connsiteY9-320" fmla="*/ 0 h 32153"/>
                  <a:gd name="connsiteX0-321" fmla="*/ 0 w 21600"/>
                  <a:gd name="connsiteY0-322" fmla="*/ 0 h 32153"/>
                  <a:gd name="connsiteX1-323" fmla="*/ 21600 w 21600"/>
                  <a:gd name="connsiteY1-324" fmla="*/ 0 h 32153"/>
                  <a:gd name="connsiteX2-325" fmla="*/ 21600 w 21600"/>
                  <a:gd name="connsiteY2-326" fmla="*/ 17322 h 32153"/>
                  <a:gd name="connsiteX3-327" fmla="*/ 17763 w 21600"/>
                  <a:gd name="connsiteY3-328" fmla="*/ 12754 h 32153"/>
                  <a:gd name="connsiteX4-329" fmla="*/ 14129 w 21600"/>
                  <a:gd name="connsiteY4-330" fmla="*/ 21687 h 32153"/>
                  <a:gd name="connsiteX5-331" fmla="*/ 10216 w 21600"/>
                  <a:gd name="connsiteY5-332" fmla="*/ 14903 h 32153"/>
                  <a:gd name="connsiteX6-333" fmla="*/ 6156 w 21600"/>
                  <a:gd name="connsiteY6-334" fmla="*/ 32153 h 32153"/>
                  <a:gd name="connsiteX7-335" fmla="*/ 2973 w 21600"/>
                  <a:gd name="connsiteY7-336" fmla="*/ 22932 h 32153"/>
                  <a:gd name="connsiteX8-337" fmla="*/ 0 w 21600"/>
                  <a:gd name="connsiteY8-338" fmla="*/ 20172 h 32153"/>
                  <a:gd name="connsiteX9-339" fmla="*/ 0 w 21600"/>
                  <a:gd name="connsiteY9-340" fmla="*/ 0 h 32153"/>
                  <a:gd name="connsiteX0-341" fmla="*/ 0 w 21600"/>
                  <a:gd name="connsiteY0-342" fmla="*/ 0 h 32153"/>
                  <a:gd name="connsiteX1-343" fmla="*/ 21600 w 21600"/>
                  <a:gd name="connsiteY1-344" fmla="*/ 0 h 32153"/>
                  <a:gd name="connsiteX2-345" fmla="*/ 21600 w 21600"/>
                  <a:gd name="connsiteY2-346" fmla="*/ 17322 h 32153"/>
                  <a:gd name="connsiteX3-347" fmla="*/ 17763 w 21600"/>
                  <a:gd name="connsiteY3-348" fmla="*/ 12754 h 32153"/>
                  <a:gd name="connsiteX4-349" fmla="*/ 14129 w 21600"/>
                  <a:gd name="connsiteY4-350" fmla="*/ 21687 h 32153"/>
                  <a:gd name="connsiteX5-351" fmla="*/ 10216 w 21600"/>
                  <a:gd name="connsiteY5-352" fmla="*/ 14903 h 32153"/>
                  <a:gd name="connsiteX6-353" fmla="*/ 6156 w 21600"/>
                  <a:gd name="connsiteY6-354" fmla="*/ 32153 h 32153"/>
                  <a:gd name="connsiteX7-355" fmla="*/ 2973 w 21600"/>
                  <a:gd name="connsiteY7-356" fmla="*/ 22932 h 32153"/>
                  <a:gd name="connsiteX8-357" fmla="*/ 0 w 21600"/>
                  <a:gd name="connsiteY8-358" fmla="*/ 20172 h 32153"/>
                  <a:gd name="connsiteX9-359" fmla="*/ 0 w 21600"/>
                  <a:gd name="connsiteY9-360" fmla="*/ 0 h 32153"/>
                  <a:gd name="connsiteX0-361" fmla="*/ 0 w 21600"/>
                  <a:gd name="connsiteY0-362" fmla="*/ 0 h 32153"/>
                  <a:gd name="connsiteX1-363" fmla="*/ 21600 w 21600"/>
                  <a:gd name="connsiteY1-364" fmla="*/ 0 h 32153"/>
                  <a:gd name="connsiteX2-365" fmla="*/ 21600 w 21600"/>
                  <a:gd name="connsiteY2-366" fmla="*/ 17322 h 32153"/>
                  <a:gd name="connsiteX3-367" fmla="*/ 17763 w 21600"/>
                  <a:gd name="connsiteY3-368" fmla="*/ 12754 h 32153"/>
                  <a:gd name="connsiteX4-369" fmla="*/ 14129 w 21600"/>
                  <a:gd name="connsiteY4-370" fmla="*/ 21687 h 32153"/>
                  <a:gd name="connsiteX5-371" fmla="*/ 10216 w 21600"/>
                  <a:gd name="connsiteY5-372" fmla="*/ 14903 h 32153"/>
                  <a:gd name="connsiteX6-373" fmla="*/ 6156 w 21600"/>
                  <a:gd name="connsiteY6-374" fmla="*/ 32153 h 32153"/>
                  <a:gd name="connsiteX7-375" fmla="*/ 2973 w 21600"/>
                  <a:gd name="connsiteY7-376" fmla="*/ 22932 h 32153"/>
                  <a:gd name="connsiteX8-377" fmla="*/ 0 w 21600"/>
                  <a:gd name="connsiteY8-378" fmla="*/ 20172 h 32153"/>
                  <a:gd name="connsiteX9-379" fmla="*/ 0 w 21600"/>
                  <a:gd name="connsiteY9-380" fmla="*/ 0 h 32153"/>
                  <a:gd name="connsiteX0-381" fmla="*/ 0 w 21600"/>
                  <a:gd name="connsiteY0-382" fmla="*/ 0 h 32153"/>
                  <a:gd name="connsiteX1-383" fmla="*/ 21600 w 21600"/>
                  <a:gd name="connsiteY1-384" fmla="*/ 0 h 32153"/>
                  <a:gd name="connsiteX2-385" fmla="*/ 21600 w 21600"/>
                  <a:gd name="connsiteY2-386" fmla="*/ 17322 h 32153"/>
                  <a:gd name="connsiteX3-387" fmla="*/ 17763 w 21600"/>
                  <a:gd name="connsiteY3-388" fmla="*/ 12754 h 32153"/>
                  <a:gd name="connsiteX4-389" fmla="*/ 14028 w 21600"/>
                  <a:gd name="connsiteY4-390" fmla="*/ 21562 h 32153"/>
                  <a:gd name="connsiteX5-391" fmla="*/ 10216 w 21600"/>
                  <a:gd name="connsiteY5-392" fmla="*/ 14903 h 32153"/>
                  <a:gd name="connsiteX6-393" fmla="*/ 6156 w 21600"/>
                  <a:gd name="connsiteY6-394" fmla="*/ 32153 h 32153"/>
                  <a:gd name="connsiteX7-395" fmla="*/ 2973 w 21600"/>
                  <a:gd name="connsiteY7-396" fmla="*/ 22932 h 32153"/>
                  <a:gd name="connsiteX8-397" fmla="*/ 0 w 21600"/>
                  <a:gd name="connsiteY8-398" fmla="*/ 20172 h 32153"/>
                  <a:gd name="connsiteX9-399" fmla="*/ 0 w 21600"/>
                  <a:gd name="connsiteY9-400" fmla="*/ 0 h 32153"/>
                  <a:gd name="connsiteX0-401" fmla="*/ 0 w 21600"/>
                  <a:gd name="connsiteY0-402" fmla="*/ 0 h 32153"/>
                  <a:gd name="connsiteX1-403" fmla="*/ 21600 w 21600"/>
                  <a:gd name="connsiteY1-404" fmla="*/ 0 h 32153"/>
                  <a:gd name="connsiteX2-405" fmla="*/ 21600 w 21600"/>
                  <a:gd name="connsiteY2-406" fmla="*/ 17322 h 32153"/>
                  <a:gd name="connsiteX3-407" fmla="*/ 17763 w 21600"/>
                  <a:gd name="connsiteY3-408" fmla="*/ 12754 h 32153"/>
                  <a:gd name="connsiteX4-409" fmla="*/ 14028 w 21600"/>
                  <a:gd name="connsiteY4-410" fmla="*/ 21562 h 32153"/>
                  <a:gd name="connsiteX5-411" fmla="*/ 10216 w 21600"/>
                  <a:gd name="connsiteY5-412" fmla="*/ 14903 h 32153"/>
                  <a:gd name="connsiteX6-413" fmla="*/ 6156 w 21600"/>
                  <a:gd name="connsiteY6-414" fmla="*/ 32153 h 32153"/>
                  <a:gd name="connsiteX7-415" fmla="*/ 2973 w 21600"/>
                  <a:gd name="connsiteY7-416" fmla="*/ 22932 h 32153"/>
                  <a:gd name="connsiteX8-417" fmla="*/ 0 w 21600"/>
                  <a:gd name="connsiteY8-418" fmla="*/ 20172 h 32153"/>
                  <a:gd name="connsiteX9-419" fmla="*/ 0 w 21600"/>
                  <a:gd name="connsiteY9-420" fmla="*/ 0 h 32153"/>
                  <a:gd name="connsiteX0-421" fmla="*/ 0 w 21600"/>
                  <a:gd name="connsiteY0-422" fmla="*/ 0 h 32153"/>
                  <a:gd name="connsiteX1-423" fmla="*/ 21600 w 21600"/>
                  <a:gd name="connsiteY1-424" fmla="*/ 0 h 32153"/>
                  <a:gd name="connsiteX2-425" fmla="*/ 21600 w 21600"/>
                  <a:gd name="connsiteY2-426" fmla="*/ 17322 h 32153"/>
                  <a:gd name="connsiteX3-427" fmla="*/ 17763 w 21600"/>
                  <a:gd name="connsiteY3-428" fmla="*/ 12754 h 32153"/>
                  <a:gd name="connsiteX4-429" fmla="*/ 14028 w 21600"/>
                  <a:gd name="connsiteY4-430" fmla="*/ 21562 h 32153"/>
                  <a:gd name="connsiteX5-431" fmla="*/ 10216 w 21600"/>
                  <a:gd name="connsiteY5-432" fmla="*/ 14903 h 32153"/>
                  <a:gd name="connsiteX6-433" fmla="*/ 6156 w 21600"/>
                  <a:gd name="connsiteY6-434" fmla="*/ 32153 h 32153"/>
                  <a:gd name="connsiteX7-435" fmla="*/ 2973 w 21600"/>
                  <a:gd name="connsiteY7-436" fmla="*/ 22932 h 32153"/>
                  <a:gd name="connsiteX8-437" fmla="*/ 0 w 21600"/>
                  <a:gd name="connsiteY8-438" fmla="*/ 20172 h 32153"/>
                  <a:gd name="connsiteX9-439" fmla="*/ 0 w 21600"/>
                  <a:gd name="connsiteY9-440" fmla="*/ 0 h 32153"/>
                  <a:gd name="connsiteX0-441" fmla="*/ 0 w 21600"/>
                  <a:gd name="connsiteY0-442" fmla="*/ 0 h 32153"/>
                  <a:gd name="connsiteX1-443" fmla="*/ 21600 w 21600"/>
                  <a:gd name="connsiteY1-444" fmla="*/ 0 h 32153"/>
                  <a:gd name="connsiteX2-445" fmla="*/ 21600 w 21600"/>
                  <a:gd name="connsiteY2-446" fmla="*/ 17322 h 32153"/>
                  <a:gd name="connsiteX3-447" fmla="*/ 17763 w 21600"/>
                  <a:gd name="connsiteY3-448" fmla="*/ 12754 h 32153"/>
                  <a:gd name="connsiteX4-449" fmla="*/ 14028 w 21600"/>
                  <a:gd name="connsiteY4-450" fmla="*/ 21562 h 32153"/>
                  <a:gd name="connsiteX5-451" fmla="*/ 10216 w 21600"/>
                  <a:gd name="connsiteY5-452" fmla="*/ 14903 h 32153"/>
                  <a:gd name="connsiteX6-453" fmla="*/ 6156 w 21600"/>
                  <a:gd name="connsiteY6-454" fmla="*/ 32153 h 32153"/>
                  <a:gd name="connsiteX7-455" fmla="*/ 2973 w 21600"/>
                  <a:gd name="connsiteY7-456" fmla="*/ 22932 h 32153"/>
                  <a:gd name="connsiteX8-457" fmla="*/ 0 w 21600"/>
                  <a:gd name="connsiteY8-458" fmla="*/ 20172 h 32153"/>
                  <a:gd name="connsiteX9-459" fmla="*/ 0 w 21600"/>
                  <a:gd name="connsiteY9-460" fmla="*/ 0 h 32153"/>
                  <a:gd name="connsiteX0-461" fmla="*/ 0 w 21600"/>
                  <a:gd name="connsiteY0-462" fmla="*/ 0 h 32161"/>
                  <a:gd name="connsiteX1-463" fmla="*/ 21600 w 21600"/>
                  <a:gd name="connsiteY1-464" fmla="*/ 0 h 32161"/>
                  <a:gd name="connsiteX2-465" fmla="*/ 21600 w 21600"/>
                  <a:gd name="connsiteY2-466" fmla="*/ 17322 h 32161"/>
                  <a:gd name="connsiteX3-467" fmla="*/ 17763 w 21600"/>
                  <a:gd name="connsiteY3-468" fmla="*/ 12754 h 32161"/>
                  <a:gd name="connsiteX4-469" fmla="*/ 14028 w 21600"/>
                  <a:gd name="connsiteY4-470" fmla="*/ 21562 h 32161"/>
                  <a:gd name="connsiteX5-471" fmla="*/ 10216 w 21600"/>
                  <a:gd name="connsiteY5-472" fmla="*/ 14903 h 32161"/>
                  <a:gd name="connsiteX6-473" fmla="*/ 6156 w 21600"/>
                  <a:gd name="connsiteY6-474" fmla="*/ 32153 h 32161"/>
                  <a:gd name="connsiteX7-475" fmla="*/ 2973 w 21600"/>
                  <a:gd name="connsiteY7-476" fmla="*/ 22932 h 32161"/>
                  <a:gd name="connsiteX8-477" fmla="*/ 0 w 21600"/>
                  <a:gd name="connsiteY8-478" fmla="*/ 20172 h 32161"/>
                  <a:gd name="connsiteX9-479" fmla="*/ 0 w 21600"/>
                  <a:gd name="connsiteY9-480" fmla="*/ 0 h 32161"/>
                  <a:gd name="connsiteX0-481" fmla="*/ 0 w 21600"/>
                  <a:gd name="connsiteY0-482" fmla="*/ 0 h 32188"/>
                  <a:gd name="connsiteX1-483" fmla="*/ 21600 w 21600"/>
                  <a:gd name="connsiteY1-484" fmla="*/ 0 h 32188"/>
                  <a:gd name="connsiteX2-485" fmla="*/ 21600 w 21600"/>
                  <a:gd name="connsiteY2-486" fmla="*/ 17322 h 32188"/>
                  <a:gd name="connsiteX3-487" fmla="*/ 17763 w 21600"/>
                  <a:gd name="connsiteY3-488" fmla="*/ 12754 h 32188"/>
                  <a:gd name="connsiteX4-489" fmla="*/ 14028 w 21600"/>
                  <a:gd name="connsiteY4-490" fmla="*/ 21562 h 32188"/>
                  <a:gd name="connsiteX5-491" fmla="*/ 10216 w 21600"/>
                  <a:gd name="connsiteY5-492" fmla="*/ 14903 h 32188"/>
                  <a:gd name="connsiteX6-493" fmla="*/ 6156 w 21600"/>
                  <a:gd name="connsiteY6-494" fmla="*/ 32153 h 32188"/>
                  <a:gd name="connsiteX7-495" fmla="*/ 2973 w 21600"/>
                  <a:gd name="connsiteY7-496" fmla="*/ 22932 h 32188"/>
                  <a:gd name="connsiteX8-497" fmla="*/ 0 w 21600"/>
                  <a:gd name="connsiteY8-498" fmla="*/ 20172 h 32188"/>
                  <a:gd name="connsiteX9-499" fmla="*/ 0 w 21600"/>
                  <a:gd name="connsiteY9-500" fmla="*/ 0 h 32188"/>
                  <a:gd name="connsiteX0-501" fmla="*/ 0 w 21600"/>
                  <a:gd name="connsiteY0-502" fmla="*/ 0 h 32188"/>
                  <a:gd name="connsiteX1-503" fmla="*/ 21600 w 21600"/>
                  <a:gd name="connsiteY1-504" fmla="*/ 0 h 32188"/>
                  <a:gd name="connsiteX2-505" fmla="*/ 19980 w 21600"/>
                  <a:gd name="connsiteY2-506" fmla="*/ 17422 h 32188"/>
                  <a:gd name="connsiteX3-507" fmla="*/ 17763 w 21600"/>
                  <a:gd name="connsiteY3-508" fmla="*/ 12754 h 32188"/>
                  <a:gd name="connsiteX4-509" fmla="*/ 14028 w 21600"/>
                  <a:gd name="connsiteY4-510" fmla="*/ 21562 h 32188"/>
                  <a:gd name="connsiteX5-511" fmla="*/ 10216 w 21600"/>
                  <a:gd name="connsiteY5-512" fmla="*/ 14903 h 32188"/>
                  <a:gd name="connsiteX6-513" fmla="*/ 6156 w 21600"/>
                  <a:gd name="connsiteY6-514" fmla="*/ 32153 h 32188"/>
                  <a:gd name="connsiteX7-515" fmla="*/ 2973 w 21600"/>
                  <a:gd name="connsiteY7-516" fmla="*/ 22932 h 32188"/>
                  <a:gd name="connsiteX8-517" fmla="*/ 0 w 21600"/>
                  <a:gd name="connsiteY8-518" fmla="*/ 20172 h 32188"/>
                  <a:gd name="connsiteX9-519" fmla="*/ 0 w 21600"/>
                  <a:gd name="connsiteY9-520" fmla="*/ 0 h 32188"/>
                  <a:gd name="connsiteX0-521" fmla="*/ 0 w 21600"/>
                  <a:gd name="connsiteY0-522" fmla="*/ 0 h 32188"/>
                  <a:gd name="connsiteX1-523" fmla="*/ 21600 w 21600"/>
                  <a:gd name="connsiteY1-524" fmla="*/ 0 h 32188"/>
                  <a:gd name="connsiteX2-525" fmla="*/ 19980 w 21600"/>
                  <a:gd name="connsiteY2-526" fmla="*/ 17422 h 32188"/>
                  <a:gd name="connsiteX3-527" fmla="*/ 17763 w 21600"/>
                  <a:gd name="connsiteY3-528" fmla="*/ 12754 h 32188"/>
                  <a:gd name="connsiteX4-529" fmla="*/ 14028 w 21600"/>
                  <a:gd name="connsiteY4-530" fmla="*/ 21562 h 32188"/>
                  <a:gd name="connsiteX5-531" fmla="*/ 10216 w 21600"/>
                  <a:gd name="connsiteY5-532" fmla="*/ 14903 h 32188"/>
                  <a:gd name="connsiteX6-533" fmla="*/ 6156 w 21600"/>
                  <a:gd name="connsiteY6-534" fmla="*/ 32153 h 32188"/>
                  <a:gd name="connsiteX7-535" fmla="*/ 2973 w 21600"/>
                  <a:gd name="connsiteY7-536" fmla="*/ 22932 h 32188"/>
                  <a:gd name="connsiteX8-537" fmla="*/ 0 w 21600"/>
                  <a:gd name="connsiteY8-538" fmla="*/ 20172 h 32188"/>
                  <a:gd name="connsiteX9-539" fmla="*/ 0 w 21600"/>
                  <a:gd name="connsiteY9-540" fmla="*/ 0 h 32188"/>
                  <a:gd name="connsiteX0-541" fmla="*/ 0 w 21600"/>
                  <a:gd name="connsiteY0-542" fmla="*/ 0 h 32188"/>
                  <a:gd name="connsiteX1-543" fmla="*/ 21600 w 21600"/>
                  <a:gd name="connsiteY1-544" fmla="*/ 0 h 32188"/>
                  <a:gd name="connsiteX2-545" fmla="*/ 19980 w 21600"/>
                  <a:gd name="connsiteY2-546" fmla="*/ 17422 h 32188"/>
                  <a:gd name="connsiteX3-547" fmla="*/ 17763 w 21600"/>
                  <a:gd name="connsiteY3-548" fmla="*/ 12754 h 32188"/>
                  <a:gd name="connsiteX4-549" fmla="*/ 14028 w 21600"/>
                  <a:gd name="connsiteY4-550" fmla="*/ 21562 h 32188"/>
                  <a:gd name="connsiteX5-551" fmla="*/ 10216 w 21600"/>
                  <a:gd name="connsiteY5-552" fmla="*/ 14903 h 32188"/>
                  <a:gd name="connsiteX6-553" fmla="*/ 6156 w 21600"/>
                  <a:gd name="connsiteY6-554" fmla="*/ 32153 h 32188"/>
                  <a:gd name="connsiteX7-555" fmla="*/ 2973 w 21600"/>
                  <a:gd name="connsiteY7-556" fmla="*/ 22932 h 32188"/>
                  <a:gd name="connsiteX8-557" fmla="*/ 0 w 21600"/>
                  <a:gd name="connsiteY8-558" fmla="*/ 20172 h 32188"/>
                  <a:gd name="connsiteX9-559" fmla="*/ 0 w 21600"/>
                  <a:gd name="connsiteY9-560" fmla="*/ 0 h 32188"/>
                  <a:gd name="connsiteX0-561" fmla="*/ 0 w 21600"/>
                  <a:gd name="connsiteY0-562" fmla="*/ 0 h 32188"/>
                  <a:gd name="connsiteX1-563" fmla="*/ 21600 w 21600"/>
                  <a:gd name="connsiteY1-564" fmla="*/ 0 h 32188"/>
                  <a:gd name="connsiteX2-565" fmla="*/ 19980 w 21600"/>
                  <a:gd name="connsiteY2-566" fmla="*/ 17422 h 32188"/>
                  <a:gd name="connsiteX3-567" fmla="*/ 17763 w 21600"/>
                  <a:gd name="connsiteY3-568" fmla="*/ 12754 h 32188"/>
                  <a:gd name="connsiteX4-569" fmla="*/ 14028 w 21600"/>
                  <a:gd name="connsiteY4-570" fmla="*/ 21562 h 32188"/>
                  <a:gd name="connsiteX5-571" fmla="*/ 10216 w 21600"/>
                  <a:gd name="connsiteY5-572" fmla="*/ 14903 h 32188"/>
                  <a:gd name="connsiteX6-573" fmla="*/ 6156 w 21600"/>
                  <a:gd name="connsiteY6-574" fmla="*/ 32153 h 32188"/>
                  <a:gd name="connsiteX7-575" fmla="*/ 2973 w 21600"/>
                  <a:gd name="connsiteY7-576" fmla="*/ 22932 h 32188"/>
                  <a:gd name="connsiteX8-577" fmla="*/ 0 w 21600"/>
                  <a:gd name="connsiteY8-578" fmla="*/ 20172 h 32188"/>
                  <a:gd name="connsiteX9-579" fmla="*/ 0 w 21600"/>
                  <a:gd name="connsiteY9-580" fmla="*/ 0 h 32188"/>
                  <a:gd name="connsiteX0-581" fmla="*/ 0 w 22865"/>
                  <a:gd name="connsiteY0-582" fmla="*/ 0 h 32188"/>
                  <a:gd name="connsiteX1-583" fmla="*/ 21600 w 22865"/>
                  <a:gd name="connsiteY1-584" fmla="*/ 0 h 32188"/>
                  <a:gd name="connsiteX2-585" fmla="*/ 19980 w 22865"/>
                  <a:gd name="connsiteY2-586" fmla="*/ 17422 h 32188"/>
                  <a:gd name="connsiteX3-587" fmla="*/ 17763 w 22865"/>
                  <a:gd name="connsiteY3-588" fmla="*/ 12754 h 32188"/>
                  <a:gd name="connsiteX4-589" fmla="*/ 14028 w 22865"/>
                  <a:gd name="connsiteY4-590" fmla="*/ 21562 h 32188"/>
                  <a:gd name="connsiteX5-591" fmla="*/ 10216 w 22865"/>
                  <a:gd name="connsiteY5-592" fmla="*/ 14903 h 32188"/>
                  <a:gd name="connsiteX6-593" fmla="*/ 6156 w 22865"/>
                  <a:gd name="connsiteY6-594" fmla="*/ 32153 h 32188"/>
                  <a:gd name="connsiteX7-595" fmla="*/ 2973 w 22865"/>
                  <a:gd name="connsiteY7-596" fmla="*/ 22932 h 32188"/>
                  <a:gd name="connsiteX8-597" fmla="*/ 0 w 22865"/>
                  <a:gd name="connsiteY8-598" fmla="*/ 20172 h 32188"/>
                  <a:gd name="connsiteX9-599" fmla="*/ 0 w 22865"/>
                  <a:gd name="connsiteY9-600" fmla="*/ 0 h 32188"/>
                  <a:gd name="connsiteX0-601" fmla="*/ 0 w 21600"/>
                  <a:gd name="connsiteY0-602" fmla="*/ 0 h 32188"/>
                  <a:gd name="connsiteX1-603" fmla="*/ 21600 w 21600"/>
                  <a:gd name="connsiteY1-604" fmla="*/ 0 h 32188"/>
                  <a:gd name="connsiteX2-605" fmla="*/ 19980 w 21600"/>
                  <a:gd name="connsiteY2-606" fmla="*/ 17422 h 32188"/>
                  <a:gd name="connsiteX3-607" fmla="*/ 17763 w 21600"/>
                  <a:gd name="connsiteY3-608" fmla="*/ 12754 h 32188"/>
                  <a:gd name="connsiteX4-609" fmla="*/ 14028 w 21600"/>
                  <a:gd name="connsiteY4-610" fmla="*/ 21562 h 32188"/>
                  <a:gd name="connsiteX5-611" fmla="*/ 10216 w 21600"/>
                  <a:gd name="connsiteY5-612" fmla="*/ 14903 h 32188"/>
                  <a:gd name="connsiteX6-613" fmla="*/ 6156 w 21600"/>
                  <a:gd name="connsiteY6-614" fmla="*/ 32153 h 32188"/>
                  <a:gd name="connsiteX7-615" fmla="*/ 2973 w 21600"/>
                  <a:gd name="connsiteY7-616" fmla="*/ 22932 h 32188"/>
                  <a:gd name="connsiteX8-617" fmla="*/ 0 w 21600"/>
                  <a:gd name="connsiteY8-618" fmla="*/ 20172 h 32188"/>
                  <a:gd name="connsiteX9-619" fmla="*/ 0 w 21600"/>
                  <a:gd name="connsiteY9-620" fmla="*/ 0 h 32188"/>
                  <a:gd name="connsiteX0-621" fmla="*/ 0 w 21600"/>
                  <a:gd name="connsiteY0-622" fmla="*/ 0 h 32188"/>
                  <a:gd name="connsiteX1-623" fmla="*/ 21600 w 21600"/>
                  <a:gd name="connsiteY1-624" fmla="*/ 0 h 32188"/>
                  <a:gd name="connsiteX2-625" fmla="*/ 19665 w 21600"/>
                  <a:gd name="connsiteY2-626" fmla="*/ 18824 h 32188"/>
                  <a:gd name="connsiteX3-627" fmla="*/ 17763 w 21600"/>
                  <a:gd name="connsiteY3-628" fmla="*/ 12754 h 32188"/>
                  <a:gd name="connsiteX4-629" fmla="*/ 14028 w 21600"/>
                  <a:gd name="connsiteY4-630" fmla="*/ 21562 h 32188"/>
                  <a:gd name="connsiteX5-631" fmla="*/ 10216 w 21600"/>
                  <a:gd name="connsiteY5-632" fmla="*/ 14903 h 32188"/>
                  <a:gd name="connsiteX6-633" fmla="*/ 6156 w 21600"/>
                  <a:gd name="connsiteY6-634" fmla="*/ 32153 h 32188"/>
                  <a:gd name="connsiteX7-635" fmla="*/ 2973 w 21600"/>
                  <a:gd name="connsiteY7-636" fmla="*/ 22932 h 32188"/>
                  <a:gd name="connsiteX8-637" fmla="*/ 0 w 21600"/>
                  <a:gd name="connsiteY8-638" fmla="*/ 20172 h 32188"/>
                  <a:gd name="connsiteX9-639" fmla="*/ 0 w 21600"/>
                  <a:gd name="connsiteY9-640" fmla="*/ 0 h 32188"/>
                  <a:gd name="connsiteX0-641" fmla="*/ 0 w 21600"/>
                  <a:gd name="connsiteY0-642" fmla="*/ 0 h 32188"/>
                  <a:gd name="connsiteX1-643" fmla="*/ 21600 w 21600"/>
                  <a:gd name="connsiteY1-644" fmla="*/ 0 h 32188"/>
                  <a:gd name="connsiteX2-645" fmla="*/ 19665 w 21600"/>
                  <a:gd name="connsiteY2-646" fmla="*/ 18824 h 32188"/>
                  <a:gd name="connsiteX3-647" fmla="*/ 18585 w 21600"/>
                  <a:gd name="connsiteY3-648" fmla="*/ 10825 h 32188"/>
                  <a:gd name="connsiteX4-649" fmla="*/ 17763 w 21600"/>
                  <a:gd name="connsiteY4-650" fmla="*/ 12754 h 32188"/>
                  <a:gd name="connsiteX5-651" fmla="*/ 14028 w 21600"/>
                  <a:gd name="connsiteY5-652" fmla="*/ 21562 h 32188"/>
                  <a:gd name="connsiteX6-653" fmla="*/ 10216 w 21600"/>
                  <a:gd name="connsiteY6-654" fmla="*/ 14903 h 32188"/>
                  <a:gd name="connsiteX7-655" fmla="*/ 6156 w 21600"/>
                  <a:gd name="connsiteY7-656" fmla="*/ 32153 h 32188"/>
                  <a:gd name="connsiteX8-657" fmla="*/ 2973 w 21600"/>
                  <a:gd name="connsiteY8-658" fmla="*/ 22932 h 32188"/>
                  <a:gd name="connsiteX9-659" fmla="*/ 0 w 21600"/>
                  <a:gd name="connsiteY9-660" fmla="*/ 20172 h 32188"/>
                  <a:gd name="connsiteX10" fmla="*/ 0 w 21600"/>
                  <a:gd name="connsiteY10" fmla="*/ 0 h 32188"/>
                  <a:gd name="connsiteX0-661" fmla="*/ 0 w 21600"/>
                  <a:gd name="connsiteY0-662" fmla="*/ 0 h 32188"/>
                  <a:gd name="connsiteX1-663" fmla="*/ 21600 w 21600"/>
                  <a:gd name="connsiteY1-664" fmla="*/ 0 h 32188"/>
                  <a:gd name="connsiteX2-665" fmla="*/ 19665 w 21600"/>
                  <a:gd name="connsiteY2-666" fmla="*/ 18824 h 32188"/>
                  <a:gd name="connsiteX3-667" fmla="*/ 18495 w 21600"/>
                  <a:gd name="connsiteY3-668" fmla="*/ 9924 h 32188"/>
                  <a:gd name="connsiteX4-669" fmla="*/ 17763 w 21600"/>
                  <a:gd name="connsiteY4-670" fmla="*/ 12754 h 32188"/>
                  <a:gd name="connsiteX5-671" fmla="*/ 14028 w 21600"/>
                  <a:gd name="connsiteY5-672" fmla="*/ 21562 h 32188"/>
                  <a:gd name="connsiteX6-673" fmla="*/ 10216 w 21600"/>
                  <a:gd name="connsiteY6-674" fmla="*/ 14903 h 32188"/>
                  <a:gd name="connsiteX7-675" fmla="*/ 6156 w 21600"/>
                  <a:gd name="connsiteY7-676" fmla="*/ 32153 h 32188"/>
                  <a:gd name="connsiteX8-677" fmla="*/ 2973 w 21600"/>
                  <a:gd name="connsiteY8-678" fmla="*/ 22932 h 32188"/>
                  <a:gd name="connsiteX9-679" fmla="*/ 0 w 21600"/>
                  <a:gd name="connsiteY9-680" fmla="*/ 20172 h 32188"/>
                  <a:gd name="connsiteX10-681" fmla="*/ 0 w 21600"/>
                  <a:gd name="connsiteY10-682" fmla="*/ 0 h 32188"/>
                  <a:gd name="connsiteX0-683" fmla="*/ 0 w 21600"/>
                  <a:gd name="connsiteY0-684" fmla="*/ 0 h 32188"/>
                  <a:gd name="connsiteX1-685" fmla="*/ 21600 w 21600"/>
                  <a:gd name="connsiteY1-686" fmla="*/ 0 h 32188"/>
                  <a:gd name="connsiteX2-687" fmla="*/ 19665 w 21600"/>
                  <a:gd name="connsiteY2-688" fmla="*/ 18824 h 32188"/>
                  <a:gd name="connsiteX3-689" fmla="*/ 18495 w 21600"/>
                  <a:gd name="connsiteY3-690" fmla="*/ 9924 h 32188"/>
                  <a:gd name="connsiteX4-691" fmla="*/ 16031 w 21600"/>
                  <a:gd name="connsiteY4-692" fmla="*/ 18661 h 32188"/>
                  <a:gd name="connsiteX5-693" fmla="*/ 14028 w 21600"/>
                  <a:gd name="connsiteY5-694" fmla="*/ 21562 h 32188"/>
                  <a:gd name="connsiteX6-695" fmla="*/ 10216 w 21600"/>
                  <a:gd name="connsiteY6-696" fmla="*/ 14903 h 32188"/>
                  <a:gd name="connsiteX7-697" fmla="*/ 6156 w 21600"/>
                  <a:gd name="connsiteY7-698" fmla="*/ 32153 h 32188"/>
                  <a:gd name="connsiteX8-699" fmla="*/ 2973 w 21600"/>
                  <a:gd name="connsiteY8-700" fmla="*/ 22932 h 32188"/>
                  <a:gd name="connsiteX9-701" fmla="*/ 0 w 21600"/>
                  <a:gd name="connsiteY9-702" fmla="*/ 20172 h 32188"/>
                  <a:gd name="connsiteX10-703" fmla="*/ 0 w 21600"/>
                  <a:gd name="connsiteY10-704" fmla="*/ 0 h 32188"/>
                  <a:gd name="connsiteX0-705" fmla="*/ 0 w 21600"/>
                  <a:gd name="connsiteY0-706" fmla="*/ 0 h 32188"/>
                  <a:gd name="connsiteX1-707" fmla="*/ 21600 w 21600"/>
                  <a:gd name="connsiteY1-708" fmla="*/ 0 h 32188"/>
                  <a:gd name="connsiteX2-709" fmla="*/ 19665 w 21600"/>
                  <a:gd name="connsiteY2-710" fmla="*/ 18824 h 32188"/>
                  <a:gd name="connsiteX3-711" fmla="*/ 17978 w 21600"/>
                  <a:gd name="connsiteY3-712" fmla="*/ 10324 h 32188"/>
                  <a:gd name="connsiteX4-713" fmla="*/ 16031 w 21600"/>
                  <a:gd name="connsiteY4-714" fmla="*/ 18661 h 32188"/>
                  <a:gd name="connsiteX5-715" fmla="*/ 14028 w 21600"/>
                  <a:gd name="connsiteY5-716" fmla="*/ 21562 h 32188"/>
                  <a:gd name="connsiteX6-717" fmla="*/ 10216 w 21600"/>
                  <a:gd name="connsiteY6-718" fmla="*/ 14903 h 32188"/>
                  <a:gd name="connsiteX7-719" fmla="*/ 6156 w 21600"/>
                  <a:gd name="connsiteY7-720" fmla="*/ 32153 h 32188"/>
                  <a:gd name="connsiteX8-721" fmla="*/ 2973 w 21600"/>
                  <a:gd name="connsiteY8-722" fmla="*/ 22932 h 32188"/>
                  <a:gd name="connsiteX9-723" fmla="*/ 0 w 21600"/>
                  <a:gd name="connsiteY9-724" fmla="*/ 20172 h 32188"/>
                  <a:gd name="connsiteX10-725" fmla="*/ 0 w 21600"/>
                  <a:gd name="connsiteY10-726" fmla="*/ 0 h 32188"/>
                  <a:gd name="connsiteX0-727" fmla="*/ 0 w 21600"/>
                  <a:gd name="connsiteY0-728" fmla="*/ 0 h 32188"/>
                  <a:gd name="connsiteX1-729" fmla="*/ 21600 w 21600"/>
                  <a:gd name="connsiteY1-730" fmla="*/ 0 h 32188"/>
                  <a:gd name="connsiteX2-731" fmla="*/ 19665 w 21600"/>
                  <a:gd name="connsiteY2-732" fmla="*/ 18824 h 32188"/>
                  <a:gd name="connsiteX3-733" fmla="*/ 17978 w 21600"/>
                  <a:gd name="connsiteY3-734" fmla="*/ 10324 h 32188"/>
                  <a:gd name="connsiteX4-735" fmla="*/ 16031 w 21600"/>
                  <a:gd name="connsiteY4-736" fmla="*/ 18661 h 32188"/>
                  <a:gd name="connsiteX5-737" fmla="*/ 14028 w 21600"/>
                  <a:gd name="connsiteY5-738" fmla="*/ 21562 h 32188"/>
                  <a:gd name="connsiteX6-739" fmla="*/ 10216 w 21600"/>
                  <a:gd name="connsiteY6-740" fmla="*/ 14903 h 32188"/>
                  <a:gd name="connsiteX7-741" fmla="*/ 6156 w 21600"/>
                  <a:gd name="connsiteY7-742" fmla="*/ 32153 h 32188"/>
                  <a:gd name="connsiteX8-743" fmla="*/ 2973 w 21600"/>
                  <a:gd name="connsiteY8-744" fmla="*/ 22932 h 32188"/>
                  <a:gd name="connsiteX9-745" fmla="*/ 0 w 21600"/>
                  <a:gd name="connsiteY9-746" fmla="*/ 20172 h 32188"/>
                  <a:gd name="connsiteX10-747" fmla="*/ 0 w 21600"/>
                  <a:gd name="connsiteY10-748" fmla="*/ 0 h 32188"/>
                  <a:gd name="connsiteX0-749" fmla="*/ 0 w 21600"/>
                  <a:gd name="connsiteY0-750" fmla="*/ 0 h 32188"/>
                  <a:gd name="connsiteX1-751" fmla="*/ 21600 w 21600"/>
                  <a:gd name="connsiteY1-752" fmla="*/ 0 h 32188"/>
                  <a:gd name="connsiteX2-753" fmla="*/ 19665 w 21600"/>
                  <a:gd name="connsiteY2-754" fmla="*/ 18824 h 32188"/>
                  <a:gd name="connsiteX3-755" fmla="*/ 17978 w 21600"/>
                  <a:gd name="connsiteY3-756" fmla="*/ 10324 h 32188"/>
                  <a:gd name="connsiteX4-757" fmla="*/ 16031 w 21600"/>
                  <a:gd name="connsiteY4-758" fmla="*/ 18661 h 32188"/>
                  <a:gd name="connsiteX5-759" fmla="*/ 14028 w 21600"/>
                  <a:gd name="connsiteY5-760" fmla="*/ 21562 h 32188"/>
                  <a:gd name="connsiteX6-761" fmla="*/ 10216 w 21600"/>
                  <a:gd name="connsiteY6-762" fmla="*/ 14903 h 32188"/>
                  <a:gd name="connsiteX7-763" fmla="*/ 6156 w 21600"/>
                  <a:gd name="connsiteY7-764" fmla="*/ 32153 h 32188"/>
                  <a:gd name="connsiteX8-765" fmla="*/ 2973 w 21600"/>
                  <a:gd name="connsiteY8-766" fmla="*/ 22932 h 32188"/>
                  <a:gd name="connsiteX9-767" fmla="*/ 0 w 21600"/>
                  <a:gd name="connsiteY9-768" fmla="*/ 20172 h 32188"/>
                  <a:gd name="connsiteX10-769" fmla="*/ 0 w 21600"/>
                  <a:gd name="connsiteY10-770" fmla="*/ 0 h 32188"/>
                  <a:gd name="connsiteX0-771" fmla="*/ 0 w 21600"/>
                  <a:gd name="connsiteY0-772" fmla="*/ 0 h 32188"/>
                  <a:gd name="connsiteX1-773" fmla="*/ 21600 w 21600"/>
                  <a:gd name="connsiteY1-774" fmla="*/ 0 h 32188"/>
                  <a:gd name="connsiteX2-775" fmla="*/ 19665 w 21600"/>
                  <a:gd name="connsiteY2-776" fmla="*/ 18824 h 32188"/>
                  <a:gd name="connsiteX3-777" fmla="*/ 17978 w 21600"/>
                  <a:gd name="connsiteY3-778" fmla="*/ 10324 h 32188"/>
                  <a:gd name="connsiteX4-779" fmla="*/ 16031 w 21600"/>
                  <a:gd name="connsiteY4-780" fmla="*/ 18661 h 32188"/>
                  <a:gd name="connsiteX5-781" fmla="*/ 14028 w 21600"/>
                  <a:gd name="connsiteY5-782" fmla="*/ 21562 h 32188"/>
                  <a:gd name="connsiteX6-783" fmla="*/ 10216 w 21600"/>
                  <a:gd name="connsiteY6-784" fmla="*/ 14903 h 32188"/>
                  <a:gd name="connsiteX7-785" fmla="*/ 6156 w 21600"/>
                  <a:gd name="connsiteY7-786" fmla="*/ 32153 h 32188"/>
                  <a:gd name="connsiteX8-787" fmla="*/ 2973 w 21600"/>
                  <a:gd name="connsiteY8-788" fmla="*/ 22932 h 32188"/>
                  <a:gd name="connsiteX9-789" fmla="*/ 0 w 21600"/>
                  <a:gd name="connsiteY9-790" fmla="*/ 20172 h 32188"/>
                  <a:gd name="connsiteX10-791" fmla="*/ 0 w 21600"/>
                  <a:gd name="connsiteY10-792" fmla="*/ 0 h 32188"/>
                  <a:gd name="connsiteX0-793" fmla="*/ 0 w 21600"/>
                  <a:gd name="connsiteY0-794" fmla="*/ 0 h 32188"/>
                  <a:gd name="connsiteX1-795" fmla="*/ 21600 w 21600"/>
                  <a:gd name="connsiteY1-796" fmla="*/ 0 h 32188"/>
                  <a:gd name="connsiteX2-797" fmla="*/ 19665 w 21600"/>
                  <a:gd name="connsiteY2-798" fmla="*/ 18824 h 32188"/>
                  <a:gd name="connsiteX3-799" fmla="*/ 17978 w 21600"/>
                  <a:gd name="connsiteY3-800" fmla="*/ 10324 h 32188"/>
                  <a:gd name="connsiteX4-801" fmla="*/ 16031 w 21600"/>
                  <a:gd name="connsiteY4-802" fmla="*/ 18661 h 32188"/>
                  <a:gd name="connsiteX5-803" fmla="*/ 14028 w 21600"/>
                  <a:gd name="connsiteY5-804" fmla="*/ 21562 h 32188"/>
                  <a:gd name="connsiteX6-805" fmla="*/ 10216 w 21600"/>
                  <a:gd name="connsiteY6-806" fmla="*/ 14903 h 32188"/>
                  <a:gd name="connsiteX7-807" fmla="*/ 6156 w 21600"/>
                  <a:gd name="connsiteY7-808" fmla="*/ 32153 h 32188"/>
                  <a:gd name="connsiteX8-809" fmla="*/ 2973 w 21600"/>
                  <a:gd name="connsiteY8-810" fmla="*/ 22932 h 32188"/>
                  <a:gd name="connsiteX9-811" fmla="*/ 0 w 21600"/>
                  <a:gd name="connsiteY9-812" fmla="*/ 20172 h 32188"/>
                  <a:gd name="connsiteX10-813" fmla="*/ 0 w 21600"/>
                  <a:gd name="connsiteY10-814" fmla="*/ 0 h 32188"/>
                  <a:gd name="connsiteX0-815" fmla="*/ 0 w 21600"/>
                  <a:gd name="connsiteY0-816" fmla="*/ 0 h 32188"/>
                  <a:gd name="connsiteX1-817" fmla="*/ 21600 w 21600"/>
                  <a:gd name="connsiteY1-818" fmla="*/ 0 h 32188"/>
                  <a:gd name="connsiteX2-819" fmla="*/ 19665 w 21600"/>
                  <a:gd name="connsiteY2-820" fmla="*/ 18824 h 32188"/>
                  <a:gd name="connsiteX3-821" fmla="*/ 17978 w 21600"/>
                  <a:gd name="connsiteY3-822" fmla="*/ 10324 h 32188"/>
                  <a:gd name="connsiteX4-823" fmla="*/ 16031 w 21600"/>
                  <a:gd name="connsiteY4-824" fmla="*/ 18661 h 32188"/>
                  <a:gd name="connsiteX5-825" fmla="*/ 14028 w 21600"/>
                  <a:gd name="connsiteY5-826" fmla="*/ 21562 h 32188"/>
                  <a:gd name="connsiteX6-827" fmla="*/ 10216 w 21600"/>
                  <a:gd name="connsiteY6-828" fmla="*/ 14903 h 32188"/>
                  <a:gd name="connsiteX7-829" fmla="*/ 6156 w 21600"/>
                  <a:gd name="connsiteY7-830" fmla="*/ 32153 h 32188"/>
                  <a:gd name="connsiteX8-831" fmla="*/ 2973 w 21600"/>
                  <a:gd name="connsiteY8-832" fmla="*/ 22932 h 32188"/>
                  <a:gd name="connsiteX9-833" fmla="*/ 0 w 21600"/>
                  <a:gd name="connsiteY9-834" fmla="*/ 20172 h 32188"/>
                  <a:gd name="connsiteX10-835" fmla="*/ 0 w 21600"/>
                  <a:gd name="connsiteY10-836" fmla="*/ 0 h 32188"/>
                  <a:gd name="connsiteX0-837" fmla="*/ 0 w 21600"/>
                  <a:gd name="connsiteY0-838" fmla="*/ 0 h 32188"/>
                  <a:gd name="connsiteX1-839" fmla="*/ 21600 w 21600"/>
                  <a:gd name="connsiteY1-840" fmla="*/ 0 h 32188"/>
                  <a:gd name="connsiteX2-841" fmla="*/ 19665 w 21600"/>
                  <a:gd name="connsiteY2-842" fmla="*/ 18824 h 32188"/>
                  <a:gd name="connsiteX3-843" fmla="*/ 17978 w 21600"/>
                  <a:gd name="connsiteY3-844" fmla="*/ 10324 h 32188"/>
                  <a:gd name="connsiteX4-845" fmla="*/ 16031 w 21600"/>
                  <a:gd name="connsiteY4-846" fmla="*/ 18661 h 32188"/>
                  <a:gd name="connsiteX5-847" fmla="*/ 14028 w 21600"/>
                  <a:gd name="connsiteY5-848" fmla="*/ 21562 h 32188"/>
                  <a:gd name="connsiteX6-849" fmla="*/ 10216 w 21600"/>
                  <a:gd name="connsiteY6-850" fmla="*/ 14903 h 32188"/>
                  <a:gd name="connsiteX7-851" fmla="*/ 6156 w 21600"/>
                  <a:gd name="connsiteY7-852" fmla="*/ 32153 h 32188"/>
                  <a:gd name="connsiteX8-853" fmla="*/ 2973 w 21600"/>
                  <a:gd name="connsiteY8-854" fmla="*/ 22932 h 32188"/>
                  <a:gd name="connsiteX9-855" fmla="*/ 0 w 21600"/>
                  <a:gd name="connsiteY9-856" fmla="*/ 20172 h 32188"/>
                  <a:gd name="connsiteX10-857" fmla="*/ 0 w 21600"/>
                  <a:gd name="connsiteY10-858" fmla="*/ 0 h 32188"/>
                  <a:gd name="connsiteX0-859" fmla="*/ 0 w 21600"/>
                  <a:gd name="connsiteY0-860" fmla="*/ 0 h 32188"/>
                  <a:gd name="connsiteX1-861" fmla="*/ 21600 w 21600"/>
                  <a:gd name="connsiteY1-862" fmla="*/ 0 h 32188"/>
                  <a:gd name="connsiteX2-863" fmla="*/ 19665 w 21600"/>
                  <a:gd name="connsiteY2-864" fmla="*/ 18824 h 32188"/>
                  <a:gd name="connsiteX3-865" fmla="*/ 17978 w 21600"/>
                  <a:gd name="connsiteY3-866" fmla="*/ 10324 h 32188"/>
                  <a:gd name="connsiteX4-867" fmla="*/ 16031 w 21600"/>
                  <a:gd name="connsiteY4-868" fmla="*/ 18661 h 32188"/>
                  <a:gd name="connsiteX5-869" fmla="*/ 14028 w 21600"/>
                  <a:gd name="connsiteY5-870" fmla="*/ 21562 h 32188"/>
                  <a:gd name="connsiteX6-871" fmla="*/ 10216 w 21600"/>
                  <a:gd name="connsiteY6-872" fmla="*/ 14903 h 32188"/>
                  <a:gd name="connsiteX7-873" fmla="*/ 6156 w 21600"/>
                  <a:gd name="connsiteY7-874" fmla="*/ 32153 h 32188"/>
                  <a:gd name="connsiteX8-875" fmla="*/ 2973 w 21600"/>
                  <a:gd name="connsiteY8-876" fmla="*/ 22932 h 32188"/>
                  <a:gd name="connsiteX9-877" fmla="*/ 0 w 21600"/>
                  <a:gd name="connsiteY9-878" fmla="*/ 20172 h 32188"/>
                  <a:gd name="connsiteX10-879" fmla="*/ 0 w 21600"/>
                  <a:gd name="connsiteY10-880" fmla="*/ 0 h 32188"/>
                  <a:gd name="connsiteX0-881" fmla="*/ 0 w 21600"/>
                  <a:gd name="connsiteY0-882" fmla="*/ 0 h 32188"/>
                  <a:gd name="connsiteX1-883" fmla="*/ 21600 w 21600"/>
                  <a:gd name="connsiteY1-884" fmla="*/ 0 h 32188"/>
                  <a:gd name="connsiteX2-885" fmla="*/ 19665 w 21600"/>
                  <a:gd name="connsiteY2-886" fmla="*/ 18824 h 32188"/>
                  <a:gd name="connsiteX3-887" fmla="*/ 17978 w 21600"/>
                  <a:gd name="connsiteY3-888" fmla="*/ 10324 h 32188"/>
                  <a:gd name="connsiteX4-889" fmla="*/ 15952 w 21600"/>
                  <a:gd name="connsiteY4-890" fmla="*/ 23679 h 32188"/>
                  <a:gd name="connsiteX5-891" fmla="*/ 14028 w 21600"/>
                  <a:gd name="connsiteY5-892" fmla="*/ 21562 h 32188"/>
                  <a:gd name="connsiteX6-893" fmla="*/ 10216 w 21600"/>
                  <a:gd name="connsiteY6-894" fmla="*/ 14903 h 32188"/>
                  <a:gd name="connsiteX7-895" fmla="*/ 6156 w 21600"/>
                  <a:gd name="connsiteY7-896" fmla="*/ 32153 h 32188"/>
                  <a:gd name="connsiteX8-897" fmla="*/ 2973 w 21600"/>
                  <a:gd name="connsiteY8-898" fmla="*/ 22932 h 32188"/>
                  <a:gd name="connsiteX9-899" fmla="*/ 0 w 21600"/>
                  <a:gd name="connsiteY9-900" fmla="*/ 20172 h 32188"/>
                  <a:gd name="connsiteX10-901" fmla="*/ 0 w 21600"/>
                  <a:gd name="connsiteY10-902" fmla="*/ 0 h 32188"/>
                  <a:gd name="connsiteX0-903" fmla="*/ 0 w 21600"/>
                  <a:gd name="connsiteY0-904" fmla="*/ 0 h 32188"/>
                  <a:gd name="connsiteX1-905" fmla="*/ 21600 w 21600"/>
                  <a:gd name="connsiteY1-906" fmla="*/ 0 h 32188"/>
                  <a:gd name="connsiteX2-907" fmla="*/ 19665 w 21600"/>
                  <a:gd name="connsiteY2-908" fmla="*/ 18824 h 32188"/>
                  <a:gd name="connsiteX3-909" fmla="*/ 17978 w 21600"/>
                  <a:gd name="connsiteY3-910" fmla="*/ 10324 h 32188"/>
                  <a:gd name="connsiteX4-911" fmla="*/ 15952 w 21600"/>
                  <a:gd name="connsiteY4-912" fmla="*/ 23679 h 32188"/>
                  <a:gd name="connsiteX5-913" fmla="*/ 14028 w 21600"/>
                  <a:gd name="connsiteY5-914" fmla="*/ 21562 h 32188"/>
                  <a:gd name="connsiteX6-915" fmla="*/ 10216 w 21600"/>
                  <a:gd name="connsiteY6-916" fmla="*/ 14903 h 32188"/>
                  <a:gd name="connsiteX7-917" fmla="*/ 6156 w 21600"/>
                  <a:gd name="connsiteY7-918" fmla="*/ 32153 h 32188"/>
                  <a:gd name="connsiteX8-919" fmla="*/ 2973 w 21600"/>
                  <a:gd name="connsiteY8-920" fmla="*/ 22932 h 32188"/>
                  <a:gd name="connsiteX9-921" fmla="*/ 0 w 21600"/>
                  <a:gd name="connsiteY9-922" fmla="*/ 20172 h 32188"/>
                  <a:gd name="connsiteX10-923" fmla="*/ 0 w 21600"/>
                  <a:gd name="connsiteY10-924" fmla="*/ 0 h 32188"/>
                  <a:gd name="connsiteX0-925" fmla="*/ 0 w 21600"/>
                  <a:gd name="connsiteY0-926" fmla="*/ 0 h 32188"/>
                  <a:gd name="connsiteX1-927" fmla="*/ 21600 w 21600"/>
                  <a:gd name="connsiteY1-928" fmla="*/ 0 h 32188"/>
                  <a:gd name="connsiteX2-929" fmla="*/ 19665 w 21600"/>
                  <a:gd name="connsiteY2-930" fmla="*/ 18824 h 32188"/>
                  <a:gd name="connsiteX3-931" fmla="*/ 17978 w 21600"/>
                  <a:gd name="connsiteY3-932" fmla="*/ 10324 h 32188"/>
                  <a:gd name="connsiteX4-933" fmla="*/ 15952 w 21600"/>
                  <a:gd name="connsiteY4-934" fmla="*/ 23679 h 32188"/>
                  <a:gd name="connsiteX5-935" fmla="*/ 14028 w 21600"/>
                  <a:gd name="connsiteY5-936" fmla="*/ 21562 h 32188"/>
                  <a:gd name="connsiteX6-937" fmla="*/ 10216 w 21600"/>
                  <a:gd name="connsiteY6-938" fmla="*/ 14903 h 32188"/>
                  <a:gd name="connsiteX7-939" fmla="*/ 6156 w 21600"/>
                  <a:gd name="connsiteY7-940" fmla="*/ 32153 h 32188"/>
                  <a:gd name="connsiteX8-941" fmla="*/ 2973 w 21600"/>
                  <a:gd name="connsiteY8-942" fmla="*/ 22932 h 32188"/>
                  <a:gd name="connsiteX9-943" fmla="*/ 0 w 21600"/>
                  <a:gd name="connsiteY9-944" fmla="*/ 20172 h 32188"/>
                  <a:gd name="connsiteX10-945" fmla="*/ 0 w 21600"/>
                  <a:gd name="connsiteY10-946" fmla="*/ 0 h 32188"/>
                  <a:gd name="connsiteX0-947" fmla="*/ 0 w 21600"/>
                  <a:gd name="connsiteY0-948" fmla="*/ 0 h 32188"/>
                  <a:gd name="connsiteX1-949" fmla="*/ 21600 w 21600"/>
                  <a:gd name="connsiteY1-950" fmla="*/ 0 h 32188"/>
                  <a:gd name="connsiteX2-951" fmla="*/ 19665 w 21600"/>
                  <a:gd name="connsiteY2-952" fmla="*/ 18824 h 32188"/>
                  <a:gd name="connsiteX3-953" fmla="*/ 17978 w 21600"/>
                  <a:gd name="connsiteY3-954" fmla="*/ 10324 h 32188"/>
                  <a:gd name="connsiteX4-955" fmla="*/ 15952 w 21600"/>
                  <a:gd name="connsiteY4-956" fmla="*/ 23679 h 32188"/>
                  <a:gd name="connsiteX5-957" fmla="*/ 14139 w 21600"/>
                  <a:gd name="connsiteY5-958" fmla="*/ 11597 h 32188"/>
                  <a:gd name="connsiteX6-959" fmla="*/ 10216 w 21600"/>
                  <a:gd name="connsiteY6-960" fmla="*/ 14903 h 32188"/>
                  <a:gd name="connsiteX7-961" fmla="*/ 6156 w 21600"/>
                  <a:gd name="connsiteY7-962" fmla="*/ 32153 h 32188"/>
                  <a:gd name="connsiteX8-963" fmla="*/ 2973 w 21600"/>
                  <a:gd name="connsiteY8-964" fmla="*/ 22932 h 32188"/>
                  <a:gd name="connsiteX9-965" fmla="*/ 0 w 21600"/>
                  <a:gd name="connsiteY9-966" fmla="*/ 20172 h 32188"/>
                  <a:gd name="connsiteX10-967" fmla="*/ 0 w 21600"/>
                  <a:gd name="connsiteY10-968" fmla="*/ 0 h 32188"/>
                  <a:gd name="connsiteX0-969" fmla="*/ 0 w 21600"/>
                  <a:gd name="connsiteY0-970" fmla="*/ 0 h 32188"/>
                  <a:gd name="connsiteX1-971" fmla="*/ 21600 w 21600"/>
                  <a:gd name="connsiteY1-972" fmla="*/ 0 h 32188"/>
                  <a:gd name="connsiteX2-973" fmla="*/ 19665 w 21600"/>
                  <a:gd name="connsiteY2-974" fmla="*/ 18824 h 32188"/>
                  <a:gd name="connsiteX3-975" fmla="*/ 17978 w 21600"/>
                  <a:gd name="connsiteY3-976" fmla="*/ 10324 h 32188"/>
                  <a:gd name="connsiteX4-977" fmla="*/ 15952 w 21600"/>
                  <a:gd name="connsiteY4-978" fmla="*/ 23679 h 32188"/>
                  <a:gd name="connsiteX5-979" fmla="*/ 14139 w 21600"/>
                  <a:gd name="connsiteY5-980" fmla="*/ 11597 h 32188"/>
                  <a:gd name="connsiteX6-981" fmla="*/ 10216 w 21600"/>
                  <a:gd name="connsiteY6-982" fmla="*/ 14903 h 32188"/>
                  <a:gd name="connsiteX7-983" fmla="*/ 6156 w 21600"/>
                  <a:gd name="connsiteY7-984" fmla="*/ 32153 h 32188"/>
                  <a:gd name="connsiteX8-985" fmla="*/ 2973 w 21600"/>
                  <a:gd name="connsiteY8-986" fmla="*/ 22932 h 32188"/>
                  <a:gd name="connsiteX9-987" fmla="*/ 0 w 21600"/>
                  <a:gd name="connsiteY9-988" fmla="*/ 20172 h 32188"/>
                  <a:gd name="connsiteX10-989" fmla="*/ 0 w 21600"/>
                  <a:gd name="connsiteY10-990" fmla="*/ 0 h 32188"/>
                  <a:gd name="connsiteX0-991" fmla="*/ 0 w 21600"/>
                  <a:gd name="connsiteY0-992" fmla="*/ 0 h 32188"/>
                  <a:gd name="connsiteX1-993" fmla="*/ 21600 w 21600"/>
                  <a:gd name="connsiteY1-994" fmla="*/ 0 h 32188"/>
                  <a:gd name="connsiteX2-995" fmla="*/ 19665 w 21600"/>
                  <a:gd name="connsiteY2-996" fmla="*/ 18824 h 32188"/>
                  <a:gd name="connsiteX3-997" fmla="*/ 17978 w 21600"/>
                  <a:gd name="connsiteY3-998" fmla="*/ 10324 h 32188"/>
                  <a:gd name="connsiteX4-999" fmla="*/ 15952 w 21600"/>
                  <a:gd name="connsiteY4-1000" fmla="*/ 23679 h 32188"/>
                  <a:gd name="connsiteX5-1001" fmla="*/ 14139 w 21600"/>
                  <a:gd name="connsiteY5-1002" fmla="*/ 11597 h 32188"/>
                  <a:gd name="connsiteX6-1003" fmla="*/ 10216 w 21600"/>
                  <a:gd name="connsiteY6-1004" fmla="*/ 14903 h 32188"/>
                  <a:gd name="connsiteX7-1005" fmla="*/ 6156 w 21600"/>
                  <a:gd name="connsiteY7-1006" fmla="*/ 32153 h 32188"/>
                  <a:gd name="connsiteX8-1007" fmla="*/ 2973 w 21600"/>
                  <a:gd name="connsiteY8-1008" fmla="*/ 22932 h 32188"/>
                  <a:gd name="connsiteX9-1009" fmla="*/ 0 w 21600"/>
                  <a:gd name="connsiteY9-1010" fmla="*/ 20172 h 32188"/>
                  <a:gd name="connsiteX10-1011" fmla="*/ 0 w 21600"/>
                  <a:gd name="connsiteY10-1012" fmla="*/ 0 h 32188"/>
                  <a:gd name="connsiteX0-1013" fmla="*/ 0 w 21600"/>
                  <a:gd name="connsiteY0-1014" fmla="*/ 0 h 32188"/>
                  <a:gd name="connsiteX1-1015" fmla="*/ 21600 w 21600"/>
                  <a:gd name="connsiteY1-1016" fmla="*/ 0 h 32188"/>
                  <a:gd name="connsiteX2-1017" fmla="*/ 19665 w 21600"/>
                  <a:gd name="connsiteY2-1018" fmla="*/ 18824 h 32188"/>
                  <a:gd name="connsiteX3-1019" fmla="*/ 17978 w 21600"/>
                  <a:gd name="connsiteY3-1020" fmla="*/ 10324 h 32188"/>
                  <a:gd name="connsiteX4-1021" fmla="*/ 15952 w 21600"/>
                  <a:gd name="connsiteY4-1022" fmla="*/ 23679 h 32188"/>
                  <a:gd name="connsiteX5-1023" fmla="*/ 14139 w 21600"/>
                  <a:gd name="connsiteY5-1024" fmla="*/ 11597 h 32188"/>
                  <a:gd name="connsiteX6-1025" fmla="*/ 10216 w 21600"/>
                  <a:gd name="connsiteY6-1026" fmla="*/ 14903 h 32188"/>
                  <a:gd name="connsiteX7-1027" fmla="*/ 6156 w 21600"/>
                  <a:gd name="connsiteY7-1028" fmla="*/ 32153 h 32188"/>
                  <a:gd name="connsiteX8-1029" fmla="*/ 2973 w 21600"/>
                  <a:gd name="connsiteY8-1030" fmla="*/ 22932 h 32188"/>
                  <a:gd name="connsiteX9-1031" fmla="*/ 0 w 21600"/>
                  <a:gd name="connsiteY9-1032" fmla="*/ 20172 h 32188"/>
                  <a:gd name="connsiteX10-1033" fmla="*/ 0 w 21600"/>
                  <a:gd name="connsiteY10-1034" fmla="*/ 0 h 32188"/>
                  <a:gd name="connsiteX0-1035" fmla="*/ 0 w 21600"/>
                  <a:gd name="connsiteY0-1036" fmla="*/ 0 h 32188"/>
                  <a:gd name="connsiteX1-1037" fmla="*/ 21600 w 21600"/>
                  <a:gd name="connsiteY1-1038" fmla="*/ 0 h 32188"/>
                  <a:gd name="connsiteX2-1039" fmla="*/ 19665 w 21600"/>
                  <a:gd name="connsiteY2-1040" fmla="*/ 18824 h 32188"/>
                  <a:gd name="connsiteX3-1041" fmla="*/ 17978 w 21600"/>
                  <a:gd name="connsiteY3-1042" fmla="*/ 10324 h 32188"/>
                  <a:gd name="connsiteX4-1043" fmla="*/ 15952 w 21600"/>
                  <a:gd name="connsiteY4-1044" fmla="*/ 23679 h 32188"/>
                  <a:gd name="connsiteX5-1045" fmla="*/ 14139 w 21600"/>
                  <a:gd name="connsiteY5-1046" fmla="*/ 11597 h 32188"/>
                  <a:gd name="connsiteX6-1047" fmla="*/ 10216 w 21600"/>
                  <a:gd name="connsiteY6-1048" fmla="*/ 14903 h 32188"/>
                  <a:gd name="connsiteX7-1049" fmla="*/ 6156 w 21600"/>
                  <a:gd name="connsiteY7-1050" fmla="*/ 32153 h 32188"/>
                  <a:gd name="connsiteX8-1051" fmla="*/ 2973 w 21600"/>
                  <a:gd name="connsiteY8-1052" fmla="*/ 22932 h 32188"/>
                  <a:gd name="connsiteX9-1053" fmla="*/ 0 w 21600"/>
                  <a:gd name="connsiteY9-1054" fmla="*/ 20172 h 32188"/>
                  <a:gd name="connsiteX10-1055" fmla="*/ 0 w 21600"/>
                  <a:gd name="connsiteY10-1056" fmla="*/ 0 h 32188"/>
                  <a:gd name="connsiteX0-1057" fmla="*/ 0 w 21600"/>
                  <a:gd name="connsiteY0-1058" fmla="*/ 0 h 32188"/>
                  <a:gd name="connsiteX1-1059" fmla="*/ 21600 w 21600"/>
                  <a:gd name="connsiteY1-1060" fmla="*/ 0 h 32188"/>
                  <a:gd name="connsiteX2-1061" fmla="*/ 19665 w 21600"/>
                  <a:gd name="connsiteY2-1062" fmla="*/ 18824 h 32188"/>
                  <a:gd name="connsiteX3-1063" fmla="*/ 17978 w 21600"/>
                  <a:gd name="connsiteY3-1064" fmla="*/ 10324 h 32188"/>
                  <a:gd name="connsiteX4-1065" fmla="*/ 15952 w 21600"/>
                  <a:gd name="connsiteY4-1066" fmla="*/ 23679 h 32188"/>
                  <a:gd name="connsiteX5-1067" fmla="*/ 13440 w 21600"/>
                  <a:gd name="connsiteY5-1068" fmla="*/ 10184 h 32188"/>
                  <a:gd name="connsiteX6-1069" fmla="*/ 10216 w 21600"/>
                  <a:gd name="connsiteY6-1070" fmla="*/ 14903 h 32188"/>
                  <a:gd name="connsiteX7-1071" fmla="*/ 6156 w 21600"/>
                  <a:gd name="connsiteY7-1072" fmla="*/ 32153 h 32188"/>
                  <a:gd name="connsiteX8-1073" fmla="*/ 2973 w 21600"/>
                  <a:gd name="connsiteY8-1074" fmla="*/ 22932 h 32188"/>
                  <a:gd name="connsiteX9-1075" fmla="*/ 0 w 21600"/>
                  <a:gd name="connsiteY9-1076" fmla="*/ 20172 h 32188"/>
                  <a:gd name="connsiteX10-1077" fmla="*/ 0 w 21600"/>
                  <a:gd name="connsiteY10-1078" fmla="*/ 0 h 32188"/>
                  <a:gd name="connsiteX0-1079" fmla="*/ 0 w 21600"/>
                  <a:gd name="connsiteY0-1080" fmla="*/ 0 h 32154"/>
                  <a:gd name="connsiteX1-1081" fmla="*/ 21600 w 21600"/>
                  <a:gd name="connsiteY1-1082" fmla="*/ 0 h 32154"/>
                  <a:gd name="connsiteX2-1083" fmla="*/ 19665 w 21600"/>
                  <a:gd name="connsiteY2-1084" fmla="*/ 18824 h 32154"/>
                  <a:gd name="connsiteX3-1085" fmla="*/ 17978 w 21600"/>
                  <a:gd name="connsiteY3-1086" fmla="*/ 10324 h 32154"/>
                  <a:gd name="connsiteX4-1087" fmla="*/ 15952 w 21600"/>
                  <a:gd name="connsiteY4-1088" fmla="*/ 23679 h 32154"/>
                  <a:gd name="connsiteX5-1089" fmla="*/ 13440 w 21600"/>
                  <a:gd name="connsiteY5-1090" fmla="*/ 10184 h 32154"/>
                  <a:gd name="connsiteX6-1091" fmla="*/ 11153 w 21600"/>
                  <a:gd name="connsiteY6-1092" fmla="*/ 22182 h 32154"/>
                  <a:gd name="connsiteX7-1093" fmla="*/ 6156 w 21600"/>
                  <a:gd name="connsiteY7-1094" fmla="*/ 32153 h 32154"/>
                  <a:gd name="connsiteX8-1095" fmla="*/ 2973 w 21600"/>
                  <a:gd name="connsiteY8-1096" fmla="*/ 22932 h 32154"/>
                  <a:gd name="connsiteX9-1097" fmla="*/ 0 w 21600"/>
                  <a:gd name="connsiteY9-1098" fmla="*/ 20172 h 32154"/>
                  <a:gd name="connsiteX10-1099" fmla="*/ 0 w 21600"/>
                  <a:gd name="connsiteY10-1100" fmla="*/ 0 h 32154"/>
                  <a:gd name="connsiteX0-1101" fmla="*/ 0 w 21600"/>
                  <a:gd name="connsiteY0-1102" fmla="*/ 0 h 32154"/>
                  <a:gd name="connsiteX1-1103" fmla="*/ 21600 w 21600"/>
                  <a:gd name="connsiteY1-1104" fmla="*/ 0 h 32154"/>
                  <a:gd name="connsiteX2-1105" fmla="*/ 19665 w 21600"/>
                  <a:gd name="connsiteY2-1106" fmla="*/ 18824 h 32154"/>
                  <a:gd name="connsiteX3-1107" fmla="*/ 17978 w 21600"/>
                  <a:gd name="connsiteY3-1108" fmla="*/ 10324 h 32154"/>
                  <a:gd name="connsiteX4-1109" fmla="*/ 15952 w 21600"/>
                  <a:gd name="connsiteY4-1110" fmla="*/ 23679 h 32154"/>
                  <a:gd name="connsiteX5-1111" fmla="*/ 13440 w 21600"/>
                  <a:gd name="connsiteY5-1112" fmla="*/ 10184 h 32154"/>
                  <a:gd name="connsiteX6-1113" fmla="*/ 11153 w 21600"/>
                  <a:gd name="connsiteY6-1114" fmla="*/ 22182 h 32154"/>
                  <a:gd name="connsiteX7-1115" fmla="*/ 6156 w 21600"/>
                  <a:gd name="connsiteY7-1116" fmla="*/ 32153 h 32154"/>
                  <a:gd name="connsiteX8-1117" fmla="*/ 2973 w 21600"/>
                  <a:gd name="connsiteY8-1118" fmla="*/ 22932 h 32154"/>
                  <a:gd name="connsiteX9-1119" fmla="*/ 0 w 21600"/>
                  <a:gd name="connsiteY9-1120" fmla="*/ 20172 h 32154"/>
                  <a:gd name="connsiteX10-1121" fmla="*/ 0 w 21600"/>
                  <a:gd name="connsiteY10-1122" fmla="*/ 0 h 32154"/>
                  <a:gd name="connsiteX0-1123" fmla="*/ 0 w 21600"/>
                  <a:gd name="connsiteY0-1124" fmla="*/ 0 h 32154"/>
                  <a:gd name="connsiteX1-1125" fmla="*/ 21600 w 21600"/>
                  <a:gd name="connsiteY1-1126" fmla="*/ 0 h 32154"/>
                  <a:gd name="connsiteX2-1127" fmla="*/ 19665 w 21600"/>
                  <a:gd name="connsiteY2-1128" fmla="*/ 18824 h 32154"/>
                  <a:gd name="connsiteX3-1129" fmla="*/ 17978 w 21600"/>
                  <a:gd name="connsiteY3-1130" fmla="*/ 10324 h 32154"/>
                  <a:gd name="connsiteX4-1131" fmla="*/ 15952 w 21600"/>
                  <a:gd name="connsiteY4-1132" fmla="*/ 23679 h 32154"/>
                  <a:gd name="connsiteX5-1133" fmla="*/ 13440 w 21600"/>
                  <a:gd name="connsiteY5-1134" fmla="*/ 10184 h 32154"/>
                  <a:gd name="connsiteX6-1135" fmla="*/ 11153 w 21600"/>
                  <a:gd name="connsiteY6-1136" fmla="*/ 22182 h 32154"/>
                  <a:gd name="connsiteX7-1137" fmla="*/ 6156 w 21600"/>
                  <a:gd name="connsiteY7-1138" fmla="*/ 32153 h 32154"/>
                  <a:gd name="connsiteX8-1139" fmla="*/ 2973 w 21600"/>
                  <a:gd name="connsiteY8-1140" fmla="*/ 22932 h 32154"/>
                  <a:gd name="connsiteX9-1141" fmla="*/ 0 w 21600"/>
                  <a:gd name="connsiteY9-1142" fmla="*/ 20172 h 32154"/>
                  <a:gd name="connsiteX10-1143" fmla="*/ 0 w 21600"/>
                  <a:gd name="connsiteY10-1144" fmla="*/ 0 h 32154"/>
                  <a:gd name="connsiteX0-1145" fmla="*/ 0 w 21600"/>
                  <a:gd name="connsiteY0-1146" fmla="*/ 0 h 23679"/>
                  <a:gd name="connsiteX1-1147" fmla="*/ 21600 w 21600"/>
                  <a:gd name="connsiteY1-1148" fmla="*/ 0 h 23679"/>
                  <a:gd name="connsiteX2-1149" fmla="*/ 19665 w 21600"/>
                  <a:gd name="connsiteY2-1150" fmla="*/ 18824 h 23679"/>
                  <a:gd name="connsiteX3-1151" fmla="*/ 17978 w 21600"/>
                  <a:gd name="connsiteY3-1152" fmla="*/ 10324 h 23679"/>
                  <a:gd name="connsiteX4-1153" fmla="*/ 15952 w 21600"/>
                  <a:gd name="connsiteY4-1154" fmla="*/ 23679 h 23679"/>
                  <a:gd name="connsiteX5-1155" fmla="*/ 13440 w 21600"/>
                  <a:gd name="connsiteY5-1156" fmla="*/ 10184 h 23679"/>
                  <a:gd name="connsiteX6-1157" fmla="*/ 11153 w 21600"/>
                  <a:gd name="connsiteY6-1158" fmla="*/ 22182 h 23679"/>
                  <a:gd name="connsiteX7-1159" fmla="*/ 8824 w 21600"/>
                  <a:gd name="connsiteY7-1160" fmla="*/ 9184 h 23679"/>
                  <a:gd name="connsiteX8-1161" fmla="*/ 2973 w 21600"/>
                  <a:gd name="connsiteY8-1162" fmla="*/ 22932 h 23679"/>
                  <a:gd name="connsiteX9-1163" fmla="*/ 0 w 21600"/>
                  <a:gd name="connsiteY9-1164" fmla="*/ 20172 h 23679"/>
                  <a:gd name="connsiteX10-1165" fmla="*/ 0 w 21600"/>
                  <a:gd name="connsiteY10-1166" fmla="*/ 0 h 23679"/>
                  <a:gd name="connsiteX0-1167" fmla="*/ 0 w 21600"/>
                  <a:gd name="connsiteY0-1168" fmla="*/ 0 h 23679"/>
                  <a:gd name="connsiteX1-1169" fmla="*/ 21600 w 21600"/>
                  <a:gd name="connsiteY1-1170" fmla="*/ 0 h 23679"/>
                  <a:gd name="connsiteX2-1171" fmla="*/ 19665 w 21600"/>
                  <a:gd name="connsiteY2-1172" fmla="*/ 18824 h 23679"/>
                  <a:gd name="connsiteX3-1173" fmla="*/ 17978 w 21600"/>
                  <a:gd name="connsiteY3-1174" fmla="*/ 10324 h 23679"/>
                  <a:gd name="connsiteX4-1175" fmla="*/ 15952 w 21600"/>
                  <a:gd name="connsiteY4-1176" fmla="*/ 23679 h 23679"/>
                  <a:gd name="connsiteX5-1177" fmla="*/ 13440 w 21600"/>
                  <a:gd name="connsiteY5-1178" fmla="*/ 10184 h 23679"/>
                  <a:gd name="connsiteX6-1179" fmla="*/ 11153 w 21600"/>
                  <a:gd name="connsiteY6-1180" fmla="*/ 22182 h 23679"/>
                  <a:gd name="connsiteX7-1181" fmla="*/ 8824 w 21600"/>
                  <a:gd name="connsiteY7-1182" fmla="*/ 9184 h 23679"/>
                  <a:gd name="connsiteX8-1183" fmla="*/ 2973 w 21600"/>
                  <a:gd name="connsiteY8-1184" fmla="*/ 22932 h 23679"/>
                  <a:gd name="connsiteX9-1185" fmla="*/ 0 w 21600"/>
                  <a:gd name="connsiteY9-1186" fmla="*/ 20172 h 23679"/>
                  <a:gd name="connsiteX10-1187" fmla="*/ 0 w 21600"/>
                  <a:gd name="connsiteY10-1188" fmla="*/ 0 h 23679"/>
                  <a:gd name="connsiteX0-1189" fmla="*/ 0 w 21600"/>
                  <a:gd name="connsiteY0-1190" fmla="*/ 0 h 23679"/>
                  <a:gd name="connsiteX1-1191" fmla="*/ 21600 w 21600"/>
                  <a:gd name="connsiteY1-1192" fmla="*/ 0 h 23679"/>
                  <a:gd name="connsiteX2-1193" fmla="*/ 19665 w 21600"/>
                  <a:gd name="connsiteY2-1194" fmla="*/ 18824 h 23679"/>
                  <a:gd name="connsiteX3-1195" fmla="*/ 17978 w 21600"/>
                  <a:gd name="connsiteY3-1196" fmla="*/ 10324 h 23679"/>
                  <a:gd name="connsiteX4-1197" fmla="*/ 15952 w 21600"/>
                  <a:gd name="connsiteY4-1198" fmla="*/ 23679 h 23679"/>
                  <a:gd name="connsiteX5-1199" fmla="*/ 13440 w 21600"/>
                  <a:gd name="connsiteY5-1200" fmla="*/ 10184 h 23679"/>
                  <a:gd name="connsiteX6-1201" fmla="*/ 11153 w 21600"/>
                  <a:gd name="connsiteY6-1202" fmla="*/ 22182 h 23679"/>
                  <a:gd name="connsiteX7-1203" fmla="*/ 8824 w 21600"/>
                  <a:gd name="connsiteY7-1204" fmla="*/ 9184 h 23679"/>
                  <a:gd name="connsiteX8-1205" fmla="*/ 6686 w 21600"/>
                  <a:gd name="connsiteY8-1206" fmla="*/ 14700 h 23679"/>
                  <a:gd name="connsiteX9-1207" fmla="*/ 2973 w 21600"/>
                  <a:gd name="connsiteY9-1208" fmla="*/ 22932 h 23679"/>
                  <a:gd name="connsiteX10-1209" fmla="*/ 0 w 21600"/>
                  <a:gd name="connsiteY10-1210" fmla="*/ 20172 h 23679"/>
                  <a:gd name="connsiteX11" fmla="*/ 0 w 21600"/>
                  <a:gd name="connsiteY11" fmla="*/ 0 h 23679"/>
                  <a:gd name="connsiteX0-1211" fmla="*/ 0 w 21600"/>
                  <a:gd name="connsiteY0-1212" fmla="*/ 0 h 23679"/>
                  <a:gd name="connsiteX1-1213" fmla="*/ 21600 w 21600"/>
                  <a:gd name="connsiteY1-1214" fmla="*/ 0 h 23679"/>
                  <a:gd name="connsiteX2-1215" fmla="*/ 19665 w 21600"/>
                  <a:gd name="connsiteY2-1216" fmla="*/ 18824 h 23679"/>
                  <a:gd name="connsiteX3-1217" fmla="*/ 17978 w 21600"/>
                  <a:gd name="connsiteY3-1218" fmla="*/ 10324 h 23679"/>
                  <a:gd name="connsiteX4-1219" fmla="*/ 15952 w 21600"/>
                  <a:gd name="connsiteY4-1220" fmla="*/ 23679 h 23679"/>
                  <a:gd name="connsiteX5-1221" fmla="*/ 13440 w 21600"/>
                  <a:gd name="connsiteY5-1222" fmla="*/ 10184 h 23679"/>
                  <a:gd name="connsiteX6-1223" fmla="*/ 11153 w 21600"/>
                  <a:gd name="connsiteY6-1224" fmla="*/ 22182 h 23679"/>
                  <a:gd name="connsiteX7-1225" fmla="*/ 8824 w 21600"/>
                  <a:gd name="connsiteY7-1226" fmla="*/ 9184 h 23679"/>
                  <a:gd name="connsiteX8-1227" fmla="*/ 6686 w 21600"/>
                  <a:gd name="connsiteY8-1228" fmla="*/ 14700 h 23679"/>
                  <a:gd name="connsiteX9-1229" fmla="*/ 2973 w 21600"/>
                  <a:gd name="connsiteY9-1230" fmla="*/ 22932 h 23679"/>
                  <a:gd name="connsiteX10-1231" fmla="*/ 0 w 21600"/>
                  <a:gd name="connsiteY10-1232" fmla="*/ 20172 h 23679"/>
                  <a:gd name="connsiteX11-1233" fmla="*/ 0 w 21600"/>
                  <a:gd name="connsiteY11-1234" fmla="*/ 0 h 23679"/>
                  <a:gd name="connsiteX0-1235" fmla="*/ 0 w 21600"/>
                  <a:gd name="connsiteY0-1236" fmla="*/ 0 h 35915"/>
                  <a:gd name="connsiteX1-1237" fmla="*/ 21600 w 21600"/>
                  <a:gd name="connsiteY1-1238" fmla="*/ 0 h 35915"/>
                  <a:gd name="connsiteX2-1239" fmla="*/ 19665 w 21600"/>
                  <a:gd name="connsiteY2-1240" fmla="*/ 18824 h 35915"/>
                  <a:gd name="connsiteX3-1241" fmla="*/ 17978 w 21600"/>
                  <a:gd name="connsiteY3-1242" fmla="*/ 10324 h 35915"/>
                  <a:gd name="connsiteX4-1243" fmla="*/ 15952 w 21600"/>
                  <a:gd name="connsiteY4-1244" fmla="*/ 23679 h 35915"/>
                  <a:gd name="connsiteX5-1245" fmla="*/ 13440 w 21600"/>
                  <a:gd name="connsiteY5-1246" fmla="*/ 10184 h 35915"/>
                  <a:gd name="connsiteX6-1247" fmla="*/ 11153 w 21600"/>
                  <a:gd name="connsiteY6-1248" fmla="*/ 22182 h 35915"/>
                  <a:gd name="connsiteX7-1249" fmla="*/ 8824 w 21600"/>
                  <a:gd name="connsiteY7-1250" fmla="*/ 9184 h 35915"/>
                  <a:gd name="connsiteX8-1251" fmla="*/ 6337 w 21600"/>
                  <a:gd name="connsiteY8-1252" fmla="*/ 35690 h 35915"/>
                  <a:gd name="connsiteX9-1253" fmla="*/ 2973 w 21600"/>
                  <a:gd name="connsiteY9-1254" fmla="*/ 22932 h 35915"/>
                  <a:gd name="connsiteX10-1255" fmla="*/ 0 w 21600"/>
                  <a:gd name="connsiteY10-1256" fmla="*/ 20172 h 35915"/>
                  <a:gd name="connsiteX11-1257" fmla="*/ 0 w 21600"/>
                  <a:gd name="connsiteY11-1258" fmla="*/ 0 h 35915"/>
                  <a:gd name="connsiteX0-1259" fmla="*/ 0 w 21600"/>
                  <a:gd name="connsiteY0-1260" fmla="*/ 0 h 35715"/>
                  <a:gd name="connsiteX1-1261" fmla="*/ 21600 w 21600"/>
                  <a:gd name="connsiteY1-1262" fmla="*/ 0 h 35715"/>
                  <a:gd name="connsiteX2-1263" fmla="*/ 19665 w 21600"/>
                  <a:gd name="connsiteY2-1264" fmla="*/ 18824 h 35715"/>
                  <a:gd name="connsiteX3-1265" fmla="*/ 17978 w 21600"/>
                  <a:gd name="connsiteY3-1266" fmla="*/ 10324 h 35715"/>
                  <a:gd name="connsiteX4-1267" fmla="*/ 15952 w 21600"/>
                  <a:gd name="connsiteY4-1268" fmla="*/ 23679 h 35715"/>
                  <a:gd name="connsiteX5-1269" fmla="*/ 13440 w 21600"/>
                  <a:gd name="connsiteY5-1270" fmla="*/ 10184 h 35715"/>
                  <a:gd name="connsiteX6-1271" fmla="*/ 11153 w 21600"/>
                  <a:gd name="connsiteY6-1272" fmla="*/ 22182 h 35715"/>
                  <a:gd name="connsiteX7-1273" fmla="*/ 8824 w 21600"/>
                  <a:gd name="connsiteY7-1274" fmla="*/ 9184 h 35715"/>
                  <a:gd name="connsiteX8-1275" fmla="*/ 6337 w 21600"/>
                  <a:gd name="connsiteY8-1276" fmla="*/ 35690 h 35715"/>
                  <a:gd name="connsiteX9-1277" fmla="*/ 3608 w 21600"/>
                  <a:gd name="connsiteY9-1278" fmla="*/ 14522 h 35715"/>
                  <a:gd name="connsiteX10-1279" fmla="*/ 0 w 21600"/>
                  <a:gd name="connsiteY10-1280" fmla="*/ 20172 h 35715"/>
                  <a:gd name="connsiteX11-1281" fmla="*/ 0 w 21600"/>
                  <a:gd name="connsiteY11-1282" fmla="*/ 0 h 35715"/>
                  <a:gd name="connsiteX0-1283" fmla="*/ 0 w 21600"/>
                  <a:gd name="connsiteY0-1284" fmla="*/ 0 h 35690"/>
                  <a:gd name="connsiteX1-1285" fmla="*/ 21600 w 21600"/>
                  <a:gd name="connsiteY1-1286" fmla="*/ 0 h 35690"/>
                  <a:gd name="connsiteX2-1287" fmla="*/ 19665 w 21600"/>
                  <a:gd name="connsiteY2-1288" fmla="*/ 18824 h 35690"/>
                  <a:gd name="connsiteX3-1289" fmla="*/ 17978 w 21600"/>
                  <a:gd name="connsiteY3-1290" fmla="*/ 10324 h 35690"/>
                  <a:gd name="connsiteX4-1291" fmla="*/ 15952 w 21600"/>
                  <a:gd name="connsiteY4-1292" fmla="*/ 23679 h 35690"/>
                  <a:gd name="connsiteX5-1293" fmla="*/ 13440 w 21600"/>
                  <a:gd name="connsiteY5-1294" fmla="*/ 10184 h 35690"/>
                  <a:gd name="connsiteX6-1295" fmla="*/ 11153 w 21600"/>
                  <a:gd name="connsiteY6-1296" fmla="*/ 22182 h 35690"/>
                  <a:gd name="connsiteX7-1297" fmla="*/ 8824 w 21600"/>
                  <a:gd name="connsiteY7-1298" fmla="*/ 9184 h 35690"/>
                  <a:gd name="connsiteX8-1299" fmla="*/ 6337 w 21600"/>
                  <a:gd name="connsiteY8-1300" fmla="*/ 35690 h 35690"/>
                  <a:gd name="connsiteX9-1301" fmla="*/ 3608 w 21600"/>
                  <a:gd name="connsiteY9-1302" fmla="*/ 14522 h 35690"/>
                  <a:gd name="connsiteX10-1303" fmla="*/ 0 w 21600"/>
                  <a:gd name="connsiteY10-1304" fmla="*/ 20172 h 35690"/>
                  <a:gd name="connsiteX11-1305" fmla="*/ 0 w 21600"/>
                  <a:gd name="connsiteY11-1306" fmla="*/ 0 h 35690"/>
                  <a:gd name="connsiteX0-1307" fmla="*/ 0 w 21600"/>
                  <a:gd name="connsiteY0-1308" fmla="*/ 0 h 35690"/>
                  <a:gd name="connsiteX1-1309" fmla="*/ 21600 w 21600"/>
                  <a:gd name="connsiteY1-1310" fmla="*/ 0 h 35690"/>
                  <a:gd name="connsiteX2-1311" fmla="*/ 19665 w 21600"/>
                  <a:gd name="connsiteY2-1312" fmla="*/ 18824 h 35690"/>
                  <a:gd name="connsiteX3-1313" fmla="*/ 17978 w 21600"/>
                  <a:gd name="connsiteY3-1314" fmla="*/ 10324 h 35690"/>
                  <a:gd name="connsiteX4-1315" fmla="*/ 15952 w 21600"/>
                  <a:gd name="connsiteY4-1316" fmla="*/ 23679 h 35690"/>
                  <a:gd name="connsiteX5-1317" fmla="*/ 13440 w 21600"/>
                  <a:gd name="connsiteY5-1318" fmla="*/ 10184 h 35690"/>
                  <a:gd name="connsiteX6-1319" fmla="*/ 11153 w 21600"/>
                  <a:gd name="connsiteY6-1320" fmla="*/ 22182 h 35690"/>
                  <a:gd name="connsiteX7-1321" fmla="*/ 8824 w 21600"/>
                  <a:gd name="connsiteY7-1322" fmla="*/ 9184 h 35690"/>
                  <a:gd name="connsiteX8-1323" fmla="*/ 6337 w 21600"/>
                  <a:gd name="connsiteY8-1324" fmla="*/ 35690 h 35690"/>
                  <a:gd name="connsiteX9-1325" fmla="*/ 3608 w 21600"/>
                  <a:gd name="connsiteY9-1326" fmla="*/ 14522 h 35690"/>
                  <a:gd name="connsiteX10-1327" fmla="*/ 0 w 21600"/>
                  <a:gd name="connsiteY10-1328" fmla="*/ 20172 h 35690"/>
                  <a:gd name="connsiteX11-1329" fmla="*/ 0 w 21600"/>
                  <a:gd name="connsiteY11-1330" fmla="*/ 0 h 35690"/>
                  <a:gd name="connsiteX0-1331" fmla="*/ 0 w 21600"/>
                  <a:gd name="connsiteY0-1332" fmla="*/ 0 h 35690"/>
                  <a:gd name="connsiteX1-1333" fmla="*/ 21600 w 21600"/>
                  <a:gd name="connsiteY1-1334" fmla="*/ 0 h 35690"/>
                  <a:gd name="connsiteX2-1335" fmla="*/ 19665 w 21600"/>
                  <a:gd name="connsiteY2-1336" fmla="*/ 18824 h 35690"/>
                  <a:gd name="connsiteX3-1337" fmla="*/ 17978 w 21600"/>
                  <a:gd name="connsiteY3-1338" fmla="*/ 10324 h 35690"/>
                  <a:gd name="connsiteX4-1339" fmla="*/ 15952 w 21600"/>
                  <a:gd name="connsiteY4-1340" fmla="*/ 23679 h 35690"/>
                  <a:gd name="connsiteX5-1341" fmla="*/ 13440 w 21600"/>
                  <a:gd name="connsiteY5-1342" fmla="*/ 10184 h 35690"/>
                  <a:gd name="connsiteX6-1343" fmla="*/ 11153 w 21600"/>
                  <a:gd name="connsiteY6-1344" fmla="*/ 22182 h 35690"/>
                  <a:gd name="connsiteX7-1345" fmla="*/ 8824 w 21600"/>
                  <a:gd name="connsiteY7-1346" fmla="*/ 9184 h 35690"/>
                  <a:gd name="connsiteX8-1347" fmla="*/ 6337 w 21600"/>
                  <a:gd name="connsiteY8-1348" fmla="*/ 35690 h 35690"/>
                  <a:gd name="connsiteX9-1349" fmla="*/ 3608 w 21600"/>
                  <a:gd name="connsiteY9-1350" fmla="*/ 14522 h 35690"/>
                  <a:gd name="connsiteX10-1351" fmla="*/ 0 w 21600"/>
                  <a:gd name="connsiteY10-1352" fmla="*/ 20172 h 35690"/>
                  <a:gd name="connsiteX11-1353" fmla="*/ 0 w 21600"/>
                  <a:gd name="connsiteY11-1354" fmla="*/ 0 h 35690"/>
                  <a:gd name="connsiteX0-1355" fmla="*/ 0 w 21600"/>
                  <a:gd name="connsiteY0-1356" fmla="*/ 0 h 35690"/>
                  <a:gd name="connsiteX1-1357" fmla="*/ 21600 w 21600"/>
                  <a:gd name="connsiteY1-1358" fmla="*/ 0 h 35690"/>
                  <a:gd name="connsiteX2-1359" fmla="*/ 19665 w 21600"/>
                  <a:gd name="connsiteY2-1360" fmla="*/ 18824 h 35690"/>
                  <a:gd name="connsiteX3-1361" fmla="*/ 17978 w 21600"/>
                  <a:gd name="connsiteY3-1362" fmla="*/ 10324 h 35690"/>
                  <a:gd name="connsiteX4-1363" fmla="*/ 15952 w 21600"/>
                  <a:gd name="connsiteY4-1364" fmla="*/ 23679 h 35690"/>
                  <a:gd name="connsiteX5-1365" fmla="*/ 13440 w 21600"/>
                  <a:gd name="connsiteY5-1366" fmla="*/ 10184 h 35690"/>
                  <a:gd name="connsiteX6-1367" fmla="*/ 11153 w 21600"/>
                  <a:gd name="connsiteY6-1368" fmla="*/ 22182 h 35690"/>
                  <a:gd name="connsiteX7-1369" fmla="*/ 8824 w 21600"/>
                  <a:gd name="connsiteY7-1370" fmla="*/ 9184 h 35690"/>
                  <a:gd name="connsiteX8-1371" fmla="*/ 6337 w 21600"/>
                  <a:gd name="connsiteY8-1372" fmla="*/ 35690 h 35690"/>
                  <a:gd name="connsiteX9-1373" fmla="*/ 3608 w 21600"/>
                  <a:gd name="connsiteY9-1374" fmla="*/ 14522 h 35690"/>
                  <a:gd name="connsiteX10-1375" fmla="*/ 0 w 21600"/>
                  <a:gd name="connsiteY10-1376" fmla="*/ 20172 h 35690"/>
                  <a:gd name="connsiteX11-1377" fmla="*/ 0 w 21600"/>
                  <a:gd name="connsiteY11-1378" fmla="*/ 0 h 35690"/>
                  <a:gd name="connsiteX0-1379" fmla="*/ 0 w 21600"/>
                  <a:gd name="connsiteY0-1380" fmla="*/ 0 h 35690"/>
                  <a:gd name="connsiteX1-1381" fmla="*/ 21600 w 21600"/>
                  <a:gd name="connsiteY1-1382" fmla="*/ 0 h 35690"/>
                  <a:gd name="connsiteX2-1383" fmla="*/ 19665 w 21600"/>
                  <a:gd name="connsiteY2-1384" fmla="*/ 18824 h 35690"/>
                  <a:gd name="connsiteX3-1385" fmla="*/ 17978 w 21600"/>
                  <a:gd name="connsiteY3-1386" fmla="*/ 10324 h 35690"/>
                  <a:gd name="connsiteX4-1387" fmla="*/ 15952 w 21600"/>
                  <a:gd name="connsiteY4-1388" fmla="*/ 23679 h 35690"/>
                  <a:gd name="connsiteX5-1389" fmla="*/ 13440 w 21600"/>
                  <a:gd name="connsiteY5-1390" fmla="*/ 10184 h 35690"/>
                  <a:gd name="connsiteX6-1391" fmla="*/ 11153 w 21600"/>
                  <a:gd name="connsiteY6-1392" fmla="*/ 22182 h 35690"/>
                  <a:gd name="connsiteX7-1393" fmla="*/ 8824 w 21600"/>
                  <a:gd name="connsiteY7-1394" fmla="*/ 9184 h 35690"/>
                  <a:gd name="connsiteX8-1395" fmla="*/ 6337 w 21600"/>
                  <a:gd name="connsiteY8-1396" fmla="*/ 35690 h 35690"/>
                  <a:gd name="connsiteX9-1397" fmla="*/ 3608 w 21600"/>
                  <a:gd name="connsiteY9-1398" fmla="*/ 14522 h 35690"/>
                  <a:gd name="connsiteX10-1399" fmla="*/ 0 w 21600"/>
                  <a:gd name="connsiteY10-1400" fmla="*/ 20172 h 35690"/>
                  <a:gd name="connsiteX11-1401" fmla="*/ 0 w 21600"/>
                  <a:gd name="connsiteY11-1402" fmla="*/ 0 h 35690"/>
                  <a:gd name="connsiteX0-1403" fmla="*/ 0 w 21600"/>
                  <a:gd name="connsiteY0-1404" fmla="*/ 0 h 35690"/>
                  <a:gd name="connsiteX1-1405" fmla="*/ 21600 w 21600"/>
                  <a:gd name="connsiteY1-1406" fmla="*/ 0 h 35690"/>
                  <a:gd name="connsiteX2-1407" fmla="*/ 19665 w 21600"/>
                  <a:gd name="connsiteY2-1408" fmla="*/ 18824 h 35690"/>
                  <a:gd name="connsiteX3-1409" fmla="*/ 17978 w 21600"/>
                  <a:gd name="connsiteY3-1410" fmla="*/ 10324 h 35690"/>
                  <a:gd name="connsiteX4-1411" fmla="*/ 15952 w 21600"/>
                  <a:gd name="connsiteY4-1412" fmla="*/ 23679 h 35690"/>
                  <a:gd name="connsiteX5-1413" fmla="*/ 13440 w 21600"/>
                  <a:gd name="connsiteY5-1414" fmla="*/ 10184 h 35690"/>
                  <a:gd name="connsiteX6-1415" fmla="*/ 11153 w 21600"/>
                  <a:gd name="connsiteY6-1416" fmla="*/ 22182 h 35690"/>
                  <a:gd name="connsiteX7-1417" fmla="*/ 8824 w 21600"/>
                  <a:gd name="connsiteY7-1418" fmla="*/ 9184 h 35690"/>
                  <a:gd name="connsiteX8-1419" fmla="*/ 6337 w 21600"/>
                  <a:gd name="connsiteY8-1420" fmla="*/ 35690 h 35690"/>
                  <a:gd name="connsiteX9-1421" fmla="*/ 3608 w 21600"/>
                  <a:gd name="connsiteY9-1422" fmla="*/ 14522 h 35690"/>
                  <a:gd name="connsiteX10-1423" fmla="*/ 0 w 21600"/>
                  <a:gd name="connsiteY10-1424" fmla="*/ 20172 h 35690"/>
                  <a:gd name="connsiteX11-1425" fmla="*/ 0 w 21600"/>
                  <a:gd name="connsiteY11-1426" fmla="*/ 0 h 35690"/>
                  <a:gd name="connsiteX0-1427" fmla="*/ 0 w 21600"/>
                  <a:gd name="connsiteY0-1428" fmla="*/ 0 h 35690"/>
                  <a:gd name="connsiteX1-1429" fmla="*/ 21600 w 21600"/>
                  <a:gd name="connsiteY1-1430" fmla="*/ 0 h 35690"/>
                  <a:gd name="connsiteX2-1431" fmla="*/ 19665 w 21600"/>
                  <a:gd name="connsiteY2-1432" fmla="*/ 18824 h 35690"/>
                  <a:gd name="connsiteX3-1433" fmla="*/ 17978 w 21600"/>
                  <a:gd name="connsiteY3-1434" fmla="*/ 10324 h 35690"/>
                  <a:gd name="connsiteX4-1435" fmla="*/ 15952 w 21600"/>
                  <a:gd name="connsiteY4-1436" fmla="*/ 23679 h 35690"/>
                  <a:gd name="connsiteX5-1437" fmla="*/ 13440 w 21600"/>
                  <a:gd name="connsiteY5-1438" fmla="*/ 10184 h 35690"/>
                  <a:gd name="connsiteX6-1439" fmla="*/ 11153 w 21600"/>
                  <a:gd name="connsiteY6-1440" fmla="*/ 22182 h 35690"/>
                  <a:gd name="connsiteX7-1441" fmla="*/ 8824 w 21600"/>
                  <a:gd name="connsiteY7-1442" fmla="*/ 9184 h 35690"/>
                  <a:gd name="connsiteX8-1443" fmla="*/ 6337 w 21600"/>
                  <a:gd name="connsiteY8-1444" fmla="*/ 35690 h 35690"/>
                  <a:gd name="connsiteX9-1445" fmla="*/ 3608 w 21600"/>
                  <a:gd name="connsiteY9-1446" fmla="*/ 14522 h 35690"/>
                  <a:gd name="connsiteX10-1447" fmla="*/ 0 w 21600"/>
                  <a:gd name="connsiteY10-1448" fmla="*/ 20172 h 35690"/>
                  <a:gd name="connsiteX11-1449" fmla="*/ 0 w 21600"/>
                  <a:gd name="connsiteY11-1450" fmla="*/ 0 h 35690"/>
                  <a:gd name="connsiteX0-1451" fmla="*/ 0 w 21600"/>
                  <a:gd name="connsiteY0-1452" fmla="*/ 0 h 35690"/>
                  <a:gd name="connsiteX1-1453" fmla="*/ 21600 w 21600"/>
                  <a:gd name="connsiteY1-1454" fmla="*/ 0 h 35690"/>
                  <a:gd name="connsiteX2-1455" fmla="*/ 19665 w 21600"/>
                  <a:gd name="connsiteY2-1456" fmla="*/ 18824 h 35690"/>
                  <a:gd name="connsiteX3-1457" fmla="*/ 17978 w 21600"/>
                  <a:gd name="connsiteY3-1458" fmla="*/ 10324 h 35690"/>
                  <a:gd name="connsiteX4-1459" fmla="*/ 15952 w 21600"/>
                  <a:gd name="connsiteY4-1460" fmla="*/ 23679 h 35690"/>
                  <a:gd name="connsiteX5-1461" fmla="*/ 13440 w 21600"/>
                  <a:gd name="connsiteY5-1462" fmla="*/ 10184 h 35690"/>
                  <a:gd name="connsiteX6-1463" fmla="*/ 11153 w 21600"/>
                  <a:gd name="connsiteY6-1464" fmla="*/ 22182 h 35690"/>
                  <a:gd name="connsiteX7-1465" fmla="*/ 8824 w 21600"/>
                  <a:gd name="connsiteY7-1466" fmla="*/ 9184 h 35690"/>
                  <a:gd name="connsiteX8-1467" fmla="*/ 6337 w 21600"/>
                  <a:gd name="connsiteY8-1468" fmla="*/ 35690 h 35690"/>
                  <a:gd name="connsiteX9-1469" fmla="*/ 3608 w 21600"/>
                  <a:gd name="connsiteY9-1470" fmla="*/ 14522 h 35690"/>
                  <a:gd name="connsiteX10-1471" fmla="*/ 1800 w 21600"/>
                  <a:gd name="connsiteY10-1472" fmla="*/ 20039 h 35690"/>
                  <a:gd name="connsiteX11-1473" fmla="*/ 0 w 21600"/>
                  <a:gd name="connsiteY11-1474" fmla="*/ 0 h 35690"/>
                  <a:gd name="connsiteX0-1475" fmla="*/ 0 w 21600"/>
                  <a:gd name="connsiteY0-1476" fmla="*/ 0 h 35690"/>
                  <a:gd name="connsiteX1-1477" fmla="*/ 21600 w 21600"/>
                  <a:gd name="connsiteY1-1478" fmla="*/ 0 h 35690"/>
                  <a:gd name="connsiteX2-1479" fmla="*/ 19665 w 21600"/>
                  <a:gd name="connsiteY2-1480" fmla="*/ 18824 h 35690"/>
                  <a:gd name="connsiteX3-1481" fmla="*/ 17978 w 21600"/>
                  <a:gd name="connsiteY3-1482" fmla="*/ 10324 h 35690"/>
                  <a:gd name="connsiteX4-1483" fmla="*/ 15952 w 21600"/>
                  <a:gd name="connsiteY4-1484" fmla="*/ 23679 h 35690"/>
                  <a:gd name="connsiteX5-1485" fmla="*/ 13440 w 21600"/>
                  <a:gd name="connsiteY5-1486" fmla="*/ 10184 h 35690"/>
                  <a:gd name="connsiteX6-1487" fmla="*/ 11153 w 21600"/>
                  <a:gd name="connsiteY6-1488" fmla="*/ 22182 h 35690"/>
                  <a:gd name="connsiteX7-1489" fmla="*/ 8824 w 21600"/>
                  <a:gd name="connsiteY7-1490" fmla="*/ 9184 h 35690"/>
                  <a:gd name="connsiteX8-1491" fmla="*/ 6337 w 21600"/>
                  <a:gd name="connsiteY8-1492" fmla="*/ 35690 h 35690"/>
                  <a:gd name="connsiteX9-1493" fmla="*/ 3608 w 21600"/>
                  <a:gd name="connsiteY9-1494" fmla="*/ 14522 h 35690"/>
                  <a:gd name="connsiteX10-1495" fmla="*/ 1800 w 21600"/>
                  <a:gd name="connsiteY10-1496" fmla="*/ 20039 h 35690"/>
                  <a:gd name="connsiteX11-1497" fmla="*/ 0 w 21600"/>
                  <a:gd name="connsiteY11-1498" fmla="*/ 0 h 35690"/>
                  <a:gd name="connsiteX0-1499" fmla="*/ 0 w 21600"/>
                  <a:gd name="connsiteY0-1500" fmla="*/ 0 h 35690"/>
                  <a:gd name="connsiteX1-1501" fmla="*/ 21600 w 21600"/>
                  <a:gd name="connsiteY1-1502" fmla="*/ 0 h 35690"/>
                  <a:gd name="connsiteX2-1503" fmla="*/ 19665 w 21600"/>
                  <a:gd name="connsiteY2-1504" fmla="*/ 18824 h 35690"/>
                  <a:gd name="connsiteX3-1505" fmla="*/ 17978 w 21600"/>
                  <a:gd name="connsiteY3-1506" fmla="*/ 10324 h 35690"/>
                  <a:gd name="connsiteX4-1507" fmla="*/ 15952 w 21600"/>
                  <a:gd name="connsiteY4-1508" fmla="*/ 23679 h 35690"/>
                  <a:gd name="connsiteX5-1509" fmla="*/ 13440 w 21600"/>
                  <a:gd name="connsiteY5-1510" fmla="*/ 10184 h 35690"/>
                  <a:gd name="connsiteX6-1511" fmla="*/ 11153 w 21600"/>
                  <a:gd name="connsiteY6-1512" fmla="*/ 22182 h 35690"/>
                  <a:gd name="connsiteX7-1513" fmla="*/ 8824 w 21600"/>
                  <a:gd name="connsiteY7-1514" fmla="*/ 9184 h 35690"/>
                  <a:gd name="connsiteX8-1515" fmla="*/ 6337 w 21600"/>
                  <a:gd name="connsiteY8-1516" fmla="*/ 35690 h 35690"/>
                  <a:gd name="connsiteX9-1517" fmla="*/ 3608 w 21600"/>
                  <a:gd name="connsiteY9-1518" fmla="*/ 14522 h 35690"/>
                  <a:gd name="connsiteX10-1519" fmla="*/ 1800 w 21600"/>
                  <a:gd name="connsiteY10-1520" fmla="*/ 20039 h 35690"/>
                  <a:gd name="connsiteX11-1521" fmla="*/ 0 w 21600"/>
                  <a:gd name="connsiteY11-1522" fmla="*/ 0 h 35690"/>
                  <a:gd name="connsiteX0-1523" fmla="*/ 0 w 21600"/>
                  <a:gd name="connsiteY0-1524" fmla="*/ 0 h 35690"/>
                  <a:gd name="connsiteX1-1525" fmla="*/ 21600 w 21600"/>
                  <a:gd name="connsiteY1-1526" fmla="*/ 0 h 35690"/>
                  <a:gd name="connsiteX2-1527" fmla="*/ 19665 w 21600"/>
                  <a:gd name="connsiteY2-1528" fmla="*/ 18824 h 35690"/>
                  <a:gd name="connsiteX3-1529" fmla="*/ 17978 w 21600"/>
                  <a:gd name="connsiteY3-1530" fmla="*/ 10324 h 35690"/>
                  <a:gd name="connsiteX4-1531" fmla="*/ 15952 w 21600"/>
                  <a:gd name="connsiteY4-1532" fmla="*/ 23679 h 35690"/>
                  <a:gd name="connsiteX5-1533" fmla="*/ 13440 w 21600"/>
                  <a:gd name="connsiteY5-1534" fmla="*/ 10184 h 35690"/>
                  <a:gd name="connsiteX6-1535" fmla="*/ 11153 w 21600"/>
                  <a:gd name="connsiteY6-1536" fmla="*/ 22182 h 35690"/>
                  <a:gd name="connsiteX7-1537" fmla="*/ 8824 w 21600"/>
                  <a:gd name="connsiteY7-1538" fmla="*/ 9184 h 35690"/>
                  <a:gd name="connsiteX8-1539" fmla="*/ 6337 w 21600"/>
                  <a:gd name="connsiteY8-1540" fmla="*/ 35690 h 35690"/>
                  <a:gd name="connsiteX9-1541" fmla="*/ 3608 w 21600"/>
                  <a:gd name="connsiteY9-1542" fmla="*/ 14522 h 35690"/>
                  <a:gd name="connsiteX10-1543" fmla="*/ 1800 w 21600"/>
                  <a:gd name="connsiteY10-1544" fmla="*/ 20039 h 35690"/>
                  <a:gd name="connsiteX11-1545" fmla="*/ 0 w 21600"/>
                  <a:gd name="connsiteY11-1546" fmla="*/ 0 h 35690"/>
                  <a:gd name="connsiteX0-1547" fmla="*/ 0 w 21600"/>
                  <a:gd name="connsiteY0-1548" fmla="*/ 0 h 35690"/>
                  <a:gd name="connsiteX1-1549" fmla="*/ 21600 w 21600"/>
                  <a:gd name="connsiteY1-1550" fmla="*/ 0 h 35690"/>
                  <a:gd name="connsiteX2-1551" fmla="*/ 19665 w 21600"/>
                  <a:gd name="connsiteY2-1552" fmla="*/ 18824 h 35690"/>
                  <a:gd name="connsiteX3-1553" fmla="*/ 17978 w 21600"/>
                  <a:gd name="connsiteY3-1554" fmla="*/ 10324 h 35690"/>
                  <a:gd name="connsiteX4-1555" fmla="*/ 15952 w 21600"/>
                  <a:gd name="connsiteY4-1556" fmla="*/ 23679 h 35690"/>
                  <a:gd name="connsiteX5-1557" fmla="*/ 13440 w 21600"/>
                  <a:gd name="connsiteY5-1558" fmla="*/ 10184 h 35690"/>
                  <a:gd name="connsiteX6-1559" fmla="*/ 11153 w 21600"/>
                  <a:gd name="connsiteY6-1560" fmla="*/ 22182 h 35690"/>
                  <a:gd name="connsiteX7-1561" fmla="*/ 8824 w 21600"/>
                  <a:gd name="connsiteY7-1562" fmla="*/ 9184 h 35690"/>
                  <a:gd name="connsiteX8-1563" fmla="*/ 6337 w 21600"/>
                  <a:gd name="connsiteY8-1564" fmla="*/ 35690 h 35690"/>
                  <a:gd name="connsiteX9-1565" fmla="*/ 3608 w 21600"/>
                  <a:gd name="connsiteY9-1566" fmla="*/ 14522 h 35690"/>
                  <a:gd name="connsiteX10-1567" fmla="*/ 1800 w 21600"/>
                  <a:gd name="connsiteY10-1568" fmla="*/ 20039 h 35690"/>
                  <a:gd name="connsiteX11-1569" fmla="*/ 0 w 21600"/>
                  <a:gd name="connsiteY11-1570" fmla="*/ 0 h 35690"/>
                  <a:gd name="connsiteX0-1571" fmla="*/ 0 w 21600"/>
                  <a:gd name="connsiteY0-1572" fmla="*/ 0 h 35690"/>
                  <a:gd name="connsiteX1-1573" fmla="*/ 21600 w 21600"/>
                  <a:gd name="connsiteY1-1574" fmla="*/ 0 h 35690"/>
                  <a:gd name="connsiteX2-1575" fmla="*/ 19665 w 21600"/>
                  <a:gd name="connsiteY2-1576" fmla="*/ 18824 h 35690"/>
                  <a:gd name="connsiteX3-1577" fmla="*/ 17978 w 21600"/>
                  <a:gd name="connsiteY3-1578" fmla="*/ 10324 h 35690"/>
                  <a:gd name="connsiteX4-1579" fmla="*/ 15952 w 21600"/>
                  <a:gd name="connsiteY4-1580" fmla="*/ 23679 h 35690"/>
                  <a:gd name="connsiteX5-1581" fmla="*/ 13440 w 21600"/>
                  <a:gd name="connsiteY5-1582" fmla="*/ 10184 h 35690"/>
                  <a:gd name="connsiteX6-1583" fmla="*/ 11153 w 21600"/>
                  <a:gd name="connsiteY6-1584" fmla="*/ 22182 h 35690"/>
                  <a:gd name="connsiteX7-1585" fmla="*/ 8824 w 21600"/>
                  <a:gd name="connsiteY7-1586" fmla="*/ 9184 h 35690"/>
                  <a:gd name="connsiteX8-1587" fmla="*/ 6337 w 21600"/>
                  <a:gd name="connsiteY8-1588" fmla="*/ 35690 h 35690"/>
                  <a:gd name="connsiteX9-1589" fmla="*/ 3608 w 21600"/>
                  <a:gd name="connsiteY9-1590" fmla="*/ 14522 h 35690"/>
                  <a:gd name="connsiteX10-1591" fmla="*/ 1800 w 21600"/>
                  <a:gd name="connsiteY10-1592" fmla="*/ 20039 h 35690"/>
                  <a:gd name="connsiteX11-1593" fmla="*/ 0 w 21600"/>
                  <a:gd name="connsiteY11-1594" fmla="*/ 0 h 35690"/>
                  <a:gd name="connsiteX0-1595" fmla="*/ 0 w 21600"/>
                  <a:gd name="connsiteY0-1596" fmla="*/ 0 h 35690"/>
                  <a:gd name="connsiteX1-1597" fmla="*/ 21600 w 21600"/>
                  <a:gd name="connsiteY1-1598" fmla="*/ 0 h 35690"/>
                  <a:gd name="connsiteX2-1599" fmla="*/ 19665 w 21600"/>
                  <a:gd name="connsiteY2-1600" fmla="*/ 18824 h 35690"/>
                  <a:gd name="connsiteX3-1601" fmla="*/ 17978 w 21600"/>
                  <a:gd name="connsiteY3-1602" fmla="*/ 10324 h 35690"/>
                  <a:gd name="connsiteX4-1603" fmla="*/ 15952 w 21600"/>
                  <a:gd name="connsiteY4-1604" fmla="*/ 23679 h 35690"/>
                  <a:gd name="connsiteX5-1605" fmla="*/ 13440 w 21600"/>
                  <a:gd name="connsiteY5-1606" fmla="*/ 10184 h 35690"/>
                  <a:gd name="connsiteX6-1607" fmla="*/ 11153 w 21600"/>
                  <a:gd name="connsiteY6-1608" fmla="*/ 22182 h 35690"/>
                  <a:gd name="connsiteX7-1609" fmla="*/ 8824 w 21600"/>
                  <a:gd name="connsiteY7-1610" fmla="*/ 9184 h 35690"/>
                  <a:gd name="connsiteX8-1611" fmla="*/ 6337 w 21600"/>
                  <a:gd name="connsiteY8-1612" fmla="*/ 35690 h 35690"/>
                  <a:gd name="connsiteX9-1613" fmla="*/ 3608 w 21600"/>
                  <a:gd name="connsiteY9-1614" fmla="*/ 14522 h 35690"/>
                  <a:gd name="connsiteX10-1615" fmla="*/ 1800 w 21600"/>
                  <a:gd name="connsiteY10-1616" fmla="*/ 20039 h 35690"/>
                  <a:gd name="connsiteX11-1617" fmla="*/ 0 w 21600"/>
                  <a:gd name="connsiteY11-1618" fmla="*/ 0 h 35690"/>
                  <a:gd name="connsiteX0-1619" fmla="*/ 0 w 21600"/>
                  <a:gd name="connsiteY0-1620" fmla="*/ 0 h 35718"/>
                  <a:gd name="connsiteX1-1621" fmla="*/ 21600 w 21600"/>
                  <a:gd name="connsiteY1-1622" fmla="*/ 0 h 35718"/>
                  <a:gd name="connsiteX2-1623" fmla="*/ 19665 w 21600"/>
                  <a:gd name="connsiteY2-1624" fmla="*/ 18824 h 35718"/>
                  <a:gd name="connsiteX3-1625" fmla="*/ 17978 w 21600"/>
                  <a:gd name="connsiteY3-1626" fmla="*/ 10324 h 35718"/>
                  <a:gd name="connsiteX4-1627" fmla="*/ 15952 w 21600"/>
                  <a:gd name="connsiteY4-1628" fmla="*/ 23679 h 35718"/>
                  <a:gd name="connsiteX5-1629" fmla="*/ 13440 w 21600"/>
                  <a:gd name="connsiteY5-1630" fmla="*/ 10184 h 35718"/>
                  <a:gd name="connsiteX6-1631" fmla="*/ 11153 w 21600"/>
                  <a:gd name="connsiteY6-1632" fmla="*/ 22182 h 35718"/>
                  <a:gd name="connsiteX7-1633" fmla="*/ 8824 w 21600"/>
                  <a:gd name="connsiteY7-1634" fmla="*/ 9184 h 35718"/>
                  <a:gd name="connsiteX8-1635" fmla="*/ 6337 w 21600"/>
                  <a:gd name="connsiteY8-1636" fmla="*/ 35690 h 35718"/>
                  <a:gd name="connsiteX9-1637" fmla="*/ 3989 w 21600"/>
                  <a:gd name="connsiteY9-1638" fmla="*/ 14734 h 35718"/>
                  <a:gd name="connsiteX10-1639" fmla="*/ 1800 w 21600"/>
                  <a:gd name="connsiteY10-1640" fmla="*/ 20039 h 35718"/>
                  <a:gd name="connsiteX11-1641" fmla="*/ 0 w 21600"/>
                  <a:gd name="connsiteY11-1642" fmla="*/ 0 h 35718"/>
                  <a:gd name="connsiteX0-1643" fmla="*/ 0 w 21600"/>
                  <a:gd name="connsiteY0-1644" fmla="*/ 0 h 35690"/>
                  <a:gd name="connsiteX1-1645" fmla="*/ 21600 w 21600"/>
                  <a:gd name="connsiteY1-1646" fmla="*/ 0 h 35690"/>
                  <a:gd name="connsiteX2-1647" fmla="*/ 19665 w 21600"/>
                  <a:gd name="connsiteY2-1648" fmla="*/ 18824 h 35690"/>
                  <a:gd name="connsiteX3-1649" fmla="*/ 17978 w 21600"/>
                  <a:gd name="connsiteY3-1650" fmla="*/ 10324 h 35690"/>
                  <a:gd name="connsiteX4-1651" fmla="*/ 15952 w 21600"/>
                  <a:gd name="connsiteY4-1652" fmla="*/ 23679 h 35690"/>
                  <a:gd name="connsiteX5-1653" fmla="*/ 13440 w 21600"/>
                  <a:gd name="connsiteY5-1654" fmla="*/ 10184 h 35690"/>
                  <a:gd name="connsiteX6-1655" fmla="*/ 11153 w 21600"/>
                  <a:gd name="connsiteY6-1656" fmla="*/ 22182 h 35690"/>
                  <a:gd name="connsiteX7-1657" fmla="*/ 8824 w 21600"/>
                  <a:gd name="connsiteY7-1658" fmla="*/ 9184 h 35690"/>
                  <a:gd name="connsiteX8-1659" fmla="*/ 6337 w 21600"/>
                  <a:gd name="connsiteY8-1660" fmla="*/ 35690 h 35690"/>
                  <a:gd name="connsiteX9-1661" fmla="*/ 3989 w 21600"/>
                  <a:gd name="connsiteY9-1662" fmla="*/ 14734 h 35690"/>
                  <a:gd name="connsiteX10-1663" fmla="*/ 1800 w 21600"/>
                  <a:gd name="connsiteY10-1664" fmla="*/ 20039 h 35690"/>
                  <a:gd name="connsiteX11-1665" fmla="*/ 0 w 21600"/>
                  <a:gd name="connsiteY11-1666" fmla="*/ 0 h 35690"/>
                  <a:gd name="connsiteX0-1667" fmla="*/ 0 w 21600"/>
                  <a:gd name="connsiteY0-1668" fmla="*/ 0 h 35690"/>
                  <a:gd name="connsiteX1-1669" fmla="*/ 21600 w 21600"/>
                  <a:gd name="connsiteY1-1670" fmla="*/ 0 h 35690"/>
                  <a:gd name="connsiteX2-1671" fmla="*/ 19665 w 21600"/>
                  <a:gd name="connsiteY2-1672" fmla="*/ 18824 h 35690"/>
                  <a:gd name="connsiteX3-1673" fmla="*/ 17978 w 21600"/>
                  <a:gd name="connsiteY3-1674" fmla="*/ 10324 h 35690"/>
                  <a:gd name="connsiteX4-1675" fmla="*/ 15952 w 21600"/>
                  <a:gd name="connsiteY4-1676" fmla="*/ 23679 h 35690"/>
                  <a:gd name="connsiteX5-1677" fmla="*/ 13440 w 21600"/>
                  <a:gd name="connsiteY5-1678" fmla="*/ 10184 h 35690"/>
                  <a:gd name="connsiteX6-1679" fmla="*/ 11153 w 21600"/>
                  <a:gd name="connsiteY6-1680" fmla="*/ 22182 h 35690"/>
                  <a:gd name="connsiteX7-1681" fmla="*/ 8824 w 21600"/>
                  <a:gd name="connsiteY7-1682" fmla="*/ 9184 h 35690"/>
                  <a:gd name="connsiteX8-1683" fmla="*/ 6337 w 21600"/>
                  <a:gd name="connsiteY8-1684" fmla="*/ 35690 h 35690"/>
                  <a:gd name="connsiteX9-1685" fmla="*/ 3989 w 21600"/>
                  <a:gd name="connsiteY9-1686" fmla="*/ 14734 h 35690"/>
                  <a:gd name="connsiteX10-1687" fmla="*/ 1800 w 21600"/>
                  <a:gd name="connsiteY10-1688" fmla="*/ 20039 h 35690"/>
                  <a:gd name="connsiteX11-1689" fmla="*/ 0 w 21600"/>
                  <a:gd name="connsiteY11-1690" fmla="*/ 0 h 35690"/>
                  <a:gd name="connsiteX0-1691" fmla="*/ 0 w 21600"/>
                  <a:gd name="connsiteY0-1692" fmla="*/ 0 h 35690"/>
                  <a:gd name="connsiteX1-1693" fmla="*/ 21600 w 21600"/>
                  <a:gd name="connsiteY1-1694" fmla="*/ 0 h 35690"/>
                  <a:gd name="connsiteX2-1695" fmla="*/ 19665 w 21600"/>
                  <a:gd name="connsiteY2-1696" fmla="*/ 18824 h 35690"/>
                  <a:gd name="connsiteX3-1697" fmla="*/ 17978 w 21600"/>
                  <a:gd name="connsiteY3-1698" fmla="*/ 10324 h 35690"/>
                  <a:gd name="connsiteX4-1699" fmla="*/ 15952 w 21600"/>
                  <a:gd name="connsiteY4-1700" fmla="*/ 23679 h 35690"/>
                  <a:gd name="connsiteX5-1701" fmla="*/ 13440 w 21600"/>
                  <a:gd name="connsiteY5-1702" fmla="*/ 10184 h 35690"/>
                  <a:gd name="connsiteX6-1703" fmla="*/ 11153 w 21600"/>
                  <a:gd name="connsiteY6-1704" fmla="*/ 22182 h 35690"/>
                  <a:gd name="connsiteX7-1705" fmla="*/ 8824 w 21600"/>
                  <a:gd name="connsiteY7-1706" fmla="*/ 9184 h 35690"/>
                  <a:gd name="connsiteX8-1707" fmla="*/ 6337 w 21600"/>
                  <a:gd name="connsiteY8-1708" fmla="*/ 35690 h 35690"/>
                  <a:gd name="connsiteX9-1709" fmla="*/ 3687 w 21600"/>
                  <a:gd name="connsiteY9-1710" fmla="*/ 10140 h 35690"/>
                  <a:gd name="connsiteX10-1711" fmla="*/ 1800 w 21600"/>
                  <a:gd name="connsiteY10-1712" fmla="*/ 20039 h 35690"/>
                  <a:gd name="connsiteX11-1713" fmla="*/ 0 w 21600"/>
                  <a:gd name="connsiteY11-1714" fmla="*/ 0 h 35690"/>
                  <a:gd name="connsiteX0-1715" fmla="*/ 0 w 21600"/>
                  <a:gd name="connsiteY0-1716" fmla="*/ 0 h 35690"/>
                  <a:gd name="connsiteX1-1717" fmla="*/ 21600 w 21600"/>
                  <a:gd name="connsiteY1-1718" fmla="*/ 0 h 35690"/>
                  <a:gd name="connsiteX2-1719" fmla="*/ 19665 w 21600"/>
                  <a:gd name="connsiteY2-1720" fmla="*/ 18824 h 35690"/>
                  <a:gd name="connsiteX3-1721" fmla="*/ 17978 w 21600"/>
                  <a:gd name="connsiteY3-1722" fmla="*/ 10324 h 35690"/>
                  <a:gd name="connsiteX4-1723" fmla="*/ 15952 w 21600"/>
                  <a:gd name="connsiteY4-1724" fmla="*/ 23679 h 35690"/>
                  <a:gd name="connsiteX5-1725" fmla="*/ 13440 w 21600"/>
                  <a:gd name="connsiteY5-1726" fmla="*/ 10184 h 35690"/>
                  <a:gd name="connsiteX6-1727" fmla="*/ 11153 w 21600"/>
                  <a:gd name="connsiteY6-1728" fmla="*/ 22182 h 35690"/>
                  <a:gd name="connsiteX7-1729" fmla="*/ 8824 w 21600"/>
                  <a:gd name="connsiteY7-1730" fmla="*/ 9184 h 35690"/>
                  <a:gd name="connsiteX8-1731" fmla="*/ 6337 w 21600"/>
                  <a:gd name="connsiteY8-1732" fmla="*/ 35690 h 35690"/>
                  <a:gd name="connsiteX9-1733" fmla="*/ 3687 w 21600"/>
                  <a:gd name="connsiteY9-1734" fmla="*/ 10140 h 35690"/>
                  <a:gd name="connsiteX10-1735" fmla="*/ 1752 w 21600"/>
                  <a:gd name="connsiteY10-1736" fmla="*/ 20110 h 35690"/>
                  <a:gd name="connsiteX11-1737" fmla="*/ 0 w 21600"/>
                  <a:gd name="connsiteY11-1738" fmla="*/ 0 h 35690"/>
                  <a:gd name="connsiteX0-1739" fmla="*/ 0 w 21600"/>
                  <a:gd name="connsiteY0-1740" fmla="*/ 0 h 35690"/>
                  <a:gd name="connsiteX1-1741" fmla="*/ 21600 w 21600"/>
                  <a:gd name="connsiteY1-1742" fmla="*/ 0 h 35690"/>
                  <a:gd name="connsiteX2-1743" fmla="*/ 19665 w 21600"/>
                  <a:gd name="connsiteY2-1744" fmla="*/ 18824 h 35690"/>
                  <a:gd name="connsiteX3-1745" fmla="*/ 17978 w 21600"/>
                  <a:gd name="connsiteY3-1746" fmla="*/ 10324 h 35690"/>
                  <a:gd name="connsiteX4-1747" fmla="*/ 15952 w 21600"/>
                  <a:gd name="connsiteY4-1748" fmla="*/ 23679 h 35690"/>
                  <a:gd name="connsiteX5-1749" fmla="*/ 13440 w 21600"/>
                  <a:gd name="connsiteY5-1750" fmla="*/ 10184 h 35690"/>
                  <a:gd name="connsiteX6-1751" fmla="*/ 11153 w 21600"/>
                  <a:gd name="connsiteY6-1752" fmla="*/ 22182 h 35690"/>
                  <a:gd name="connsiteX7-1753" fmla="*/ 8824 w 21600"/>
                  <a:gd name="connsiteY7-1754" fmla="*/ 9184 h 35690"/>
                  <a:gd name="connsiteX8-1755" fmla="*/ 6337 w 21600"/>
                  <a:gd name="connsiteY8-1756" fmla="*/ 35690 h 35690"/>
                  <a:gd name="connsiteX9-1757" fmla="*/ 3687 w 21600"/>
                  <a:gd name="connsiteY9-1758" fmla="*/ 10140 h 35690"/>
                  <a:gd name="connsiteX10-1759" fmla="*/ 1752 w 21600"/>
                  <a:gd name="connsiteY10-1760" fmla="*/ 20110 h 35690"/>
                  <a:gd name="connsiteX11-1761" fmla="*/ 0 w 21600"/>
                  <a:gd name="connsiteY11-1762" fmla="*/ 0 h 35690"/>
                  <a:gd name="connsiteX0-1763" fmla="*/ 0 w 21600"/>
                  <a:gd name="connsiteY0-1764" fmla="*/ 0 h 35690"/>
                  <a:gd name="connsiteX1-1765" fmla="*/ 21600 w 21600"/>
                  <a:gd name="connsiteY1-1766" fmla="*/ 0 h 35690"/>
                  <a:gd name="connsiteX2-1767" fmla="*/ 19665 w 21600"/>
                  <a:gd name="connsiteY2-1768" fmla="*/ 18824 h 35690"/>
                  <a:gd name="connsiteX3-1769" fmla="*/ 17978 w 21600"/>
                  <a:gd name="connsiteY3-1770" fmla="*/ 10324 h 35690"/>
                  <a:gd name="connsiteX4-1771" fmla="*/ 15952 w 21600"/>
                  <a:gd name="connsiteY4-1772" fmla="*/ 23679 h 35690"/>
                  <a:gd name="connsiteX5-1773" fmla="*/ 13440 w 21600"/>
                  <a:gd name="connsiteY5-1774" fmla="*/ 10184 h 35690"/>
                  <a:gd name="connsiteX6-1775" fmla="*/ 11153 w 21600"/>
                  <a:gd name="connsiteY6-1776" fmla="*/ 22182 h 35690"/>
                  <a:gd name="connsiteX7-1777" fmla="*/ 8824 w 21600"/>
                  <a:gd name="connsiteY7-1778" fmla="*/ 9184 h 35690"/>
                  <a:gd name="connsiteX8-1779" fmla="*/ 6337 w 21600"/>
                  <a:gd name="connsiteY8-1780" fmla="*/ 35690 h 35690"/>
                  <a:gd name="connsiteX9-1781" fmla="*/ 3687 w 21600"/>
                  <a:gd name="connsiteY9-1782" fmla="*/ 10140 h 35690"/>
                  <a:gd name="connsiteX10-1783" fmla="*/ 1752 w 21600"/>
                  <a:gd name="connsiteY10-1784" fmla="*/ 20110 h 35690"/>
                  <a:gd name="connsiteX11-1785" fmla="*/ 0 w 21600"/>
                  <a:gd name="connsiteY11-1786" fmla="*/ 0 h 35690"/>
                  <a:gd name="connsiteX0-1787" fmla="*/ 0 w 21600"/>
                  <a:gd name="connsiteY0-1788" fmla="*/ 0 h 35690"/>
                  <a:gd name="connsiteX1-1789" fmla="*/ 21600 w 21600"/>
                  <a:gd name="connsiteY1-1790" fmla="*/ 0 h 35690"/>
                  <a:gd name="connsiteX2-1791" fmla="*/ 19665 w 21600"/>
                  <a:gd name="connsiteY2-1792" fmla="*/ 18824 h 35690"/>
                  <a:gd name="connsiteX3-1793" fmla="*/ 17978 w 21600"/>
                  <a:gd name="connsiteY3-1794" fmla="*/ 10324 h 35690"/>
                  <a:gd name="connsiteX4-1795" fmla="*/ 15952 w 21600"/>
                  <a:gd name="connsiteY4-1796" fmla="*/ 23679 h 35690"/>
                  <a:gd name="connsiteX5-1797" fmla="*/ 13440 w 21600"/>
                  <a:gd name="connsiteY5-1798" fmla="*/ 10184 h 35690"/>
                  <a:gd name="connsiteX6-1799" fmla="*/ 11153 w 21600"/>
                  <a:gd name="connsiteY6-1800" fmla="*/ 22182 h 35690"/>
                  <a:gd name="connsiteX7-1801" fmla="*/ 8824 w 21600"/>
                  <a:gd name="connsiteY7-1802" fmla="*/ 9184 h 35690"/>
                  <a:gd name="connsiteX8-1803" fmla="*/ 6337 w 21600"/>
                  <a:gd name="connsiteY8-1804" fmla="*/ 35690 h 35690"/>
                  <a:gd name="connsiteX9-1805" fmla="*/ 3687 w 21600"/>
                  <a:gd name="connsiteY9-1806" fmla="*/ 10140 h 35690"/>
                  <a:gd name="connsiteX10-1807" fmla="*/ 1752 w 21600"/>
                  <a:gd name="connsiteY10-1808" fmla="*/ 20110 h 35690"/>
                  <a:gd name="connsiteX11-1809" fmla="*/ 0 w 21600"/>
                  <a:gd name="connsiteY11-1810" fmla="*/ 0 h 35690"/>
                  <a:gd name="connsiteX0-1811" fmla="*/ 0 w 21600"/>
                  <a:gd name="connsiteY0-1812" fmla="*/ 0 h 35690"/>
                  <a:gd name="connsiteX1-1813" fmla="*/ 21600 w 21600"/>
                  <a:gd name="connsiteY1-1814" fmla="*/ 0 h 35690"/>
                  <a:gd name="connsiteX2-1815" fmla="*/ 19665 w 21600"/>
                  <a:gd name="connsiteY2-1816" fmla="*/ 18824 h 35690"/>
                  <a:gd name="connsiteX3-1817" fmla="*/ 17978 w 21600"/>
                  <a:gd name="connsiteY3-1818" fmla="*/ 10324 h 35690"/>
                  <a:gd name="connsiteX4-1819" fmla="*/ 15952 w 21600"/>
                  <a:gd name="connsiteY4-1820" fmla="*/ 23679 h 35690"/>
                  <a:gd name="connsiteX5-1821" fmla="*/ 13440 w 21600"/>
                  <a:gd name="connsiteY5-1822" fmla="*/ 10184 h 35690"/>
                  <a:gd name="connsiteX6-1823" fmla="*/ 11153 w 21600"/>
                  <a:gd name="connsiteY6-1824" fmla="*/ 22182 h 35690"/>
                  <a:gd name="connsiteX7-1825" fmla="*/ 8824 w 21600"/>
                  <a:gd name="connsiteY7-1826" fmla="*/ 9184 h 35690"/>
                  <a:gd name="connsiteX8-1827" fmla="*/ 6337 w 21600"/>
                  <a:gd name="connsiteY8-1828" fmla="*/ 35690 h 35690"/>
                  <a:gd name="connsiteX9-1829" fmla="*/ 3687 w 21600"/>
                  <a:gd name="connsiteY9-1830" fmla="*/ 10140 h 35690"/>
                  <a:gd name="connsiteX10-1831" fmla="*/ 1752 w 21600"/>
                  <a:gd name="connsiteY10-1832" fmla="*/ 20110 h 35690"/>
                  <a:gd name="connsiteX11-1833" fmla="*/ 0 w 21600"/>
                  <a:gd name="connsiteY11-1834" fmla="*/ 0 h 35690"/>
                  <a:gd name="connsiteX0-1835" fmla="*/ 0 w 21600"/>
                  <a:gd name="connsiteY0-1836" fmla="*/ 0 h 35690"/>
                  <a:gd name="connsiteX1-1837" fmla="*/ 21600 w 21600"/>
                  <a:gd name="connsiteY1-1838" fmla="*/ 0 h 35690"/>
                  <a:gd name="connsiteX2-1839" fmla="*/ 19665 w 21600"/>
                  <a:gd name="connsiteY2-1840" fmla="*/ 18824 h 35690"/>
                  <a:gd name="connsiteX3-1841" fmla="*/ 17978 w 21600"/>
                  <a:gd name="connsiteY3-1842" fmla="*/ 10324 h 35690"/>
                  <a:gd name="connsiteX4-1843" fmla="*/ 15952 w 21600"/>
                  <a:gd name="connsiteY4-1844" fmla="*/ 23679 h 35690"/>
                  <a:gd name="connsiteX5-1845" fmla="*/ 13440 w 21600"/>
                  <a:gd name="connsiteY5-1846" fmla="*/ 10184 h 35690"/>
                  <a:gd name="connsiteX6-1847" fmla="*/ 11153 w 21600"/>
                  <a:gd name="connsiteY6-1848" fmla="*/ 22182 h 35690"/>
                  <a:gd name="connsiteX7-1849" fmla="*/ 8824 w 21600"/>
                  <a:gd name="connsiteY7-1850" fmla="*/ 9184 h 35690"/>
                  <a:gd name="connsiteX8-1851" fmla="*/ 6337 w 21600"/>
                  <a:gd name="connsiteY8-1852" fmla="*/ 35690 h 35690"/>
                  <a:gd name="connsiteX9-1853" fmla="*/ 3687 w 21600"/>
                  <a:gd name="connsiteY9-1854" fmla="*/ 10140 h 35690"/>
                  <a:gd name="connsiteX10-1855" fmla="*/ 1752 w 21600"/>
                  <a:gd name="connsiteY10-1856" fmla="*/ 20110 h 35690"/>
                  <a:gd name="connsiteX11-1857" fmla="*/ 0 w 21600"/>
                  <a:gd name="connsiteY11-1858" fmla="*/ 0 h 35690"/>
                  <a:gd name="connsiteX0-1859" fmla="*/ 0 w 21600"/>
                  <a:gd name="connsiteY0-1860" fmla="*/ 0 h 35690"/>
                  <a:gd name="connsiteX1-1861" fmla="*/ 21600 w 21600"/>
                  <a:gd name="connsiteY1-1862" fmla="*/ 0 h 35690"/>
                  <a:gd name="connsiteX2-1863" fmla="*/ 19665 w 21600"/>
                  <a:gd name="connsiteY2-1864" fmla="*/ 18824 h 35690"/>
                  <a:gd name="connsiteX3-1865" fmla="*/ 17978 w 21600"/>
                  <a:gd name="connsiteY3-1866" fmla="*/ 10324 h 35690"/>
                  <a:gd name="connsiteX4-1867" fmla="*/ 15952 w 21600"/>
                  <a:gd name="connsiteY4-1868" fmla="*/ 23679 h 35690"/>
                  <a:gd name="connsiteX5-1869" fmla="*/ 13440 w 21600"/>
                  <a:gd name="connsiteY5-1870" fmla="*/ 10184 h 35690"/>
                  <a:gd name="connsiteX6-1871" fmla="*/ 11153 w 21600"/>
                  <a:gd name="connsiteY6-1872" fmla="*/ 22182 h 35690"/>
                  <a:gd name="connsiteX7-1873" fmla="*/ 9078 w 21600"/>
                  <a:gd name="connsiteY7-1874" fmla="*/ 9184 h 35690"/>
                  <a:gd name="connsiteX8-1875" fmla="*/ 6337 w 21600"/>
                  <a:gd name="connsiteY8-1876" fmla="*/ 35690 h 35690"/>
                  <a:gd name="connsiteX9-1877" fmla="*/ 3687 w 21600"/>
                  <a:gd name="connsiteY9-1878" fmla="*/ 10140 h 35690"/>
                  <a:gd name="connsiteX10-1879" fmla="*/ 1752 w 21600"/>
                  <a:gd name="connsiteY10-1880" fmla="*/ 20110 h 35690"/>
                  <a:gd name="connsiteX11-1881" fmla="*/ 0 w 21600"/>
                  <a:gd name="connsiteY11-1882" fmla="*/ 0 h 35690"/>
                  <a:gd name="connsiteX0-1883" fmla="*/ 0 w 21600"/>
                  <a:gd name="connsiteY0-1884" fmla="*/ 0 h 35690"/>
                  <a:gd name="connsiteX1-1885" fmla="*/ 21600 w 21600"/>
                  <a:gd name="connsiteY1-1886" fmla="*/ 0 h 35690"/>
                  <a:gd name="connsiteX2-1887" fmla="*/ 19665 w 21600"/>
                  <a:gd name="connsiteY2-1888" fmla="*/ 18824 h 35690"/>
                  <a:gd name="connsiteX3-1889" fmla="*/ 17978 w 21600"/>
                  <a:gd name="connsiteY3-1890" fmla="*/ 10324 h 35690"/>
                  <a:gd name="connsiteX4-1891" fmla="*/ 15952 w 21600"/>
                  <a:gd name="connsiteY4-1892" fmla="*/ 23679 h 35690"/>
                  <a:gd name="connsiteX5-1893" fmla="*/ 13837 w 21600"/>
                  <a:gd name="connsiteY5-1894" fmla="*/ 10184 h 35690"/>
                  <a:gd name="connsiteX6-1895" fmla="*/ 11153 w 21600"/>
                  <a:gd name="connsiteY6-1896" fmla="*/ 22182 h 35690"/>
                  <a:gd name="connsiteX7-1897" fmla="*/ 9078 w 21600"/>
                  <a:gd name="connsiteY7-1898" fmla="*/ 9184 h 35690"/>
                  <a:gd name="connsiteX8-1899" fmla="*/ 6337 w 21600"/>
                  <a:gd name="connsiteY8-1900" fmla="*/ 35690 h 35690"/>
                  <a:gd name="connsiteX9-1901" fmla="*/ 3687 w 21600"/>
                  <a:gd name="connsiteY9-1902" fmla="*/ 10140 h 35690"/>
                  <a:gd name="connsiteX10-1903" fmla="*/ 1752 w 21600"/>
                  <a:gd name="connsiteY10-1904" fmla="*/ 20110 h 35690"/>
                  <a:gd name="connsiteX11-1905" fmla="*/ 0 w 21600"/>
                  <a:gd name="connsiteY11-1906" fmla="*/ 0 h 35690"/>
                  <a:gd name="connsiteX0-1907" fmla="*/ 0 w 21600"/>
                  <a:gd name="connsiteY0-1908" fmla="*/ 0 h 35690"/>
                  <a:gd name="connsiteX1-1909" fmla="*/ 21600 w 21600"/>
                  <a:gd name="connsiteY1-1910" fmla="*/ 0 h 35690"/>
                  <a:gd name="connsiteX2-1911" fmla="*/ 19665 w 21600"/>
                  <a:gd name="connsiteY2-1912" fmla="*/ 18824 h 35690"/>
                  <a:gd name="connsiteX3-1913" fmla="*/ 17978 w 21600"/>
                  <a:gd name="connsiteY3-1914" fmla="*/ 10324 h 35690"/>
                  <a:gd name="connsiteX4-1915" fmla="*/ 15952 w 21600"/>
                  <a:gd name="connsiteY4-1916" fmla="*/ 23679 h 35690"/>
                  <a:gd name="connsiteX5-1917" fmla="*/ 13837 w 21600"/>
                  <a:gd name="connsiteY5-1918" fmla="*/ 10184 h 35690"/>
                  <a:gd name="connsiteX6-1919" fmla="*/ 11344 w 21600"/>
                  <a:gd name="connsiteY6-1920" fmla="*/ 22182 h 35690"/>
                  <a:gd name="connsiteX7-1921" fmla="*/ 9078 w 21600"/>
                  <a:gd name="connsiteY7-1922" fmla="*/ 9184 h 35690"/>
                  <a:gd name="connsiteX8-1923" fmla="*/ 6337 w 21600"/>
                  <a:gd name="connsiteY8-1924" fmla="*/ 35690 h 35690"/>
                  <a:gd name="connsiteX9-1925" fmla="*/ 3687 w 21600"/>
                  <a:gd name="connsiteY9-1926" fmla="*/ 10140 h 35690"/>
                  <a:gd name="connsiteX10-1927" fmla="*/ 1752 w 21600"/>
                  <a:gd name="connsiteY10-1928" fmla="*/ 20110 h 35690"/>
                  <a:gd name="connsiteX11-1929" fmla="*/ 0 w 21600"/>
                  <a:gd name="connsiteY11-1930" fmla="*/ 0 h 35690"/>
                  <a:gd name="connsiteX0-1931" fmla="*/ 0 w 21600"/>
                  <a:gd name="connsiteY0-1932" fmla="*/ 0 h 35690"/>
                  <a:gd name="connsiteX1-1933" fmla="*/ 21600 w 21600"/>
                  <a:gd name="connsiteY1-1934" fmla="*/ 0 h 35690"/>
                  <a:gd name="connsiteX2-1935" fmla="*/ 19665 w 21600"/>
                  <a:gd name="connsiteY2-1936" fmla="*/ 18824 h 35690"/>
                  <a:gd name="connsiteX3-1937" fmla="*/ 17978 w 21600"/>
                  <a:gd name="connsiteY3-1938" fmla="*/ 10324 h 35690"/>
                  <a:gd name="connsiteX4-1939" fmla="*/ 15952 w 21600"/>
                  <a:gd name="connsiteY4-1940" fmla="*/ 23679 h 35690"/>
                  <a:gd name="connsiteX5-1941" fmla="*/ 13726 w 21600"/>
                  <a:gd name="connsiteY5-1942" fmla="*/ 9407 h 35690"/>
                  <a:gd name="connsiteX6-1943" fmla="*/ 11344 w 21600"/>
                  <a:gd name="connsiteY6-1944" fmla="*/ 22182 h 35690"/>
                  <a:gd name="connsiteX7-1945" fmla="*/ 9078 w 21600"/>
                  <a:gd name="connsiteY7-1946" fmla="*/ 9184 h 35690"/>
                  <a:gd name="connsiteX8-1947" fmla="*/ 6337 w 21600"/>
                  <a:gd name="connsiteY8-1948" fmla="*/ 35690 h 35690"/>
                  <a:gd name="connsiteX9-1949" fmla="*/ 3687 w 21600"/>
                  <a:gd name="connsiteY9-1950" fmla="*/ 10140 h 35690"/>
                  <a:gd name="connsiteX10-1951" fmla="*/ 1752 w 21600"/>
                  <a:gd name="connsiteY10-1952" fmla="*/ 20110 h 35690"/>
                  <a:gd name="connsiteX11-1953" fmla="*/ 0 w 21600"/>
                  <a:gd name="connsiteY11-1954" fmla="*/ 0 h 35690"/>
                  <a:gd name="connsiteX0-1955" fmla="*/ 0 w 21600"/>
                  <a:gd name="connsiteY0-1956" fmla="*/ 0 h 35690"/>
                  <a:gd name="connsiteX1-1957" fmla="*/ 21600 w 21600"/>
                  <a:gd name="connsiteY1-1958" fmla="*/ 0 h 35690"/>
                  <a:gd name="connsiteX2-1959" fmla="*/ 19665 w 21600"/>
                  <a:gd name="connsiteY2-1960" fmla="*/ 18824 h 35690"/>
                  <a:gd name="connsiteX3-1961" fmla="*/ 17978 w 21600"/>
                  <a:gd name="connsiteY3-1962" fmla="*/ 10324 h 35690"/>
                  <a:gd name="connsiteX4-1963" fmla="*/ 15952 w 21600"/>
                  <a:gd name="connsiteY4-1964" fmla="*/ 23679 h 35690"/>
                  <a:gd name="connsiteX5-1965" fmla="*/ 13726 w 21600"/>
                  <a:gd name="connsiteY5-1966" fmla="*/ 9407 h 35690"/>
                  <a:gd name="connsiteX6-1967" fmla="*/ 11344 w 21600"/>
                  <a:gd name="connsiteY6-1968" fmla="*/ 22182 h 35690"/>
                  <a:gd name="connsiteX7-1969" fmla="*/ 9078 w 21600"/>
                  <a:gd name="connsiteY7-1970" fmla="*/ 9184 h 35690"/>
                  <a:gd name="connsiteX8-1971" fmla="*/ 6337 w 21600"/>
                  <a:gd name="connsiteY8-1972" fmla="*/ 35690 h 35690"/>
                  <a:gd name="connsiteX9-1973" fmla="*/ 3687 w 21600"/>
                  <a:gd name="connsiteY9-1974" fmla="*/ 10140 h 35690"/>
                  <a:gd name="connsiteX10-1975" fmla="*/ 1752 w 21600"/>
                  <a:gd name="connsiteY10-1976" fmla="*/ 20110 h 35690"/>
                  <a:gd name="connsiteX11-1977" fmla="*/ 0 w 21600"/>
                  <a:gd name="connsiteY11-1978" fmla="*/ 0 h 35690"/>
                  <a:gd name="connsiteX0-1979" fmla="*/ 0 w 21600"/>
                  <a:gd name="connsiteY0-1980" fmla="*/ 0 h 35690"/>
                  <a:gd name="connsiteX1-1981" fmla="*/ 21600 w 21600"/>
                  <a:gd name="connsiteY1-1982" fmla="*/ 0 h 35690"/>
                  <a:gd name="connsiteX2-1983" fmla="*/ 19449 w 21600"/>
                  <a:gd name="connsiteY2-1984" fmla="*/ 12977 h 35690"/>
                  <a:gd name="connsiteX3-1985" fmla="*/ 17978 w 21600"/>
                  <a:gd name="connsiteY3-1986" fmla="*/ 10324 h 35690"/>
                  <a:gd name="connsiteX4-1987" fmla="*/ 15952 w 21600"/>
                  <a:gd name="connsiteY4-1988" fmla="*/ 23679 h 35690"/>
                  <a:gd name="connsiteX5-1989" fmla="*/ 13726 w 21600"/>
                  <a:gd name="connsiteY5-1990" fmla="*/ 9407 h 35690"/>
                  <a:gd name="connsiteX6-1991" fmla="*/ 11344 w 21600"/>
                  <a:gd name="connsiteY6-1992" fmla="*/ 22182 h 35690"/>
                  <a:gd name="connsiteX7-1993" fmla="*/ 9078 w 21600"/>
                  <a:gd name="connsiteY7-1994" fmla="*/ 9184 h 35690"/>
                  <a:gd name="connsiteX8-1995" fmla="*/ 6337 w 21600"/>
                  <a:gd name="connsiteY8-1996" fmla="*/ 35690 h 35690"/>
                  <a:gd name="connsiteX9-1997" fmla="*/ 3687 w 21600"/>
                  <a:gd name="connsiteY9-1998" fmla="*/ 10140 h 35690"/>
                  <a:gd name="connsiteX10-1999" fmla="*/ 1752 w 21600"/>
                  <a:gd name="connsiteY10-2000" fmla="*/ 20110 h 35690"/>
                  <a:gd name="connsiteX11-2001" fmla="*/ 0 w 21600"/>
                  <a:gd name="connsiteY11-2002" fmla="*/ 0 h 35690"/>
                  <a:gd name="connsiteX0-2003" fmla="*/ 0 w 21600"/>
                  <a:gd name="connsiteY0-2004" fmla="*/ 0 h 35690"/>
                  <a:gd name="connsiteX1-2005" fmla="*/ 21600 w 21600"/>
                  <a:gd name="connsiteY1-2006" fmla="*/ 0 h 35690"/>
                  <a:gd name="connsiteX2-2007" fmla="*/ 19449 w 21600"/>
                  <a:gd name="connsiteY2-2008" fmla="*/ 12977 h 35690"/>
                  <a:gd name="connsiteX3-2009" fmla="*/ 17978 w 21600"/>
                  <a:gd name="connsiteY3-2010" fmla="*/ 10324 h 35690"/>
                  <a:gd name="connsiteX4-2011" fmla="*/ 15952 w 21600"/>
                  <a:gd name="connsiteY4-2012" fmla="*/ 23679 h 35690"/>
                  <a:gd name="connsiteX5-2013" fmla="*/ 13726 w 21600"/>
                  <a:gd name="connsiteY5-2014" fmla="*/ 9407 h 35690"/>
                  <a:gd name="connsiteX6-2015" fmla="*/ 11344 w 21600"/>
                  <a:gd name="connsiteY6-2016" fmla="*/ 22182 h 35690"/>
                  <a:gd name="connsiteX7-2017" fmla="*/ 9078 w 21600"/>
                  <a:gd name="connsiteY7-2018" fmla="*/ 9184 h 35690"/>
                  <a:gd name="connsiteX8-2019" fmla="*/ 6337 w 21600"/>
                  <a:gd name="connsiteY8-2020" fmla="*/ 35690 h 35690"/>
                  <a:gd name="connsiteX9-2021" fmla="*/ 3687 w 21600"/>
                  <a:gd name="connsiteY9-2022" fmla="*/ 10140 h 35690"/>
                  <a:gd name="connsiteX10-2023" fmla="*/ 1752 w 21600"/>
                  <a:gd name="connsiteY10-2024" fmla="*/ 20110 h 35690"/>
                  <a:gd name="connsiteX11-2025" fmla="*/ 0 w 21600"/>
                  <a:gd name="connsiteY11-2026" fmla="*/ 0 h 35690"/>
                  <a:gd name="connsiteX0-2027" fmla="*/ 0 w 21600"/>
                  <a:gd name="connsiteY0-2028" fmla="*/ 0 h 35690"/>
                  <a:gd name="connsiteX1-2029" fmla="*/ 21600 w 21600"/>
                  <a:gd name="connsiteY1-2030" fmla="*/ 0 h 35690"/>
                  <a:gd name="connsiteX2-2031" fmla="*/ 19449 w 21600"/>
                  <a:gd name="connsiteY2-2032" fmla="*/ 12977 h 35690"/>
                  <a:gd name="connsiteX3-2033" fmla="*/ 17978 w 21600"/>
                  <a:gd name="connsiteY3-2034" fmla="*/ 10324 h 35690"/>
                  <a:gd name="connsiteX4-2035" fmla="*/ 15952 w 21600"/>
                  <a:gd name="connsiteY4-2036" fmla="*/ 23679 h 35690"/>
                  <a:gd name="connsiteX5-2037" fmla="*/ 13726 w 21600"/>
                  <a:gd name="connsiteY5-2038" fmla="*/ 9407 h 35690"/>
                  <a:gd name="connsiteX6-2039" fmla="*/ 11344 w 21600"/>
                  <a:gd name="connsiteY6-2040" fmla="*/ 22182 h 35690"/>
                  <a:gd name="connsiteX7-2041" fmla="*/ 9078 w 21600"/>
                  <a:gd name="connsiteY7-2042" fmla="*/ 9184 h 35690"/>
                  <a:gd name="connsiteX8-2043" fmla="*/ 6337 w 21600"/>
                  <a:gd name="connsiteY8-2044" fmla="*/ 35690 h 35690"/>
                  <a:gd name="connsiteX9-2045" fmla="*/ 3687 w 21600"/>
                  <a:gd name="connsiteY9-2046" fmla="*/ 10140 h 35690"/>
                  <a:gd name="connsiteX10-2047" fmla="*/ 1752 w 21600"/>
                  <a:gd name="connsiteY10-2048" fmla="*/ 20110 h 35690"/>
                  <a:gd name="connsiteX11-2049" fmla="*/ 0 w 21600"/>
                  <a:gd name="connsiteY11-2050" fmla="*/ 0 h 35690"/>
                  <a:gd name="connsiteX0-2051" fmla="*/ 0 w 21600"/>
                  <a:gd name="connsiteY0-2052" fmla="*/ 0 h 35690"/>
                  <a:gd name="connsiteX1-2053" fmla="*/ 21600 w 21600"/>
                  <a:gd name="connsiteY1-2054" fmla="*/ 0 h 35690"/>
                  <a:gd name="connsiteX2-2055" fmla="*/ 19449 w 21600"/>
                  <a:gd name="connsiteY2-2056" fmla="*/ 12977 h 35690"/>
                  <a:gd name="connsiteX3-2057" fmla="*/ 17978 w 21600"/>
                  <a:gd name="connsiteY3-2058" fmla="*/ 10324 h 35690"/>
                  <a:gd name="connsiteX4-2059" fmla="*/ 15952 w 21600"/>
                  <a:gd name="connsiteY4-2060" fmla="*/ 23679 h 35690"/>
                  <a:gd name="connsiteX5-2061" fmla="*/ 13726 w 21600"/>
                  <a:gd name="connsiteY5-2062" fmla="*/ 9407 h 35690"/>
                  <a:gd name="connsiteX6-2063" fmla="*/ 11344 w 21600"/>
                  <a:gd name="connsiteY6-2064" fmla="*/ 22182 h 35690"/>
                  <a:gd name="connsiteX7-2065" fmla="*/ 9078 w 21600"/>
                  <a:gd name="connsiteY7-2066" fmla="*/ 9184 h 35690"/>
                  <a:gd name="connsiteX8-2067" fmla="*/ 6337 w 21600"/>
                  <a:gd name="connsiteY8-2068" fmla="*/ 35690 h 35690"/>
                  <a:gd name="connsiteX9-2069" fmla="*/ 3687 w 21600"/>
                  <a:gd name="connsiteY9-2070" fmla="*/ 10140 h 35690"/>
                  <a:gd name="connsiteX10-2071" fmla="*/ 1752 w 21600"/>
                  <a:gd name="connsiteY10-2072" fmla="*/ 20110 h 35690"/>
                  <a:gd name="connsiteX11-2073" fmla="*/ 0 w 21600"/>
                  <a:gd name="connsiteY11-2074" fmla="*/ 0 h 35690"/>
                  <a:gd name="connsiteX0-2075" fmla="*/ 0 w 21600"/>
                  <a:gd name="connsiteY0-2076" fmla="*/ 0 h 35690"/>
                  <a:gd name="connsiteX1-2077" fmla="*/ 21600 w 21600"/>
                  <a:gd name="connsiteY1-2078" fmla="*/ 0 h 35690"/>
                  <a:gd name="connsiteX2-2079" fmla="*/ 19449 w 21600"/>
                  <a:gd name="connsiteY2-2080" fmla="*/ 12977 h 35690"/>
                  <a:gd name="connsiteX3-2081" fmla="*/ 17978 w 21600"/>
                  <a:gd name="connsiteY3-2082" fmla="*/ 10324 h 35690"/>
                  <a:gd name="connsiteX4-2083" fmla="*/ 15952 w 21600"/>
                  <a:gd name="connsiteY4-2084" fmla="*/ 23679 h 35690"/>
                  <a:gd name="connsiteX5-2085" fmla="*/ 13726 w 21600"/>
                  <a:gd name="connsiteY5-2086" fmla="*/ 9407 h 35690"/>
                  <a:gd name="connsiteX6-2087" fmla="*/ 11344 w 21600"/>
                  <a:gd name="connsiteY6-2088" fmla="*/ 22182 h 35690"/>
                  <a:gd name="connsiteX7-2089" fmla="*/ 9078 w 21600"/>
                  <a:gd name="connsiteY7-2090" fmla="*/ 9184 h 35690"/>
                  <a:gd name="connsiteX8-2091" fmla="*/ 6337 w 21600"/>
                  <a:gd name="connsiteY8-2092" fmla="*/ 35690 h 35690"/>
                  <a:gd name="connsiteX9-2093" fmla="*/ 3687 w 21600"/>
                  <a:gd name="connsiteY9-2094" fmla="*/ 10140 h 35690"/>
                  <a:gd name="connsiteX10-2095" fmla="*/ 1752 w 21600"/>
                  <a:gd name="connsiteY10-2096" fmla="*/ 20110 h 35690"/>
                  <a:gd name="connsiteX11-2097" fmla="*/ 0 w 21600"/>
                  <a:gd name="connsiteY11-2098" fmla="*/ 0 h 35690"/>
                  <a:gd name="connsiteX0-2099" fmla="*/ 0 w 21600"/>
                  <a:gd name="connsiteY0-2100" fmla="*/ 0 h 35690"/>
                  <a:gd name="connsiteX1-2101" fmla="*/ 21600 w 21600"/>
                  <a:gd name="connsiteY1-2102" fmla="*/ 0 h 35690"/>
                  <a:gd name="connsiteX2-2103" fmla="*/ 19449 w 21600"/>
                  <a:gd name="connsiteY2-2104" fmla="*/ 12977 h 35690"/>
                  <a:gd name="connsiteX3-2105" fmla="*/ 17816 w 21600"/>
                  <a:gd name="connsiteY3-2106" fmla="*/ 5358 h 35690"/>
                  <a:gd name="connsiteX4-2107" fmla="*/ 15952 w 21600"/>
                  <a:gd name="connsiteY4-2108" fmla="*/ 23679 h 35690"/>
                  <a:gd name="connsiteX5-2109" fmla="*/ 13726 w 21600"/>
                  <a:gd name="connsiteY5-2110" fmla="*/ 9407 h 35690"/>
                  <a:gd name="connsiteX6-2111" fmla="*/ 11344 w 21600"/>
                  <a:gd name="connsiteY6-2112" fmla="*/ 22182 h 35690"/>
                  <a:gd name="connsiteX7-2113" fmla="*/ 9078 w 21600"/>
                  <a:gd name="connsiteY7-2114" fmla="*/ 9184 h 35690"/>
                  <a:gd name="connsiteX8-2115" fmla="*/ 6337 w 21600"/>
                  <a:gd name="connsiteY8-2116" fmla="*/ 35690 h 35690"/>
                  <a:gd name="connsiteX9-2117" fmla="*/ 3687 w 21600"/>
                  <a:gd name="connsiteY9-2118" fmla="*/ 10140 h 35690"/>
                  <a:gd name="connsiteX10-2119" fmla="*/ 1752 w 21600"/>
                  <a:gd name="connsiteY10-2120" fmla="*/ 20110 h 35690"/>
                  <a:gd name="connsiteX11-2121" fmla="*/ 0 w 21600"/>
                  <a:gd name="connsiteY11-2122" fmla="*/ 0 h 35690"/>
                  <a:gd name="connsiteX0-2123" fmla="*/ 0 w 21600"/>
                  <a:gd name="connsiteY0-2124" fmla="*/ 0 h 35690"/>
                  <a:gd name="connsiteX1-2125" fmla="*/ 21600 w 21600"/>
                  <a:gd name="connsiteY1-2126" fmla="*/ 0 h 35690"/>
                  <a:gd name="connsiteX2-2127" fmla="*/ 19449 w 21600"/>
                  <a:gd name="connsiteY2-2128" fmla="*/ 12977 h 35690"/>
                  <a:gd name="connsiteX3-2129" fmla="*/ 17816 w 21600"/>
                  <a:gd name="connsiteY3-2130" fmla="*/ 5358 h 35690"/>
                  <a:gd name="connsiteX4-2131" fmla="*/ 17752 w 21600"/>
                  <a:gd name="connsiteY4-2132" fmla="*/ 20675 h 35690"/>
                  <a:gd name="connsiteX5-2133" fmla="*/ 13726 w 21600"/>
                  <a:gd name="connsiteY5-2134" fmla="*/ 9407 h 35690"/>
                  <a:gd name="connsiteX6-2135" fmla="*/ 11344 w 21600"/>
                  <a:gd name="connsiteY6-2136" fmla="*/ 22182 h 35690"/>
                  <a:gd name="connsiteX7-2137" fmla="*/ 9078 w 21600"/>
                  <a:gd name="connsiteY7-2138" fmla="*/ 9184 h 35690"/>
                  <a:gd name="connsiteX8-2139" fmla="*/ 6337 w 21600"/>
                  <a:gd name="connsiteY8-2140" fmla="*/ 35690 h 35690"/>
                  <a:gd name="connsiteX9-2141" fmla="*/ 3687 w 21600"/>
                  <a:gd name="connsiteY9-2142" fmla="*/ 10140 h 35690"/>
                  <a:gd name="connsiteX10-2143" fmla="*/ 1752 w 21600"/>
                  <a:gd name="connsiteY10-2144" fmla="*/ 20110 h 35690"/>
                  <a:gd name="connsiteX11-2145" fmla="*/ 0 w 21600"/>
                  <a:gd name="connsiteY11-2146" fmla="*/ 0 h 35690"/>
                  <a:gd name="connsiteX0-2147" fmla="*/ 0 w 21600"/>
                  <a:gd name="connsiteY0-2148" fmla="*/ 0 h 35690"/>
                  <a:gd name="connsiteX1-2149" fmla="*/ 21600 w 21600"/>
                  <a:gd name="connsiteY1-2150" fmla="*/ 0 h 35690"/>
                  <a:gd name="connsiteX2-2151" fmla="*/ 20012 w 21600"/>
                  <a:gd name="connsiteY2-2152" fmla="*/ 11976 h 35690"/>
                  <a:gd name="connsiteX3-2153" fmla="*/ 17816 w 21600"/>
                  <a:gd name="connsiteY3-2154" fmla="*/ 5358 h 35690"/>
                  <a:gd name="connsiteX4-2155" fmla="*/ 17752 w 21600"/>
                  <a:gd name="connsiteY4-2156" fmla="*/ 20675 h 35690"/>
                  <a:gd name="connsiteX5-2157" fmla="*/ 13726 w 21600"/>
                  <a:gd name="connsiteY5-2158" fmla="*/ 9407 h 35690"/>
                  <a:gd name="connsiteX6-2159" fmla="*/ 11344 w 21600"/>
                  <a:gd name="connsiteY6-2160" fmla="*/ 22182 h 35690"/>
                  <a:gd name="connsiteX7-2161" fmla="*/ 9078 w 21600"/>
                  <a:gd name="connsiteY7-2162" fmla="*/ 9184 h 35690"/>
                  <a:gd name="connsiteX8-2163" fmla="*/ 6337 w 21600"/>
                  <a:gd name="connsiteY8-2164" fmla="*/ 35690 h 35690"/>
                  <a:gd name="connsiteX9-2165" fmla="*/ 3687 w 21600"/>
                  <a:gd name="connsiteY9-2166" fmla="*/ 10140 h 35690"/>
                  <a:gd name="connsiteX10-2167" fmla="*/ 1752 w 21600"/>
                  <a:gd name="connsiteY10-2168" fmla="*/ 20110 h 35690"/>
                  <a:gd name="connsiteX11-2169" fmla="*/ 0 w 21600"/>
                  <a:gd name="connsiteY11-2170" fmla="*/ 0 h 35690"/>
                  <a:gd name="connsiteX0-2171" fmla="*/ 0 w 21600"/>
                  <a:gd name="connsiteY0-2172" fmla="*/ 0 h 35690"/>
                  <a:gd name="connsiteX1-2173" fmla="*/ 21600 w 21600"/>
                  <a:gd name="connsiteY1-2174" fmla="*/ 0 h 35690"/>
                  <a:gd name="connsiteX2-2175" fmla="*/ 20012 w 21600"/>
                  <a:gd name="connsiteY2-2176" fmla="*/ 11976 h 35690"/>
                  <a:gd name="connsiteX3-2177" fmla="*/ 17816 w 21600"/>
                  <a:gd name="connsiteY3-2178" fmla="*/ 5358 h 35690"/>
                  <a:gd name="connsiteX4-2179" fmla="*/ 17752 w 21600"/>
                  <a:gd name="connsiteY4-2180" fmla="*/ 20675 h 35690"/>
                  <a:gd name="connsiteX5-2181" fmla="*/ 13726 w 21600"/>
                  <a:gd name="connsiteY5-2182" fmla="*/ 9407 h 35690"/>
                  <a:gd name="connsiteX6-2183" fmla="*/ 11344 w 21600"/>
                  <a:gd name="connsiteY6-2184" fmla="*/ 22182 h 35690"/>
                  <a:gd name="connsiteX7-2185" fmla="*/ 9078 w 21600"/>
                  <a:gd name="connsiteY7-2186" fmla="*/ 9184 h 35690"/>
                  <a:gd name="connsiteX8-2187" fmla="*/ 6337 w 21600"/>
                  <a:gd name="connsiteY8-2188" fmla="*/ 35690 h 35690"/>
                  <a:gd name="connsiteX9-2189" fmla="*/ 3687 w 21600"/>
                  <a:gd name="connsiteY9-2190" fmla="*/ 10140 h 35690"/>
                  <a:gd name="connsiteX10-2191" fmla="*/ 1752 w 21600"/>
                  <a:gd name="connsiteY10-2192" fmla="*/ 20110 h 35690"/>
                  <a:gd name="connsiteX11-2193" fmla="*/ 0 w 21600"/>
                  <a:gd name="connsiteY11-2194" fmla="*/ 0 h 35690"/>
                  <a:gd name="connsiteX0-2195" fmla="*/ 0 w 21600"/>
                  <a:gd name="connsiteY0-2196" fmla="*/ 0 h 35690"/>
                  <a:gd name="connsiteX1-2197" fmla="*/ 21600 w 21600"/>
                  <a:gd name="connsiteY1-2198" fmla="*/ 0 h 35690"/>
                  <a:gd name="connsiteX2-2199" fmla="*/ 20012 w 21600"/>
                  <a:gd name="connsiteY2-2200" fmla="*/ 11976 h 35690"/>
                  <a:gd name="connsiteX3-2201" fmla="*/ 17816 w 21600"/>
                  <a:gd name="connsiteY3-2202" fmla="*/ 5358 h 35690"/>
                  <a:gd name="connsiteX4-2203" fmla="*/ 17752 w 21600"/>
                  <a:gd name="connsiteY4-2204" fmla="*/ 20675 h 35690"/>
                  <a:gd name="connsiteX5-2205" fmla="*/ 13726 w 21600"/>
                  <a:gd name="connsiteY5-2206" fmla="*/ 9407 h 35690"/>
                  <a:gd name="connsiteX6-2207" fmla="*/ 11344 w 21600"/>
                  <a:gd name="connsiteY6-2208" fmla="*/ 22182 h 35690"/>
                  <a:gd name="connsiteX7-2209" fmla="*/ 9078 w 21600"/>
                  <a:gd name="connsiteY7-2210" fmla="*/ 9184 h 35690"/>
                  <a:gd name="connsiteX8-2211" fmla="*/ 6337 w 21600"/>
                  <a:gd name="connsiteY8-2212" fmla="*/ 35690 h 35690"/>
                  <a:gd name="connsiteX9-2213" fmla="*/ 3687 w 21600"/>
                  <a:gd name="connsiteY9-2214" fmla="*/ 10140 h 35690"/>
                  <a:gd name="connsiteX10-2215" fmla="*/ 1752 w 21600"/>
                  <a:gd name="connsiteY10-2216" fmla="*/ 20110 h 35690"/>
                  <a:gd name="connsiteX11-2217" fmla="*/ 0 w 21600"/>
                  <a:gd name="connsiteY11-2218" fmla="*/ 0 h 35690"/>
                  <a:gd name="connsiteX0-2219" fmla="*/ 0 w 21600"/>
                  <a:gd name="connsiteY0-2220" fmla="*/ 0 h 35690"/>
                  <a:gd name="connsiteX1-2221" fmla="*/ 21600 w 21600"/>
                  <a:gd name="connsiteY1-2222" fmla="*/ 0 h 35690"/>
                  <a:gd name="connsiteX2-2223" fmla="*/ 20012 w 21600"/>
                  <a:gd name="connsiteY2-2224" fmla="*/ 11976 h 35690"/>
                  <a:gd name="connsiteX3-2225" fmla="*/ 18806 w 21600"/>
                  <a:gd name="connsiteY3-2226" fmla="*/ 4657 h 35690"/>
                  <a:gd name="connsiteX4-2227" fmla="*/ 17752 w 21600"/>
                  <a:gd name="connsiteY4-2228" fmla="*/ 20675 h 35690"/>
                  <a:gd name="connsiteX5-2229" fmla="*/ 13726 w 21600"/>
                  <a:gd name="connsiteY5-2230" fmla="*/ 9407 h 35690"/>
                  <a:gd name="connsiteX6-2231" fmla="*/ 11344 w 21600"/>
                  <a:gd name="connsiteY6-2232" fmla="*/ 22182 h 35690"/>
                  <a:gd name="connsiteX7-2233" fmla="*/ 9078 w 21600"/>
                  <a:gd name="connsiteY7-2234" fmla="*/ 9184 h 35690"/>
                  <a:gd name="connsiteX8-2235" fmla="*/ 6337 w 21600"/>
                  <a:gd name="connsiteY8-2236" fmla="*/ 35690 h 35690"/>
                  <a:gd name="connsiteX9-2237" fmla="*/ 3687 w 21600"/>
                  <a:gd name="connsiteY9-2238" fmla="*/ 10140 h 35690"/>
                  <a:gd name="connsiteX10-2239" fmla="*/ 1752 w 21600"/>
                  <a:gd name="connsiteY10-2240" fmla="*/ 20110 h 35690"/>
                  <a:gd name="connsiteX11-2241" fmla="*/ 0 w 21600"/>
                  <a:gd name="connsiteY11-2242" fmla="*/ 0 h 35690"/>
                  <a:gd name="connsiteX0-2243" fmla="*/ 0 w 21600"/>
                  <a:gd name="connsiteY0-2244" fmla="*/ 0 h 35690"/>
                  <a:gd name="connsiteX1-2245" fmla="*/ 21600 w 21600"/>
                  <a:gd name="connsiteY1-2246" fmla="*/ 0 h 35690"/>
                  <a:gd name="connsiteX2-2247" fmla="*/ 20012 w 21600"/>
                  <a:gd name="connsiteY2-2248" fmla="*/ 11976 h 35690"/>
                  <a:gd name="connsiteX3-2249" fmla="*/ 18806 w 21600"/>
                  <a:gd name="connsiteY3-2250" fmla="*/ 4657 h 35690"/>
                  <a:gd name="connsiteX4-2251" fmla="*/ 17752 w 21600"/>
                  <a:gd name="connsiteY4-2252" fmla="*/ 20675 h 35690"/>
                  <a:gd name="connsiteX5-2253" fmla="*/ 13726 w 21600"/>
                  <a:gd name="connsiteY5-2254" fmla="*/ 9407 h 35690"/>
                  <a:gd name="connsiteX6-2255" fmla="*/ 11344 w 21600"/>
                  <a:gd name="connsiteY6-2256" fmla="*/ 22182 h 35690"/>
                  <a:gd name="connsiteX7-2257" fmla="*/ 9078 w 21600"/>
                  <a:gd name="connsiteY7-2258" fmla="*/ 9184 h 35690"/>
                  <a:gd name="connsiteX8-2259" fmla="*/ 6337 w 21600"/>
                  <a:gd name="connsiteY8-2260" fmla="*/ 35690 h 35690"/>
                  <a:gd name="connsiteX9-2261" fmla="*/ 3687 w 21600"/>
                  <a:gd name="connsiteY9-2262" fmla="*/ 10140 h 35690"/>
                  <a:gd name="connsiteX10-2263" fmla="*/ 1752 w 21600"/>
                  <a:gd name="connsiteY10-2264" fmla="*/ 20110 h 35690"/>
                  <a:gd name="connsiteX11-2265" fmla="*/ 0 w 21600"/>
                  <a:gd name="connsiteY11-2266" fmla="*/ 0 h 35690"/>
                  <a:gd name="connsiteX0-2267" fmla="*/ 0 w 21600"/>
                  <a:gd name="connsiteY0-2268" fmla="*/ 0 h 35690"/>
                  <a:gd name="connsiteX1-2269" fmla="*/ 21600 w 21600"/>
                  <a:gd name="connsiteY1-2270" fmla="*/ 0 h 35690"/>
                  <a:gd name="connsiteX2-2271" fmla="*/ 20012 w 21600"/>
                  <a:gd name="connsiteY2-2272" fmla="*/ 11976 h 35690"/>
                  <a:gd name="connsiteX3-2273" fmla="*/ 18941 w 21600"/>
                  <a:gd name="connsiteY3-2274" fmla="*/ 4757 h 35690"/>
                  <a:gd name="connsiteX4-2275" fmla="*/ 17752 w 21600"/>
                  <a:gd name="connsiteY4-2276" fmla="*/ 20675 h 35690"/>
                  <a:gd name="connsiteX5-2277" fmla="*/ 13726 w 21600"/>
                  <a:gd name="connsiteY5-2278" fmla="*/ 9407 h 35690"/>
                  <a:gd name="connsiteX6-2279" fmla="*/ 11344 w 21600"/>
                  <a:gd name="connsiteY6-2280" fmla="*/ 22182 h 35690"/>
                  <a:gd name="connsiteX7-2281" fmla="*/ 9078 w 21600"/>
                  <a:gd name="connsiteY7-2282" fmla="*/ 9184 h 35690"/>
                  <a:gd name="connsiteX8-2283" fmla="*/ 6337 w 21600"/>
                  <a:gd name="connsiteY8-2284" fmla="*/ 35690 h 35690"/>
                  <a:gd name="connsiteX9-2285" fmla="*/ 3687 w 21600"/>
                  <a:gd name="connsiteY9-2286" fmla="*/ 10140 h 35690"/>
                  <a:gd name="connsiteX10-2287" fmla="*/ 1752 w 21600"/>
                  <a:gd name="connsiteY10-2288" fmla="*/ 20110 h 35690"/>
                  <a:gd name="connsiteX11-2289" fmla="*/ 0 w 21600"/>
                  <a:gd name="connsiteY11-2290" fmla="*/ 0 h 35690"/>
                  <a:gd name="connsiteX0-2291" fmla="*/ 0 w 21600"/>
                  <a:gd name="connsiteY0-2292" fmla="*/ 0 h 35690"/>
                  <a:gd name="connsiteX1-2293" fmla="*/ 21600 w 21600"/>
                  <a:gd name="connsiteY1-2294" fmla="*/ 0 h 35690"/>
                  <a:gd name="connsiteX2-2295" fmla="*/ 20012 w 21600"/>
                  <a:gd name="connsiteY2-2296" fmla="*/ 11976 h 35690"/>
                  <a:gd name="connsiteX3-2297" fmla="*/ 18941 w 21600"/>
                  <a:gd name="connsiteY3-2298" fmla="*/ 4757 h 35690"/>
                  <a:gd name="connsiteX4-2299" fmla="*/ 17662 w 21600"/>
                  <a:gd name="connsiteY4-2300" fmla="*/ 25881 h 35690"/>
                  <a:gd name="connsiteX5-2301" fmla="*/ 13726 w 21600"/>
                  <a:gd name="connsiteY5-2302" fmla="*/ 9407 h 35690"/>
                  <a:gd name="connsiteX6-2303" fmla="*/ 11344 w 21600"/>
                  <a:gd name="connsiteY6-2304" fmla="*/ 22182 h 35690"/>
                  <a:gd name="connsiteX7-2305" fmla="*/ 9078 w 21600"/>
                  <a:gd name="connsiteY7-2306" fmla="*/ 9184 h 35690"/>
                  <a:gd name="connsiteX8-2307" fmla="*/ 6337 w 21600"/>
                  <a:gd name="connsiteY8-2308" fmla="*/ 35690 h 35690"/>
                  <a:gd name="connsiteX9-2309" fmla="*/ 3687 w 21600"/>
                  <a:gd name="connsiteY9-2310" fmla="*/ 10140 h 35690"/>
                  <a:gd name="connsiteX10-2311" fmla="*/ 1752 w 21600"/>
                  <a:gd name="connsiteY10-2312" fmla="*/ 20110 h 35690"/>
                  <a:gd name="connsiteX11-2313" fmla="*/ 0 w 21600"/>
                  <a:gd name="connsiteY11-2314" fmla="*/ 0 h 35690"/>
                  <a:gd name="connsiteX0-2315" fmla="*/ 0 w 21600"/>
                  <a:gd name="connsiteY0-2316" fmla="*/ 0 h 35690"/>
                  <a:gd name="connsiteX1-2317" fmla="*/ 21600 w 21600"/>
                  <a:gd name="connsiteY1-2318" fmla="*/ 0 h 35690"/>
                  <a:gd name="connsiteX2-2319" fmla="*/ 20012 w 21600"/>
                  <a:gd name="connsiteY2-2320" fmla="*/ 11976 h 35690"/>
                  <a:gd name="connsiteX3-2321" fmla="*/ 18941 w 21600"/>
                  <a:gd name="connsiteY3-2322" fmla="*/ 4757 h 35690"/>
                  <a:gd name="connsiteX4-2323" fmla="*/ 17662 w 21600"/>
                  <a:gd name="connsiteY4-2324" fmla="*/ 25881 h 35690"/>
                  <a:gd name="connsiteX5-2325" fmla="*/ 13726 w 21600"/>
                  <a:gd name="connsiteY5-2326" fmla="*/ 9407 h 35690"/>
                  <a:gd name="connsiteX6-2327" fmla="*/ 11344 w 21600"/>
                  <a:gd name="connsiteY6-2328" fmla="*/ 22182 h 35690"/>
                  <a:gd name="connsiteX7-2329" fmla="*/ 9078 w 21600"/>
                  <a:gd name="connsiteY7-2330" fmla="*/ 9184 h 35690"/>
                  <a:gd name="connsiteX8-2331" fmla="*/ 6337 w 21600"/>
                  <a:gd name="connsiteY8-2332" fmla="*/ 35690 h 35690"/>
                  <a:gd name="connsiteX9-2333" fmla="*/ 3687 w 21600"/>
                  <a:gd name="connsiteY9-2334" fmla="*/ 10140 h 35690"/>
                  <a:gd name="connsiteX10-2335" fmla="*/ 1752 w 21600"/>
                  <a:gd name="connsiteY10-2336" fmla="*/ 20110 h 35690"/>
                  <a:gd name="connsiteX11-2337" fmla="*/ 0 w 21600"/>
                  <a:gd name="connsiteY11-2338" fmla="*/ 0 h 35690"/>
                  <a:gd name="connsiteX0-2339" fmla="*/ 0 w 21600"/>
                  <a:gd name="connsiteY0-2340" fmla="*/ 0 h 35690"/>
                  <a:gd name="connsiteX1-2341" fmla="*/ 21600 w 21600"/>
                  <a:gd name="connsiteY1-2342" fmla="*/ 0 h 35690"/>
                  <a:gd name="connsiteX2-2343" fmla="*/ 20012 w 21600"/>
                  <a:gd name="connsiteY2-2344" fmla="*/ 11976 h 35690"/>
                  <a:gd name="connsiteX3-2345" fmla="*/ 18941 w 21600"/>
                  <a:gd name="connsiteY3-2346" fmla="*/ 4757 h 35690"/>
                  <a:gd name="connsiteX4-2347" fmla="*/ 17662 w 21600"/>
                  <a:gd name="connsiteY4-2348" fmla="*/ 25881 h 35690"/>
                  <a:gd name="connsiteX5-2349" fmla="*/ 15661 w 21600"/>
                  <a:gd name="connsiteY5-2350" fmla="*/ 5502 h 35690"/>
                  <a:gd name="connsiteX6-2351" fmla="*/ 11344 w 21600"/>
                  <a:gd name="connsiteY6-2352" fmla="*/ 22182 h 35690"/>
                  <a:gd name="connsiteX7-2353" fmla="*/ 9078 w 21600"/>
                  <a:gd name="connsiteY7-2354" fmla="*/ 9184 h 35690"/>
                  <a:gd name="connsiteX8-2355" fmla="*/ 6337 w 21600"/>
                  <a:gd name="connsiteY8-2356" fmla="*/ 35690 h 35690"/>
                  <a:gd name="connsiteX9-2357" fmla="*/ 3687 w 21600"/>
                  <a:gd name="connsiteY9-2358" fmla="*/ 10140 h 35690"/>
                  <a:gd name="connsiteX10-2359" fmla="*/ 1752 w 21600"/>
                  <a:gd name="connsiteY10-2360" fmla="*/ 20110 h 35690"/>
                  <a:gd name="connsiteX11-2361" fmla="*/ 0 w 21600"/>
                  <a:gd name="connsiteY11-2362" fmla="*/ 0 h 35690"/>
                  <a:gd name="connsiteX0-2363" fmla="*/ 0 w 21600"/>
                  <a:gd name="connsiteY0-2364" fmla="*/ 0 h 35690"/>
                  <a:gd name="connsiteX1-2365" fmla="*/ 21600 w 21600"/>
                  <a:gd name="connsiteY1-2366" fmla="*/ 0 h 35690"/>
                  <a:gd name="connsiteX2-2367" fmla="*/ 20012 w 21600"/>
                  <a:gd name="connsiteY2-2368" fmla="*/ 11976 h 35690"/>
                  <a:gd name="connsiteX3-2369" fmla="*/ 18941 w 21600"/>
                  <a:gd name="connsiteY3-2370" fmla="*/ 4757 h 35690"/>
                  <a:gd name="connsiteX4-2371" fmla="*/ 17662 w 21600"/>
                  <a:gd name="connsiteY4-2372" fmla="*/ 25881 h 35690"/>
                  <a:gd name="connsiteX5-2373" fmla="*/ 15661 w 21600"/>
                  <a:gd name="connsiteY5-2374" fmla="*/ 5502 h 35690"/>
                  <a:gd name="connsiteX6-2375" fmla="*/ 13459 w 21600"/>
                  <a:gd name="connsiteY6-2376" fmla="*/ 26087 h 35690"/>
                  <a:gd name="connsiteX7-2377" fmla="*/ 9078 w 21600"/>
                  <a:gd name="connsiteY7-2378" fmla="*/ 9184 h 35690"/>
                  <a:gd name="connsiteX8-2379" fmla="*/ 6337 w 21600"/>
                  <a:gd name="connsiteY8-2380" fmla="*/ 35690 h 35690"/>
                  <a:gd name="connsiteX9-2381" fmla="*/ 3687 w 21600"/>
                  <a:gd name="connsiteY9-2382" fmla="*/ 10140 h 35690"/>
                  <a:gd name="connsiteX10-2383" fmla="*/ 1752 w 21600"/>
                  <a:gd name="connsiteY10-2384" fmla="*/ 20110 h 35690"/>
                  <a:gd name="connsiteX11-2385" fmla="*/ 0 w 21600"/>
                  <a:gd name="connsiteY11-2386" fmla="*/ 0 h 35690"/>
                  <a:gd name="connsiteX0-2387" fmla="*/ 0 w 21600"/>
                  <a:gd name="connsiteY0-2388" fmla="*/ 0 h 36800"/>
                  <a:gd name="connsiteX1-2389" fmla="*/ 21600 w 21600"/>
                  <a:gd name="connsiteY1-2390" fmla="*/ 0 h 36800"/>
                  <a:gd name="connsiteX2-2391" fmla="*/ 20012 w 21600"/>
                  <a:gd name="connsiteY2-2392" fmla="*/ 11976 h 36800"/>
                  <a:gd name="connsiteX3-2393" fmla="*/ 18941 w 21600"/>
                  <a:gd name="connsiteY3-2394" fmla="*/ 4757 h 36800"/>
                  <a:gd name="connsiteX4-2395" fmla="*/ 17662 w 21600"/>
                  <a:gd name="connsiteY4-2396" fmla="*/ 25881 h 36800"/>
                  <a:gd name="connsiteX5-2397" fmla="*/ 15661 w 21600"/>
                  <a:gd name="connsiteY5-2398" fmla="*/ 5502 h 36800"/>
                  <a:gd name="connsiteX6-2399" fmla="*/ 13459 w 21600"/>
                  <a:gd name="connsiteY6-2400" fmla="*/ 36800 h 36800"/>
                  <a:gd name="connsiteX7-2401" fmla="*/ 9078 w 21600"/>
                  <a:gd name="connsiteY7-2402" fmla="*/ 9184 h 36800"/>
                  <a:gd name="connsiteX8-2403" fmla="*/ 6337 w 21600"/>
                  <a:gd name="connsiteY8-2404" fmla="*/ 35690 h 36800"/>
                  <a:gd name="connsiteX9-2405" fmla="*/ 3687 w 21600"/>
                  <a:gd name="connsiteY9-2406" fmla="*/ 10140 h 36800"/>
                  <a:gd name="connsiteX10-2407" fmla="*/ 1752 w 21600"/>
                  <a:gd name="connsiteY10-2408" fmla="*/ 20110 h 36800"/>
                  <a:gd name="connsiteX11-2409" fmla="*/ 0 w 21600"/>
                  <a:gd name="connsiteY11-2410" fmla="*/ 0 h 36800"/>
                  <a:gd name="connsiteX0-2411" fmla="*/ 0 w 21600"/>
                  <a:gd name="connsiteY0-2412" fmla="*/ 0 h 36800"/>
                  <a:gd name="connsiteX1-2413" fmla="*/ 21600 w 21600"/>
                  <a:gd name="connsiteY1-2414" fmla="*/ 0 h 36800"/>
                  <a:gd name="connsiteX2-2415" fmla="*/ 20012 w 21600"/>
                  <a:gd name="connsiteY2-2416" fmla="*/ 11976 h 36800"/>
                  <a:gd name="connsiteX3-2417" fmla="*/ 18941 w 21600"/>
                  <a:gd name="connsiteY3-2418" fmla="*/ 4757 h 36800"/>
                  <a:gd name="connsiteX4-2419" fmla="*/ 17662 w 21600"/>
                  <a:gd name="connsiteY4-2420" fmla="*/ 25881 h 36800"/>
                  <a:gd name="connsiteX5-2421" fmla="*/ 15323 w 21600"/>
                  <a:gd name="connsiteY5-2422" fmla="*/ 5702 h 36800"/>
                  <a:gd name="connsiteX6-2423" fmla="*/ 13459 w 21600"/>
                  <a:gd name="connsiteY6-2424" fmla="*/ 36800 h 36800"/>
                  <a:gd name="connsiteX7-2425" fmla="*/ 9078 w 21600"/>
                  <a:gd name="connsiteY7-2426" fmla="*/ 9184 h 36800"/>
                  <a:gd name="connsiteX8-2427" fmla="*/ 6337 w 21600"/>
                  <a:gd name="connsiteY8-2428" fmla="*/ 35690 h 36800"/>
                  <a:gd name="connsiteX9-2429" fmla="*/ 3687 w 21600"/>
                  <a:gd name="connsiteY9-2430" fmla="*/ 10140 h 36800"/>
                  <a:gd name="connsiteX10-2431" fmla="*/ 1752 w 21600"/>
                  <a:gd name="connsiteY10-2432" fmla="*/ 20110 h 36800"/>
                  <a:gd name="connsiteX11-2433" fmla="*/ 0 w 21600"/>
                  <a:gd name="connsiteY11-2434" fmla="*/ 0 h 36800"/>
                  <a:gd name="connsiteX0-2435" fmla="*/ 0 w 21600"/>
                  <a:gd name="connsiteY0-2436" fmla="*/ 0 h 36800"/>
                  <a:gd name="connsiteX1-2437" fmla="*/ 21600 w 21600"/>
                  <a:gd name="connsiteY1-2438" fmla="*/ 0 h 36800"/>
                  <a:gd name="connsiteX2-2439" fmla="*/ 20012 w 21600"/>
                  <a:gd name="connsiteY2-2440" fmla="*/ 11976 h 36800"/>
                  <a:gd name="connsiteX3-2441" fmla="*/ 18941 w 21600"/>
                  <a:gd name="connsiteY3-2442" fmla="*/ 4757 h 36800"/>
                  <a:gd name="connsiteX4-2443" fmla="*/ 17662 w 21600"/>
                  <a:gd name="connsiteY4-2444" fmla="*/ 25881 h 36800"/>
                  <a:gd name="connsiteX5-2445" fmla="*/ 15323 w 21600"/>
                  <a:gd name="connsiteY5-2446" fmla="*/ 5702 h 36800"/>
                  <a:gd name="connsiteX6-2447" fmla="*/ 13459 w 21600"/>
                  <a:gd name="connsiteY6-2448" fmla="*/ 36800 h 36800"/>
                  <a:gd name="connsiteX7-2449" fmla="*/ 9078 w 21600"/>
                  <a:gd name="connsiteY7-2450" fmla="*/ 9184 h 36800"/>
                  <a:gd name="connsiteX8-2451" fmla="*/ 6337 w 21600"/>
                  <a:gd name="connsiteY8-2452" fmla="*/ 35690 h 36800"/>
                  <a:gd name="connsiteX9-2453" fmla="*/ 3687 w 21600"/>
                  <a:gd name="connsiteY9-2454" fmla="*/ 10140 h 36800"/>
                  <a:gd name="connsiteX10-2455" fmla="*/ 1752 w 21600"/>
                  <a:gd name="connsiteY10-2456" fmla="*/ 20110 h 36800"/>
                  <a:gd name="connsiteX11-2457" fmla="*/ 0 w 21600"/>
                  <a:gd name="connsiteY11-2458" fmla="*/ 0 h 36800"/>
                  <a:gd name="connsiteX0-2459" fmla="*/ 0 w 21600"/>
                  <a:gd name="connsiteY0-2460" fmla="*/ 0 h 36800"/>
                  <a:gd name="connsiteX1-2461" fmla="*/ 21600 w 21600"/>
                  <a:gd name="connsiteY1-2462" fmla="*/ 0 h 36800"/>
                  <a:gd name="connsiteX2-2463" fmla="*/ 20012 w 21600"/>
                  <a:gd name="connsiteY2-2464" fmla="*/ 11976 h 36800"/>
                  <a:gd name="connsiteX3-2465" fmla="*/ 18941 w 21600"/>
                  <a:gd name="connsiteY3-2466" fmla="*/ 4757 h 36800"/>
                  <a:gd name="connsiteX4-2467" fmla="*/ 17662 w 21600"/>
                  <a:gd name="connsiteY4-2468" fmla="*/ 25881 h 36800"/>
                  <a:gd name="connsiteX5-2469" fmla="*/ 15728 w 21600"/>
                  <a:gd name="connsiteY5-2470" fmla="*/ 6102 h 36800"/>
                  <a:gd name="connsiteX6-2471" fmla="*/ 13459 w 21600"/>
                  <a:gd name="connsiteY6-2472" fmla="*/ 36800 h 36800"/>
                  <a:gd name="connsiteX7-2473" fmla="*/ 9078 w 21600"/>
                  <a:gd name="connsiteY7-2474" fmla="*/ 9184 h 36800"/>
                  <a:gd name="connsiteX8-2475" fmla="*/ 6337 w 21600"/>
                  <a:gd name="connsiteY8-2476" fmla="*/ 35690 h 36800"/>
                  <a:gd name="connsiteX9-2477" fmla="*/ 3687 w 21600"/>
                  <a:gd name="connsiteY9-2478" fmla="*/ 10140 h 36800"/>
                  <a:gd name="connsiteX10-2479" fmla="*/ 1752 w 21600"/>
                  <a:gd name="connsiteY10-2480" fmla="*/ 20110 h 36800"/>
                  <a:gd name="connsiteX11-2481" fmla="*/ 0 w 21600"/>
                  <a:gd name="connsiteY11-2482" fmla="*/ 0 h 36800"/>
                  <a:gd name="connsiteX0-2483" fmla="*/ 0 w 21600"/>
                  <a:gd name="connsiteY0-2484" fmla="*/ 0 h 36800"/>
                  <a:gd name="connsiteX1-2485" fmla="*/ 21600 w 21600"/>
                  <a:gd name="connsiteY1-2486" fmla="*/ 0 h 36800"/>
                  <a:gd name="connsiteX2-2487" fmla="*/ 20012 w 21600"/>
                  <a:gd name="connsiteY2-2488" fmla="*/ 11976 h 36800"/>
                  <a:gd name="connsiteX3-2489" fmla="*/ 18941 w 21600"/>
                  <a:gd name="connsiteY3-2490" fmla="*/ 4757 h 36800"/>
                  <a:gd name="connsiteX4-2491" fmla="*/ 17662 w 21600"/>
                  <a:gd name="connsiteY4-2492" fmla="*/ 25881 h 36800"/>
                  <a:gd name="connsiteX5-2493" fmla="*/ 15728 w 21600"/>
                  <a:gd name="connsiteY5-2494" fmla="*/ 6102 h 36800"/>
                  <a:gd name="connsiteX6-2495" fmla="*/ 13459 w 21600"/>
                  <a:gd name="connsiteY6-2496" fmla="*/ 36800 h 36800"/>
                  <a:gd name="connsiteX7-2497" fmla="*/ 9078 w 21600"/>
                  <a:gd name="connsiteY7-2498" fmla="*/ 9184 h 36800"/>
                  <a:gd name="connsiteX8-2499" fmla="*/ 6337 w 21600"/>
                  <a:gd name="connsiteY8-2500" fmla="*/ 35690 h 36800"/>
                  <a:gd name="connsiteX9-2501" fmla="*/ 3687 w 21600"/>
                  <a:gd name="connsiteY9-2502" fmla="*/ 10140 h 36800"/>
                  <a:gd name="connsiteX10-2503" fmla="*/ 1752 w 21600"/>
                  <a:gd name="connsiteY10-2504" fmla="*/ 20110 h 36800"/>
                  <a:gd name="connsiteX11-2505" fmla="*/ 0 w 21600"/>
                  <a:gd name="connsiteY11-2506" fmla="*/ 0 h 36800"/>
                  <a:gd name="connsiteX0-2507" fmla="*/ 0 w 21600"/>
                  <a:gd name="connsiteY0-2508" fmla="*/ 0 h 36800"/>
                  <a:gd name="connsiteX1-2509" fmla="*/ 21600 w 21600"/>
                  <a:gd name="connsiteY1-2510" fmla="*/ 0 h 36800"/>
                  <a:gd name="connsiteX2-2511" fmla="*/ 20012 w 21600"/>
                  <a:gd name="connsiteY2-2512" fmla="*/ 11976 h 36800"/>
                  <a:gd name="connsiteX3-2513" fmla="*/ 18941 w 21600"/>
                  <a:gd name="connsiteY3-2514" fmla="*/ 4757 h 36800"/>
                  <a:gd name="connsiteX4-2515" fmla="*/ 17662 w 21600"/>
                  <a:gd name="connsiteY4-2516" fmla="*/ 25881 h 36800"/>
                  <a:gd name="connsiteX5-2517" fmla="*/ 15728 w 21600"/>
                  <a:gd name="connsiteY5-2518" fmla="*/ 6102 h 36800"/>
                  <a:gd name="connsiteX6-2519" fmla="*/ 13459 w 21600"/>
                  <a:gd name="connsiteY6-2520" fmla="*/ 36800 h 36800"/>
                  <a:gd name="connsiteX7-2521" fmla="*/ 9078 w 21600"/>
                  <a:gd name="connsiteY7-2522" fmla="*/ 9184 h 36800"/>
                  <a:gd name="connsiteX8-2523" fmla="*/ 6337 w 21600"/>
                  <a:gd name="connsiteY8-2524" fmla="*/ 35690 h 36800"/>
                  <a:gd name="connsiteX9-2525" fmla="*/ 3687 w 21600"/>
                  <a:gd name="connsiteY9-2526" fmla="*/ 10140 h 36800"/>
                  <a:gd name="connsiteX10-2527" fmla="*/ 1752 w 21600"/>
                  <a:gd name="connsiteY10-2528" fmla="*/ 20110 h 36800"/>
                  <a:gd name="connsiteX11-2529" fmla="*/ 0 w 21600"/>
                  <a:gd name="connsiteY11-2530" fmla="*/ 0 h 36800"/>
                  <a:gd name="connsiteX0-2531" fmla="*/ 0 w 21600"/>
                  <a:gd name="connsiteY0-2532" fmla="*/ 0 h 36800"/>
                  <a:gd name="connsiteX1-2533" fmla="*/ 21600 w 21600"/>
                  <a:gd name="connsiteY1-2534" fmla="*/ 0 h 36800"/>
                  <a:gd name="connsiteX2-2535" fmla="*/ 20012 w 21600"/>
                  <a:gd name="connsiteY2-2536" fmla="*/ 11976 h 36800"/>
                  <a:gd name="connsiteX3-2537" fmla="*/ 18941 w 21600"/>
                  <a:gd name="connsiteY3-2538" fmla="*/ 4757 h 36800"/>
                  <a:gd name="connsiteX4-2539" fmla="*/ 17662 w 21600"/>
                  <a:gd name="connsiteY4-2540" fmla="*/ 25881 h 36800"/>
                  <a:gd name="connsiteX5-2541" fmla="*/ 15728 w 21600"/>
                  <a:gd name="connsiteY5-2542" fmla="*/ 6102 h 36800"/>
                  <a:gd name="connsiteX6-2543" fmla="*/ 13459 w 21600"/>
                  <a:gd name="connsiteY6-2544" fmla="*/ 36800 h 36800"/>
                  <a:gd name="connsiteX7-2545" fmla="*/ 9078 w 21600"/>
                  <a:gd name="connsiteY7-2546" fmla="*/ 9184 h 36800"/>
                  <a:gd name="connsiteX8-2547" fmla="*/ 6337 w 21600"/>
                  <a:gd name="connsiteY8-2548" fmla="*/ 35690 h 36800"/>
                  <a:gd name="connsiteX9-2549" fmla="*/ 3687 w 21600"/>
                  <a:gd name="connsiteY9-2550" fmla="*/ 10140 h 36800"/>
                  <a:gd name="connsiteX10-2551" fmla="*/ 1752 w 21600"/>
                  <a:gd name="connsiteY10-2552" fmla="*/ 20110 h 36800"/>
                  <a:gd name="connsiteX11-2553" fmla="*/ 0 w 21600"/>
                  <a:gd name="connsiteY11-2554" fmla="*/ 0 h 36800"/>
                  <a:gd name="connsiteX0-2555" fmla="*/ 0 w 21600"/>
                  <a:gd name="connsiteY0-2556" fmla="*/ 0 h 36800"/>
                  <a:gd name="connsiteX1-2557" fmla="*/ 21600 w 21600"/>
                  <a:gd name="connsiteY1-2558" fmla="*/ 0 h 36800"/>
                  <a:gd name="connsiteX2-2559" fmla="*/ 20012 w 21600"/>
                  <a:gd name="connsiteY2-2560" fmla="*/ 11976 h 36800"/>
                  <a:gd name="connsiteX3-2561" fmla="*/ 18941 w 21600"/>
                  <a:gd name="connsiteY3-2562" fmla="*/ 4757 h 36800"/>
                  <a:gd name="connsiteX4-2563" fmla="*/ 17662 w 21600"/>
                  <a:gd name="connsiteY4-2564" fmla="*/ 25881 h 36800"/>
                  <a:gd name="connsiteX5-2565" fmla="*/ 15728 w 21600"/>
                  <a:gd name="connsiteY5-2566" fmla="*/ 6102 h 36800"/>
                  <a:gd name="connsiteX6-2567" fmla="*/ 13459 w 21600"/>
                  <a:gd name="connsiteY6-2568" fmla="*/ 36800 h 36800"/>
                  <a:gd name="connsiteX7-2569" fmla="*/ 10878 w 21600"/>
                  <a:gd name="connsiteY7-2570" fmla="*/ 8483 h 36800"/>
                  <a:gd name="connsiteX8-2571" fmla="*/ 6337 w 21600"/>
                  <a:gd name="connsiteY8-2572" fmla="*/ 35690 h 36800"/>
                  <a:gd name="connsiteX9-2573" fmla="*/ 3687 w 21600"/>
                  <a:gd name="connsiteY9-2574" fmla="*/ 10140 h 36800"/>
                  <a:gd name="connsiteX10-2575" fmla="*/ 1752 w 21600"/>
                  <a:gd name="connsiteY10-2576" fmla="*/ 20110 h 36800"/>
                  <a:gd name="connsiteX11-2577" fmla="*/ 0 w 21600"/>
                  <a:gd name="connsiteY11-2578" fmla="*/ 0 h 36800"/>
                  <a:gd name="connsiteX0-2579" fmla="*/ 0 w 21600"/>
                  <a:gd name="connsiteY0-2580" fmla="*/ 0 h 36800"/>
                  <a:gd name="connsiteX1-2581" fmla="*/ 21600 w 21600"/>
                  <a:gd name="connsiteY1-2582" fmla="*/ 0 h 36800"/>
                  <a:gd name="connsiteX2-2583" fmla="*/ 20012 w 21600"/>
                  <a:gd name="connsiteY2-2584" fmla="*/ 11976 h 36800"/>
                  <a:gd name="connsiteX3-2585" fmla="*/ 18941 w 21600"/>
                  <a:gd name="connsiteY3-2586" fmla="*/ 4757 h 36800"/>
                  <a:gd name="connsiteX4-2587" fmla="*/ 17662 w 21600"/>
                  <a:gd name="connsiteY4-2588" fmla="*/ 25881 h 36800"/>
                  <a:gd name="connsiteX5-2589" fmla="*/ 15728 w 21600"/>
                  <a:gd name="connsiteY5-2590" fmla="*/ 6102 h 36800"/>
                  <a:gd name="connsiteX6-2591" fmla="*/ 13459 w 21600"/>
                  <a:gd name="connsiteY6-2592" fmla="*/ 36800 h 36800"/>
                  <a:gd name="connsiteX7-2593" fmla="*/ 10878 w 21600"/>
                  <a:gd name="connsiteY7-2594" fmla="*/ 8483 h 36800"/>
                  <a:gd name="connsiteX8-2595" fmla="*/ 9082 w 21600"/>
                  <a:gd name="connsiteY8-2596" fmla="*/ 20371 h 36800"/>
                  <a:gd name="connsiteX9-2597" fmla="*/ 3687 w 21600"/>
                  <a:gd name="connsiteY9-2598" fmla="*/ 10140 h 36800"/>
                  <a:gd name="connsiteX10-2599" fmla="*/ 1752 w 21600"/>
                  <a:gd name="connsiteY10-2600" fmla="*/ 20110 h 36800"/>
                  <a:gd name="connsiteX11-2601" fmla="*/ 0 w 21600"/>
                  <a:gd name="connsiteY11-2602" fmla="*/ 0 h 36800"/>
                  <a:gd name="connsiteX0-2603" fmla="*/ 0 w 21600"/>
                  <a:gd name="connsiteY0-2604" fmla="*/ 0 h 36800"/>
                  <a:gd name="connsiteX1-2605" fmla="*/ 21600 w 21600"/>
                  <a:gd name="connsiteY1-2606" fmla="*/ 0 h 36800"/>
                  <a:gd name="connsiteX2-2607" fmla="*/ 20012 w 21600"/>
                  <a:gd name="connsiteY2-2608" fmla="*/ 11976 h 36800"/>
                  <a:gd name="connsiteX3-2609" fmla="*/ 18941 w 21600"/>
                  <a:gd name="connsiteY3-2610" fmla="*/ 4757 h 36800"/>
                  <a:gd name="connsiteX4-2611" fmla="*/ 17662 w 21600"/>
                  <a:gd name="connsiteY4-2612" fmla="*/ 25881 h 36800"/>
                  <a:gd name="connsiteX5-2613" fmla="*/ 15728 w 21600"/>
                  <a:gd name="connsiteY5-2614" fmla="*/ 6102 h 36800"/>
                  <a:gd name="connsiteX6-2615" fmla="*/ 13459 w 21600"/>
                  <a:gd name="connsiteY6-2616" fmla="*/ 36800 h 36800"/>
                  <a:gd name="connsiteX7-2617" fmla="*/ 10878 w 21600"/>
                  <a:gd name="connsiteY7-2618" fmla="*/ 8483 h 36800"/>
                  <a:gd name="connsiteX8-2619" fmla="*/ 9082 w 21600"/>
                  <a:gd name="connsiteY8-2620" fmla="*/ 20371 h 36800"/>
                  <a:gd name="connsiteX9-2621" fmla="*/ 6859 w 21600"/>
                  <a:gd name="connsiteY9-2622" fmla="*/ 7737 h 36800"/>
                  <a:gd name="connsiteX10-2623" fmla="*/ 1752 w 21600"/>
                  <a:gd name="connsiteY10-2624" fmla="*/ 20110 h 36800"/>
                  <a:gd name="connsiteX11-2625" fmla="*/ 0 w 21600"/>
                  <a:gd name="connsiteY11-2626" fmla="*/ 0 h 36800"/>
                  <a:gd name="connsiteX0-2627" fmla="*/ 0 w 21600"/>
                  <a:gd name="connsiteY0-2628" fmla="*/ 0 h 36800"/>
                  <a:gd name="connsiteX1-2629" fmla="*/ 21600 w 21600"/>
                  <a:gd name="connsiteY1-2630" fmla="*/ 0 h 36800"/>
                  <a:gd name="connsiteX2-2631" fmla="*/ 20012 w 21600"/>
                  <a:gd name="connsiteY2-2632" fmla="*/ 11976 h 36800"/>
                  <a:gd name="connsiteX3-2633" fmla="*/ 18941 w 21600"/>
                  <a:gd name="connsiteY3-2634" fmla="*/ 4757 h 36800"/>
                  <a:gd name="connsiteX4-2635" fmla="*/ 17662 w 21600"/>
                  <a:gd name="connsiteY4-2636" fmla="*/ 25881 h 36800"/>
                  <a:gd name="connsiteX5-2637" fmla="*/ 15728 w 21600"/>
                  <a:gd name="connsiteY5-2638" fmla="*/ 6102 h 36800"/>
                  <a:gd name="connsiteX6-2639" fmla="*/ 13459 w 21600"/>
                  <a:gd name="connsiteY6-2640" fmla="*/ 36800 h 36800"/>
                  <a:gd name="connsiteX7-2641" fmla="*/ 10878 w 21600"/>
                  <a:gd name="connsiteY7-2642" fmla="*/ 8483 h 36800"/>
                  <a:gd name="connsiteX8-2643" fmla="*/ 9082 w 21600"/>
                  <a:gd name="connsiteY8-2644" fmla="*/ 20371 h 36800"/>
                  <a:gd name="connsiteX9-2645" fmla="*/ 6859 w 21600"/>
                  <a:gd name="connsiteY9-2646" fmla="*/ 7737 h 36800"/>
                  <a:gd name="connsiteX10-2647" fmla="*/ 4497 w 21600"/>
                  <a:gd name="connsiteY10-2648" fmla="*/ 22313 h 36800"/>
                  <a:gd name="connsiteX11-2649" fmla="*/ 0 w 21600"/>
                  <a:gd name="connsiteY11-2650" fmla="*/ 0 h 36800"/>
                  <a:gd name="connsiteX0-2651" fmla="*/ 0 w 21600"/>
                  <a:gd name="connsiteY0-2652" fmla="*/ 0 h 36800"/>
                  <a:gd name="connsiteX1-2653" fmla="*/ 21600 w 21600"/>
                  <a:gd name="connsiteY1-2654" fmla="*/ 0 h 36800"/>
                  <a:gd name="connsiteX2-2655" fmla="*/ 20012 w 21600"/>
                  <a:gd name="connsiteY2-2656" fmla="*/ 11976 h 36800"/>
                  <a:gd name="connsiteX3-2657" fmla="*/ 18941 w 21600"/>
                  <a:gd name="connsiteY3-2658" fmla="*/ 4757 h 36800"/>
                  <a:gd name="connsiteX4-2659" fmla="*/ 17662 w 21600"/>
                  <a:gd name="connsiteY4-2660" fmla="*/ 25881 h 36800"/>
                  <a:gd name="connsiteX5-2661" fmla="*/ 15728 w 21600"/>
                  <a:gd name="connsiteY5-2662" fmla="*/ 6102 h 36800"/>
                  <a:gd name="connsiteX6-2663" fmla="*/ 13459 w 21600"/>
                  <a:gd name="connsiteY6-2664" fmla="*/ 36800 h 36800"/>
                  <a:gd name="connsiteX7-2665" fmla="*/ 10878 w 21600"/>
                  <a:gd name="connsiteY7-2666" fmla="*/ 8483 h 36800"/>
                  <a:gd name="connsiteX8-2667" fmla="*/ 9082 w 21600"/>
                  <a:gd name="connsiteY8-2668" fmla="*/ 20371 h 36800"/>
                  <a:gd name="connsiteX9-2669" fmla="*/ 6432 w 21600"/>
                  <a:gd name="connsiteY9-2670" fmla="*/ 7937 h 36800"/>
                  <a:gd name="connsiteX10-2671" fmla="*/ 4497 w 21600"/>
                  <a:gd name="connsiteY10-2672" fmla="*/ 22313 h 36800"/>
                  <a:gd name="connsiteX11-2673" fmla="*/ 0 w 21600"/>
                  <a:gd name="connsiteY11-2674" fmla="*/ 0 h 36800"/>
                  <a:gd name="connsiteX0-2675" fmla="*/ 0 w 21600"/>
                  <a:gd name="connsiteY0-2676" fmla="*/ 0 h 36800"/>
                  <a:gd name="connsiteX1-2677" fmla="*/ 21600 w 21600"/>
                  <a:gd name="connsiteY1-2678" fmla="*/ 0 h 36800"/>
                  <a:gd name="connsiteX2-2679" fmla="*/ 20012 w 21600"/>
                  <a:gd name="connsiteY2-2680" fmla="*/ 11976 h 36800"/>
                  <a:gd name="connsiteX3-2681" fmla="*/ 18941 w 21600"/>
                  <a:gd name="connsiteY3-2682" fmla="*/ 4757 h 36800"/>
                  <a:gd name="connsiteX4-2683" fmla="*/ 17662 w 21600"/>
                  <a:gd name="connsiteY4-2684" fmla="*/ 25881 h 36800"/>
                  <a:gd name="connsiteX5-2685" fmla="*/ 15728 w 21600"/>
                  <a:gd name="connsiteY5-2686" fmla="*/ 6102 h 36800"/>
                  <a:gd name="connsiteX6-2687" fmla="*/ 13459 w 21600"/>
                  <a:gd name="connsiteY6-2688" fmla="*/ 36800 h 36800"/>
                  <a:gd name="connsiteX7-2689" fmla="*/ 10383 w 21600"/>
                  <a:gd name="connsiteY7-2690" fmla="*/ 8683 h 36800"/>
                  <a:gd name="connsiteX8-2691" fmla="*/ 9082 w 21600"/>
                  <a:gd name="connsiteY8-2692" fmla="*/ 20371 h 36800"/>
                  <a:gd name="connsiteX9-2693" fmla="*/ 6432 w 21600"/>
                  <a:gd name="connsiteY9-2694" fmla="*/ 7937 h 36800"/>
                  <a:gd name="connsiteX10-2695" fmla="*/ 4497 w 21600"/>
                  <a:gd name="connsiteY10-2696" fmla="*/ 22313 h 36800"/>
                  <a:gd name="connsiteX11-2697" fmla="*/ 0 w 21600"/>
                  <a:gd name="connsiteY11-2698" fmla="*/ 0 h 36800"/>
                  <a:gd name="connsiteX0-2699" fmla="*/ 0 w 21600"/>
                  <a:gd name="connsiteY0-2700" fmla="*/ 0 h 36700"/>
                  <a:gd name="connsiteX1-2701" fmla="*/ 21600 w 21600"/>
                  <a:gd name="connsiteY1-2702" fmla="*/ 0 h 36700"/>
                  <a:gd name="connsiteX2-2703" fmla="*/ 20012 w 21600"/>
                  <a:gd name="connsiteY2-2704" fmla="*/ 11976 h 36700"/>
                  <a:gd name="connsiteX3-2705" fmla="*/ 18941 w 21600"/>
                  <a:gd name="connsiteY3-2706" fmla="*/ 4757 h 36700"/>
                  <a:gd name="connsiteX4-2707" fmla="*/ 17662 w 21600"/>
                  <a:gd name="connsiteY4-2708" fmla="*/ 25881 h 36700"/>
                  <a:gd name="connsiteX5-2709" fmla="*/ 15728 w 21600"/>
                  <a:gd name="connsiteY5-2710" fmla="*/ 6102 h 36700"/>
                  <a:gd name="connsiteX6-2711" fmla="*/ 12987 w 21600"/>
                  <a:gd name="connsiteY6-2712" fmla="*/ 36700 h 36700"/>
                  <a:gd name="connsiteX7-2713" fmla="*/ 10383 w 21600"/>
                  <a:gd name="connsiteY7-2714" fmla="*/ 8683 h 36700"/>
                  <a:gd name="connsiteX8-2715" fmla="*/ 9082 w 21600"/>
                  <a:gd name="connsiteY8-2716" fmla="*/ 20371 h 36700"/>
                  <a:gd name="connsiteX9-2717" fmla="*/ 6432 w 21600"/>
                  <a:gd name="connsiteY9-2718" fmla="*/ 7937 h 36700"/>
                  <a:gd name="connsiteX10-2719" fmla="*/ 4497 w 21600"/>
                  <a:gd name="connsiteY10-2720" fmla="*/ 22313 h 36700"/>
                  <a:gd name="connsiteX11-2721" fmla="*/ 0 w 21600"/>
                  <a:gd name="connsiteY11-2722" fmla="*/ 0 h 36700"/>
                  <a:gd name="connsiteX0-2723" fmla="*/ 0 w 21600"/>
                  <a:gd name="connsiteY0-2724" fmla="*/ 0 h 36700"/>
                  <a:gd name="connsiteX1-2725" fmla="*/ 21600 w 21600"/>
                  <a:gd name="connsiteY1-2726" fmla="*/ 0 h 36700"/>
                  <a:gd name="connsiteX2-2727" fmla="*/ 20012 w 21600"/>
                  <a:gd name="connsiteY2-2728" fmla="*/ 11976 h 36700"/>
                  <a:gd name="connsiteX3-2729" fmla="*/ 18941 w 21600"/>
                  <a:gd name="connsiteY3-2730" fmla="*/ 4757 h 36700"/>
                  <a:gd name="connsiteX4-2731" fmla="*/ 17662 w 21600"/>
                  <a:gd name="connsiteY4-2732" fmla="*/ 25881 h 36700"/>
                  <a:gd name="connsiteX5-2733" fmla="*/ 15728 w 21600"/>
                  <a:gd name="connsiteY5-2734" fmla="*/ 6102 h 36700"/>
                  <a:gd name="connsiteX6-2735" fmla="*/ 12987 w 21600"/>
                  <a:gd name="connsiteY6-2736" fmla="*/ 36700 h 36700"/>
                  <a:gd name="connsiteX7-2737" fmla="*/ 10383 w 21600"/>
                  <a:gd name="connsiteY7-2738" fmla="*/ 8683 h 36700"/>
                  <a:gd name="connsiteX8-2739" fmla="*/ 8475 w 21600"/>
                  <a:gd name="connsiteY8-2740" fmla="*/ 20671 h 36700"/>
                  <a:gd name="connsiteX9-2741" fmla="*/ 6432 w 21600"/>
                  <a:gd name="connsiteY9-2742" fmla="*/ 7937 h 36700"/>
                  <a:gd name="connsiteX10-2743" fmla="*/ 4497 w 21600"/>
                  <a:gd name="connsiteY10-2744" fmla="*/ 22313 h 36700"/>
                  <a:gd name="connsiteX11-2745" fmla="*/ 0 w 21600"/>
                  <a:gd name="connsiteY11-2746" fmla="*/ 0 h 36700"/>
                  <a:gd name="connsiteX0-2747" fmla="*/ 0 w 21600"/>
                  <a:gd name="connsiteY0-2748" fmla="*/ 0 h 36700"/>
                  <a:gd name="connsiteX1-2749" fmla="*/ 21600 w 21600"/>
                  <a:gd name="connsiteY1-2750" fmla="*/ 0 h 36700"/>
                  <a:gd name="connsiteX2-2751" fmla="*/ 20012 w 21600"/>
                  <a:gd name="connsiteY2-2752" fmla="*/ 11976 h 36700"/>
                  <a:gd name="connsiteX3-2753" fmla="*/ 18941 w 21600"/>
                  <a:gd name="connsiteY3-2754" fmla="*/ 4757 h 36700"/>
                  <a:gd name="connsiteX4-2755" fmla="*/ 17662 w 21600"/>
                  <a:gd name="connsiteY4-2756" fmla="*/ 25881 h 36700"/>
                  <a:gd name="connsiteX5-2757" fmla="*/ 15728 w 21600"/>
                  <a:gd name="connsiteY5-2758" fmla="*/ 6102 h 36700"/>
                  <a:gd name="connsiteX6-2759" fmla="*/ 12987 w 21600"/>
                  <a:gd name="connsiteY6-2760" fmla="*/ 36700 h 36700"/>
                  <a:gd name="connsiteX7-2761" fmla="*/ 10383 w 21600"/>
                  <a:gd name="connsiteY7-2762" fmla="*/ 8683 h 36700"/>
                  <a:gd name="connsiteX8-2763" fmla="*/ 8227 w 21600"/>
                  <a:gd name="connsiteY8-2764" fmla="*/ 20971 h 36700"/>
                  <a:gd name="connsiteX9-2765" fmla="*/ 6432 w 21600"/>
                  <a:gd name="connsiteY9-2766" fmla="*/ 7937 h 36700"/>
                  <a:gd name="connsiteX10-2767" fmla="*/ 4497 w 21600"/>
                  <a:gd name="connsiteY10-2768" fmla="*/ 22313 h 36700"/>
                  <a:gd name="connsiteX11-2769" fmla="*/ 0 w 21600"/>
                  <a:gd name="connsiteY11-2770" fmla="*/ 0 h 36700"/>
                  <a:gd name="connsiteX0-2771" fmla="*/ 0 w 21600"/>
                  <a:gd name="connsiteY0-2772" fmla="*/ 0 h 36700"/>
                  <a:gd name="connsiteX1-2773" fmla="*/ 21600 w 21600"/>
                  <a:gd name="connsiteY1-2774" fmla="*/ 0 h 36700"/>
                  <a:gd name="connsiteX2-2775" fmla="*/ 20012 w 21600"/>
                  <a:gd name="connsiteY2-2776" fmla="*/ 11976 h 36700"/>
                  <a:gd name="connsiteX3-2777" fmla="*/ 18941 w 21600"/>
                  <a:gd name="connsiteY3-2778" fmla="*/ 4757 h 36700"/>
                  <a:gd name="connsiteX4-2779" fmla="*/ 17662 w 21600"/>
                  <a:gd name="connsiteY4-2780" fmla="*/ 25881 h 36700"/>
                  <a:gd name="connsiteX5-2781" fmla="*/ 15728 w 21600"/>
                  <a:gd name="connsiteY5-2782" fmla="*/ 6102 h 36700"/>
                  <a:gd name="connsiteX6-2783" fmla="*/ 12987 w 21600"/>
                  <a:gd name="connsiteY6-2784" fmla="*/ 36700 h 36700"/>
                  <a:gd name="connsiteX7-2785" fmla="*/ 10383 w 21600"/>
                  <a:gd name="connsiteY7-2786" fmla="*/ 8683 h 36700"/>
                  <a:gd name="connsiteX8-2787" fmla="*/ 8227 w 21600"/>
                  <a:gd name="connsiteY8-2788" fmla="*/ 20971 h 36700"/>
                  <a:gd name="connsiteX9-2789" fmla="*/ 6432 w 21600"/>
                  <a:gd name="connsiteY9-2790" fmla="*/ 7937 h 36700"/>
                  <a:gd name="connsiteX10-2791" fmla="*/ 3619 w 21600"/>
                  <a:gd name="connsiteY10-2792" fmla="*/ 21512 h 36700"/>
                  <a:gd name="connsiteX11-2793" fmla="*/ 0 w 21600"/>
                  <a:gd name="connsiteY11-2794" fmla="*/ 0 h 36700"/>
                  <a:gd name="connsiteX0-2795" fmla="*/ 0 w 21600"/>
                  <a:gd name="connsiteY0-2796" fmla="*/ 0 h 36700"/>
                  <a:gd name="connsiteX1-2797" fmla="*/ 21600 w 21600"/>
                  <a:gd name="connsiteY1-2798" fmla="*/ 0 h 36700"/>
                  <a:gd name="connsiteX2-2799" fmla="*/ 20012 w 21600"/>
                  <a:gd name="connsiteY2-2800" fmla="*/ 11976 h 36700"/>
                  <a:gd name="connsiteX3-2801" fmla="*/ 18941 w 21600"/>
                  <a:gd name="connsiteY3-2802" fmla="*/ 4757 h 36700"/>
                  <a:gd name="connsiteX4-2803" fmla="*/ 17662 w 21600"/>
                  <a:gd name="connsiteY4-2804" fmla="*/ 25881 h 36700"/>
                  <a:gd name="connsiteX5-2805" fmla="*/ 15728 w 21600"/>
                  <a:gd name="connsiteY5-2806" fmla="*/ 6102 h 36700"/>
                  <a:gd name="connsiteX6-2807" fmla="*/ 12987 w 21600"/>
                  <a:gd name="connsiteY6-2808" fmla="*/ 36700 h 36700"/>
                  <a:gd name="connsiteX7-2809" fmla="*/ 10383 w 21600"/>
                  <a:gd name="connsiteY7-2810" fmla="*/ 8683 h 36700"/>
                  <a:gd name="connsiteX8-2811" fmla="*/ 8227 w 21600"/>
                  <a:gd name="connsiteY8-2812" fmla="*/ 20971 h 36700"/>
                  <a:gd name="connsiteX9-2813" fmla="*/ 6432 w 21600"/>
                  <a:gd name="connsiteY9-2814" fmla="*/ 7937 h 36700"/>
                  <a:gd name="connsiteX10-2815" fmla="*/ 3619 w 21600"/>
                  <a:gd name="connsiteY10-2816" fmla="*/ 21512 h 36700"/>
                  <a:gd name="connsiteX11-2817" fmla="*/ 0 w 21600"/>
                  <a:gd name="connsiteY11-2818" fmla="*/ 0 h 36700"/>
                  <a:gd name="connsiteX0-2819" fmla="*/ 0 w 21600"/>
                  <a:gd name="connsiteY0-2820" fmla="*/ 0 h 36700"/>
                  <a:gd name="connsiteX1-2821" fmla="*/ 21600 w 21600"/>
                  <a:gd name="connsiteY1-2822" fmla="*/ 0 h 36700"/>
                  <a:gd name="connsiteX2-2823" fmla="*/ 20012 w 21600"/>
                  <a:gd name="connsiteY2-2824" fmla="*/ 11976 h 36700"/>
                  <a:gd name="connsiteX3-2825" fmla="*/ 18941 w 21600"/>
                  <a:gd name="connsiteY3-2826" fmla="*/ 4757 h 36700"/>
                  <a:gd name="connsiteX4-2827" fmla="*/ 17662 w 21600"/>
                  <a:gd name="connsiteY4-2828" fmla="*/ 25881 h 36700"/>
                  <a:gd name="connsiteX5-2829" fmla="*/ 15728 w 21600"/>
                  <a:gd name="connsiteY5-2830" fmla="*/ 6102 h 36700"/>
                  <a:gd name="connsiteX6-2831" fmla="*/ 12987 w 21600"/>
                  <a:gd name="connsiteY6-2832" fmla="*/ 36700 h 36700"/>
                  <a:gd name="connsiteX7-2833" fmla="*/ 10383 w 21600"/>
                  <a:gd name="connsiteY7-2834" fmla="*/ 8683 h 36700"/>
                  <a:gd name="connsiteX8-2835" fmla="*/ 8227 w 21600"/>
                  <a:gd name="connsiteY8-2836" fmla="*/ 20971 h 36700"/>
                  <a:gd name="connsiteX9-2837" fmla="*/ 6432 w 21600"/>
                  <a:gd name="connsiteY9-2838" fmla="*/ 7937 h 36700"/>
                  <a:gd name="connsiteX10-2839" fmla="*/ 3619 w 21600"/>
                  <a:gd name="connsiteY10-2840" fmla="*/ 21512 h 36700"/>
                  <a:gd name="connsiteX11-2841" fmla="*/ 0 w 21600"/>
                  <a:gd name="connsiteY11-2842" fmla="*/ 0 h 36700"/>
                  <a:gd name="connsiteX0-2843" fmla="*/ 0 w 21600"/>
                  <a:gd name="connsiteY0-2844" fmla="*/ 0 h 36700"/>
                  <a:gd name="connsiteX1-2845" fmla="*/ 21600 w 21600"/>
                  <a:gd name="connsiteY1-2846" fmla="*/ 0 h 36700"/>
                  <a:gd name="connsiteX2-2847" fmla="*/ 20012 w 21600"/>
                  <a:gd name="connsiteY2-2848" fmla="*/ 11976 h 36700"/>
                  <a:gd name="connsiteX3-2849" fmla="*/ 18941 w 21600"/>
                  <a:gd name="connsiteY3-2850" fmla="*/ 4757 h 36700"/>
                  <a:gd name="connsiteX4-2851" fmla="*/ 17662 w 21600"/>
                  <a:gd name="connsiteY4-2852" fmla="*/ 25881 h 36700"/>
                  <a:gd name="connsiteX5-2853" fmla="*/ 15728 w 21600"/>
                  <a:gd name="connsiteY5-2854" fmla="*/ 6102 h 36700"/>
                  <a:gd name="connsiteX6-2855" fmla="*/ 12987 w 21600"/>
                  <a:gd name="connsiteY6-2856" fmla="*/ 36700 h 36700"/>
                  <a:gd name="connsiteX7-2857" fmla="*/ 10383 w 21600"/>
                  <a:gd name="connsiteY7-2858" fmla="*/ 8683 h 36700"/>
                  <a:gd name="connsiteX8-2859" fmla="*/ 8227 w 21600"/>
                  <a:gd name="connsiteY8-2860" fmla="*/ 20971 h 36700"/>
                  <a:gd name="connsiteX9-2861" fmla="*/ 6432 w 21600"/>
                  <a:gd name="connsiteY9-2862" fmla="*/ 7937 h 36700"/>
                  <a:gd name="connsiteX10-2863" fmla="*/ 3619 w 21600"/>
                  <a:gd name="connsiteY10-2864" fmla="*/ 21512 h 36700"/>
                  <a:gd name="connsiteX11-2865" fmla="*/ 0 w 21600"/>
                  <a:gd name="connsiteY11-2866" fmla="*/ 0 h 36700"/>
                  <a:gd name="connsiteX0-2867" fmla="*/ 0 w 21600"/>
                  <a:gd name="connsiteY0-2868" fmla="*/ 0 h 36700"/>
                  <a:gd name="connsiteX1-2869" fmla="*/ 21600 w 21600"/>
                  <a:gd name="connsiteY1-2870" fmla="*/ 0 h 36700"/>
                  <a:gd name="connsiteX2-2871" fmla="*/ 20012 w 21600"/>
                  <a:gd name="connsiteY2-2872" fmla="*/ 11976 h 36700"/>
                  <a:gd name="connsiteX3-2873" fmla="*/ 18941 w 21600"/>
                  <a:gd name="connsiteY3-2874" fmla="*/ 4757 h 36700"/>
                  <a:gd name="connsiteX4-2875" fmla="*/ 17662 w 21600"/>
                  <a:gd name="connsiteY4-2876" fmla="*/ 25881 h 36700"/>
                  <a:gd name="connsiteX5-2877" fmla="*/ 15728 w 21600"/>
                  <a:gd name="connsiteY5-2878" fmla="*/ 6102 h 36700"/>
                  <a:gd name="connsiteX6-2879" fmla="*/ 12987 w 21600"/>
                  <a:gd name="connsiteY6-2880" fmla="*/ 36700 h 36700"/>
                  <a:gd name="connsiteX7-2881" fmla="*/ 10383 w 21600"/>
                  <a:gd name="connsiteY7-2882" fmla="*/ 8683 h 36700"/>
                  <a:gd name="connsiteX8-2883" fmla="*/ 8227 w 21600"/>
                  <a:gd name="connsiteY8-2884" fmla="*/ 20971 h 36700"/>
                  <a:gd name="connsiteX9-2885" fmla="*/ 6094 w 21600"/>
                  <a:gd name="connsiteY9-2886" fmla="*/ 8137 h 36700"/>
                  <a:gd name="connsiteX10-2887" fmla="*/ 3619 w 21600"/>
                  <a:gd name="connsiteY10-2888" fmla="*/ 21512 h 36700"/>
                  <a:gd name="connsiteX11-2889" fmla="*/ 0 w 21600"/>
                  <a:gd name="connsiteY11-2890" fmla="*/ 0 h 36700"/>
                  <a:gd name="connsiteX0-2891" fmla="*/ 0 w 21600"/>
                  <a:gd name="connsiteY0-2892" fmla="*/ 0 h 36700"/>
                  <a:gd name="connsiteX1-2893" fmla="*/ 21600 w 21600"/>
                  <a:gd name="connsiteY1-2894" fmla="*/ 0 h 36700"/>
                  <a:gd name="connsiteX2-2895" fmla="*/ 20012 w 21600"/>
                  <a:gd name="connsiteY2-2896" fmla="*/ 11976 h 36700"/>
                  <a:gd name="connsiteX3-2897" fmla="*/ 18941 w 21600"/>
                  <a:gd name="connsiteY3-2898" fmla="*/ 4757 h 36700"/>
                  <a:gd name="connsiteX4-2899" fmla="*/ 17662 w 21600"/>
                  <a:gd name="connsiteY4-2900" fmla="*/ 25881 h 36700"/>
                  <a:gd name="connsiteX5-2901" fmla="*/ 15728 w 21600"/>
                  <a:gd name="connsiteY5-2902" fmla="*/ 6102 h 36700"/>
                  <a:gd name="connsiteX6-2903" fmla="*/ 12987 w 21600"/>
                  <a:gd name="connsiteY6-2904" fmla="*/ 36700 h 36700"/>
                  <a:gd name="connsiteX7-2905" fmla="*/ 10383 w 21600"/>
                  <a:gd name="connsiteY7-2906" fmla="*/ 8683 h 36700"/>
                  <a:gd name="connsiteX8-2907" fmla="*/ 8227 w 21600"/>
                  <a:gd name="connsiteY8-2908" fmla="*/ 20971 h 36700"/>
                  <a:gd name="connsiteX9-2909" fmla="*/ 6094 w 21600"/>
                  <a:gd name="connsiteY9-2910" fmla="*/ 8137 h 36700"/>
                  <a:gd name="connsiteX10-2911" fmla="*/ 3619 w 21600"/>
                  <a:gd name="connsiteY10-2912" fmla="*/ 21512 h 36700"/>
                  <a:gd name="connsiteX11-2913" fmla="*/ 0 w 21600"/>
                  <a:gd name="connsiteY11-2914" fmla="*/ 0 h 36700"/>
                  <a:gd name="connsiteX0-2915" fmla="*/ 0 w 21600"/>
                  <a:gd name="connsiteY0-2916" fmla="*/ 0 h 36700"/>
                  <a:gd name="connsiteX1-2917" fmla="*/ 21600 w 21600"/>
                  <a:gd name="connsiteY1-2918" fmla="*/ 0 h 36700"/>
                  <a:gd name="connsiteX2-2919" fmla="*/ 20012 w 21600"/>
                  <a:gd name="connsiteY2-2920" fmla="*/ 11976 h 36700"/>
                  <a:gd name="connsiteX3-2921" fmla="*/ 18941 w 21600"/>
                  <a:gd name="connsiteY3-2922" fmla="*/ 4757 h 36700"/>
                  <a:gd name="connsiteX4-2923" fmla="*/ 17662 w 21600"/>
                  <a:gd name="connsiteY4-2924" fmla="*/ 25881 h 36700"/>
                  <a:gd name="connsiteX5-2925" fmla="*/ 15728 w 21600"/>
                  <a:gd name="connsiteY5-2926" fmla="*/ 6102 h 36700"/>
                  <a:gd name="connsiteX6-2927" fmla="*/ 12987 w 21600"/>
                  <a:gd name="connsiteY6-2928" fmla="*/ 36700 h 36700"/>
                  <a:gd name="connsiteX7-2929" fmla="*/ 10383 w 21600"/>
                  <a:gd name="connsiteY7-2930" fmla="*/ 8683 h 36700"/>
                  <a:gd name="connsiteX8-2931" fmla="*/ 8227 w 21600"/>
                  <a:gd name="connsiteY8-2932" fmla="*/ 20971 h 36700"/>
                  <a:gd name="connsiteX9-2933" fmla="*/ 6094 w 21600"/>
                  <a:gd name="connsiteY9-2934" fmla="*/ 8137 h 36700"/>
                  <a:gd name="connsiteX10-2935" fmla="*/ 3619 w 21600"/>
                  <a:gd name="connsiteY10-2936" fmla="*/ 21512 h 36700"/>
                  <a:gd name="connsiteX11-2937" fmla="*/ 0 w 21600"/>
                  <a:gd name="connsiteY11-2938" fmla="*/ 0 h 36700"/>
                  <a:gd name="connsiteX0-2939" fmla="*/ 0 w 21600"/>
                  <a:gd name="connsiteY0-2940" fmla="*/ 0 h 36700"/>
                  <a:gd name="connsiteX1-2941" fmla="*/ 21600 w 21600"/>
                  <a:gd name="connsiteY1-2942" fmla="*/ 0 h 36700"/>
                  <a:gd name="connsiteX2-2943" fmla="*/ 20012 w 21600"/>
                  <a:gd name="connsiteY2-2944" fmla="*/ 11976 h 36700"/>
                  <a:gd name="connsiteX3-2945" fmla="*/ 18941 w 21600"/>
                  <a:gd name="connsiteY3-2946" fmla="*/ 4757 h 36700"/>
                  <a:gd name="connsiteX4-2947" fmla="*/ 17662 w 21600"/>
                  <a:gd name="connsiteY4-2948" fmla="*/ 25881 h 36700"/>
                  <a:gd name="connsiteX5-2949" fmla="*/ 15728 w 21600"/>
                  <a:gd name="connsiteY5-2950" fmla="*/ 6102 h 36700"/>
                  <a:gd name="connsiteX6-2951" fmla="*/ 12987 w 21600"/>
                  <a:gd name="connsiteY6-2952" fmla="*/ 36700 h 36700"/>
                  <a:gd name="connsiteX7-2953" fmla="*/ 10383 w 21600"/>
                  <a:gd name="connsiteY7-2954" fmla="*/ 8683 h 36700"/>
                  <a:gd name="connsiteX8-2955" fmla="*/ 8227 w 21600"/>
                  <a:gd name="connsiteY8-2956" fmla="*/ 20971 h 36700"/>
                  <a:gd name="connsiteX9-2957" fmla="*/ 6094 w 21600"/>
                  <a:gd name="connsiteY9-2958" fmla="*/ 8137 h 36700"/>
                  <a:gd name="connsiteX10-2959" fmla="*/ 3619 w 21600"/>
                  <a:gd name="connsiteY10-2960" fmla="*/ 21512 h 36700"/>
                  <a:gd name="connsiteX11-2961" fmla="*/ 0 w 21600"/>
                  <a:gd name="connsiteY11-2962" fmla="*/ 0 h 36700"/>
                  <a:gd name="connsiteX0-2963" fmla="*/ 0 w 21600"/>
                  <a:gd name="connsiteY0-2964" fmla="*/ 0 h 36700"/>
                  <a:gd name="connsiteX1-2965" fmla="*/ 21600 w 21600"/>
                  <a:gd name="connsiteY1-2966" fmla="*/ 0 h 36700"/>
                  <a:gd name="connsiteX2-2967" fmla="*/ 20012 w 21600"/>
                  <a:gd name="connsiteY2-2968" fmla="*/ 11976 h 36700"/>
                  <a:gd name="connsiteX3-2969" fmla="*/ 18941 w 21600"/>
                  <a:gd name="connsiteY3-2970" fmla="*/ 4757 h 36700"/>
                  <a:gd name="connsiteX4-2971" fmla="*/ 17662 w 21600"/>
                  <a:gd name="connsiteY4-2972" fmla="*/ 25881 h 36700"/>
                  <a:gd name="connsiteX5-2973" fmla="*/ 15728 w 21600"/>
                  <a:gd name="connsiteY5-2974" fmla="*/ 6102 h 36700"/>
                  <a:gd name="connsiteX6-2975" fmla="*/ 12987 w 21600"/>
                  <a:gd name="connsiteY6-2976" fmla="*/ 36700 h 36700"/>
                  <a:gd name="connsiteX7-2977" fmla="*/ 10383 w 21600"/>
                  <a:gd name="connsiteY7-2978" fmla="*/ 8683 h 36700"/>
                  <a:gd name="connsiteX8-2979" fmla="*/ 8227 w 21600"/>
                  <a:gd name="connsiteY8-2980" fmla="*/ 20971 h 36700"/>
                  <a:gd name="connsiteX9-2981" fmla="*/ 6094 w 21600"/>
                  <a:gd name="connsiteY9-2982" fmla="*/ 8137 h 36700"/>
                  <a:gd name="connsiteX10-2983" fmla="*/ 3619 w 21600"/>
                  <a:gd name="connsiteY10-2984" fmla="*/ 21512 h 36700"/>
                  <a:gd name="connsiteX11-2985" fmla="*/ 0 w 21600"/>
                  <a:gd name="connsiteY11-2986" fmla="*/ 0 h 36700"/>
                  <a:gd name="connsiteX0-2987" fmla="*/ 0 w 21600"/>
                  <a:gd name="connsiteY0-2988" fmla="*/ 0 h 36700"/>
                  <a:gd name="connsiteX1-2989" fmla="*/ 21600 w 21600"/>
                  <a:gd name="connsiteY1-2990" fmla="*/ 0 h 36700"/>
                  <a:gd name="connsiteX2-2991" fmla="*/ 20012 w 21600"/>
                  <a:gd name="connsiteY2-2992" fmla="*/ 11976 h 36700"/>
                  <a:gd name="connsiteX3-2993" fmla="*/ 18941 w 21600"/>
                  <a:gd name="connsiteY3-2994" fmla="*/ 4757 h 36700"/>
                  <a:gd name="connsiteX4-2995" fmla="*/ 17662 w 21600"/>
                  <a:gd name="connsiteY4-2996" fmla="*/ 25881 h 36700"/>
                  <a:gd name="connsiteX5-2997" fmla="*/ 15458 w 21600"/>
                  <a:gd name="connsiteY5-2998" fmla="*/ 6102 h 36700"/>
                  <a:gd name="connsiteX6-2999" fmla="*/ 12987 w 21600"/>
                  <a:gd name="connsiteY6-3000" fmla="*/ 36700 h 36700"/>
                  <a:gd name="connsiteX7-3001" fmla="*/ 10383 w 21600"/>
                  <a:gd name="connsiteY7-3002" fmla="*/ 8683 h 36700"/>
                  <a:gd name="connsiteX8-3003" fmla="*/ 8227 w 21600"/>
                  <a:gd name="connsiteY8-3004" fmla="*/ 20971 h 36700"/>
                  <a:gd name="connsiteX9-3005" fmla="*/ 6094 w 21600"/>
                  <a:gd name="connsiteY9-3006" fmla="*/ 8137 h 36700"/>
                  <a:gd name="connsiteX10-3007" fmla="*/ 3619 w 21600"/>
                  <a:gd name="connsiteY10-3008" fmla="*/ 21512 h 36700"/>
                  <a:gd name="connsiteX11-3009" fmla="*/ 0 w 21600"/>
                  <a:gd name="connsiteY11-3010" fmla="*/ 0 h 36700"/>
                  <a:gd name="connsiteX0-3011" fmla="*/ 0 w 21600"/>
                  <a:gd name="connsiteY0-3012" fmla="*/ 0 h 36700"/>
                  <a:gd name="connsiteX1-3013" fmla="*/ 21600 w 21600"/>
                  <a:gd name="connsiteY1-3014" fmla="*/ 0 h 36700"/>
                  <a:gd name="connsiteX2-3015" fmla="*/ 20012 w 21600"/>
                  <a:gd name="connsiteY2-3016" fmla="*/ 11976 h 36700"/>
                  <a:gd name="connsiteX3-3017" fmla="*/ 18941 w 21600"/>
                  <a:gd name="connsiteY3-3018" fmla="*/ 4757 h 36700"/>
                  <a:gd name="connsiteX4-3019" fmla="*/ 17662 w 21600"/>
                  <a:gd name="connsiteY4-3020" fmla="*/ 25881 h 36700"/>
                  <a:gd name="connsiteX5-3021" fmla="*/ 15458 w 21600"/>
                  <a:gd name="connsiteY5-3022" fmla="*/ 6102 h 36700"/>
                  <a:gd name="connsiteX6-3023" fmla="*/ 12987 w 21600"/>
                  <a:gd name="connsiteY6-3024" fmla="*/ 36700 h 36700"/>
                  <a:gd name="connsiteX7-3025" fmla="*/ 10383 w 21600"/>
                  <a:gd name="connsiteY7-3026" fmla="*/ 8683 h 36700"/>
                  <a:gd name="connsiteX8-3027" fmla="*/ 8227 w 21600"/>
                  <a:gd name="connsiteY8-3028" fmla="*/ 20971 h 36700"/>
                  <a:gd name="connsiteX9-3029" fmla="*/ 6094 w 21600"/>
                  <a:gd name="connsiteY9-3030" fmla="*/ 8137 h 36700"/>
                  <a:gd name="connsiteX10-3031" fmla="*/ 3619 w 21600"/>
                  <a:gd name="connsiteY10-3032" fmla="*/ 21512 h 36700"/>
                  <a:gd name="connsiteX11-3033" fmla="*/ 0 w 21600"/>
                  <a:gd name="connsiteY11-3034" fmla="*/ 0 h 36700"/>
                  <a:gd name="connsiteX0-3035" fmla="*/ 0 w 21600"/>
                  <a:gd name="connsiteY0-3036" fmla="*/ 0 h 36700"/>
                  <a:gd name="connsiteX1-3037" fmla="*/ 21600 w 21600"/>
                  <a:gd name="connsiteY1-3038" fmla="*/ 0 h 36700"/>
                  <a:gd name="connsiteX2-3039" fmla="*/ 20012 w 21600"/>
                  <a:gd name="connsiteY2-3040" fmla="*/ 11976 h 36700"/>
                  <a:gd name="connsiteX3-3041" fmla="*/ 18941 w 21600"/>
                  <a:gd name="connsiteY3-3042" fmla="*/ 4757 h 36700"/>
                  <a:gd name="connsiteX4-3043" fmla="*/ 17512 w 21600"/>
                  <a:gd name="connsiteY4-3044" fmla="*/ 25881 h 36700"/>
                  <a:gd name="connsiteX5-3045" fmla="*/ 15458 w 21600"/>
                  <a:gd name="connsiteY5-3046" fmla="*/ 6102 h 36700"/>
                  <a:gd name="connsiteX6-3047" fmla="*/ 12987 w 21600"/>
                  <a:gd name="connsiteY6-3048" fmla="*/ 36700 h 36700"/>
                  <a:gd name="connsiteX7-3049" fmla="*/ 10383 w 21600"/>
                  <a:gd name="connsiteY7-3050" fmla="*/ 8683 h 36700"/>
                  <a:gd name="connsiteX8-3051" fmla="*/ 8227 w 21600"/>
                  <a:gd name="connsiteY8-3052" fmla="*/ 20971 h 36700"/>
                  <a:gd name="connsiteX9-3053" fmla="*/ 6094 w 21600"/>
                  <a:gd name="connsiteY9-3054" fmla="*/ 8137 h 36700"/>
                  <a:gd name="connsiteX10-3055" fmla="*/ 3619 w 21600"/>
                  <a:gd name="connsiteY10-3056" fmla="*/ 21512 h 36700"/>
                  <a:gd name="connsiteX11-3057" fmla="*/ 0 w 21600"/>
                  <a:gd name="connsiteY11-3058" fmla="*/ 0 h 36700"/>
                  <a:gd name="connsiteX0-3059" fmla="*/ 0 w 21600"/>
                  <a:gd name="connsiteY0-3060" fmla="*/ 0 h 36700"/>
                  <a:gd name="connsiteX1-3061" fmla="*/ 21600 w 21600"/>
                  <a:gd name="connsiteY1-3062" fmla="*/ 0 h 36700"/>
                  <a:gd name="connsiteX2-3063" fmla="*/ 20012 w 21600"/>
                  <a:gd name="connsiteY2-3064" fmla="*/ 11976 h 36700"/>
                  <a:gd name="connsiteX3-3065" fmla="*/ 18941 w 21600"/>
                  <a:gd name="connsiteY3-3066" fmla="*/ 4757 h 36700"/>
                  <a:gd name="connsiteX4-3067" fmla="*/ 17512 w 21600"/>
                  <a:gd name="connsiteY4-3068" fmla="*/ 25881 h 36700"/>
                  <a:gd name="connsiteX5-3069" fmla="*/ 15458 w 21600"/>
                  <a:gd name="connsiteY5-3070" fmla="*/ 6102 h 36700"/>
                  <a:gd name="connsiteX6-3071" fmla="*/ 12987 w 21600"/>
                  <a:gd name="connsiteY6-3072" fmla="*/ 36700 h 36700"/>
                  <a:gd name="connsiteX7-3073" fmla="*/ 10383 w 21600"/>
                  <a:gd name="connsiteY7-3074" fmla="*/ 8683 h 36700"/>
                  <a:gd name="connsiteX8-3075" fmla="*/ 8227 w 21600"/>
                  <a:gd name="connsiteY8-3076" fmla="*/ 20971 h 36700"/>
                  <a:gd name="connsiteX9-3077" fmla="*/ 6094 w 21600"/>
                  <a:gd name="connsiteY9-3078" fmla="*/ 8137 h 36700"/>
                  <a:gd name="connsiteX10-3079" fmla="*/ 3619 w 21600"/>
                  <a:gd name="connsiteY10-3080" fmla="*/ 21512 h 36700"/>
                  <a:gd name="connsiteX11-3081" fmla="*/ 0 w 21600"/>
                  <a:gd name="connsiteY11-3082" fmla="*/ 0 h 36700"/>
                  <a:gd name="connsiteX0-3083" fmla="*/ 0 w 21600"/>
                  <a:gd name="connsiteY0-3084" fmla="*/ 0 h 36700"/>
                  <a:gd name="connsiteX1-3085" fmla="*/ 21600 w 21600"/>
                  <a:gd name="connsiteY1-3086" fmla="*/ 0 h 36700"/>
                  <a:gd name="connsiteX2-3087" fmla="*/ 20012 w 21600"/>
                  <a:gd name="connsiteY2-3088" fmla="*/ 11976 h 36700"/>
                  <a:gd name="connsiteX3-3089" fmla="*/ 18941 w 21600"/>
                  <a:gd name="connsiteY3-3090" fmla="*/ 4757 h 36700"/>
                  <a:gd name="connsiteX4-3091" fmla="*/ 17272 w 21600"/>
                  <a:gd name="connsiteY4-3092" fmla="*/ 25881 h 36700"/>
                  <a:gd name="connsiteX5-3093" fmla="*/ 15458 w 21600"/>
                  <a:gd name="connsiteY5-3094" fmla="*/ 6102 h 36700"/>
                  <a:gd name="connsiteX6-3095" fmla="*/ 12987 w 21600"/>
                  <a:gd name="connsiteY6-3096" fmla="*/ 36700 h 36700"/>
                  <a:gd name="connsiteX7-3097" fmla="*/ 10383 w 21600"/>
                  <a:gd name="connsiteY7-3098" fmla="*/ 8683 h 36700"/>
                  <a:gd name="connsiteX8-3099" fmla="*/ 8227 w 21600"/>
                  <a:gd name="connsiteY8-3100" fmla="*/ 20971 h 36700"/>
                  <a:gd name="connsiteX9-3101" fmla="*/ 6094 w 21600"/>
                  <a:gd name="connsiteY9-3102" fmla="*/ 8137 h 36700"/>
                  <a:gd name="connsiteX10-3103" fmla="*/ 3619 w 21600"/>
                  <a:gd name="connsiteY10-3104" fmla="*/ 21512 h 36700"/>
                  <a:gd name="connsiteX11-3105" fmla="*/ 0 w 21600"/>
                  <a:gd name="connsiteY11-3106" fmla="*/ 0 h 36700"/>
                  <a:gd name="connsiteX0-3107" fmla="*/ 0 w 21600"/>
                  <a:gd name="connsiteY0-3108" fmla="*/ 0 h 36700"/>
                  <a:gd name="connsiteX1-3109" fmla="*/ 21600 w 21600"/>
                  <a:gd name="connsiteY1-3110" fmla="*/ 0 h 36700"/>
                  <a:gd name="connsiteX2-3111" fmla="*/ 20134 w 21600"/>
                  <a:gd name="connsiteY2-3112" fmla="*/ 21229 h 36700"/>
                  <a:gd name="connsiteX3-3113" fmla="*/ 18941 w 21600"/>
                  <a:gd name="connsiteY3-3114" fmla="*/ 4757 h 36700"/>
                  <a:gd name="connsiteX4-3115" fmla="*/ 17272 w 21600"/>
                  <a:gd name="connsiteY4-3116" fmla="*/ 25881 h 36700"/>
                  <a:gd name="connsiteX5-3117" fmla="*/ 15458 w 21600"/>
                  <a:gd name="connsiteY5-3118" fmla="*/ 6102 h 36700"/>
                  <a:gd name="connsiteX6-3119" fmla="*/ 12987 w 21600"/>
                  <a:gd name="connsiteY6-3120" fmla="*/ 36700 h 36700"/>
                  <a:gd name="connsiteX7-3121" fmla="*/ 10383 w 21600"/>
                  <a:gd name="connsiteY7-3122" fmla="*/ 8683 h 36700"/>
                  <a:gd name="connsiteX8-3123" fmla="*/ 8227 w 21600"/>
                  <a:gd name="connsiteY8-3124" fmla="*/ 20971 h 36700"/>
                  <a:gd name="connsiteX9-3125" fmla="*/ 6094 w 21600"/>
                  <a:gd name="connsiteY9-3126" fmla="*/ 8137 h 36700"/>
                  <a:gd name="connsiteX10-3127" fmla="*/ 3619 w 21600"/>
                  <a:gd name="connsiteY10-3128" fmla="*/ 21512 h 36700"/>
                  <a:gd name="connsiteX11-3129" fmla="*/ 0 w 21600"/>
                  <a:gd name="connsiteY11-3130" fmla="*/ 0 h 3670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21" y="connsiteY5-22"/>
                  </a:cxn>
                  <a:cxn ang="0">
                    <a:pos x="connsiteX6-35" y="connsiteY6-36"/>
                  </a:cxn>
                  <a:cxn ang="0">
                    <a:pos x="connsiteX7-79" y="connsiteY7-80"/>
                  </a:cxn>
                  <a:cxn ang="0">
                    <a:pos x="connsiteX8-129" y="connsiteY8-130"/>
                  </a:cxn>
                  <a:cxn ang="0">
                    <a:pos x="connsiteX9-239" y="connsiteY9-240"/>
                  </a:cxn>
                  <a:cxn ang="0">
                    <a:pos x="connsiteX10-681" y="connsiteY10-682"/>
                  </a:cxn>
                  <a:cxn ang="0">
                    <a:pos x="connsiteX11-1233" y="connsiteY11-1234"/>
                  </a:cxn>
                </a:cxnLst>
                <a:rect l="l" t="t" r="r" b="b"/>
                <a:pathLst>
                  <a:path w="21600" h="36700">
                    <a:moveTo>
                      <a:pt x="0" y="0"/>
                    </a:moveTo>
                    <a:lnTo>
                      <a:pt x="21600" y="0"/>
                    </a:lnTo>
                    <a:cubicBezTo>
                      <a:pt x="20948" y="5287"/>
                      <a:pt x="20644" y="21237"/>
                      <a:pt x="20134" y="21229"/>
                    </a:cubicBezTo>
                    <a:cubicBezTo>
                      <a:pt x="19624" y="21221"/>
                      <a:pt x="19353" y="4735"/>
                      <a:pt x="18941" y="4757"/>
                    </a:cubicBezTo>
                    <a:cubicBezTo>
                      <a:pt x="18491" y="4879"/>
                      <a:pt x="18212" y="25791"/>
                      <a:pt x="17272" y="25881"/>
                    </a:cubicBezTo>
                    <a:cubicBezTo>
                      <a:pt x="16332" y="25971"/>
                      <a:pt x="16172" y="4299"/>
                      <a:pt x="15458" y="6102"/>
                    </a:cubicBezTo>
                    <a:cubicBezTo>
                      <a:pt x="14744" y="7905"/>
                      <a:pt x="13806" y="36802"/>
                      <a:pt x="12987" y="36700"/>
                    </a:cubicBezTo>
                    <a:cubicBezTo>
                      <a:pt x="12196" y="36732"/>
                      <a:pt x="11176" y="11305"/>
                      <a:pt x="10383" y="8683"/>
                    </a:cubicBezTo>
                    <a:cubicBezTo>
                      <a:pt x="9590" y="6062"/>
                      <a:pt x="9144" y="20861"/>
                      <a:pt x="8227" y="20971"/>
                    </a:cubicBezTo>
                    <a:cubicBezTo>
                      <a:pt x="7310" y="21081"/>
                      <a:pt x="6859" y="8300"/>
                      <a:pt x="6094" y="8137"/>
                    </a:cubicBezTo>
                    <a:cubicBezTo>
                      <a:pt x="5050" y="8177"/>
                      <a:pt x="4815" y="21533"/>
                      <a:pt x="3619" y="21512"/>
                    </a:cubicBezTo>
                    <a:cubicBezTo>
                      <a:pt x="2423" y="21491"/>
                      <a:pt x="1562" y="8154"/>
                      <a:pt x="0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>
                      <a:alpha val="0"/>
                    </a:schemeClr>
                  </a:gs>
                  <a:gs pos="100000">
                    <a:schemeClr val="accent4"/>
                  </a:gs>
                </a:gsLst>
                <a:lin ang="5400000" scaled="1"/>
              </a:gradFill>
              <a:ln w="28575">
                <a:noFill/>
              </a:ln>
            </p:spPr>
            <p:txBody>
              <a:bodyPr lIns="0" tIns="0" rIns="0" bIns="0" rtlCol="0" anchor="ctr"/>
              <a:lstStyle/>
              <a:p>
                <a:pPr algn="ctr"/>
                <a:endParaRPr lang="es-SV" sz="120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13" name="Documento 7"/>
              <p:cNvSpPr>
                <a:spLocks noChangeAspect="1"/>
              </p:cNvSpPr>
              <p:nvPr/>
            </p:nvSpPr>
            <p:spPr bwMode="auto">
              <a:xfrm rot="10800000">
                <a:off x="689543" y="8601221"/>
                <a:ext cx="23016432" cy="3442154"/>
              </a:xfrm>
              <a:custGeom>
                <a:avLst/>
                <a:gdLst>
                  <a:gd name="connsiteX0" fmla="*/ 0 w 21600"/>
                  <a:gd name="connsiteY0" fmla="*/ 0 h 21600"/>
                  <a:gd name="connsiteX1" fmla="*/ 21600 w 21600"/>
                  <a:gd name="connsiteY1" fmla="*/ 0 h 21600"/>
                  <a:gd name="connsiteX2" fmla="*/ 21600 w 21600"/>
                  <a:gd name="connsiteY2" fmla="*/ 17322 h 21600"/>
                  <a:gd name="connsiteX3" fmla="*/ 0 w 21600"/>
                  <a:gd name="connsiteY3" fmla="*/ 20172 h 21600"/>
                  <a:gd name="connsiteX4" fmla="*/ 0 w 21600"/>
                  <a:gd name="connsiteY4" fmla="*/ 0 h 21600"/>
                  <a:gd name="connsiteX0-1" fmla="*/ 0 w 21600"/>
                  <a:gd name="connsiteY0-2" fmla="*/ 0 h 21431"/>
                  <a:gd name="connsiteX1-3" fmla="*/ 21600 w 21600"/>
                  <a:gd name="connsiteY1-4" fmla="*/ 0 h 21431"/>
                  <a:gd name="connsiteX2-5" fmla="*/ 21600 w 21600"/>
                  <a:gd name="connsiteY2-6" fmla="*/ 17322 h 21431"/>
                  <a:gd name="connsiteX3-7" fmla="*/ 13112 w 21600"/>
                  <a:gd name="connsiteY3-8" fmla="*/ 19087 h 21431"/>
                  <a:gd name="connsiteX4-9" fmla="*/ 0 w 21600"/>
                  <a:gd name="connsiteY4-10" fmla="*/ 20172 h 21431"/>
                  <a:gd name="connsiteX5" fmla="*/ 0 w 21600"/>
                  <a:gd name="connsiteY5" fmla="*/ 0 h 21431"/>
                  <a:gd name="connsiteX0-11" fmla="*/ 0 w 21600"/>
                  <a:gd name="connsiteY0-12" fmla="*/ 0 h 21763"/>
                  <a:gd name="connsiteX1-13" fmla="*/ 21600 w 21600"/>
                  <a:gd name="connsiteY1-14" fmla="*/ 0 h 21763"/>
                  <a:gd name="connsiteX2-15" fmla="*/ 21600 w 21600"/>
                  <a:gd name="connsiteY2-16" fmla="*/ 17322 h 21763"/>
                  <a:gd name="connsiteX3-17" fmla="*/ 13112 w 21600"/>
                  <a:gd name="connsiteY3-18" fmla="*/ 19087 h 21763"/>
                  <a:gd name="connsiteX4-19" fmla="*/ 7624 w 21600"/>
                  <a:gd name="connsiteY4-20" fmla="*/ 20331 h 21763"/>
                  <a:gd name="connsiteX5-21" fmla="*/ 0 w 21600"/>
                  <a:gd name="connsiteY5-22" fmla="*/ 20172 h 21763"/>
                  <a:gd name="connsiteX6" fmla="*/ 0 w 21600"/>
                  <a:gd name="connsiteY6" fmla="*/ 0 h 21763"/>
                  <a:gd name="connsiteX0-23" fmla="*/ 0 w 21600"/>
                  <a:gd name="connsiteY0-24" fmla="*/ 0 h 20784"/>
                  <a:gd name="connsiteX1-25" fmla="*/ 21600 w 21600"/>
                  <a:gd name="connsiteY1-26" fmla="*/ 0 h 20784"/>
                  <a:gd name="connsiteX2-27" fmla="*/ 21600 w 21600"/>
                  <a:gd name="connsiteY2-28" fmla="*/ 17322 h 20784"/>
                  <a:gd name="connsiteX3-29" fmla="*/ 13112 w 21600"/>
                  <a:gd name="connsiteY3-30" fmla="*/ 19087 h 20784"/>
                  <a:gd name="connsiteX4-31" fmla="*/ 8031 w 21600"/>
                  <a:gd name="connsiteY4-32" fmla="*/ 11624 h 20784"/>
                  <a:gd name="connsiteX5-33" fmla="*/ 0 w 21600"/>
                  <a:gd name="connsiteY5-34" fmla="*/ 20172 h 20784"/>
                  <a:gd name="connsiteX6-35" fmla="*/ 0 w 21600"/>
                  <a:gd name="connsiteY6-36" fmla="*/ 0 h 20784"/>
                  <a:gd name="connsiteX0-37" fmla="*/ 0 w 21600"/>
                  <a:gd name="connsiteY0-38" fmla="*/ 0 h 22607"/>
                  <a:gd name="connsiteX1-39" fmla="*/ 21600 w 21600"/>
                  <a:gd name="connsiteY1-40" fmla="*/ 0 h 22607"/>
                  <a:gd name="connsiteX2-41" fmla="*/ 21600 w 21600"/>
                  <a:gd name="connsiteY2-42" fmla="*/ 17322 h 22607"/>
                  <a:gd name="connsiteX3-43" fmla="*/ 12528 w 21600"/>
                  <a:gd name="connsiteY3-44" fmla="*/ 22592 h 22607"/>
                  <a:gd name="connsiteX4-45" fmla="*/ 8031 w 21600"/>
                  <a:gd name="connsiteY4-46" fmla="*/ 11624 h 22607"/>
                  <a:gd name="connsiteX5-47" fmla="*/ 0 w 21600"/>
                  <a:gd name="connsiteY5-48" fmla="*/ 20172 h 22607"/>
                  <a:gd name="connsiteX6-49" fmla="*/ 0 w 21600"/>
                  <a:gd name="connsiteY6-50" fmla="*/ 0 h 22607"/>
                  <a:gd name="connsiteX0-51" fmla="*/ 0 w 21600"/>
                  <a:gd name="connsiteY0-52" fmla="*/ 0 h 23153"/>
                  <a:gd name="connsiteX1-53" fmla="*/ 21600 w 21600"/>
                  <a:gd name="connsiteY1-54" fmla="*/ 0 h 23153"/>
                  <a:gd name="connsiteX2-55" fmla="*/ 21600 w 21600"/>
                  <a:gd name="connsiteY2-56" fmla="*/ 17322 h 23153"/>
                  <a:gd name="connsiteX3-57" fmla="*/ 17560 w 21600"/>
                  <a:gd name="connsiteY3-58" fmla="*/ 21122 h 23153"/>
                  <a:gd name="connsiteX4-59" fmla="*/ 12528 w 21600"/>
                  <a:gd name="connsiteY4-60" fmla="*/ 22592 h 23153"/>
                  <a:gd name="connsiteX5-61" fmla="*/ 8031 w 21600"/>
                  <a:gd name="connsiteY5-62" fmla="*/ 11624 h 23153"/>
                  <a:gd name="connsiteX6-63" fmla="*/ 0 w 21600"/>
                  <a:gd name="connsiteY6-64" fmla="*/ 20172 h 23153"/>
                  <a:gd name="connsiteX7" fmla="*/ 0 w 21600"/>
                  <a:gd name="connsiteY7" fmla="*/ 0 h 23153"/>
                  <a:gd name="connsiteX0-65" fmla="*/ 0 w 21600"/>
                  <a:gd name="connsiteY0-66" fmla="*/ 0 h 22753"/>
                  <a:gd name="connsiteX1-67" fmla="*/ 21600 w 21600"/>
                  <a:gd name="connsiteY1-68" fmla="*/ 0 h 22753"/>
                  <a:gd name="connsiteX2-69" fmla="*/ 21600 w 21600"/>
                  <a:gd name="connsiteY2-70" fmla="*/ 17322 h 22753"/>
                  <a:gd name="connsiteX3-71" fmla="*/ 17763 w 21600"/>
                  <a:gd name="connsiteY3-72" fmla="*/ 12754 h 22753"/>
                  <a:gd name="connsiteX4-73" fmla="*/ 12528 w 21600"/>
                  <a:gd name="connsiteY4-74" fmla="*/ 22592 h 22753"/>
                  <a:gd name="connsiteX5-75" fmla="*/ 8031 w 21600"/>
                  <a:gd name="connsiteY5-76" fmla="*/ 11624 h 22753"/>
                  <a:gd name="connsiteX6-77" fmla="*/ 0 w 21600"/>
                  <a:gd name="connsiteY6-78" fmla="*/ 20172 h 22753"/>
                  <a:gd name="connsiteX7-79" fmla="*/ 0 w 21600"/>
                  <a:gd name="connsiteY7-80" fmla="*/ 0 h 22753"/>
                  <a:gd name="connsiteX0-81" fmla="*/ 0 w 21600"/>
                  <a:gd name="connsiteY0-82" fmla="*/ 0 h 22753"/>
                  <a:gd name="connsiteX1-83" fmla="*/ 21600 w 21600"/>
                  <a:gd name="connsiteY1-84" fmla="*/ 0 h 22753"/>
                  <a:gd name="connsiteX2-85" fmla="*/ 21600 w 21600"/>
                  <a:gd name="connsiteY2-86" fmla="*/ 17322 h 22753"/>
                  <a:gd name="connsiteX3-87" fmla="*/ 17763 w 21600"/>
                  <a:gd name="connsiteY3-88" fmla="*/ 12754 h 22753"/>
                  <a:gd name="connsiteX4-89" fmla="*/ 12528 w 21600"/>
                  <a:gd name="connsiteY4-90" fmla="*/ 22592 h 22753"/>
                  <a:gd name="connsiteX5-91" fmla="*/ 8717 w 21600"/>
                  <a:gd name="connsiteY5-92" fmla="*/ 14451 h 22753"/>
                  <a:gd name="connsiteX6-93" fmla="*/ 0 w 21600"/>
                  <a:gd name="connsiteY6-94" fmla="*/ 20172 h 22753"/>
                  <a:gd name="connsiteX7-95" fmla="*/ 0 w 21600"/>
                  <a:gd name="connsiteY7-96" fmla="*/ 0 h 22753"/>
                  <a:gd name="connsiteX0-97" fmla="*/ 0 w 21600"/>
                  <a:gd name="connsiteY0-98" fmla="*/ 0 h 22753"/>
                  <a:gd name="connsiteX1-99" fmla="*/ 21600 w 21600"/>
                  <a:gd name="connsiteY1-100" fmla="*/ 0 h 22753"/>
                  <a:gd name="connsiteX2-101" fmla="*/ 21600 w 21600"/>
                  <a:gd name="connsiteY2-102" fmla="*/ 17322 h 22753"/>
                  <a:gd name="connsiteX3-103" fmla="*/ 17763 w 21600"/>
                  <a:gd name="connsiteY3-104" fmla="*/ 12754 h 22753"/>
                  <a:gd name="connsiteX4-105" fmla="*/ 12528 w 21600"/>
                  <a:gd name="connsiteY4-106" fmla="*/ 22592 h 22753"/>
                  <a:gd name="connsiteX5-107" fmla="*/ 8717 w 21600"/>
                  <a:gd name="connsiteY5-108" fmla="*/ 14451 h 22753"/>
                  <a:gd name="connsiteX6-109" fmla="*/ 5209 w 21600"/>
                  <a:gd name="connsiteY6-110" fmla="*/ 17277 h 22753"/>
                  <a:gd name="connsiteX7-111" fmla="*/ 0 w 21600"/>
                  <a:gd name="connsiteY7-112" fmla="*/ 20172 h 22753"/>
                  <a:gd name="connsiteX8" fmla="*/ 0 w 21600"/>
                  <a:gd name="connsiteY8" fmla="*/ 0 h 22753"/>
                  <a:gd name="connsiteX0-113" fmla="*/ 0 w 21600"/>
                  <a:gd name="connsiteY0-114" fmla="*/ 0 h 32266"/>
                  <a:gd name="connsiteX1-115" fmla="*/ 21600 w 21600"/>
                  <a:gd name="connsiteY1-116" fmla="*/ 0 h 32266"/>
                  <a:gd name="connsiteX2-117" fmla="*/ 21600 w 21600"/>
                  <a:gd name="connsiteY2-118" fmla="*/ 17322 h 32266"/>
                  <a:gd name="connsiteX3-119" fmla="*/ 17763 w 21600"/>
                  <a:gd name="connsiteY3-120" fmla="*/ 12754 h 32266"/>
                  <a:gd name="connsiteX4-121" fmla="*/ 12528 w 21600"/>
                  <a:gd name="connsiteY4-122" fmla="*/ 22592 h 32266"/>
                  <a:gd name="connsiteX5-123" fmla="*/ 8717 w 21600"/>
                  <a:gd name="connsiteY5-124" fmla="*/ 14451 h 32266"/>
                  <a:gd name="connsiteX6-125" fmla="*/ 5616 w 21600"/>
                  <a:gd name="connsiteY6-126" fmla="*/ 32203 h 32266"/>
                  <a:gd name="connsiteX7-127" fmla="*/ 0 w 21600"/>
                  <a:gd name="connsiteY7-128" fmla="*/ 20172 h 32266"/>
                  <a:gd name="connsiteX8-129" fmla="*/ 0 w 21600"/>
                  <a:gd name="connsiteY8-130" fmla="*/ 0 h 32266"/>
                  <a:gd name="connsiteX0-131" fmla="*/ 0 w 21600"/>
                  <a:gd name="connsiteY0-132" fmla="*/ 0 h 32266"/>
                  <a:gd name="connsiteX1-133" fmla="*/ 21600 w 21600"/>
                  <a:gd name="connsiteY1-134" fmla="*/ 0 h 32266"/>
                  <a:gd name="connsiteX2-135" fmla="*/ 21600 w 21600"/>
                  <a:gd name="connsiteY2-136" fmla="*/ 17322 h 32266"/>
                  <a:gd name="connsiteX3-137" fmla="*/ 17763 w 21600"/>
                  <a:gd name="connsiteY3-138" fmla="*/ 12754 h 32266"/>
                  <a:gd name="connsiteX4-139" fmla="*/ 14129 w 21600"/>
                  <a:gd name="connsiteY4-140" fmla="*/ 21687 h 32266"/>
                  <a:gd name="connsiteX5-141" fmla="*/ 8717 w 21600"/>
                  <a:gd name="connsiteY5-142" fmla="*/ 14451 h 32266"/>
                  <a:gd name="connsiteX6-143" fmla="*/ 5616 w 21600"/>
                  <a:gd name="connsiteY6-144" fmla="*/ 32203 h 32266"/>
                  <a:gd name="connsiteX7-145" fmla="*/ 0 w 21600"/>
                  <a:gd name="connsiteY7-146" fmla="*/ 20172 h 32266"/>
                  <a:gd name="connsiteX8-147" fmla="*/ 0 w 21600"/>
                  <a:gd name="connsiteY8-148" fmla="*/ 0 h 32266"/>
                  <a:gd name="connsiteX0-149" fmla="*/ 0 w 21600"/>
                  <a:gd name="connsiteY0-150" fmla="*/ 0 h 32266"/>
                  <a:gd name="connsiteX1-151" fmla="*/ 21600 w 21600"/>
                  <a:gd name="connsiteY1-152" fmla="*/ 0 h 32266"/>
                  <a:gd name="connsiteX2-153" fmla="*/ 21600 w 21600"/>
                  <a:gd name="connsiteY2-154" fmla="*/ 17322 h 32266"/>
                  <a:gd name="connsiteX3-155" fmla="*/ 17763 w 21600"/>
                  <a:gd name="connsiteY3-156" fmla="*/ 12754 h 32266"/>
                  <a:gd name="connsiteX4-157" fmla="*/ 14129 w 21600"/>
                  <a:gd name="connsiteY4-158" fmla="*/ 21687 h 32266"/>
                  <a:gd name="connsiteX5-159" fmla="*/ 10216 w 21600"/>
                  <a:gd name="connsiteY5-160" fmla="*/ 14903 h 32266"/>
                  <a:gd name="connsiteX6-161" fmla="*/ 5616 w 21600"/>
                  <a:gd name="connsiteY6-162" fmla="*/ 32203 h 32266"/>
                  <a:gd name="connsiteX7-163" fmla="*/ 0 w 21600"/>
                  <a:gd name="connsiteY7-164" fmla="*/ 20172 h 32266"/>
                  <a:gd name="connsiteX8-165" fmla="*/ 0 w 21600"/>
                  <a:gd name="connsiteY8-166" fmla="*/ 0 h 32266"/>
                  <a:gd name="connsiteX0-167" fmla="*/ 0 w 21600"/>
                  <a:gd name="connsiteY0-168" fmla="*/ 0 h 32266"/>
                  <a:gd name="connsiteX1-169" fmla="*/ 21600 w 21600"/>
                  <a:gd name="connsiteY1-170" fmla="*/ 0 h 32266"/>
                  <a:gd name="connsiteX2-171" fmla="*/ 21600 w 21600"/>
                  <a:gd name="connsiteY2-172" fmla="*/ 17322 h 32266"/>
                  <a:gd name="connsiteX3-173" fmla="*/ 17763 w 21600"/>
                  <a:gd name="connsiteY3-174" fmla="*/ 12754 h 32266"/>
                  <a:gd name="connsiteX4-175" fmla="*/ 14129 w 21600"/>
                  <a:gd name="connsiteY4-176" fmla="*/ 21687 h 32266"/>
                  <a:gd name="connsiteX5-177" fmla="*/ 10216 w 21600"/>
                  <a:gd name="connsiteY5-178" fmla="*/ 14903 h 32266"/>
                  <a:gd name="connsiteX6-179" fmla="*/ 5616 w 21600"/>
                  <a:gd name="connsiteY6-180" fmla="*/ 32203 h 32266"/>
                  <a:gd name="connsiteX7-181" fmla="*/ 0 w 21600"/>
                  <a:gd name="connsiteY7-182" fmla="*/ 20172 h 32266"/>
                  <a:gd name="connsiteX8-183" fmla="*/ 0 w 21600"/>
                  <a:gd name="connsiteY8-184" fmla="*/ 0 h 32266"/>
                  <a:gd name="connsiteX0-185" fmla="*/ 0 w 21600"/>
                  <a:gd name="connsiteY0-186" fmla="*/ 0 h 32266"/>
                  <a:gd name="connsiteX1-187" fmla="*/ 21600 w 21600"/>
                  <a:gd name="connsiteY1-188" fmla="*/ 0 h 32266"/>
                  <a:gd name="connsiteX2-189" fmla="*/ 21600 w 21600"/>
                  <a:gd name="connsiteY2-190" fmla="*/ 17322 h 32266"/>
                  <a:gd name="connsiteX3-191" fmla="*/ 17763 w 21600"/>
                  <a:gd name="connsiteY3-192" fmla="*/ 12754 h 32266"/>
                  <a:gd name="connsiteX4-193" fmla="*/ 14129 w 21600"/>
                  <a:gd name="connsiteY4-194" fmla="*/ 21687 h 32266"/>
                  <a:gd name="connsiteX5-195" fmla="*/ 10216 w 21600"/>
                  <a:gd name="connsiteY5-196" fmla="*/ 14903 h 32266"/>
                  <a:gd name="connsiteX6-197" fmla="*/ 5616 w 21600"/>
                  <a:gd name="connsiteY6-198" fmla="*/ 32203 h 32266"/>
                  <a:gd name="connsiteX7-199" fmla="*/ 0 w 21600"/>
                  <a:gd name="connsiteY7-200" fmla="*/ 20172 h 32266"/>
                  <a:gd name="connsiteX8-201" fmla="*/ 0 w 21600"/>
                  <a:gd name="connsiteY8-202" fmla="*/ 0 h 32266"/>
                  <a:gd name="connsiteX0-203" fmla="*/ 0 w 21600"/>
                  <a:gd name="connsiteY0-204" fmla="*/ 0 h 33035"/>
                  <a:gd name="connsiteX1-205" fmla="*/ 21600 w 21600"/>
                  <a:gd name="connsiteY1-206" fmla="*/ 0 h 33035"/>
                  <a:gd name="connsiteX2-207" fmla="*/ 21600 w 21600"/>
                  <a:gd name="connsiteY2-208" fmla="*/ 17322 h 33035"/>
                  <a:gd name="connsiteX3-209" fmla="*/ 17763 w 21600"/>
                  <a:gd name="connsiteY3-210" fmla="*/ 12754 h 33035"/>
                  <a:gd name="connsiteX4-211" fmla="*/ 14129 w 21600"/>
                  <a:gd name="connsiteY4-212" fmla="*/ 21687 h 33035"/>
                  <a:gd name="connsiteX5-213" fmla="*/ 10216 w 21600"/>
                  <a:gd name="connsiteY5-214" fmla="*/ 14903 h 33035"/>
                  <a:gd name="connsiteX6-215" fmla="*/ 5616 w 21600"/>
                  <a:gd name="connsiteY6-216" fmla="*/ 32203 h 33035"/>
                  <a:gd name="connsiteX7-217" fmla="*/ 3329 w 21600"/>
                  <a:gd name="connsiteY7-218" fmla="*/ 29264 h 33035"/>
                  <a:gd name="connsiteX8-219" fmla="*/ 0 w 21600"/>
                  <a:gd name="connsiteY8-220" fmla="*/ 20172 h 33035"/>
                  <a:gd name="connsiteX9" fmla="*/ 0 w 21600"/>
                  <a:gd name="connsiteY9" fmla="*/ 0 h 33035"/>
                  <a:gd name="connsiteX0-221" fmla="*/ 0 w 21600"/>
                  <a:gd name="connsiteY0-222" fmla="*/ 0 h 32581"/>
                  <a:gd name="connsiteX1-223" fmla="*/ 21600 w 21600"/>
                  <a:gd name="connsiteY1-224" fmla="*/ 0 h 32581"/>
                  <a:gd name="connsiteX2-225" fmla="*/ 21600 w 21600"/>
                  <a:gd name="connsiteY2-226" fmla="*/ 17322 h 32581"/>
                  <a:gd name="connsiteX3-227" fmla="*/ 17763 w 21600"/>
                  <a:gd name="connsiteY3-228" fmla="*/ 12754 h 32581"/>
                  <a:gd name="connsiteX4-229" fmla="*/ 14129 w 21600"/>
                  <a:gd name="connsiteY4-230" fmla="*/ 21687 h 32581"/>
                  <a:gd name="connsiteX5-231" fmla="*/ 10216 w 21600"/>
                  <a:gd name="connsiteY5-232" fmla="*/ 14903 h 32581"/>
                  <a:gd name="connsiteX6-233" fmla="*/ 5616 w 21600"/>
                  <a:gd name="connsiteY6-234" fmla="*/ 32203 h 32581"/>
                  <a:gd name="connsiteX7-235" fmla="*/ 2973 w 21600"/>
                  <a:gd name="connsiteY7-236" fmla="*/ 22932 h 32581"/>
                  <a:gd name="connsiteX8-237" fmla="*/ 0 w 21600"/>
                  <a:gd name="connsiteY8-238" fmla="*/ 20172 h 32581"/>
                  <a:gd name="connsiteX9-239" fmla="*/ 0 w 21600"/>
                  <a:gd name="connsiteY9-240" fmla="*/ 0 h 32581"/>
                  <a:gd name="connsiteX0-241" fmla="*/ 0 w 21600"/>
                  <a:gd name="connsiteY0-242" fmla="*/ 0 h 32581"/>
                  <a:gd name="connsiteX1-243" fmla="*/ 21600 w 21600"/>
                  <a:gd name="connsiteY1-244" fmla="*/ 0 h 32581"/>
                  <a:gd name="connsiteX2-245" fmla="*/ 21600 w 21600"/>
                  <a:gd name="connsiteY2-246" fmla="*/ 17322 h 32581"/>
                  <a:gd name="connsiteX3-247" fmla="*/ 17763 w 21600"/>
                  <a:gd name="connsiteY3-248" fmla="*/ 12754 h 32581"/>
                  <a:gd name="connsiteX4-249" fmla="*/ 14129 w 21600"/>
                  <a:gd name="connsiteY4-250" fmla="*/ 21687 h 32581"/>
                  <a:gd name="connsiteX5-251" fmla="*/ 10216 w 21600"/>
                  <a:gd name="connsiteY5-252" fmla="*/ 14903 h 32581"/>
                  <a:gd name="connsiteX6-253" fmla="*/ 5616 w 21600"/>
                  <a:gd name="connsiteY6-254" fmla="*/ 32203 h 32581"/>
                  <a:gd name="connsiteX7-255" fmla="*/ 2973 w 21600"/>
                  <a:gd name="connsiteY7-256" fmla="*/ 22932 h 32581"/>
                  <a:gd name="connsiteX8-257" fmla="*/ 0 w 21600"/>
                  <a:gd name="connsiteY8-258" fmla="*/ 20172 h 32581"/>
                  <a:gd name="connsiteX9-259" fmla="*/ 0 w 21600"/>
                  <a:gd name="connsiteY9-260" fmla="*/ 0 h 32581"/>
                  <a:gd name="connsiteX0-261" fmla="*/ 0 w 21600"/>
                  <a:gd name="connsiteY0-262" fmla="*/ 0 h 32203"/>
                  <a:gd name="connsiteX1-263" fmla="*/ 21600 w 21600"/>
                  <a:gd name="connsiteY1-264" fmla="*/ 0 h 32203"/>
                  <a:gd name="connsiteX2-265" fmla="*/ 21600 w 21600"/>
                  <a:gd name="connsiteY2-266" fmla="*/ 17322 h 32203"/>
                  <a:gd name="connsiteX3-267" fmla="*/ 17763 w 21600"/>
                  <a:gd name="connsiteY3-268" fmla="*/ 12754 h 32203"/>
                  <a:gd name="connsiteX4-269" fmla="*/ 14129 w 21600"/>
                  <a:gd name="connsiteY4-270" fmla="*/ 21687 h 32203"/>
                  <a:gd name="connsiteX5-271" fmla="*/ 10216 w 21600"/>
                  <a:gd name="connsiteY5-272" fmla="*/ 14903 h 32203"/>
                  <a:gd name="connsiteX6-273" fmla="*/ 5616 w 21600"/>
                  <a:gd name="connsiteY6-274" fmla="*/ 32203 h 32203"/>
                  <a:gd name="connsiteX7-275" fmla="*/ 2973 w 21600"/>
                  <a:gd name="connsiteY7-276" fmla="*/ 22932 h 32203"/>
                  <a:gd name="connsiteX8-277" fmla="*/ 0 w 21600"/>
                  <a:gd name="connsiteY8-278" fmla="*/ 20172 h 32203"/>
                  <a:gd name="connsiteX9-279" fmla="*/ 0 w 21600"/>
                  <a:gd name="connsiteY9-280" fmla="*/ 0 h 32203"/>
                  <a:gd name="connsiteX0-281" fmla="*/ 0 w 21600"/>
                  <a:gd name="connsiteY0-282" fmla="*/ 0 h 32203"/>
                  <a:gd name="connsiteX1-283" fmla="*/ 21600 w 21600"/>
                  <a:gd name="connsiteY1-284" fmla="*/ 0 h 32203"/>
                  <a:gd name="connsiteX2-285" fmla="*/ 21600 w 21600"/>
                  <a:gd name="connsiteY2-286" fmla="*/ 17322 h 32203"/>
                  <a:gd name="connsiteX3-287" fmla="*/ 17763 w 21600"/>
                  <a:gd name="connsiteY3-288" fmla="*/ 12754 h 32203"/>
                  <a:gd name="connsiteX4-289" fmla="*/ 14129 w 21600"/>
                  <a:gd name="connsiteY4-290" fmla="*/ 21687 h 32203"/>
                  <a:gd name="connsiteX5-291" fmla="*/ 10216 w 21600"/>
                  <a:gd name="connsiteY5-292" fmla="*/ 14903 h 32203"/>
                  <a:gd name="connsiteX6-293" fmla="*/ 5616 w 21600"/>
                  <a:gd name="connsiteY6-294" fmla="*/ 32203 h 32203"/>
                  <a:gd name="connsiteX7-295" fmla="*/ 2973 w 21600"/>
                  <a:gd name="connsiteY7-296" fmla="*/ 22932 h 32203"/>
                  <a:gd name="connsiteX8-297" fmla="*/ 0 w 21600"/>
                  <a:gd name="connsiteY8-298" fmla="*/ 20172 h 32203"/>
                  <a:gd name="connsiteX9-299" fmla="*/ 0 w 21600"/>
                  <a:gd name="connsiteY9-300" fmla="*/ 0 h 32203"/>
                  <a:gd name="connsiteX0-301" fmla="*/ 0 w 21600"/>
                  <a:gd name="connsiteY0-302" fmla="*/ 0 h 32153"/>
                  <a:gd name="connsiteX1-303" fmla="*/ 21600 w 21600"/>
                  <a:gd name="connsiteY1-304" fmla="*/ 0 h 32153"/>
                  <a:gd name="connsiteX2-305" fmla="*/ 21600 w 21600"/>
                  <a:gd name="connsiteY2-306" fmla="*/ 17322 h 32153"/>
                  <a:gd name="connsiteX3-307" fmla="*/ 17763 w 21600"/>
                  <a:gd name="connsiteY3-308" fmla="*/ 12754 h 32153"/>
                  <a:gd name="connsiteX4-309" fmla="*/ 14129 w 21600"/>
                  <a:gd name="connsiteY4-310" fmla="*/ 21687 h 32153"/>
                  <a:gd name="connsiteX5-311" fmla="*/ 10216 w 21600"/>
                  <a:gd name="connsiteY5-312" fmla="*/ 14903 h 32153"/>
                  <a:gd name="connsiteX6-313" fmla="*/ 6156 w 21600"/>
                  <a:gd name="connsiteY6-314" fmla="*/ 32153 h 32153"/>
                  <a:gd name="connsiteX7-315" fmla="*/ 2973 w 21600"/>
                  <a:gd name="connsiteY7-316" fmla="*/ 22932 h 32153"/>
                  <a:gd name="connsiteX8-317" fmla="*/ 0 w 21600"/>
                  <a:gd name="connsiteY8-318" fmla="*/ 20172 h 32153"/>
                  <a:gd name="connsiteX9-319" fmla="*/ 0 w 21600"/>
                  <a:gd name="connsiteY9-320" fmla="*/ 0 h 32153"/>
                  <a:gd name="connsiteX0-321" fmla="*/ 0 w 21600"/>
                  <a:gd name="connsiteY0-322" fmla="*/ 0 h 32153"/>
                  <a:gd name="connsiteX1-323" fmla="*/ 21600 w 21600"/>
                  <a:gd name="connsiteY1-324" fmla="*/ 0 h 32153"/>
                  <a:gd name="connsiteX2-325" fmla="*/ 21600 w 21600"/>
                  <a:gd name="connsiteY2-326" fmla="*/ 17322 h 32153"/>
                  <a:gd name="connsiteX3-327" fmla="*/ 17763 w 21600"/>
                  <a:gd name="connsiteY3-328" fmla="*/ 12754 h 32153"/>
                  <a:gd name="connsiteX4-329" fmla="*/ 14129 w 21600"/>
                  <a:gd name="connsiteY4-330" fmla="*/ 21687 h 32153"/>
                  <a:gd name="connsiteX5-331" fmla="*/ 10216 w 21600"/>
                  <a:gd name="connsiteY5-332" fmla="*/ 14903 h 32153"/>
                  <a:gd name="connsiteX6-333" fmla="*/ 6156 w 21600"/>
                  <a:gd name="connsiteY6-334" fmla="*/ 32153 h 32153"/>
                  <a:gd name="connsiteX7-335" fmla="*/ 2973 w 21600"/>
                  <a:gd name="connsiteY7-336" fmla="*/ 22932 h 32153"/>
                  <a:gd name="connsiteX8-337" fmla="*/ 0 w 21600"/>
                  <a:gd name="connsiteY8-338" fmla="*/ 20172 h 32153"/>
                  <a:gd name="connsiteX9-339" fmla="*/ 0 w 21600"/>
                  <a:gd name="connsiteY9-340" fmla="*/ 0 h 32153"/>
                  <a:gd name="connsiteX0-341" fmla="*/ 0 w 21600"/>
                  <a:gd name="connsiteY0-342" fmla="*/ 0 h 32153"/>
                  <a:gd name="connsiteX1-343" fmla="*/ 21600 w 21600"/>
                  <a:gd name="connsiteY1-344" fmla="*/ 0 h 32153"/>
                  <a:gd name="connsiteX2-345" fmla="*/ 21600 w 21600"/>
                  <a:gd name="connsiteY2-346" fmla="*/ 17322 h 32153"/>
                  <a:gd name="connsiteX3-347" fmla="*/ 17763 w 21600"/>
                  <a:gd name="connsiteY3-348" fmla="*/ 12754 h 32153"/>
                  <a:gd name="connsiteX4-349" fmla="*/ 14129 w 21600"/>
                  <a:gd name="connsiteY4-350" fmla="*/ 21687 h 32153"/>
                  <a:gd name="connsiteX5-351" fmla="*/ 10216 w 21600"/>
                  <a:gd name="connsiteY5-352" fmla="*/ 14903 h 32153"/>
                  <a:gd name="connsiteX6-353" fmla="*/ 6156 w 21600"/>
                  <a:gd name="connsiteY6-354" fmla="*/ 32153 h 32153"/>
                  <a:gd name="connsiteX7-355" fmla="*/ 2973 w 21600"/>
                  <a:gd name="connsiteY7-356" fmla="*/ 22932 h 32153"/>
                  <a:gd name="connsiteX8-357" fmla="*/ 0 w 21600"/>
                  <a:gd name="connsiteY8-358" fmla="*/ 20172 h 32153"/>
                  <a:gd name="connsiteX9-359" fmla="*/ 0 w 21600"/>
                  <a:gd name="connsiteY9-360" fmla="*/ 0 h 32153"/>
                  <a:gd name="connsiteX0-361" fmla="*/ 0 w 21600"/>
                  <a:gd name="connsiteY0-362" fmla="*/ 0 h 32153"/>
                  <a:gd name="connsiteX1-363" fmla="*/ 21600 w 21600"/>
                  <a:gd name="connsiteY1-364" fmla="*/ 0 h 32153"/>
                  <a:gd name="connsiteX2-365" fmla="*/ 21600 w 21600"/>
                  <a:gd name="connsiteY2-366" fmla="*/ 17322 h 32153"/>
                  <a:gd name="connsiteX3-367" fmla="*/ 17763 w 21600"/>
                  <a:gd name="connsiteY3-368" fmla="*/ 12754 h 32153"/>
                  <a:gd name="connsiteX4-369" fmla="*/ 14129 w 21600"/>
                  <a:gd name="connsiteY4-370" fmla="*/ 21687 h 32153"/>
                  <a:gd name="connsiteX5-371" fmla="*/ 10216 w 21600"/>
                  <a:gd name="connsiteY5-372" fmla="*/ 14903 h 32153"/>
                  <a:gd name="connsiteX6-373" fmla="*/ 6156 w 21600"/>
                  <a:gd name="connsiteY6-374" fmla="*/ 32153 h 32153"/>
                  <a:gd name="connsiteX7-375" fmla="*/ 2973 w 21600"/>
                  <a:gd name="connsiteY7-376" fmla="*/ 22932 h 32153"/>
                  <a:gd name="connsiteX8-377" fmla="*/ 0 w 21600"/>
                  <a:gd name="connsiteY8-378" fmla="*/ 20172 h 32153"/>
                  <a:gd name="connsiteX9-379" fmla="*/ 0 w 21600"/>
                  <a:gd name="connsiteY9-380" fmla="*/ 0 h 32153"/>
                  <a:gd name="connsiteX0-381" fmla="*/ 0 w 21600"/>
                  <a:gd name="connsiteY0-382" fmla="*/ 0 h 32153"/>
                  <a:gd name="connsiteX1-383" fmla="*/ 21600 w 21600"/>
                  <a:gd name="connsiteY1-384" fmla="*/ 0 h 32153"/>
                  <a:gd name="connsiteX2-385" fmla="*/ 21600 w 21600"/>
                  <a:gd name="connsiteY2-386" fmla="*/ 17322 h 32153"/>
                  <a:gd name="connsiteX3-387" fmla="*/ 17763 w 21600"/>
                  <a:gd name="connsiteY3-388" fmla="*/ 12754 h 32153"/>
                  <a:gd name="connsiteX4-389" fmla="*/ 14028 w 21600"/>
                  <a:gd name="connsiteY4-390" fmla="*/ 21562 h 32153"/>
                  <a:gd name="connsiteX5-391" fmla="*/ 10216 w 21600"/>
                  <a:gd name="connsiteY5-392" fmla="*/ 14903 h 32153"/>
                  <a:gd name="connsiteX6-393" fmla="*/ 6156 w 21600"/>
                  <a:gd name="connsiteY6-394" fmla="*/ 32153 h 32153"/>
                  <a:gd name="connsiteX7-395" fmla="*/ 2973 w 21600"/>
                  <a:gd name="connsiteY7-396" fmla="*/ 22932 h 32153"/>
                  <a:gd name="connsiteX8-397" fmla="*/ 0 w 21600"/>
                  <a:gd name="connsiteY8-398" fmla="*/ 20172 h 32153"/>
                  <a:gd name="connsiteX9-399" fmla="*/ 0 w 21600"/>
                  <a:gd name="connsiteY9-400" fmla="*/ 0 h 32153"/>
                  <a:gd name="connsiteX0-401" fmla="*/ 0 w 21600"/>
                  <a:gd name="connsiteY0-402" fmla="*/ 0 h 32153"/>
                  <a:gd name="connsiteX1-403" fmla="*/ 21600 w 21600"/>
                  <a:gd name="connsiteY1-404" fmla="*/ 0 h 32153"/>
                  <a:gd name="connsiteX2-405" fmla="*/ 21600 w 21600"/>
                  <a:gd name="connsiteY2-406" fmla="*/ 17322 h 32153"/>
                  <a:gd name="connsiteX3-407" fmla="*/ 17763 w 21600"/>
                  <a:gd name="connsiteY3-408" fmla="*/ 12754 h 32153"/>
                  <a:gd name="connsiteX4-409" fmla="*/ 14028 w 21600"/>
                  <a:gd name="connsiteY4-410" fmla="*/ 21562 h 32153"/>
                  <a:gd name="connsiteX5-411" fmla="*/ 10216 w 21600"/>
                  <a:gd name="connsiteY5-412" fmla="*/ 14903 h 32153"/>
                  <a:gd name="connsiteX6-413" fmla="*/ 6156 w 21600"/>
                  <a:gd name="connsiteY6-414" fmla="*/ 32153 h 32153"/>
                  <a:gd name="connsiteX7-415" fmla="*/ 2973 w 21600"/>
                  <a:gd name="connsiteY7-416" fmla="*/ 22932 h 32153"/>
                  <a:gd name="connsiteX8-417" fmla="*/ 0 w 21600"/>
                  <a:gd name="connsiteY8-418" fmla="*/ 20172 h 32153"/>
                  <a:gd name="connsiteX9-419" fmla="*/ 0 w 21600"/>
                  <a:gd name="connsiteY9-420" fmla="*/ 0 h 32153"/>
                  <a:gd name="connsiteX0-421" fmla="*/ 0 w 21600"/>
                  <a:gd name="connsiteY0-422" fmla="*/ 0 h 32153"/>
                  <a:gd name="connsiteX1-423" fmla="*/ 21600 w 21600"/>
                  <a:gd name="connsiteY1-424" fmla="*/ 0 h 32153"/>
                  <a:gd name="connsiteX2-425" fmla="*/ 21600 w 21600"/>
                  <a:gd name="connsiteY2-426" fmla="*/ 17322 h 32153"/>
                  <a:gd name="connsiteX3-427" fmla="*/ 17763 w 21600"/>
                  <a:gd name="connsiteY3-428" fmla="*/ 12754 h 32153"/>
                  <a:gd name="connsiteX4-429" fmla="*/ 14028 w 21600"/>
                  <a:gd name="connsiteY4-430" fmla="*/ 21562 h 32153"/>
                  <a:gd name="connsiteX5-431" fmla="*/ 10216 w 21600"/>
                  <a:gd name="connsiteY5-432" fmla="*/ 14903 h 32153"/>
                  <a:gd name="connsiteX6-433" fmla="*/ 6156 w 21600"/>
                  <a:gd name="connsiteY6-434" fmla="*/ 32153 h 32153"/>
                  <a:gd name="connsiteX7-435" fmla="*/ 2973 w 21600"/>
                  <a:gd name="connsiteY7-436" fmla="*/ 22932 h 32153"/>
                  <a:gd name="connsiteX8-437" fmla="*/ 0 w 21600"/>
                  <a:gd name="connsiteY8-438" fmla="*/ 20172 h 32153"/>
                  <a:gd name="connsiteX9-439" fmla="*/ 0 w 21600"/>
                  <a:gd name="connsiteY9-440" fmla="*/ 0 h 32153"/>
                  <a:gd name="connsiteX0-441" fmla="*/ 0 w 21600"/>
                  <a:gd name="connsiteY0-442" fmla="*/ 0 h 32153"/>
                  <a:gd name="connsiteX1-443" fmla="*/ 21600 w 21600"/>
                  <a:gd name="connsiteY1-444" fmla="*/ 0 h 32153"/>
                  <a:gd name="connsiteX2-445" fmla="*/ 21600 w 21600"/>
                  <a:gd name="connsiteY2-446" fmla="*/ 17322 h 32153"/>
                  <a:gd name="connsiteX3-447" fmla="*/ 17763 w 21600"/>
                  <a:gd name="connsiteY3-448" fmla="*/ 12754 h 32153"/>
                  <a:gd name="connsiteX4-449" fmla="*/ 14028 w 21600"/>
                  <a:gd name="connsiteY4-450" fmla="*/ 21562 h 32153"/>
                  <a:gd name="connsiteX5-451" fmla="*/ 10216 w 21600"/>
                  <a:gd name="connsiteY5-452" fmla="*/ 14903 h 32153"/>
                  <a:gd name="connsiteX6-453" fmla="*/ 6156 w 21600"/>
                  <a:gd name="connsiteY6-454" fmla="*/ 32153 h 32153"/>
                  <a:gd name="connsiteX7-455" fmla="*/ 2973 w 21600"/>
                  <a:gd name="connsiteY7-456" fmla="*/ 22932 h 32153"/>
                  <a:gd name="connsiteX8-457" fmla="*/ 0 w 21600"/>
                  <a:gd name="connsiteY8-458" fmla="*/ 20172 h 32153"/>
                  <a:gd name="connsiteX9-459" fmla="*/ 0 w 21600"/>
                  <a:gd name="connsiteY9-460" fmla="*/ 0 h 32153"/>
                  <a:gd name="connsiteX0-461" fmla="*/ 0 w 21600"/>
                  <a:gd name="connsiteY0-462" fmla="*/ 0 h 32161"/>
                  <a:gd name="connsiteX1-463" fmla="*/ 21600 w 21600"/>
                  <a:gd name="connsiteY1-464" fmla="*/ 0 h 32161"/>
                  <a:gd name="connsiteX2-465" fmla="*/ 21600 w 21600"/>
                  <a:gd name="connsiteY2-466" fmla="*/ 17322 h 32161"/>
                  <a:gd name="connsiteX3-467" fmla="*/ 17763 w 21600"/>
                  <a:gd name="connsiteY3-468" fmla="*/ 12754 h 32161"/>
                  <a:gd name="connsiteX4-469" fmla="*/ 14028 w 21600"/>
                  <a:gd name="connsiteY4-470" fmla="*/ 21562 h 32161"/>
                  <a:gd name="connsiteX5-471" fmla="*/ 10216 w 21600"/>
                  <a:gd name="connsiteY5-472" fmla="*/ 14903 h 32161"/>
                  <a:gd name="connsiteX6-473" fmla="*/ 6156 w 21600"/>
                  <a:gd name="connsiteY6-474" fmla="*/ 32153 h 32161"/>
                  <a:gd name="connsiteX7-475" fmla="*/ 2973 w 21600"/>
                  <a:gd name="connsiteY7-476" fmla="*/ 22932 h 32161"/>
                  <a:gd name="connsiteX8-477" fmla="*/ 0 w 21600"/>
                  <a:gd name="connsiteY8-478" fmla="*/ 20172 h 32161"/>
                  <a:gd name="connsiteX9-479" fmla="*/ 0 w 21600"/>
                  <a:gd name="connsiteY9-480" fmla="*/ 0 h 32161"/>
                  <a:gd name="connsiteX0-481" fmla="*/ 0 w 21600"/>
                  <a:gd name="connsiteY0-482" fmla="*/ 0 h 32188"/>
                  <a:gd name="connsiteX1-483" fmla="*/ 21600 w 21600"/>
                  <a:gd name="connsiteY1-484" fmla="*/ 0 h 32188"/>
                  <a:gd name="connsiteX2-485" fmla="*/ 21600 w 21600"/>
                  <a:gd name="connsiteY2-486" fmla="*/ 17322 h 32188"/>
                  <a:gd name="connsiteX3-487" fmla="*/ 17763 w 21600"/>
                  <a:gd name="connsiteY3-488" fmla="*/ 12754 h 32188"/>
                  <a:gd name="connsiteX4-489" fmla="*/ 14028 w 21600"/>
                  <a:gd name="connsiteY4-490" fmla="*/ 21562 h 32188"/>
                  <a:gd name="connsiteX5-491" fmla="*/ 10216 w 21600"/>
                  <a:gd name="connsiteY5-492" fmla="*/ 14903 h 32188"/>
                  <a:gd name="connsiteX6-493" fmla="*/ 6156 w 21600"/>
                  <a:gd name="connsiteY6-494" fmla="*/ 32153 h 32188"/>
                  <a:gd name="connsiteX7-495" fmla="*/ 2973 w 21600"/>
                  <a:gd name="connsiteY7-496" fmla="*/ 22932 h 32188"/>
                  <a:gd name="connsiteX8-497" fmla="*/ 0 w 21600"/>
                  <a:gd name="connsiteY8-498" fmla="*/ 20172 h 32188"/>
                  <a:gd name="connsiteX9-499" fmla="*/ 0 w 21600"/>
                  <a:gd name="connsiteY9-500" fmla="*/ 0 h 32188"/>
                  <a:gd name="connsiteX0-501" fmla="*/ 0 w 21600"/>
                  <a:gd name="connsiteY0-502" fmla="*/ 0 h 32188"/>
                  <a:gd name="connsiteX1-503" fmla="*/ 21600 w 21600"/>
                  <a:gd name="connsiteY1-504" fmla="*/ 0 h 32188"/>
                  <a:gd name="connsiteX2-505" fmla="*/ 19980 w 21600"/>
                  <a:gd name="connsiteY2-506" fmla="*/ 17422 h 32188"/>
                  <a:gd name="connsiteX3-507" fmla="*/ 17763 w 21600"/>
                  <a:gd name="connsiteY3-508" fmla="*/ 12754 h 32188"/>
                  <a:gd name="connsiteX4-509" fmla="*/ 14028 w 21600"/>
                  <a:gd name="connsiteY4-510" fmla="*/ 21562 h 32188"/>
                  <a:gd name="connsiteX5-511" fmla="*/ 10216 w 21600"/>
                  <a:gd name="connsiteY5-512" fmla="*/ 14903 h 32188"/>
                  <a:gd name="connsiteX6-513" fmla="*/ 6156 w 21600"/>
                  <a:gd name="connsiteY6-514" fmla="*/ 32153 h 32188"/>
                  <a:gd name="connsiteX7-515" fmla="*/ 2973 w 21600"/>
                  <a:gd name="connsiteY7-516" fmla="*/ 22932 h 32188"/>
                  <a:gd name="connsiteX8-517" fmla="*/ 0 w 21600"/>
                  <a:gd name="connsiteY8-518" fmla="*/ 20172 h 32188"/>
                  <a:gd name="connsiteX9-519" fmla="*/ 0 w 21600"/>
                  <a:gd name="connsiteY9-520" fmla="*/ 0 h 32188"/>
                  <a:gd name="connsiteX0-521" fmla="*/ 0 w 21600"/>
                  <a:gd name="connsiteY0-522" fmla="*/ 0 h 32188"/>
                  <a:gd name="connsiteX1-523" fmla="*/ 21600 w 21600"/>
                  <a:gd name="connsiteY1-524" fmla="*/ 0 h 32188"/>
                  <a:gd name="connsiteX2-525" fmla="*/ 19980 w 21600"/>
                  <a:gd name="connsiteY2-526" fmla="*/ 17422 h 32188"/>
                  <a:gd name="connsiteX3-527" fmla="*/ 17763 w 21600"/>
                  <a:gd name="connsiteY3-528" fmla="*/ 12754 h 32188"/>
                  <a:gd name="connsiteX4-529" fmla="*/ 14028 w 21600"/>
                  <a:gd name="connsiteY4-530" fmla="*/ 21562 h 32188"/>
                  <a:gd name="connsiteX5-531" fmla="*/ 10216 w 21600"/>
                  <a:gd name="connsiteY5-532" fmla="*/ 14903 h 32188"/>
                  <a:gd name="connsiteX6-533" fmla="*/ 6156 w 21600"/>
                  <a:gd name="connsiteY6-534" fmla="*/ 32153 h 32188"/>
                  <a:gd name="connsiteX7-535" fmla="*/ 2973 w 21600"/>
                  <a:gd name="connsiteY7-536" fmla="*/ 22932 h 32188"/>
                  <a:gd name="connsiteX8-537" fmla="*/ 0 w 21600"/>
                  <a:gd name="connsiteY8-538" fmla="*/ 20172 h 32188"/>
                  <a:gd name="connsiteX9-539" fmla="*/ 0 w 21600"/>
                  <a:gd name="connsiteY9-540" fmla="*/ 0 h 32188"/>
                  <a:gd name="connsiteX0-541" fmla="*/ 0 w 21600"/>
                  <a:gd name="connsiteY0-542" fmla="*/ 0 h 32188"/>
                  <a:gd name="connsiteX1-543" fmla="*/ 21600 w 21600"/>
                  <a:gd name="connsiteY1-544" fmla="*/ 0 h 32188"/>
                  <a:gd name="connsiteX2-545" fmla="*/ 19980 w 21600"/>
                  <a:gd name="connsiteY2-546" fmla="*/ 17422 h 32188"/>
                  <a:gd name="connsiteX3-547" fmla="*/ 17763 w 21600"/>
                  <a:gd name="connsiteY3-548" fmla="*/ 12754 h 32188"/>
                  <a:gd name="connsiteX4-549" fmla="*/ 14028 w 21600"/>
                  <a:gd name="connsiteY4-550" fmla="*/ 21562 h 32188"/>
                  <a:gd name="connsiteX5-551" fmla="*/ 10216 w 21600"/>
                  <a:gd name="connsiteY5-552" fmla="*/ 14903 h 32188"/>
                  <a:gd name="connsiteX6-553" fmla="*/ 6156 w 21600"/>
                  <a:gd name="connsiteY6-554" fmla="*/ 32153 h 32188"/>
                  <a:gd name="connsiteX7-555" fmla="*/ 2973 w 21600"/>
                  <a:gd name="connsiteY7-556" fmla="*/ 22932 h 32188"/>
                  <a:gd name="connsiteX8-557" fmla="*/ 0 w 21600"/>
                  <a:gd name="connsiteY8-558" fmla="*/ 20172 h 32188"/>
                  <a:gd name="connsiteX9-559" fmla="*/ 0 w 21600"/>
                  <a:gd name="connsiteY9-560" fmla="*/ 0 h 32188"/>
                  <a:gd name="connsiteX0-561" fmla="*/ 0 w 21600"/>
                  <a:gd name="connsiteY0-562" fmla="*/ 0 h 32188"/>
                  <a:gd name="connsiteX1-563" fmla="*/ 21600 w 21600"/>
                  <a:gd name="connsiteY1-564" fmla="*/ 0 h 32188"/>
                  <a:gd name="connsiteX2-565" fmla="*/ 19980 w 21600"/>
                  <a:gd name="connsiteY2-566" fmla="*/ 17422 h 32188"/>
                  <a:gd name="connsiteX3-567" fmla="*/ 17763 w 21600"/>
                  <a:gd name="connsiteY3-568" fmla="*/ 12754 h 32188"/>
                  <a:gd name="connsiteX4-569" fmla="*/ 14028 w 21600"/>
                  <a:gd name="connsiteY4-570" fmla="*/ 21562 h 32188"/>
                  <a:gd name="connsiteX5-571" fmla="*/ 10216 w 21600"/>
                  <a:gd name="connsiteY5-572" fmla="*/ 14903 h 32188"/>
                  <a:gd name="connsiteX6-573" fmla="*/ 6156 w 21600"/>
                  <a:gd name="connsiteY6-574" fmla="*/ 32153 h 32188"/>
                  <a:gd name="connsiteX7-575" fmla="*/ 2973 w 21600"/>
                  <a:gd name="connsiteY7-576" fmla="*/ 22932 h 32188"/>
                  <a:gd name="connsiteX8-577" fmla="*/ 0 w 21600"/>
                  <a:gd name="connsiteY8-578" fmla="*/ 20172 h 32188"/>
                  <a:gd name="connsiteX9-579" fmla="*/ 0 w 21600"/>
                  <a:gd name="connsiteY9-580" fmla="*/ 0 h 32188"/>
                  <a:gd name="connsiteX0-581" fmla="*/ 0 w 22865"/>
                  <a:gd name="connsiteY0-582" fmla="*/ 0 h 32188"/>
                  <a:gd name="connsiteX1-583" fmla="*/ 21600 w 22865"/>
                  <a:gd name="connsiteY1-584" fmla="*/ 0 h 32188"/>
                  <a:gd name="connsiteX2-585" fmla="*/ 19980 w 22865"/>
                  <a:gd name="connsiteY2-586" fmla="*/ 17422 h 32188"/>
                  <a:gd name="connsiteX3-587" fmla="*/ 17763 w 22865"/>
                  <a:gd name="connsiteY3-588" fmla="*/ 12754 h 32188"/>
                  <a:gd name="connsiteX4-589" fmla="*/ 14028 w 22865"/>
                  <a:gd name="connsiteY4-590" fmla="*/ 21562 h 32188"/>
                  <a:gd name="connsiteX5-591" fmla="*/ 10216 w 22865"/>
                  <a:gd name="connsiteY5-592" fmla="*/ 14903 h 32188"/>
                  <a:gd name="connsiteX6-593" fmla="*/ 6156 w 22865"/>
                  <a:gd name="connsiteY6-594" fmla="*/ 32153 h 32188"/>
                  <a:gd name="connsiteX7-595" fmla="*/ 2973 w 22865"/>
                  <a:gd name="connsiteY7-596" fmla="*/ 22932 h 32188"/>
                  <a:gd name="connsiteX8-597" fmla="*/ 0 w 22865"/>
                  <a:gd name="connsiteY8-598" fmla="*/ 20172 h 32188"/>
                  <a:gd name="connsiteX9-599" fmla="*/ 0 w 22865"/>
                  <a:gd name="connsiteY9-600" fmla="*/ 0 h 32188"/>
                  <a:gd name="connsiteX0-601" fmla="*/ 0 w 21600"/>
                  <a:gd name="connsiteY0-602" fmla="*/ 0 h 32188"/>
                  <a:gd name="connsiteX1-603" fmla="*/ 21600 w 21600"/>
                  <a:gd name="connsiteY1-604" fmla="*/ 0 h 32188"/>
                  <a:gd name="connsiteX2-605" fmla="*/ 19980 w 21600"/>
                  <a:gd name="connsiteY2-606" fmla="*/ 17422 h 32188"/>
                  <a:gd name="connsiteX3-607" fmla="*/ 17763 w 21600"/>
                  <a:gd name="connsiteY3-608" fmla="*/ 12754 h 32188"/>
                  <a:gd name="connsiteX4-609" fmla="*/ 14028 w 21600"/>
                  <a:gd name="connsiteY4-610" fmla="*/ 21562 h 32188"/>
                  <a:gd name="connsiteX5-611" fmla="*/ 10216 w 21600"/>
                  <a:gd name="connsiteY5-612" fmla="*/ 14903 h 32188"/>
                  <a:gd name="connsiteX6-613" fmla="*/ 6156 w 21600"/>
                  <a:gd name="connsiteY6-614" fmla="*/ 32153 h 32188"/>
                  <a:gd name="connsiteX7-615" fmla="*/ 2973 w 21600"/>
                  <a:gd name="connsiteY7-616" fmla="*/ 22932 h 32188"/>
                  <a:gd name="connsiteX8-617" fmla="*/ 0 w 21600"/>
                  <a:gd name="connsiteY8-618" fmla="*/ 20172 h 32188"/>
                  <a:gd name="connsiteX9-619" fmla="*/ 0 w 21600"/>
                  <a:gd name="connsiteY9-620" fmla="*/ 0 h 32188"/>
                  <a:gd name="connsiteX0-621" fmla="*/ 0 w 21600"/>
                  <a:gd name="connsiteY0-622" fmla="*/ 0 h 32188"/>
                  <a:gd name="connsiteX1-623" fmla="*/ 21600 w 21600"/>
                  <a:gd name="connsiteY1-624" fmla="*/ 0 h 32188"/>
                  <a:gd name="connsiteX2-625" fmla="*/ 19665 w 21600"/>
                  <a:gd name="connsiteY2-626" fmla="*/ 18824 h 32188"/>
                  <a:gd name="connsiteX3-627" fmla="*/ 17763 w 21600"/>
                  <a:gd name="connsiteY3-628" fmla="*/ 12754 h 32188"/>
                  <a:gd name="connsiteX4-629" fmla="*/ 14028 w 21600"/>
                  <a:gd name="connsiteY4-630" fmla="*/ 21562 h 32188"/>
                  <a:gd name="connsiteX5-631" fmla="*/ 10216 w 21600"/>
                  <a:gd name="connsiteY5-632" fmla="*/ 14903 h 32188"/>
                  <a:gd name="connsiteX6-633" fmla="*/ 6156 w 21600"/>
                  <a:gd name="connsiteY6-634" fmla="*/ 32153 h 32188"/>
                  <a:gd name="connsiteX7-635" fmla="*/ 2973 w 21600"/>
                  <a:gd name="connsiteY7-636" fmla="*/ 22932 h 32188"/>
                  <a:gd name="connsiteX8-637" fmla="*/ 0 w 21600"/>
                  <a:gd name="connsiteY8-638" fmla="*/ 20172 h 32188"/>
                  <a:gd name="connsiteX9-639" fmla="*/ 0 w 21600"/>
                  <a:gd name="connsiteY9-640" fmla="*/ 0 h 32188"/>
                  <a:gd name="connsiteX0-641" fmla="*/ 0 w 21600"/>
                  <a:gd name="connsiteY0-642" fmla="*/ 0 h 32188"/>
                  <a:gd name="connsiteX1-643" fmla="*/ 21600 w 21600"/>
                  <a:gd name="connsiteY1-644" fmla="*/ 0 h 32188"/>
                  <a:gd name="connsiteX2-645" fmla="*/ 19665 w 21600"/>
                  <a:gd name="connsiteY2-646" fmla="*/ 18824 h 32188"/>
                  <a:gd name="connsiteX3-647" fmla="*/ 18585 w 21600"/>
                  <a:gd name="connsiteY3-648" fmla="*/ 10825 h 32188"/>
                  <a:gd name="connsiteX4-649" fmla="*/ 17763 w 21600"/>
                  <a:gd name="connsiteY4-650" fmla="*/ 12754 h 32188"/>
                  <a:gd name="connsiteX5-651" fmla="*/ 14028 w 21600"/>
                  <a:gd name="connsiteY5-652" fmla="*/ 21562 h 32188"/>
                  <a:gd name="connsiteX6-653" fmla="*/ 10216 w 21600"/>
                  <a:gd name="connsiteY6-654" fmla="*/ 14903 h 32188"/>
                  <a:gd name="connsiteX7-655" fmla="*/ 6156 w 21600"/>
                  <a:gd name="connsiteY7-656" fmla="*/ 32153 h 32188"/>
                  <a:gd name="connsiteX8-657" fmla="*/ 2973 w 21600"/>
                  <a:gd name="connsiteY8-658" fmla="*/ 22932 h 32188"/>
                  <a:gd name="connsiteX9-659" fmla="*/ 0 w 21600"/>
                  <a:gd name="connsiteY9-660" fmla="*/ 20172 h 32188"/>
                  <a:gd name="connsiteX10" fmla="*/ 0 w 21600"/>
                  <a:gd name="connsiteY10" fmla="*/ 0 h 32188"/>
                  <a:gd name="connsiteX0-661" fmla="*/ 0 w 21600"/>
                  <a:gd name="connsiteY0-662" fmla="*/ 0 h 32188"/>
                  <a:gd name="connsiteX1-663" fmla="*/ 21600 w 21600"/>
                  <a:gd name="connsiteY1-664" fmla="*/ 0 h 32188"/>
                  <a:gd name="connsiteX2-665" fmla="*/ 19665 w 21600"/>
                  <a:gd name="connsiteY2-666" fmla="*/ 18824 h 32188"/>
                  <a:gd name="connsiteX3-667" fmla="*/ 18495 w 21600"/>
                  <a:gd name="connsiteY3-668" fmla="*/ 9924 h 32188"/>
                  <a:gd name="connsiteX4-669" fmla="*/ 17763 w 21600"/>
                  <a:gd name="connsiteY4-670" fmla="*/ 12754 h 32188"/>
                  <a:gd name="connsiteX5-671" fmla="*/ 14028 w 21600"/>
                  <a:gd name="connsiteY5-672" fmla="*/ 21562 h 32188"/>
                  <a:gd name="connsiteX6-673" fmla="*/ 10216 w 21600"/>
                  <a:gd name="connsiteY6-674" fmla="*/ 14903 h 32188"/>
                  <a:gd name="connsiteX7-675" fmla="*/ 6156 w 21600"/>
                  <a:gd name="connsiteY7-676" fmla="*/ 32153 h 32188"/>
                  <a:gd name="connsiteX8-677" fmla="*/ 2973 w 21600"/>
                  <a:gd name="connsiteY8-678" fmla="*/ 22932 h 32188"/>
                  <a:gd name="connsiteX9-679" fmla="*/ 0 w 21600"/>
                  <a:gd name="connsiteY9-680" fmla="*/ 20172 h 32188"/>
                  <a:gd name="connsiteX10-681" fmla="*/ 0 w 21600"/>
                  <a:gd name="connsiteY10-682" fmla="*/ 0 h 32188"/>
                  <a:gd name="connsiteX0-683" fmla="*/ 0 w 21600"/>
                  <a:gd name="connsiteY0-684" fmla="*/ 0 h 32188"/>
                  <a:gd name="connsiteX1-685" fmla="*/ 21600 w 21600"/>
                  <a:gd name="connsiteY1-686" fmla="*/ 0 h 32188"/>
                  <a:gd name="connsiteX2-687" fmla="*/ 19665 w 21600"/>
                  <a:gd name="connsiteY2-688" fmla="*/ 18824 h 32188"/>
                  <a:gd name="connsiteX3-689" fmla="*/ 18495 w 21600"/>
                  <a:gd name="connsiteY3-690" fmla="*/ 9924 h 32188"/>
                  <a:gd name="connsiteX4-691" fmla="*/ 16031 w 21600"/>
                  <a:gd name="connsiteY4-692" fmla="*/ 18661 h 32188"/>
                  <a:gd name="connsiteX5-693" fmla="*/ 14028 w 21600"/>
                  <a:gd name="connsiteY5-694" fmla="*/ 21562 h 32188"/>
                  <a:gd name="connsiteX6-695" fmla="*/ 10216 w 21600"/>
                  <a:gd name="connsiteY6-696" fmla="*/ 14903 h 32188"/>
                  <a:gd name="connsiteX7-697" fmla="*/ 6156 w 21600"/>
                  <a:gd name="connsiteY7-698" fmla="*/ 32153 h 32188"/>
                  <a:gd name="connsiteX8-699" fmla="*/ 2973 w 21600"/>
                  <a:gd name="connsiteY8-700" fmla="*/ 22932 h 32188"/>
                  <a:gd name="connsiteX9-701" fmla="*/ 0 w 21600"/>
                  <a:gd name="connsiteY9-702" fmla="*/ 20172 h 32188"/>
                  <a:gd name="connsiteX10-703" fmla="*/ 0 w 21600"/>
                  <a:gd name="connsiteY10-704" fmla="*/ 0 h 32188"/>
                  <a:gd name="connsiteX0-705" fmla="*/ 0 w 21600"/>
                  <a:gd name="connsiteY0-706" fmla="*/ 0 h 32188"/>
                  <a:gd name="connsiteX1-707" fmla="*/ 21600 w 21600"/>
                  <a:gd name="connsiteY1-708" fmla="*/ 0 h 32188"/>
                  <a:gd name="connsiteX2-709" fmla="*/ 19665 w 21600"/>
                  <a:gd name="connsiteY2-710" fmla="*/ 18824 h 32188"/>
                  <a:gd name="connsiteX3-711" fmla="*/ 17978 w 21600"/>
                  <a:gd name="connsiteY3-712" fmla="*/ 10324 h 32188"/>
                  <a:gd name="connsiteX4-713" fmla="*/ 16031 w 21600"/>
                  <a:gd name="connsiteY4-714" fmla="*/ 18661 h 32188"/>
                  <a:gd name="connsiteX5-715" fmla="*/ 14028 w 21600"/>
                  <a:gd name="connsiteY5-716" fmla="*/ 21562 h 32188"/>
                  <a:gd name="connsiteX6-717" fmla="*/ 10216 w 21600"/>
                  <a:gd name="connsiteY6-718" fmla="*/ 14903 h 32188"/>
                  <a:gd name="connsiteX7-719" fmla="*/ 6156 w 21600"/>
                  <a:gd name="connsiteY7-720" fmla="*/ 32153 h 32188"/>
                  <a:gd name="connsiteX8-721" fmla="*/ 2973 w 21600"/>
                  <a:gd name="connsiteY8-722" fmla="*/ 22932 h 32188"/>
                  <a:gd name="connsiteX9-723" fmla="*/ 0 w 21600"/>
                  <a:gd name="connsiteY9-724" fmla="*/ 20172 h 32188"/>
                  <a:gd name="connsiteX10-725" fmla="*/ 0 w 21600"/>
                  <a:gd name="connsiteY10-726" fmla="*/ 0 h 32188"/>
                  <a:gd name="connsiteX0-727" fmla="*/ 0 w 21600"/>
                  <a:gd name="connsiteY0-728" fmla="*/ 0 h 32188"/>
                  <a:gd name="connsiteX1-729" fmla="*/ 21600 w 21600"/>
                  <a:gd name="connsiteY1-730" fmla="*/ 0 h 32188"/>
                  <a:gd name="connsiteX2-731" fmla="*/ 19665 w 21600"/>
                  <a:gd name="connsiteY2-732" fmla="*/ 18824 h 32188"/>
                  <a:gd name="connsiteX3-733" fmla="*/ 17978 w 21600"/>
                  <a:gd name="connsiteY3-734" fmla="*/ 10324 h 32188"/>
                  <a:gd name="connsiteX4-735" fmla="*/ 16031 w 21600"/>
                  <a:gd name="connsiteY4-736" fmla="*/ 18661 h 32188"/>
                  <a:gd name="connsiteX5-737" fmla="*/ 14028 w 21600"/>
                  <a:gd name="connsiteY5-738" fmla="*/ 21562 h 32188"/>
                  <a:gd name="connsiteX6-739" fmla="*/ 10216 w 21600"/>
                  <a:gd name="connsiteY6-740" fmla="*/ 14903 h 32188"/>
                  <a:gd name="connsiteX7-741" fmla="*/ 6156 w 21600"/>
                  <a:gd name="connsiteY7-742" fmla="*/ 32153 h 32188"/>
                  <a:gd name="connsiteX8-743" fmla="*/ 2973 w 21600"/>
                  <a:gd name="connsiteY8-744" fmla="*/ 22932 h 32188"/>
                  <a:gd name="connsiteX9-745" fmla="*/ 0 w 21600"/>
                  <a:gd name="connsiteY9-746" fmla="*/ 20172 h 32188"/>
                  <a:gd name="connsiteX10-747" fmla="*/ 0 w 21600"/>
                  <a:gd name="connsiteY10-748" fmla="*/ 0 h 32188"/>
                  <a:gd name="connsiteX0-749" fmla="*/ 0 w 21600"/>
                  <a:gd name="connsiteY0-750" fmla="*/ 0 h 32188"/>
                  <a:gd name="connsiteX1-751" fmla="*/ 21600 w 21600"/>
                  <a:gd name="connsiteY1-752" fmla="*/ 0 h 32188"/>
                  <a:gd name="connsiteX2-753" fmla="*/ 19665 w 21600"/>
                  <a:gd name="connsiteY2-754" fmla="*/ 18824 h 32188"/>
                  <a:gd name="connsiteX3-755" fmla="*/ 17978 w 21600"/>
                  <a:gd name="connsiteY3-756" fmla="*/ 10324 h 32188"/>
                  <a:gd name="connsiteX4-757" fmla="*/ 16031 w 21600"/>
                  <a:gd name="connsiteY4-758" fmla="*/ 18661 h 32188"/>
                  <a:gd name="connsiteX5-759" fmla="*/ 14028 w 21600"/>
                  <a:gd name="connsiteY5-760" fmla="*/ 21562 h 32188"/>
                  <a:gd name="connsiteX6-761" fmla="*/ 10216 w 21600"/>
                  <a:gd name="connsiteY6-762" fmla="*/ 14903 h 32188"/>
                  <a:gd name="connsiteX7-763" fmla="*/ 6156 w 21600"/>
                  <a:gd name="connsiteY7-764" fmla="*/ 32153 h 32188"/>
                  <a:gd name="connsiteX8-765" fmla="*/ 2973 w 21600"/>
                  <a:gd name="connsiteY8-766" fmla="*/ 22932 h 32188"/>
                  <a:gd name="connsiteX9-767" fmla="*/ 0 w 21600"/>
                  <a:gd name="connsiteY9-768" fmla="*/ 20172 h 32188"/>
                  <a:gd name="connsiteX10-769" fmla="*/ 0 w 21600"/>
                  <a:gd name="connsiteY10-770" fmla="*/ 0 h 32188"/>
                  <a:gd name="connsiteX0-771" fmla="*/ 0 w 21600"/>
                  <a:gd name="connsiteY0-772" fmla="*/ 0 h 32188"/>
                  <a:gd name="connsiteX1-773" fmla="*/ 21600 w 21600"/>
                  <a:gd name="connsiteY1-774" fmla="*/ 0 h 32188"/>
                  <a:gd name="connsiteX2-775" fmla="*/ 19665 w 21600"/>
                  <a:gd name="connsiteY2-776" fmla="*/ 18824 h 32188"/>
                  <a:gd name="connsiteX3-777" fmla="*/ 17978 w 21600"/>
                  <a:gd name="connsiteY3-778" fmla="*/ 10324 h 32188"/>
                  <a:gd name="connsiteX4-779" fmla="*/ 16031 w 21600"/>
                  <a:gd name="connsiteY4-780" fmla="*/ 18661 h 32188"/>
                  <a:gd name="connsiteX5-781" fmla="*/ 14028 w 21600"/>
                  <a:gd name="connsiteY5-782" fmla="*/ 21562 h 32188"/>
                  <a:gd name="connsiteX6-783" fmla="*/ 10216 w 21600"/>
                  <a:gd name="connsiteY6-784" fmla="*/ 14903 h 32188"/>
                  <a:gd name="connsiteX7-785" fmla="*/ 6156 w 21600"/>
                  <a:gd name="connsiteY7-786" fmla="*/ 32153 h 32188"/>
                  <a:gd name="connsiteX8-787" fmla="*/ 2973 w 21600"/>
                  <a:gd name="connsiteY8-788" fmla="*/ 22932 h 32188"/>
                  <a:gd name="connsiteX9-789" fmla="*/ 0 w 21600"/>
                  <a:gd name="connsiteY9-790" fmla="*/ 20172 h 32188"/>
                  <a:gd name="connsiteX10-791" fmla="*/ 0 w 21600"/>
                  <a:gd name="connsiteY10-792" fmla="*/ 0 h 32188"/>
                  <a:gd name="connsiteX0-793" fmla="*/ 0 w 21600"/>
                  <a:gd name="connsiteY0-794" fmla="*/ 0 h 32188"/>
                  <a:gd name="connsiteX1-795" fmla="*/ 21600 w 21600"/>
                  <a:gd name="connsiteY1-796" fmla="*/ 0 h 32188"/>
                  <a:gd name="connsiteX2-797" fmla="*/ 19665 w 21600"/>
                  <a:gd name="connsiteY2-798" fmla="*/ 18824 h 32188"/>
                  <a:gd name="connsiteX3-799" fmla="*/ 17978 w 21600"/>
                  <a:gd name="connsiteY3-800" fmla="*/ 10324 h 32188"/>
                  <a:gd name="connsiteX4-801" fmla="*/ 16031 w 21600"/>
                  <a:gd name="connsiteY4-802" fmla="*/ 18661 h 32188"/>
                  <a:gd name="connsiteX5-803" fmla="*/ 14028 w 21600"/>
                  <a:gd name="connsiteY5-804" fmla="*/ 21562 h 32188"/>
                  <a:gd name="connsiteX6-805" fmla="*/ 10216 w 21600"/>
                  <a:gd name="connsiteY6-806" fmla="*/ 14903 h 32188"/>
                  <a:gd name="connsiteX7-807" fmla="*/ 6156 w 21600"/>
                  <a:gd name="connsiteY7-808" fmla="*/ 32153 h 32188"/>
                  <a:gd name="connsiteX8-809" fmla="*/ 2973 w 21600"/>
                  <a:gd name="connsiteY8-810" fmla="*/ 22932 h 32188"/>
                  <a:gd name="connsiteX9-811" fmla="*/ 0 w 21600"/>
                  <a:gd name="connsiteY9-812" fmla="*/ 20172 h 32188"/>
                  <a:gd name="connsiteX10-813" fmla="*/ 0 w 21600"/>
                  <a:gd name="connsiteY10-814" fmla="*/ 0 h 32188"/>
                  <a:gd name="connsiteX0-815" fmla="*/ 0 w 21600"/>
                  <a:gd name="connsiteY0-816" fmla="*/ 0 h 32188"/>
                  <a:gd name="connsiteX1-817" fmla="*/ 21600 w 21600"/>
                  <a:gd name="connsiteY1-818" fmla="*/ 0 h 32188"/>
                  <a:gd name="connsiteX2-819" fmla="*/ 19665 w 21600"/>
                  <a:gd name="connsiteY2-820" fmla="*/ 18824 h 32188"/>
                  <a:gd name="connsiteX3-821" fmla="*/ 17978 w 21600"/>
                  <a:gd name="connsiteY3-822" fmla="*/ 10324 h 32188"/>
                  <a:gd name="connsiteX4-823" fmla="*/ 16031 w 21600"/>
                  <a:gd name="connsiteY4-824" fmla="*/ 18661 h 32188"/>
                  <a:gd name="connsiteX5-825" fmla="*/ 14028 w 21600"/>
                  <a:gd name="connsiteY5-826" fmla="*/ 21562 h 32188"/>
                  <a:gd name="connsiteX6-827" fmla="*/ 10216 w 21600"/>
                  <a:gd name="connsiteY6-828" fmla="*/ 14903 h 32188"/>
                  <a:gd name="connsiteX7-829" fmla="*/ 6156 w 21600"/>
                  <a:gd name="connsiteY7-830" fmla="*/ 32153 h 32188"/>
                  <a:gd name="connsiteX8-831" fmla="*/ 2973 w 21600"/>
                  <a:gd name="connsiteY8-832" fmla="*/ 22932 h 32188"/>
                  <a:gd name="connsiteX9-833" fmla="*/ 0 w 21600"/>
                  <a:gd name="connsiteY9-834" fmla="*/ 20172 h 32188"/>
                  <a:gd name="connsiteX10-835" fmla="*/ 0 w 21600"/>
                  <a:gd name="connsiteY10-836" fmla="*/ 0 h 32188"/>
                  <a:gd name="connsiteX0-837" fmla="*/ 0 w 21600"/>
                  <a:gd name="connsiteY0-838" fmla="*/ 0 h 32188"/>
                  <a:gd name="connsiteX1-839" fmla="*/ 21600 w 21600"/>
                  <a:gd name="connsiteY1-840" fmla="*/ 0 h 32188"/>
                  <a:gd name="connsiteX2-841" fmla="*/ 19665 w 21600"/>
                  <a:gd name="connsiteY2-842" fmla="*/ 18824 h 32188"/>
                  <a:gd name="connsiteX3-843" fmla="*/ 17978 w 21600"/>
                  <a:gd name="connsiteY3-844" fmla="*/ 10324 h 32188"/>
                  <a:gd name="connsiteX4-845" fmla="*/ 16031 w 21600"/>
                  <a:gd name="connsiteY4-846" fmla="*/ 18661 h 32188"/>
                  <a:gd name="connsiteX5-847" fmla="*/ 14028 w 21600"/>
                  <a:gd name="connsiteY5-848" fmla="*/ 21562 h 32188"/>
                  <a:gd name="connsiteX6-849" fmla="*/ 10216 w 21600"/>
                  <a:gd name="connsiteY6-850" fmla="*/ 14903 h 32188"/>
                  <a:gd name="connsiteX7-851" fmla="*/ 6156 w 21600"/>
                  <a:gd name="connsiteY7-852" fmla="*/ 32153 h 32188"/>
                  <a:gd name="connsiteX8-853" fmla="*/ 2973 w 21600"/>
                  <a:gd name="connsiteY8-854" fmla="*/ 22932 h 32188"/>
                  <a:gd name="connsiteX9-855" fmla="*/ 0 w 21600"/>
                  <a:gd name="connsiteY9-856" fmla="*/ 20172 h 32188"/>
                  <a:gd name="connsiteX10-857" fmla="*/ 0 w 21600"/>
                  <a:gd name="connsiteY10-858" fmla="*/ 0 h 32188"/>
                  <a:gd name="connsiteX0-859" fmla="*/ 0 w 21600"/>
                  <a:gd name="connsiteY0-860" fmla="*/ 0 h 32188"/>
                  <a:gd name="connsiteX1-861" fmla="*/ 21600 w 21600"/>
                  <a:gd name="connsiteY1-862" fmla="*/ 0 h 32188"/>
                  <a:gd name="connsiteX2-863" fmla="*/ 19665 w 21600"/>
                  <a:gd name="connsiteY2-864" fmla="*/ 18824 h 32188"/>
                  <a:gd name="connsiteX3-865" fmla="*/ 17978 w 21600"/>
                  <a:gd name="connsiteY3-866" fmla="*/ 10324 h 32188"/>
                  <a:gd name="connsiteX4-867" fmla="*/ 16031 w 21600"/>
                  <a:gd name="connsiteY4-868" fmla="*/ 18661 h 32188"/>
                  <a:gd name="connsiteX5-869" fmla="*/ 14028 w 21600"/>
                  <a:gd name="connsiteY5-870" fmla="*/ 21562 h 32188"/>
                  <a:gd name="connsiteX6-871" fmla="*/ 10216 w 21600"/>
                  <a:gd name="connsiteY6-872" fmla="*/ 14903 h 32188"/>
                  <a:gd name="connsiteX7-873" fmla="*/ 6156 w 21600"/>
                  <a:gd name="connsiteY7-874" fmla="*/ 32153 h 32188"/>
                  <a:gd name="connsiteX8-875" fmla="*/ 2973 w 21600"/>
                  <a:gd name="connsiteY8-876" fmla="*/ 22932 h 32188"/>
                  <a:gd name="connsiteX9-877" fmla="*/ 0 w 21600"/>
                  <a:gd name="connsiteY9-878" fmla="*/ 20172 h 32188"/>
                  <a:gd name="connsiteX10-879" fmla="*/ 0 w 21600"/>
                  <a:gd name="connsiteY10-880" fmla="*/ 0 h 32188"/>
                  <a:gd name="connsiteX0-881" fmla="*/ 0 w 21600"/>
                  <a:gd name="connsiteY0-882" fmla="*/ 0 h 32188"/>
                  <a:gd name="connsiteX1-883" fmla="*/ 21600 w 21600"/>
                  <a:gd name="connsiteY1-884" fmla="*/ 0 h 32188"/>
                  <a:gd name="connsiteX2-885" fmla="*/ 19665 w 21600"/>
                  <a:gd name="connsiteY2-886" fmla="*/ 18824 h 32188"/>
                  <a:gd name="connsiteX3-887" fmla="*/ 17978 w 21600"/>
                  <a:gd name="connsiteY3-888" fmla="*/ 10324 h 32188"/>
                  <a:gd name="connsiteX4-889" fmla="*/ 15952 w 21600"/>
                  <a:gd name="connsiteY4-890" fmla="*/ 23679 h 32188"/>
                  <a:gd name="connsiteX5-891" fmla="*/ 14028 w 21600"/>
                  <a:gd name="connsiteY5-892" fmla="*/ 21562 h 32188"/>
                  <a:gd name="connsiteX6-893" fmla="*/ 10216 w 21600"/>
                  <a:gd name="connsiteY6-894" fmla="*/ 14903 h 32188"/>
                  <a:gd name="connsiteX7-895" fmla="*/ 6156 w 21600"/>
                  <a:gd name="connsiteY7-896" fmla="*/ 32153 h 32188"/>
                  <a:gd name="connsiteX8-897" fmla="*/ 2973 w 21600"/>
                  <a:gd name="connsiteY8-898" fmla="*/ 22932 h 32188"/>
                  <a:gd name="connsiteX9-899" fmla="*/ 0 w 21600"/>
                  <a:gd name="connsiteY9-900" fmla="*/ 20172 h 32188"/>
                  <a:gd name="connsiteX10-901" fmla="*/ 0 w 21600"/>
                  <a:gd name="connsiteY10-902" fmla="*/ 0 h 32188"/>
                  <a:gd name="connsiteX0-903" fmla="*/ 0 w 21600"/>
                  <a:gd name="connsiteY0-904" fmla="*/ 0 h 32188"/>
                  <a:gd name="connsiteX1-905" fmla="*/ 21600 w 21600"/>
                  <a:gd name="connsiteY1-906" fmla="*/ 0 h 32188"/>
                  <a:gd name="connsiteX2-907" fmla="*/ 19665 w 21600"/>
                  <a:gd name="connsiteY2-908" fmla="*/ 18824 h 32188"/>
                  <a:gd name="connsiteX3-909" fmla="*/ 17978 w 21600"/>
                  <a:gd name="connsiteY3-910" fmla="*/ 10324 h 32188"/>
                  <a:gd name="connsiteX4-911" fmla="*/ 15952 w 21600"/>
                  <a:gd name="connsiteY4-912" fmla="*/ 23679 h 32188"/>
                  <a:gd name="connsiteX5-913" fmla="*/ 14028 w 21600"/>
                  <a:gd name="connsiteY5-914" fmla="*/ 21562 h 32188"/>
                  <a:gd name="connsiteX6-915" fmla="*/ 10216 w 21600"/>
                  <a:gd name="connsiteY6-916" fmla="*/ 14903 h 32188"/>
                  <a:gd name="connsiteX7-917" fmla="*/ 6156 w 21600"/>
                  <a:gd name="connsiteY7-918" fmla="*/ 32153 h 32188"/>
                  <a:gd name="connsiteX8-919" fmla="*/ 2973 w 21600"/>
                  <a:gd name="connsiteY8-920" fmla="*/ 22932 h 32188"/>
                  <a:gd name="connsiteX9-921" fmla="*/ 0 w 21600"/>
                  <a:gd name="connsiteY9-922" fmla="*/ 20172 h 32188"/>
                  <a:gd name="connsiteX10-923" fmla="*/ 0 w 21600"/>
                  <a:gd name="connsiteY10-924" fmla="*/ 0 h 32188"/>
                  <a:gd name="connsiteX0-925" fmla="*/ 0 w 21600"/>
                  <a:gd name="connsiteY0-926" fmla="*/ 0 h 32188"/>
                  <a:gd name="connsiteX1-927" fmla="*/ 21600 w 21600"/>
                  <a:gd name="connsiteY1-928" fmla="*/ 0 h 32188"/>
                  <a:gd name="connsiteX2-929" fmla="*/ 19665 w 21600"/>
                  <a:gd name="connsiteY2-930" fmla="*/ 18824 h 32188"/>
                  <a:gd name="connsiteX3-931" fmla="*/ 17978 w 21600"/>
                  <a:gd name="connsiteY3-932" fmla="*/ 10324 h 32188"/>
                  <a:gd name="connsiteX4-933" fmla="*/ 15952 w 21600"/>
                  <a:gd name="connsiteY4-934" fmla="*/ 23679 h 32188"/>
                  <a:gd name="connsiteX5-935" fmla="*/ 14028 w 21600"/>
                  <a:gd name="connsiteY5-936" fmla="*/ 21562 h 32188"/>
                  <a:gd name="connsiteX6-937" fmla="*/ 10216 w 21600"/>
                  <a:gd name="connsiteY6-938" fmla="*/ 14903 h 32188"/>
                  <a:gd name="connsiteX7-939" fmla="*/ 6156 w 21600"/>
                  <a:gd name="connsiteY7-940" fmla="*/ 32153 h 32188"/>
                  <a:gd name="connsiteX8-941" fmla="*/ 2973 w 21600"/>
                  <a:gd name="connsiteY8-942" fmla="*/ 22932 h 32188"/>
                  <a:gd name="connsiteX9-943" fmla="*/ 0 w 21600"/>
                  <a:gd name="connsiteY9-944" fmla="*/ 20172 h 32188"/>
                  <a:gd name="connsiteX10-945" fmla="*/ 0 w 21600"/>
                  <a:gd name="connsiteY10-946" fmla="*/ 0 h 32188"/>
                  <a:gd name="connsiteX0-947" fmla="*/ 0 w 21600"/>
                  <a:gd name="connsiteY0-948" fmla="*/ 0 h 32188"/>
                  <a:gd name="connsiteX1-949" fmla="*/ 21600 w 21600"/>
                  <a:gd name="connsiteY1-950" fmla="*/ 0 h 32188"/>
                  <a:gd name="connsiteX2-951" fmla="*/ 19665 w 21600"/>
                  <a:gd name="connsiteY2-952" fmla="*/ 18824 h 32188"/>
                  <a:gd name="connsiteX3-953" fmla="*/ 17978 w 21600"/>
                  <a:gd name="connsiteY3-954" fmla="*/ 10324 h 32188"/>
                  <a:gd name="connsiteX4-955" fmla="*/ 15952 w 21600"/>
                  <a:gd name="connsiteY4-956" fmla="*/ 23679 h 32188"/>
                  <a:gd name="connsiteX5-957" fmla="*/ 14139 w 21600"/>
                  <a:gd name="connsiteY5-958" fmla="*/ 11597 h 32188"/>
                  <a:gd name="connsiteX6-959" fmla="*/ 10216 w 21600"/>
                  <a:gd name="connsiteY6-960" fmla="*/ 14903 h 32188"/>
                  <a:gd name="connsiteX7-961" fmla="*/ 6156 w 21600"/>
                  <a:gd name="connsiteY7-962" fmla="*/ 32153 h 32188"/>
                  <a:gd name="connsiteX8-963" fmla="*/ 2973 w 21600"/>
                  <a:gd name="connsiteY8-964" fmla="*/ 22932 h 32188"/>
                  <a:gd name="connsiteX9-965" fmla="*/ 0 w 21600"/>
                  <a:gd name="connsiteY9-966" fmla="*/ 20172 h 32188"/>
                  <a:gd name="connsiteX10-967" fmla="*/ 0 w 21600"/>
                  <a:gd name="connsiteY10-968" fmla="*/ 0 h 32188"/>
                  <a:gd name="connsiteX0-969" fmla="*/ 0 w 21600"/>
                  <a:gd name="connsiteY0-970" fmla="*/ 0 h 32188"/>
                  <a:gd name="connsiteX1-971" fmla="*/ 21600 w 21600"/>
                  <a:gd name="connsiteY1-972" fmla="*/ 0 h 32188"/>
                  <a:gd name="connsiteX2-973" fmla="*/ 19665 w 21600"/>
                  <a:gd name="connsiteY2-974" fmla="*/ 18824 h 32188"/>
                  <a:gd name="connsiteX3-975" fmla="*/ 17978 w 21600"/>
                  <a:gd name="connsiteY3-976" fmla="*/ 10324 h 32188"/>
                  <a:gd name="connsiteX4-977" fmla="*/ 15952 w 21600"/>
                  <a:gd name="connsiteY4-978" fmla="*/ 23679 h 32188"/>
                  <a:gd name="connsiteX5-979" fmla="*/ 14139 w 21600"/>
                  <a:gd name="connsiteY5-980" fmla="*/ 11597 h 32188"/>
                  <a:gd name="connsiteX6-981" fmla="*/ 10216 w 21600"/>
                  <a:gd name="connsiteY6-982" fmla="*/ 14903 h 32188"/>
                  <a:gd name="connsiteX7-983" fmla="*/ 6156 w 21600"/>
                  <a:gd name="connsiteY7-984" fmla="*/ 32153 h 32188"/>
                  <a:gd name="connsiteX8-985" fmla="*/ 2973 w 21600"/>
                  <a:gd name="connsiteY8-986" fmla="*/ 22932 h 32188"/>
                  <a:gd name="connsiteX9-987" fmla="*/ 0 w 21600"/>
                  <a:gd name="connsiteY9-988" fmla="*/ 20172 h 32188"/>
                  <a:gd name="connsiteX10-989" fmla="*/ 0 w 21600"/>
                  <a:gd name="connsiteY10-990" fmla="*/ 0 h 32188"/>
                  <a:gd name="connsiteX0-991" fmla="*/ 0 w 21600"/>
                  <a:gd name="connsiteY0-992" fmla="*/ 0 h 32188"/>
                  <a:gd name="connsiteX1-993" fmla="*/ 21600 w 21600"/>
                  <a:gd name="connsiteY1-994" fmla="*/ 0 h 32188"/>
                  <a:gd name="connsiteX2-995" fmla="*/ 19665 w 21600"/>
                  <a:gd name="connsiteY2-996" fmla="*/ 18824 h 32188"/>
                  <a:gd name="connsiteX3-997" fmla="*/ 17978 w 21600"/>
                  <a:gd name="connsiteY3-998" fmla="*/ 10324 h 32188"/>
                  <a:gd name="connsiteX4-999" fmla="*/ 15952 w 21600"/>
                  <a:gd name="connsiteY4-1000" fmla="*/ 23679 h 32188"/>
                  <a:gd name="connsiteX5-1001" fmla="*/ 14139 w 21600"/>
                  <a:gd name="connsiteY5-1002" fmla="*/ 11597 h 32188"/>
                  <a:gd name="connsiteX6-1003" fmla="*/ 10216 w 21600"/>
                  <a:gd name="connsiteY6-1004" fmla="*/ 14903 h 32188"/>
                  <a:gd name="connsiteX7-1005" fmla="*/ 6156 w 21600"/>
                  <a:gd name="connsiteY7-1006" fmla="*/ 32153 h 32188"/>
                  <a:gd name="connsiteX8-1007" fmla="*/ 2973 w 21600"/>
                  <a:gd name="connsiteY8-1008" fmla="*/ 22932 h 32188"/>
                  <a:gd name="connsiteX9-1009" fmla="*/ 0 w 21600"/>
                  <a:gd name="connsiteY9-1010" fmla="*/ 20172 h 32188"/>
                  <a:gd name="connsiteX10-1011" fmla="*/ 0 w 21600"/>
                  <a:gd name="connsiteY10-1012" fmla="*/ 0 h 32188"/>
                  <a:gd name="connsiteX0-1013" fmla="*/ 0 w 21600"/>
                  <a:gd name="connsiteY0-1014" fmla="*/ 0 h 32188"/>
                  <a:gd name="connsiteX1-1015" fmla="*/ 21600 w 21600"/>
                  <a:gd name="connsiteY1-1016" fmla="*/ 0 h 32188"/>
                  <a:gd name="connsiteX2-1017" fmla="*/ 19665 w 21600"/>
                  <a:gd name="connsiteY2-1018" fmla="*/ 18824 h 32188"/>
                  <a:gd name="connsiteX3-1019" fmla="*/ 17978 w 21600"/>
                  <a:gd name="connsiteY3-1020" fmla="*/ 10324 h 32188"/>
                  <a:gd name="connsiteX4-1021" fmla="*/ 15952 w 21600"/>
                  <a:gd name="connsiteY4-1022" fmla="*/ 23679 h 32188"/>
                  <a:gd name="connsiteX5-1023" fmla="*/ 14139 w 21600"/>
                  <a:gd name="connsiteY5-1024" fmla="*/ 11597 h 32188"/>
                  <a:gd name="connsiteX6-1025" fmla="*/ 10216 w 21600"/>
                  <a:gd name="connsiteY6-1026" fmla="*/ 14903 h 32188"/>
                  <a:gd name="connsiteX7-1027" fmla="*/ 6156 w 21600"/>
                  <a:gd name="connsiteY7-1028" fmla="*/ 32153 h 32188"/>
                  <a:gd name="connsiteX8-1029" fmla="*/ 2973 w 21600"/>
                  <a:gd name="connsiteY8-1030" fmla="*/ 22932 h 32188"/>
                  <a:gd name="connsiteX9-1031" fmla="*/ 0 w 21600"/>
                  <a:gd name="connsiteY9-1032" fmla="*/ 20172 h 32188"/>
                  <a:gd name="connsiteX10-1033" fmla="*/ 0 w 21600"/>
                  <a:gd name="connsiteY10-1034" fmla="*/ 0 h 32188"/>
                  <a:gd name="connsiteX0-1035" fmla="*/ 0 w 21600"/>
                  <a:gd name="connsiteY0-1036" fmla="*/ 0 h 32188"/>
                  <a:gd name="connsiteX1-1037" fmla="*/ 21600 w 21600"/>
                  <a:gd name="connsiteY1-1038" fmla="*/ 0 h 32188"/>
                  <a:gd name="connsiteX2-1039" fmla="*/ 19665 w 21600"/>
                  <a:gd name="connsiteY2-1040" fmla="*/ 18824 h 32188"/>
                  <a:gd name="connsiteX3-1041" fmla="*/ 17978 w 21600"/>
                  <a:gd name="connsiteY3-1042" fmla="*/ 10324 h 32188"/>
                  <a:gd name="connsiteX4-1043" fmla="*/ 15952 w 21600"/>
                  <a:gd name="connsiteY4-1044" fmla="*/ 23679 h 32188"/>
                  <a:gd name="connsiteX5-1045" fmla="*/ 14139 w 21600"/>
                  <a:gd name="connsiteY5-1046" fmla="*/ 11597 h 32188"/>
                  <a:gd name="connsiteX6-1047" fmla="*/ 10216 w 21600"/>
                  <a:gd name="connsiteY6-1048" fmla="*/ 14903 h 32188"/>
                  <a:gd name="connsiteX7-1049" fmla="*/ 6156 w 21600"/>
                  <a:gd name="connsiteY7-1050" fmla="*/ 32153 h 32188"/>
                  <a:gd name="connsiteX8-1051" fmla="*/ 2973 w 21600"/>
                  <a:gd name="connsiteY8-1052" fmla="*/ 22932 h 32188"/>
                  <a:gd name="connsiteX9-1053" fmla="*/ 0 w 21600"/>
                  <a:gd name="connsiteY9-1054" fmla="*/ 20172 h 32188"/>
                  <a:gd name="connsiteX10-1055" fmla="*/ 0 w 21600"/>
                  <a:gd name="connsiteY10-1056" fmla="*/ 0 h 32188"/>
                  <a:gd name="connsiteX0-1057" fmla="*/ 0 w 21600"/>
                  <a:gd name="connsiteY0-1058" fmla="*/ 0 h 32188"/>
                  <a:gd name="connsiteX1-1059" fmla="*/ 21600 w 21600"/>
                  <a:gd name="connsiteY1-1060" fmla="*/ 0 h 32188"/>
                  <a:gd name="connsiteX2-1061" fmla="*/ 19665 w 21600"/>
                  <a:gd name="connsiteY2-1062" fmla="*/ 18824 h 32188"/>
                  <a:gd name="connsiteX3-1063" fmla="*/ 17978 w 21600"/>
                  <a:gd name="connsiteY3-1064" fmla="*/ 10324 h 32188"/>
                  <a:gd name="connsiteX4-1065" fmla="*/ 15952 w 21600"/>
                  <a:gd name="connsiteY4-1066" fmla="*/ 23679 h 32188"/>
                  <a:gd name="connsiteX5-1067" fmla="*/ 13440 w 21600"/>
                  <a:gd name="connsiteY5-1068" fmla="*/ 10184 h 32188"/>
                  <a:gd name="connsiteX6-1069" fmla="*/ 10216 w 21600"/>
                  <a:gd name="connsiteY6-1070" fmla="*/ 14903 h 32188"/>
                  <a:gd name="connsiteX7-1071" fmla="*/ 6156 w 21600"/>
                  <a:gd name="connsiteY7-1072" fmla="*/ 32153 h 32188"/>
                  <a:gd name="connsiteX8-1073" fmla="*/ 2973 w 21600"/>
                  <a:gd name="connsiteY8-1074" fmla="*/ 22932 h 32188"/>
                  <a:gd name="connsiteX9-1075" fmla="*/ 0 w 21600"/>
                  <a:gd name="connsiteY9-1076" fmla="*/ 20172 h 32188"/>
                  <a:gd name="connsiteX10-1077" fmla="*/ 0 w 21600"/>
                  <a:gd name="connsiteY10-1078" fmla="*/ 0 h 32188"/>
                  <a:gd name="connsiteX0-1079" fmla="*/ 0 w 21600"/>
                  <a:gd name="connsiteY0-1080" fmla="*/ 0 h 32154"/>
                  <a:gd name="connsiteX1-1081" fmla="*/ 21600 w 21600"/>
                  <a:gd name="connsiteY1-1082" fmla="*/ 0 h 32154"/>
                  <a:gd name="connsiteX2-1083" fmla="*/ 19665 w 21600"/>
                  <a:gd name="connsiteY2-1084" fmla="*/ 18824 h 32154"/>
                  <a:gd name="connsiteX3-1085" fmla="*/ 17978 w 21600"/>
                  <a:gd name="connsiteY3-1086" fmla="*/ 10324 h 32154"/>
                  <a:gd name="connsiteX4-1087" fmla="*/ 15952 w 21600"/>
                  <a:gd name="connsiteY4-1088" fmla="*/ 23679 h 32154"/>
                  <a:gd name="connsiteX5-1089" fmla="*/ 13440 w 21600"/>
                  <a:gd name="connsiteY5-1090" fmla="*/ 10184 h 32154"/>
                  <a:gd name="connsiteX6-1091" fmla="*/ 11153 w 21600"/>
                  <a:gd name="connsiteY6-1092" fmla="*/ 22182 h 32154"/>
                  <a:gd name="connsiteX7-1093" fmla="*/ 6156 w 21600"/>
                  <a:gd name="connsiteY7-1094" fmla="*/ 32153 h 32154"/>
                  <a:gd name="connsiteX8-1095" fmla="*/ 2973 w 21600"/>
                  <a:gd name="connsiteY8-1096" fmla="*/ 22932 h 32154"/>
                  <a:gd name="connsiteX9-1097" fmla="*/ 0 w 21600"/>
                  <a:gd name="connsiteY9-1098" fmla="*/ 20172 h 32154"/>
                  <a:gd name="connsiteX10-1099" fmla="*/ 0 w 21600"/>
                  <a:gd name="connsiteY10-1100" fmla="*/ 0 h 32154"/>
                  <a:gd name="connsiteX0-1101" fmla="*/ 0 w 21600"/>
                  <a:gd name="connsiteY0-1102" fmla="*/ 0 h 32154"/>
                  <a:gd name="connsiteX1-1103" fmla="*/ 21600 w 21600"/>
                  <a:gd name="connsiteY1-1104" fmla="*/ 0 h 32154"/>
                  <a:gd name="connsiteX2-1105" fmla="*/ 19665 w 21600"/>
                  <a:gd name="connsiteY2-1106" fmla="*/ 18824 h 32154"/>
                  <a:gd name="connsiteX3-1107" fmla="*/ 17978 w 21600"/>
                  <a:gd name="connsiteY3-1108" fmla="*/ 10324 h 32154"/>
                  <a:gd name="connsiteX4-1109" fmla="*/ 15952 w 21600"/>
                  <a:gd name="connsiteY4-1110" fmla="*/ 23679 h 32154"/>
                  <a:gd name="connsiteX5-1111" fmla="*/ 13440 w 21600"/>
                  <a:gd name="connsiteY5-1112" fmla="*/ 10184 h 32154"/>
                  <a:gd name="connsiteX6-1113" fmla="*/ 11153 w 21600"/>
                  <a:gd name="connsiteY6-1114" fmla="*/ 22182 h 32154"/>
                  <a:gd name="connsiteX7-1115" fmla="*/ 6156 w 21600"/>
                  <a:gd name="connsiteY7-1116" fmla="*/ 32153 h 32154"/>
                  <a:gd name="connsiteX8-1117" fmla="*/ 2973 w 21600"/>
                  <a:gd name="connsiteY8-1118" fmla="*/ 22932 h 32154"/>
                  <a:gd name="connsiteX9-1119" fmla="*/ 0 w 21600"/>
                  <a:gd name="connsiteY9-1120" fmla="*/ 20172 h 32154"/>
                  <a:gd name="connsiteX10-1121" fmla="*/ 0 w 21600"/>
                  <a:gd name="connsiteY10-1122" fmla="*/ 0 h 32154"/>
                  <a:gd name="connsiteX0-1123" fmla="*/ 0 w 21600"/>
                  <a:gd name="connsiteY0-1124" fmla="*/ 0 h 32154"/>
                  <a:gd name="connsiteX1-1125" fmla="*/ 21600 w 21600"/>
                  <a:gd name="connsiteY1-1126" fmla="*/ 0 h 32154"/>
                  <a:gd name="connsiteX2-1127" fmla="*/ 19665 w 21600"/>
                  <a:gd name="connsiteY2-1128" fmla="*/ 18824 h 32154"/>
                  <a:gd name="connsiteX3-1129" fmla="*/ 17978 w 21600"/>
                  <a:gd name="connsiteY3-1130" fmla="*/ 10324 h 32154"/>
                  <a:gd name="connsiteX4-1131" fmla="*/ 15952 w 21600"/>
                  <a:gd name="connsiteY4-1132" fmla="*/ 23679 h 32154"/>
                  <a:gd name="connsiteX5-1133" fmla="*/ 13440 w 21600"/>
                  <a:gd name="connsiteY5-1134" fmla="*/ 10184 h 32154"/>
                  <a:gd name="connsiteX6-1135" fmla="*/ 11153 w 21600"/>
                  <a:gd name="connsiteY6-1136" fmla="*/ 22182 h 32154"/>
                  <a:gd name="connsiteX7-1137" fmla="*/ 6156 w 21600"/>
                  <a:gd name="connsiteY7-1138" fmla="*/ 32153 h 32154"/>
                  <a:gd name="connsiteX8-1139" fmla="*/ 2973 w 21600"/>
                  <a:gd name="connsiteY8-1140" fmla="*/ 22932 h 32154"/>
                  <a:gd name="connsiteX9-1141" fmla="*/ 0 w 21600"/>
                  <a:gd name="connsiteY9-1142" fmla="*/ 20172 h 32154"/>
                  <a:gd name="connsiteX10-1143" fmla="*/ 0 w 21600"/>
                  <a:gd name="connsiteY10-1144" fmla="*/ 0 h 32154"/>
                  <a:gd name="connsiteX0-1145" fmla="*/ 0 w 21600"/>
                  <a:gd name="connsiteY0-1146" fmla="*/ 0 h 23679"/>
                  <a:gd name="connsiteX1-1147" fmla="*/ 21600 w 21600"/>
                  <a:gd name="connsiteY1-1148" fmla="*/ 0 h 23679"/>
                  <a:gd name="connsiteX2-1149" fmla="*/ 19665 w 21600"/>
                  <a:gd name="connsiteY2-1150" fmla="*/ 18824 h 23679"/>
                  <a:gd name="connsiteX3-1151" fmla="*/ 17978 w 21600"/>
                  <a:gd name="connsiteY3-1152" fmla="*/ 10324 h 23679"/>
                  <a:gd name="connsiteX4-1153" fmla="*/ 15952 w 21600"/>
                  <a:gd name="connsiteY4-1154" fmla="*/ 23679 h 23679"/>
                  <a:gd name="connsiteX5-1155" fmla="*/ 13440 w 21600"/>
                  <a:gd name="connsiteY5-1156" fmla="*/ 10184 h 23679"/>
                  <a:gd name="connsiteX6-1157" fmla="*/ 11153 w 21600"/>
                  <a:gd name="connsiteY6-1158" fmla="*/ 22182 h 23679"/>
                  <a:gd name="connsiteX7-1159" fmla="*/ 8824 w 21600"/>
                  <a:gd name="connsiteY7-1160" fmla="*/ 9184 h 23679"/>
                  <a:gd name="connsiteX8-1161" fmla="*/ 2973 w 21600"/>
                  <a:gd name="connsiteY8-1162" fmla="*/ 22932 h 23679"/>
                  <a:gd name="connsiteX9-1163" fmla="*/ 0 w 21600"/>
                  <a:gd name="connsiteY9-1164" fmla="*/ 20172 h 23679"/>
                  <a:gd name="connsiteX10-1165" fmla="*/ 0 w 21600"/>
                  <a:gd name="connsiteY10-1166" fmla="*/ 0 h 23679"/>
                  <a:gd name="connsiteX0-1167" fmla="*/ 0 w 21600"/>
                  <a:gd name="connsiteY0-1168" fmla="*/ 0 h 23679"/>
                  <a:gd name="connsiteX1-1169" fmla="*/ 21600 w 21600"/>
                  <a:gd name="connsiteY1-1170" fmla="*/ 0 h 23679"/>
                  <a:gd name="connsiteX2-1171" fmla="*/ 19665 w 21600"/>
                  <a:gd name="connsiteY2-1172" fmla="*/ 18824 h 23679"/>
                  <a:gd name="connsiteX3-1173" fmla="*/ 17978 w 21600"/>
                  <a:gd name="connsiteY3-1174" fmla="*/ 10324 h 23679"/>
                  <a:gd name="connsiteX4-1175" fmla="*/ 15952 w 21600"/>
                  <a:gd name="connsiteY4-1176" fmla="*/ 23679 h 23679"/>
                  <a:gd name="connsiteX5-1177" fmla="*/ 13440 w 21600"/>
                  <a:gd name="connsiteY5-1178" fmla="*/ 10184 h 23679"/>
                  <a:gd name="connsiteX6-1179" fmla="*/ 11153 w 21600"/>
                  <a:gd name="connsiteY6-1180" fmla="*/ 22182 h 23679"/>
                  <a:gd name="connsiteX7-1181" fmla="*/ 8824 w 21600"/>
                  <a:gd name="connsiteY7-1182" fmla="*/ 9184 h 23679"/>
                  <a:gd name="connsiteX8-1183" fmla="*/ 2973 w 21600"/>
                  <a:gd name="connsiteY8-1184" fmla="*/ 22932 h 23679"/>
                  <a:gd name="connsiteX9-1185" fmla="*/ 0 w 21600"/>
                  <a:gd name="connsiteY9-1186" fmla="*/ 20172 h 23679"/>
                  <a:gd name="connsiteX10-1187" fmla="*/ 0 w 21600"/>
                  <a:gd name="connsiteY10-1188" fmla="*/ 0 h 23679"/>
                  <a:gd name="connsiteX0-1189" fmla="*/ 0 w 21600"/>
                  <a:gd name="connsiteY0-1190" fmla="*/ 0 h 23679"/>
                  <a:gd name="connsiteX1-1191" fmla="*/ 21600 w 21600"/>
                  <a:gd name="connsiteY1-1192" fmla="*/ 0 h 23679"/>
                  <a:gd name="connsiteX2-1193" fmla="*/ 19665 w 21600"/>
                  <a:gd name="connsiteY2-1194" fmla="*/ 18824 h 23679"/>
                  <a:gd name="connsiteX3-1195" fmla="*/ 17978 w 21600"/>
                  <a:gd name="connsiteY3-1196" fmla="*/ 10324 h 23679"/>
                  <a:gd name="connsiteX4-1197" fmla="*/ 15952 w 21600"/>
                  <a:gd name="connsiteY4-1198" fmla="*/ 23679 h 23679"/>
                  <a:gd name="connsiteX5-1199" fmla="*/ 13440 w 21600"/>
                  <a:gd name="connsiteY5-1200" fmla="*/ 10184 h 23679"/>
                  <a:gd name="connsiteX6-1201" fmla="*/ 11153 w 21600"/>
                  <a:gd name="connsiteY6-1202" fmla="*/ 22182 h 23679"/>
                  <a:gd name="connsiteX7-1203" fmla="*/ 8824 w 21600"/>
                  <a:gd name="connsiteY7-1204" fmla="*/ 9184 h 23679"/>
                  <a:gd name="connsiteX8-1205" fmla="*/ 6686 w 21600"/>
                  <a:gd name="connsiteY8-1206" fmla="*/ 14700 h 23679"/>
                  <a:gd name="connsiteX9-1207" fmla="*/ 2973 w 21600"/>
                  <a:gd name="connsiteY9-1208" fmla="*/ 22932 h 23679"/>
                  <a:gd name="connsiteX10-1209" fmla="*/ 0 w 21600"/>
                  <a:gd name="connsiteY10-1210" fmla="*/ 20172 h 23679"/>
                  <a:gd name="connsiteX11" fmla="*/ 0 w 21600"/>
                  <a:gd name="connsiteY11" fmla="*/ 0 h 23679"/>
                  <a:gd name="connsiteX0-1211" fmla="*/ 0 w 21600"/>
                  <a:gd name="connsiteY0-1212" fmla="*/ 0 h 23679"/>
                  <a:gd name="connsiteX1-1213" fmla="*/ 21600 w 21600"/>
                  <a:gd name="connsiteY1-1214" fmla="*/ 0 h 23679"/>
                  <a:gd name="connsiteX2-1215" fmla="*/ 19665 w 21600"/>
                  <a:gd name="connsiteY2-1216" fmla="*/ 18824 h 23679"/>
                  <a:gd name="connsiteX3-1217" fmla="*/ 17978 w 21600"/>
                  <a:gd name="connsiteY3-1218" fmla="*/ 10324 h 23679"/>
                  <a:gd name="connsiteX4-1219" fmla="*/ 15952 w 21600"/>
                  <a:gd name="connsiteY4-1220" fmla="*/ 23679 h 23679"/>
                  <a:gd name="connsiteX5-1221" fmla="*/ 13440 w 21600"/>
                  <a:gd name="connsiteY5-1222" fmla="*/ 10184 h 23679"/>
                  <a:gd name="connsiteX6-1223" fmla="*/ 11153 w 21600"/>
                  <a:gd name="connsiteY6-1224" fmla="*/ 22182 h 23679"/>
                  <a:gd name="connsiteX7-1225" fmla="*/ 8824 w 21600"/>
                  <a:gd name="connsiteY7-1226" fmla="*/ 9184 h 23679"/>
                  <a:gd name="connsiteX8-1227" fmla="*/ 6686 w 21600"/>
                  <a:gd name="connsiteY8-1228" fmla="*/ 14700 h 23679"/>
                  <a:gd name="connsiteX9-1229" fmla="*/ 2973 w 21600"/>
                  <a:gd name="connsiteY9-1230" fmla="*/ 22932 h 23679"/>
                  <a:gd name="connsiteX10-1231" fmla="*/ 0 w 21600"/>
                  <a:gd name="connsiteY10-1232" fmla="*/ 20172 h 23679"/>
                  <a:gd name="connsiteX11-1233" fmla="*/ 0 w 21600"/>
                  <a:gd name="connsiteY11-1234" fmla="*/ 0 h 23679"/>
                  <a:gd name="connsiteX0-1235" fmla="*/ 0 w 21600"/>
                  <a:gd name="connsiteY0-1236" fmla="*/ 0 h 35915"/>
                  <a:gd name="connsiteX1-1237" fmla="*/ 21600 w 21600"/>
                  <a:gd name="connsiteY1-1238" fmla="*/ 0 h 35915"/>
                  <a:gd name="connsiteX2-1239" fmla="*/ 19665 w 21600"/>
                  <a:gd name="connsiteY2-1240" fmla="*/ 18824 h 35915"/>
                  <a:gd name="connsiteX3-1241" fmla="*/ 17978 w 21600"/>
                  <a:gd name="connsiteY3-1242" fmla="*/ 10324 h 35915"/>
                  <a:gd name="connsiteX4-1243" fmla="*/ 15952 w 21600"/>
                  <a:gd name="connsiteY4-1244" fmla="*/ 23679 h 35915"/>
                  <a:gd name="connsiteX5-1245" fmla="*/ 13440 w 21600"/>
                  <a:gd name="connsiteY5-1246" fmla="*/ 10184 h 35915"/>
                  <a:gd name="connsiteX6-1247" fmla="*/ 11153 w 21600"/>
                  <a:gd name="connsiteY6-1248" fmla="*/ 22182 h 35915"/>
                  <a:gd name="connsiteX7-1249" fmla="*/ 8824 w 21600"/>
                  <a:gd name="connsiteY7-1250" fmla="*/ 9184 h 35915"/>
                  <a:gd name="connsiteX8-1251" fmla="*/ 6337 w 21600"/>
                  <a:gd name="connsiteY8-1252" fmla="*/ 35690 h 35915"/>
                  <a:gd name="connsiteX9-1253" fmla="*/ 2973 w 21600"/>
                  <a:gd name="connsiteY9-1254" fmla="*/ 22932 h 35915"/>
                  <a:gd name="connsiteX10-1255" fmla="*/ 0 w 21600"/>
                  <a:gd name="connsiteY10-1256" fmla="*/ 20172 h 35915"/>
                  <a:gd name="connsiteX11-1257" fmla="*/ 0 w 21600"/>
                  <a:gd name="connsiteY11-1258" fmla="*/ 0 h 35915"/>
                  <a:gd name="connsiteX0-1259" fmla="*/ 0 w 21600"/>
                  <a:gd name="connsiteY0-1260" fmla="*/ 0 h 35715"/>
                  <a:gd name="connsiteX1-1261" fmla="*/ 21600 w 21600"/>
                  <a:gd name="connsiteY1-1262" fmla="*/ 0 h 35715"/>
                  <a:gd name="connsiteX2-1263" fmla="*/ 19665 w 21600"/>
                  <a:gd name="connsiteY2-1264" fmla="*/ 18824 h 35715"/>
                  <a:gd name="connsiteX3-1265" fmla="*/ 17978 w 21600"/>
                  <a:gd name="connsiteY3-1266" fmla="*/ 10324 h 35715"/>
                  <a:gd name="connsiteX4-1267" fmla="*/ 15952 w 21600"/>
                  <a:gd name="connsiteY4-1268" fmla="*/ 23679 h 35715"/>
                  <a:gd name="connsiteX5-1269" fmla="*/ 13440 w 21600"/>
                  <a:gd name="connsiteY5-1270" fmla="*/ 10184 h 35715"/>
                  <a:gd name="connsiteX6-1271" fmla="*/ 11153 w 21600"/>
                  <a:gd name="connsiteY6-1272" fmla="*/ 22182 h 35715"/>
                  <a:gd name="connsiteX7-1273" fmla="*/ 8824 w 21600"/>
                  <a:gd name="connsiteY7-1274" fmla="*/ 9184 h 35715"/>
                  <a:gd name="connsiteX8-1275" fmla="*/ 6337 w 21600"/>
                  <a:gd name="connsiteY8-1276" fmla="*/ 35690 h 35715"/>
                  <a:gd name="connsiteX9-1277" fmla="*/ 3608 w 21600"/>
                  <a:gd name="connsiteY9-1278" fmla="*/ 14522 h 35715"/>
                  <a:gd name="connsiteX10-1279" fmla="*/ 0 w 21600"/>
                  <a:gd name="connsiteY10-1280" fmla="*/ 20172 h 35715"/>
                  <a:gd name="connsiteX11-1281" fmla="*/ 0 w 21600"/>
                  <a:gd name="connsiteY11-1282" fmla="*/ 0 h 35715"/>
                  <a:gd name="connsiteX0-1283" fmla="*/ 0 w 21600"/>
                  <a:gd name="connsiteY0-1284" fmla="*/ 0 h 35690"/>
                  <a:gd name="connsiteX1-1285" fmla="*/ 21600 w 21600"/>
                  <a:gd name="connsiteY1-1286" fmla="*/ 0 h 35690"/>
                  <a:gd name="connsiteX2-1287" fmla="*/ 19665 w 21600"/>
                  <a:gd name="connsiteY2-1288" fmla="*/ 18824 h 35690"/>
                  <a:gd name="connsiteX3-1289" fmla="*/ 17978 w 21600"/>
                  <a:gd name="connsiteY3-1290" fmla="*/ 10324 h 35690"/>
                  <a:gd name="connsiteX4-1291" fmla="*/ 15952 w 21600"/>
                  <a:gd name="connsiteY4-1292" fmla="*/ 23679 h 35690"/>
                  <a:gd name="connsiteX5-1293" fmla="*/ 13440 w 21600"/>
                  <a:gd name="connsiteY5-1294" fmla="*/ 10184 h 35690"/>
                  <a:gd name="connsiteX6-1295" fmla="*/ 11153 w 21600"/>
                  <a:gd name="connsiteY6-1296" fmla="*/ 22182 h 35690"/>
                  <a:gd name="connsiteX7-1297" fmla="*/ 8824 w 21600"/>
                  <a:gd name="connsiteY7-1298" fmla="*/ 9184 h 35690"/>
                  <a:gd name="connsiteX8-1299" fmla="*/ 6337 w 21600"/>
                  <a:gd name="connsiteY8-1300" fmla="*/ 35690 h 35690"/>
                  <a:gd name="connsiteX9-1301" fmla="*/ 3608 w 21600"/>
                  <a:gd name="connsiteY9-1302" fmla="*/ 14522 h 35690"/>
                  <a:gd name="connsiteX10-1303" fmla="*/ 0 w 21600"/>
                  <a:gd name="connsiteY10-1304" fmla="*/ 20172 h 35690"/>
                  <a:gd name="connsiteX11-1305" fmla="*/ 0 w 21600"/>
                  <a:gd name="connsiteY11-1306" fmla="*/ 0 h 35690"/>
                  <a:gd name="connsiteX0-1307" fmla="*/ 0 w 21600"/>
                  <a:gd name="connsiteY0-1308" fmla="*/ 0 h 35690"/>
                  <a:gd name="connsiteX1-1309" fmla="*/ 21600 w 21600"/>
                  <a:gd name="connsiteY1-1310" fmla="*/ 0 h 35690"/>
                  <a:gd name="connsiteX2-1311" fmla="*/ 19665 w 21600"/>
                  <a:gd name="connsiteY2-1312" fmla="*/ 18824 h 35690"/>
                  <a:gd name="connsiteX3-1313" fmla="*/ 17978 w 21600"/>
                  <a:gd name="connsiteY3-1314" fmla="*/ 10324 h 35690"/>
                  <a:gd name="connsiteX4-1315" fmla="*/ 15952 w 21600"/>
                  <a:gd name="connsiteY4-1316" fmla="*/ 23679 h 35690"/>
                  <a:gd name="connsiteX5-1317" fmla="*/ 13440 w 21600"/>
                  <a:gd name="connsiteY5-1318" fmla="*/ 10184 h 35690"/>
                  <a:gd name="connsiteX6-1319" fmla="*/ 11153 w 21600"/>
                  <a:gd name="connsiteY6-1320" fmla="*/ 22182 h 35690"/>
                  <a:gd name="connsiteX7-1321" fmla="*/ 8824 w 21600"/>
                  <a:gd name="connsiteY7-1322" fmla="*/ 9184 h 35690"/>
                  <a:gd name="connsiteX8-1323" fmla="*/ 6337 w 21600"/>
                  <a:gd name="connsiteY8-1324" fmla="*/ 35690 h 35690"/>
                  <a:gd name="connsiteX9-1325" fmla="*/ 3608 w 21600"/>
                  <a:gd name="connsiteY9-1326" fmla="*/ 14522 h 35690"/>
                  <a:gd name="connsiteX10-1327" fmla="*/ 0 w 21600"/>
                  <a:gd name="connsiteY10-1328" fmla="*/ 20172 h 35690"/>
                  <a:gd name="connsiteX11-1329" fmla="*/ 0 w 21600"/>
                  <a:gd name="connsiteY11-1330" fmla="*/ 0 h 35690"/>
                  <a:gd name="connsiteX0-1331" fmla="*/ 0 w 21600"/>
                  <a:gd name="connsiteY0-1332" fmla="*/ 0 h 35690"/>
                  <a:gd name="connsiteX1-1333" fmla="*/ 21600 w 21600"/>
                  <a:gd name="connsiteY1-1334" fmla="*/ 0 h 35690"/>
                  <a:gd name="connsiteX2-1335" fmla="*/ 19665 w 21600"/>
                  <a:gd name="connsiteY2-1336" fmla="*/ 18824 h 35690"/>
                  <a:gd name="connsiteX3-1337" fmla="*/ 17978 w 21600"/>
                  <a:gd name="connsiteY3-1338" fmla="*/ 10324 h 35690"/>
                  <a:gd name="connsiteX4-1339" fmla="*/ 15952 w 21600"/>
                  <a:gd name="connsiteY4-1340" fmla="*/ 23679 h 35690"/>
                  <a:gd name="connsiteX5-1341" fmla="*/ 13440 w 21600"/>
                  <a:gd name="connsiteY5-1342" fmla="*/ 10184 h 35690"/>
                  <a:gd name="connsiteX6-1343" fmla="*/ 11153 w 21600"/>
                  <a:gd name="connsiteY6-1344" fmla="*/ 22182 h 35690"/>
                  <a:gd name="connsiteX7-1345" fmla="*/ 8824 w 21600"/>
                  <a:gd name="connsiteY7-1346" fmla="*/ 9184 h 35690"/>
                  <a:gd name="connsiteX8-1347" fmla="*/ 6337 w 21600"/>
                  <a:gd name="connsiteY8-1348" fmla="*/ 35690 h 35690"/>
                  <a:gd name="connsiteX9-1349" fmla="*/ 3608 w 21600"/>
                  <a:gd name="connsiteY9-1350" fmla="*/ 14522 h 35690"/>
                  <a:gd name="connsiteX10-1351" fmla="*/ 0 w 21600"/>
                  <a:gd name="connsiteY10-1352" fmla="*/ 20172 h 35690"/>
                  <a:gd name="connsiteX11-1353" fmla="*/ 0 w 21600"/>
                  <a:gd name="connsiteY11-1354" fmla="*/ 0 h 35690"/>
                  <a:gd name="connsiteX0-1355" fmla="*/ 0 w 21600"/>
                  <a:gd name="connsiteY0-1356" fmla="*/ 0 h 35690"/>
                  <a:gd name="connsiteX1-1357" fmla="*/ 21600 w 21600"/>
                  <a:gd name="connsiteY1-1358" fmla="*/ 0 h 35690"/>
                  <a:gd name="connsiteX2-1359" fmla="*/ 19665 w 21600"/>
                  <a:gd name="connsiteY2-1360" fmla="*/ 18824 h 35690"/>
                  <a:gd name="connsiteX3-1361" fmla="*/ 17978 w 21600"/>
                  <a:gd name="connsiteY3-1362" fmla="*/ 10324 h 35690"/>
                  <a:gd name="connsiteX4-1363" fmla="*/ 15952 w 21600"/>
                  <a:gd name="connsiteY4-1364" fmla="*/ 23679 h 35690"/>
                  <a:gd name="connsiteX5-1365" fmla="*/ 13440 w 21600"/>
                  <a:gd name="connsiteY5-1366" fmla="*/ 10184 h 35690"/>
                  <a:gd name="connsiteX6-1367" fmla="*/ 11153 w 21600"/>
                  <a:gd name="connsiteY6-1368" fmla="*/ 22182 h 35690"/>
                  <a:gd name="connsiteX7-1369" fmla="*/ 8824 w 21600"/>
                  <a:gd name="connsiteY7-1370" fmla="*/ 9184 h 35690"/>
                  <a:gd name="connsiteX8-1371" fmla="*/ 6337 w 21600"/>
                  <a:gd name="connsiteY8-1372" fmla="*/ 35690 h 35690"/>
                  <a:gd name="connsiteX9-1373" fmla="*/ 3608 w 21600"/>
                  <a:gd name="connsiteY9-1374" fmla="*/ 14522 h 35690"/>
                  <a:gd name="connsiteX10-1375" fmla="*/ 0 w 21600"/>
                  <a:gd name="connsiteY10-1376" fmla="*/ 20172 h 35690"/>
                  <a:gd name="connsiteX11-1377" fmla="*/ 0 w 21600"/>
                  <a:gd name="connsiteY11-1378" fmla="*/ 0 h 35690"/>
                  <a:gd name="connsiteX0-1379" fmla="*/ 0 w 21600"/>
                  <a:gd name="connsiteY0-1380" fmla="*/ 0 h 35690"/>
                  <a:gd name="connsiteX1-1381" fmla="*/ 21600 w 21600"/>
                  <a:gd name="connsiteY1-1382" fmla="*/ 0 h 35690"/>
                  <a:gd name="connsiteX2-1383" fmla="*/ 19665 w 21600"/>
                  <a:gd name="connsiteY2-1384" fmla="*/ 18824 h 35690"/>
                  <a:gd name="connsiteX3-1385" fmla="*/ 17978 w 21600"/>
                  <a:gd name="connsiteY3-1386" fmla="*/ 10324 h 35690"/>
                  <a:gd name="connsiteX4-1387" fmla="*/ 15952 w 21600"/>
                  <a:gd name="connsiteY4-1388" fmla="*/ 23679 h 35690"/>
                  <a:gd name="connsiteX5-1389" fmla="*/ 13440 w 21600"/>
                  <a:gd name="connsiteY5-1390" fmla="*/ 10184 h 35690"/>
                  <a:gd name="connsiteX6-1391" fmla="*/ 11153 w 21600"/>
                  <a:gd name="connsiteY6-1392" fmla="*/ 22182 h 35690"/>
                  <a:gd name="connsiteX7-1393" fmla="*/ 8824 w 21600"/>
                  <a:gd name="connsiteY7-1394" fmla="*/ 9184 h 35690"/>
                  <a:gd name="connsiteX8-1395" fmla="*/ 6337 w 21600"/>
                  <a:gd name="connsiteY8-1396" fmla="*/ 35690 h 35690"/>
                  <a:gd name="connsiteX9-1397" fmla="*/ 3608 w 21600"/>
                  <a:gd name="connsiteY9-1398" fmla="*/ 14522 h 35690"/>
                  <a:gd name="connsiteX10-1399" fmla="*/ 0 w 21600"/>
                  <a:gd name="connsiteY10-1400" fmla="*/ 20172 h 35690"/>
                  <a:gd name="connsiteX11-1401" fmla="*/ 0 w 21600"/>
                  <a:gd name="connsiteY11-1402" fmla="*/ 0 h 35690"/>
                  <a:gd name="connsiteX0-1403" fmla="*/ 0 w 21600"/>
                  <a:gd name="connsiteY0-1404" fmla="*/ 0 h 35690"/>
                  <a:gd name="connsiteX1-1405" fmla="*/ 21600 w 21600"/>
                  <a:gd name="connsiteY1-1406" fmla="*/ 0 h 35690"/>
                  <a:gd name="connsiteX2-1407" fmla="*/ 19665 w 21600"/>
                  <a:gd name="connsiteY2-1408" fmla="*/ 18824 h 35690"/>
                  <a:gd name="connsiteX3-1409" fmla="*/ 17978 w 21600"/>
                  <a:gd name="connsiteY3-1410" fmla="*/ 10324 h 35690"/>
                  <a:gd name="connsiteX4-1411" fmla="*/ 15952 w 21600"/>
                  <a:gd name="connsiteY4-1412" fmla="*/ 23679 h 35690"/>
                  <a:gd name="connsiteX5-1413" fmla="*/ 13440 w 21600"/>
                  <a:gd name="connsiteY5-1414" fmla="*/ 10184 h 35690"/>
                  <a:gd name="connsiteX6-1415" fmla="*/ 11153 w 21600"/>
                  <a:gd name="connsiteY6-1416" fmla="*/ 22182 h 35690"/>
                  <a:gd name="connsiteX7-1417" fmla="*/ 8824 w 21600"/>
                  <a:gd name="connsiteY7-1418" fmla="*/ 9184 h 35690"/>
                  <a:gd name="connsiteX8-1419" fmla="*/ 6337 w 21600"/>
                  <a:gd name="connsiteY8-1420" fmla="*/ 35690 h 35690"/>
                  <a:gd name="connsiteX9-1421" fmla="*/ 3608 w 21600"/>
                  <a:gd name="connsiteY9-1422" fmla="*/ 14522 h 35690"/>
                  <a:gd name="connsiteX10-1423" fmla="*/ 0 w 21600"/>
                  <a:gd name="connsiteY10-1424" fmla="*/ 20172 h 35690"/>
                  <a:gd name="connsiteX11-1425" fmla="*/ 0 w 21600"/>
                  <a:gd name="connsiteY11-1426" fmla="*/ 0 h 35690"/>
                  <a:gd name="connsiteX0-1427" fmla="*/ 0 w 21600"/>
                  <a:gd name="connsiteY0-1428" fmla="*/ 0 h 35690"/>
                  <a:gd name="connsiteX1-1429" fmla="*/ 21600 w 21600"/>
                  <a:gd name="connsiteY1-1430" fmla="*/ 0 h 35690"/>
                  <a:gd name="connsiteX2-1431" fmla="*/ 19665 w 21600"/>
                  <a:gd name="connsiteY2-1432" fmla="*/ 18824 h 35690"/>
                  <a:gd name="connsiteX3-1433" fmla="*/ 17978 w 21600"/>
                  <a:gd name="connsiteY3-1434" fmla="*/ 10324 h 35690"/>
                  <a:gd name="connsiteX4-1435" fmla="*/ 15952 w 21600"/>
                  <a:gd name="connsiteY4-1436" fmla="*/ 23679 h 35690"/>
                  <a:gd name="connsiteX5-1437" fmla="*/ 13440 w 21600"/>
                  <a:gd name="connsiteY5-1438" fmla="*/ 10184 h 35690"/>
                  <a:gd name="connsiteX6-1439" fmla="*/ 11153 w 21600"/>
                  <a:gd name="connsiteY6-1440" fmla="*/ 22182 h 35690"/>
                  <a:gd name="connsiteX7-1441" fmla="*/ 8824 w 21600"/>
                  <a:gd name="connsiteY7-1442" fmla="*/ 9184 h 35690"/>
                  <a:gd name="connsiteX8-1443" fmla="*/ 6337 w 21600"/>
                  <a:gd name="connsiteY8-1444" fmla="*/ 35690 h 35690"/>
                  <a:gd name="connsiteX9-1445" fmla="*/ 3608 w 21600"/>
                  <a:gd name="connsiteY9-1446" fmla="*/ 14522 h 35690"/>
                  <a:gd name="connsiteX10-1447" fmla="*/ 0 w 21600"/>
                  <a:gd name="connsiteY10-1448" fmla="*/ 20172 h 35690"/>
                  <a:gd name="connsiteX11-1449" fmla="*/ 0 w 21600"/>
                  <a:gd name="connsiteY11-1450" fmla="*/ 0 h 35690"/>
                  <a:gd name="connsiteX0-1451" fmla="*/ 0 w 21600"/>
                  <a:gd name="connsiteY0-1452" fmla="*/ 0 h 35690"/>
                  <a:gd name="connsiteX1-1453" fmla="*/ 21600 w 21600"/>
                  <a:gd name="connsiteY1-1454" fmla="*/ 0 h 35690"/>
                  <a:gd name="connsiteX2-1455" fmla="*/ 19665 w 21600"/>
                  <a:gd name="connsiteY2-1456" fmla="*/ 18824 h 35690"/>
                  <a:gd name="connsiteX3-1457" fmla="*/ 17978 w 21600"/>
                  <a:gd name="connsiteY3-1458" fmla="*/ 10324 h 35690"/>
                  <a:gd name="connsiteX4-1459" fmla="*/ 15952 w 21600"/>
                  <a:gd name="connsiteY4-1460" fmla="*/ 23679 h 35690"/>
                  <a:gd name="connsiteX5-1461" fmla="*/ 13440 w 21600"/>
                  <a:gd name="connsiteY5-1462" fmla="*/ 10184 h 35690"/>
                  <a:gd name="connsiteX6-1463" fmla="*/ 11153 w 21600"/>
                  <a:gd name="connsiteY6-1464" fmla="*/ 22182 h 35690"/>
                  <a:gd name="connsiteX7-1465" fmla="*/ 8824 w 21600"/>
                  <a:gd name="connsiteY7-1466" fmla="*/ 9184 h 35690"/>
                  <a:gd name="connsiteX8-1467" fmla="*/ 6337 w 21600"/>
                  <a:gd name="connsiteY8-1468" fmla="*/ 35690 h 35690"/>
                  <a:gd name="connsiteX9-1469" fmla="*/ 3608 w 21600"/>
                  <a:gd name="connsiteY9-1470" fmla="*/ 14522 h 35690"/>
                  <a:gd name="connsiteX10-1471" fmla="*/ 1800 w 21600"/>
                  <a:gd name="connsiteY10-1472" fmla="*/ 20039 h 35690"/>
                  <a:gd name="connsiteX11-1473" fmla="*/ 0 w 21600"/>
                  <a:gd name="connsiteY11-1474" fmla="*/ 0 h 35690"/>
                  <a:gd name="connsiteX0-1475" fmla="*/ 0 w 21600"/>
                  <a:gd name="connsiteY0-1476" fmla="*/ 0 h 35690"/>
                  <a:gd name="connsiteX1-1477" fmla="*/ 21600 w 21600"/>
                  <a:gd name="connsiteY1-1478" fmla="*/ 0 h 35690"/>
                  <a:gd name="connsiteX2-1479" fmla="*/ 19665 w 21600"/>
                  <a:gd name="connsiteY2-1480" fmla="*/ 18824 h 35690"/>
                  <a:gd name="connsiteX3-1481" fmla="*/ 17978 w 21600"/>
                  <a:gd name="connsiteY3-1482" fmla="*/ 10324 h 35690"/>
                  <a:gd name="connsiteX4-1483" fmla="*/ 15952 w 21600"/>
                  <a:gd name="connsiteY4-1484" fmla="*/ 23679 h 35690"/>
                  <a:gd name="connsiteX5-1485" fmla="*/ 13440 w 21600"/>
                  <a:gd name="connsiteY5-1486" fmla="*/ 10184 h 35690"/>
                  <a:gd name="connsiteX6-1487" fmla="*/ 11153 w 21600"/>
                  <a:gd name="connsiteY6-1488" fmla="*/ 22182 h 35690"/>
                  <a:gd name="connsiteX7-1489" fmla="*/ 8824 w 21600"/>
                  <a:gd name="connsiteY7-1490" fmla="*/ 9184 h 35690"/>
                  <a:gd name="connsiteX8-1491" fmla="*/ 6337 w 21600"/>
                  <a:gd name="connsiteY8-1492" fmla="*/ 35690 h 35690"/>
                  <a:gd name="connsiteX9-1493" fmla="*/ 3608 w 21600"/>
                  <a:gd name="connsiteY9-1494" fmla="*/ 14522 h 35690"/>
                  <a:gd name="connsiteX10-1495" fmla="*/ 1800 w 21600"/>
                  <a:gd name="connsiteY10-1496" fmla="*/ 20039 h 35690"/>
                  <a:gd name="connsiteX11-1497" fmla="*/ 0 w 21600"/>
                  <a:gd name="connsiteY11-1498" fmla="*/ 0 h 35690"/>
                  <a:gd name="connsiteX0-1499" fmla="*/ 0 w 21600"/>
                  <a:gd name="connsiteY0-1500" fmla="*/ 0 h 35690"/>
                  <a:gd name="connsiteX1-1501" fmla="*/ 21600 w 21600"/>
                  <a:gd name="connsiteY1-1502" fmla="*/ 0 h 35690"/>
                  <a:gd name="connsiteX2-1503" fmla="*/ 19665 w 21600"/>
                  <a:gd name="connsiteY2-1504" fmla="*/ 18824 h 35690"/>
                  <a:gd name="connsiteX3-1505" fmla="*/ 17978 w 21600"/>
                  <a:gd name="connsiteY3-1506" fmla="*/ 10324 h 35690"/>
                  <a:gd name="connsiteX4-1507" fmla="*/ 15952 w 21600"/>
                  <a:gd name="connsiteY4-1508" fmla="*/ 23679 h 35690"/>
                  <a:gd name="connsiteX5-1509" fmla="*/ 13440 w 21600"/>
                  <a:gd name="connsiteY5-1510" fmla="*/ 10184 h 35690"/>
                  <a:gd name="connsiteX6-1511" fmla="*/ 11153 w 21600"/>
                  <a:gd name="connsiteY6-1512" fmla="*/ 22182 h 35690"/>
                  <a:gd name="connsiteX7-1513" fmla="*/ 8824 w 21600"/>
                  <a:gd name="connsiteY7-1514" fmla="*/ 9184 h 35690"/>
                  <a:gd name="connsiteX8-1515" fmla="*/ 6337 w 21600"/>
                  <a:gd name="connsiteY8-1516" fmla="*/ 35690 h 35690"/>
                  <a:gd name="connsiteX9-1517" fmla="*/ 3608 w 21600"/>
                  <a:gd name="connsiteY9-1518" fmla="*/ 14522 h 35690"/>
                  <a:gd name="connsiteX10-1519" fmla="*/ 1800 w 21600"/>
                  <a:gd name="connsiteY10-1520" fmla="*/ 20039 h 35690"/>
                  <a:gd name="connsiteX11-1521" fmla="*/ 0 w 21600"/>
                  <a:gd name="connsiteY11-1522" fmla="*/ 0 h 35690"/>
                  <a:gd name="connsiteX0-1523" fmla="*/ 0 w 21600"/>
                  <a:gd name="connsiteY0-1524" fmla="*/ 0 h 35690"/>
                  <a:gd name="connsiteX1-1525" fmla="*/ 21600 w 21600"/>
                  <a:gd name="connsiteY1-1526" fmla="*/ 0 h 35690"/>
                  <a:gd name="connsiteX2-1527" fmla="*/ 19665 w 21600"/>
                  <a:gd name="connsiteY2-1528" fmla="*/ 18824 h 35690"/>
                  <a:gd name="connsiteX3-1529" fmla="*/ 17978 w 21600"/>
                  <a:gd name="connsiteY3-1530" fmla="*/ 10324 h 35690"/>
                  <a:gd name="connsiteX4-1531" fmla="*/ 15952 w 21600"/>
                  <a:gd name="connsiteY4-1532" fmla="*/ 23679 h 35690"/>
                  <a:gd name="connsiteX5-1533" fmla="*/ 13440 w 21600"/>
                  <a:gd name="connsiteY5-1534" fmla="*/ 10184 h 35690"/>
                  <a:gd name="connsiteX6-1535" fmla="*/ 11153 w 21600"/>
                  <a:gd name="connsiteY6-1536" fmla="*/ 22182 h 35690"/>
                  <a:gd name="connsiteX7-1537" fmla="*/ 8824 w 21600"/>
                  <a:gd name="connsiteY7-1538" fmla="*/ 9184 h 35690"/>
                  <a:gd name="connsiteX8-1539" fmla="*/ 6337 w 21600"/>
                  <a:gd name="connsiteY8-1540" fmla="*/ 35690 h 35690"/>
                  <a:gd name="connsiteX9-1541" fmla="*/ 3608 w 21600"/>
                  <a:gd name="connsiteY9-1542" fmla="*/ 14522 h 35690"/>
                  <a:gd name="connsiteX10-1543" fmla="*/ 1800 w 21600"/>
                  <a:gd name="connsiteY10-1544" fmla="*/ 20039 h 35690"/>
                  <a:gd name="connsiteX11-1545" fmla="*/ 0 w 21600"/>
                  <a:gd name="connsiteY11-1546" fmla="*/ 0 h 35690"/>
                  <a:gd name="connsiteX0-1547" fmla="*/ 0 w 21600"/>
                  <a:gd name="connsiteY0-1548" fmla="*/ 0 h 35690"/>
                  <a:gd name="connsiteX1-1549" fmla="*/ 21600 w 21600"/>
                  <a:gd name="connsiteY1-1550" fmla="*/ 0 h 35690"/>
                  <a:gd name="connsiteX2-1551" fmla="*/ 19665 w 21600"/>
                  <a:gd name="connsiteY2-1552" fmla="*/ 18824 h 35690"/>
                  <a:gd name="connsiteX3-1553" fmla="*/ 17978 w 21600"/>
                  <a:gd name="connsiteY3-1554" fmla="*/ 10324 h 35690"/>
                  <a:gd name="connsiteX4-1555" fmla="*/ 15952 w 21600"/>
                  <a:gd name="connsiteY4-1556" fmla="*/ 23679 h 35690"/>
                  <a:gd name="connsiteX5-1557" fmla="*/ 13440 w 21600"/>
                  <a:gd name="connsiteY5-1558" fmla="*/ 10184 h 35690"/>
                  <a:gd name="connsiteX6-1559" fmla="*/ 11153 w 21600"/>
                  <a:gd name="connsiteY6-1560" fmla="*/ 22182 h 35690"/>
                  <a:gd name="connsiteX7-1561" fmla="*/ 8824 w 21600"/>
                  <a:gd name="connsiteY7-1562" fmla="*/ 9184 h 35690"/>
                  <a:gd name="connsiteX8-1563" fmla="*/ 6337 w 21600"/>
                  <a:gd name="connsiteY8-1564" fmla="*/ 35690 h 35690"/>
                  <a:gd name="connsiteX9-1565" fmla="*/ 3608 w 21600"/>
                  <a:gd name="connsiteY9-1566" fmla="*/ 14522 h 35690"/>
                  <a:gd name="connsiteX10-1567" fmla="*/ 1800 w 21600"/>
                  <a:gd name="connsiteY10-1568" fmla="*/ 20039 h 35690"/>
                  <a:gd name="connsiteX11-1569" fmla="*/ 0 w 21600"/>
                  <a:gd name="connsiteY11-1570" fmla="*/ 0 h 35690"/>
                  <a:gd name="connsiteX0-1571" fmla="*/ 0 w 21600"/>
                  <a:gd name="connsiteY0-1572" fmla="*/ 0 h 35690"/>
                  <a:gd name="connsiteX1-1573" fmla="*/ 21600 w 21600"/>
                  <a:gd name="connsiteY1-1574" fmla="*/ 0 h 35690"/>
                  <a:gd name="connsiteX2-1575" fmla="*/ 19665 w 21600"/>
                  <a:gd name="connsiteY2-1576" fmla="*/ 18824 h 35690"/>
                  <a:gd name="connsiteX3-1577" fmla="*/ 17978 w 21600"/>
                  <a:gd name="connsiteY3-1578" fmla="*/ 10324 h 35690"/>
                  <a:gd name="connsiteX4-1579" fmla="*/ 15952 w 21600"/>
                  <a:gd name="connsiteY4-1580" fmla="*/ 23679 h 35690"/>
                  <a:gd name="connsiteX5-1581" fmla="*/ 13440 w 21600"/>
                  <a:gd name="connsiteY5-1582" fmla="*/ 10184 h 35690"/>
                  <a:gd name="connsiteX6-1583" fmla="*/ 11153 w 21600"/>
                  <a:gd name="connsiteY6-1584" fmla="*/ 22182 h 35690"/>
                  <a:gd name="connsiteX7-1585" fmla="*/ 8824 w 21600"/>
                  <a:gd name="connsiteY7-1586" fmla="*/ 9184 h 35690"/>
                  <a:gd name="connsiteX8-1587" fmla="*/ 6337 w 21600"/>
                  <a:gd name="connsiteY8-1588" fmla="*/ 35690 h 35690"/>
                  <a:gd name="connsiteX9-1589" fmla="*/ 3608 w 21600"/>
                  <a:gd name="connsiteY9-1590" fmla="*/ 14522 h 35690"/>
                  <a:gd name="connsiteX10-1591" fmla="*/ 1800 w 21600"/>
                  <a:gd name="connsiteY10-1592" fmla="*/ 20039 h 35690"/>
                  <a:gd name="connsiteX11-1593" fmla="*/ 0 w 21600"/>
                  <a:gd name="connsiteY11-1594" fmla="*/ 0 h 35690"/>
                  <a:gd name="connsiteX0-1595" fmla="*/ 0 w 21600"/>
                  <a:gd name="connsiteY0-1596" fmla="*/ 0 h 35690"/>
                  <a:gd name="connsiteX1-1597" fmla="*/ 21600 w 21600"/>
                  <a:gd name="connsiteY1-1598" fmla="*/ 0 h 35690"/>
                  <a:gd name="connsiteX2-1599" fmla="*/ 19665 w 21600"/>
                  <a:gd name="connsiteY2-1600" fmla="*/ 18824 h 35690"/>
                  <a:gd name="connsiteX3-1601" fmla="*/ 17978 w 21600"/>
                  <a:gd name="connsiteY3-1602" fmla="*/ 10324 h 35690"/>
                  <a:gd name="connsiteX4-1603" fmla="*/ 15952 w 21600"/>
                  <a:gd name="connsiteY4-1604" fmla="*/ 23679 h 35690"/>
                  <a:gd name="connsiteX5-1605" fmla="*/ 13440 w 21600"/>
                  <a:gd name="connsiteY5-1606" fmla="*/ 10184 h 35690"/>
                  <a:gd name="connsiteX6-1607" fmla="*/ 11153 w 21600"/>
                  <a:gd name="connsiteY6-1608" fmla="*/ 22182 h 35690"/>
                  <a:gd name="connsiteX7-1609" fmla="*/ 8824 w 21600"/>
                  <a:gd name="connsiteY7-1610" fmla="*/ 9184 h 35690"/>
                  <a:gd name="connsiteX8-1611" fmla="*/ 6337 w 21600"/>
                  <a:gd name="connsiteY8-1612" fmla="*/ 35690 h 35690"/>
                  <a:gd name="connsiteX9-1613" fmla="*/ 3608 w 21600"/>
                  <a:gd name="connsiteY9-1614" fmla="*/ 14522 h 35690"/>
                  <a:gd name="connsiteX10-1615" fmla="*/ 1800 w 21600"/>
                  <a:gd name="connsiteY10-1616" fmla="*/ 20039 h 35690"/>
                  <a:gd name="connsiteX11-1617" fmla="*/ 0 w 21600"/>
                  <a:gd name="connsiteY11-1618" fmla="*/ 0 h 35690"/>
                  <a:gd name="connsiteX0-1619" fmla="*/ 0 w 21600"/>
                  <a:gd name="connsiteY0-1620" fmla="*/ 0 h 35718"/>
                  <a:gd name="connsiteX1-1621" fmla="*/ 21600 w 21600"/>
                  <a:gd name="connsiteY1-1622" fmla="*/ 0 h 35718"/>
                  <a:gd name="connsiteX2-1623" fmla="*/ 19665 w 21600"/>
                  <a:gd name="connsiteY2-1624" fmla="*/ 18824 h 35718"/>
                  <a:gd name="connsiteX3-1625" fmla="*/ 17978 w 21600"/>
                  <a:gd name="connsiteY3-1626" fmla="*/ 10324 h 35718"/>
                  <a:gd name="connsiteX4-1627" fmla="*/ 15952 w 21600"/>
                  <a:gd name="connsiteY4-1628" fmla="*/ 23679 h 35718"/>
                  <a:gd name="connsiteX5-1629" fmla="*/ 13440 w 21600"/>
                  <a:gd name="connsiteY5-1630" fmla="*/ 10184 h 35718"/>
                  <a:gd name="connsiteX6-1631" fmla="*/ 11153 w 21600"/>
                  <a:gd name="connsiteY6-1632" fmla="*/ 22182 h 35718"/>
                  <a:gd name="connsiteX7-1633" fmla="*/ 8824 w 21600"/>
                  <a:gd name="connsiteY7-1634" fmla="*/ 9184 h 35718"/>
                  <a:gd name="connsiteX8-1635" fmla="*/ 6337 w 21600"/>
                  <a:gd name="connsiteY8-1636" fmla="*/ 35690 h 35718"/>
                  <a:gd name="connsiteX9-1637" fmla="*/ 3989 w 21600"/>
                  <a:gd name="connsiteY9-1638" fmla="*/ 14734 h 35718"/>
                  <a:gd name="connsiteX10-1639" fmla="*/ 1800 w 21600"/>
                  <a:gd name="connsiteY10-1640" fmla="*/ 20039 h 35718"/>
                  <a:gd name="connsiteX11-1641" fmla="*/ 0 w 21600"/>
                  <a:gd name="connsiteY11-1642" fmla="*/ 0 h 35718"/>
                  <a:gd name="connsiteX0-1643" fmla="*/ 0 w 21600"/>
                  <a:gd name="connsiteY0-1644" fmla="*/ 0 h 35690"/>
                  <a:gd name="connsiteX1-1645" fmla="*/ 21600 w 21600"/>
                  <a:gd name="connsiteY1-1646" fmla="*/ 0 h 35690"/>
                  <a:gd name="connsiteX2-1647" fmla="*/ 19665 w 21600"/>
                  <a:gd name="connsiteY2-1648" fmla="*/ 18824 h 35690"/>
                  <a:gd name="connsiteX3-1649" fmla="*/ 17978 w 21600"/>
                  <a:gd name="connsiteY3-1650" fmla="*/ 10324 h 35690"/>
                  <a:gd name="connsiteX4-1651" fmla="*/ 15952 w 21600"/>
                  <a:gd name="connsiteY4-1652" fmla="*/ 23679 h 35690"/>
                  <a:gd name="connsiteX5-1653" fmla="*/ 13440 w 21600"/>
                  <a:gd name="connsiteY5-1654" fmla="*/ 10184 h 35690"/>
                  <a:gd name="connsiteX6-1655" fmla="*/ 11153 w 21600"/>
                  <a:gd name="connsiteY6-1656" fmla="*/ 22182 h 35690"/>
                  <a:gd name="connsiteX7-1657" fmla="*/ 8824 w 21600"/>
                  <a:gd name="connsiteY7-1658" fmla="*/ 9184 h 35690"/>
                  <a:gd name="connsiteX8-1659" fmla="*/ 6337 w 21600"/>
                  <a:gd name="connsiteY8-1660" fmla="*/ 35690 h 35690"/>
                  <a:gd name="connsiteX9-1661" fmla="*/ 3989 w 21600"/>
                  <a:gd name="connsiteY9-1662" fmla="*/ 14734 h 35690"/>
                  <a:gd name="connsiteX10-1663" fmla="*/ 1800 w 21600"/>
                  <a:gd name="connsiteY10-1664" fmla="*/ 20039 h 35690"/>
                  <a:gd name="connsiteX11-1665" fmla="*/ 0 w 21600"/>
                  <a:gd name="connsiteY11-1666" fmla="*/ 0 h 35690"/>
                  <a:gd name="connsiteX0-1667" fmla="*/ 0 w 21600"/>
                  <a:gd name="connsiteY0-1668" fmla="*/ 0 h 35690"/>
                  <a:gd name="connsiteX1-1669" fmla="*/ 21600 w 21600"/>
                  <a:gd name="connsiteY1-1670" fmla="*/ 0 h 35690"/>
                  <a:gd name="connsiteX2-1671" fmla="*/ 19665 w 21600"/>
                  <a:gd name="connsiteY2-1672" fmla="*/ 18824 h 35690"/>
                  <a:gd name="connsiteX3-1673" fmla="*/ 17978 w 21600"/>
                  <a:gd name="connsiteY3-1674" fmla="*/ 10324 h 35690"/>
                  <a:gd name="connsiteX4-1675" fmla="*/ 15952 w 21600"/>
                  <a:gd name="connsiteY4-1676" fmla="*/ 23679 h 35690"/>
                  <a:gd name="connsiteX5-1677" fmla="*/ 13440 w 21600"/>
                  <a:gd name="connsiteY5-1678" fmla="*/ 10184 h 35690"/>
                  <a:gd name="connsiteX6-1679" fmla="*/ 11153 w 21600"/>
                  <a:gd name="connsiteY6-1680" fmla="*/ 22182 h 35690"/>
                  <a:gd name="connsiteX7-1681" fmla="*/ 8824 w 21600"/>
                  <a:gd name="connsiteY7-1682" fmla="*/ 9184 h 35690"/>
                  <a:gd name="connsiteX8-1683" fmla="*/ 6337 w 21600"/>
                  <a:gd name="connsiteY8-1684" fmla="*/ 35690 h 35690"/>
                  <a:gd name="connsiteX9-1685" fmla="*/ 3989 w 21600"/>
                  <a:gd name="connsiteY9-1686" fmla="*/ 14734 h 35690"/>
                  <a:gd name="connsiteX10-1687" fmla="*/ 1800 w 21600"/>
                  <a:gd name="connsiteY10-1688" fmla="*/ 20039 h 35690"/>
                  <a:gd name="connsiteX11-1689" fmla="*/ 0 w 21600"/>
                  <a:gd name="connsiteY11-1690" fmla="*/ 0 h 35690"/>
                  <a:gd name="connsiteX0-1691" fmla="*/ 0 w 21600"/>
                  <a:gd name="connsiteY0-1692" fmla="*/ 0 h 35690"/>
                  <a:gd name="connsiteX1-1693" fmla="*/ 21600 w 21600"/>
                  <a:gd name="connsiteY1-1694" fmla="*/ 0 h 35690"/>
                  <a:gd name="connsiteX2-1695" fmla="*/ 19665 w 21600"/>
                  <a:gd name="connsiteY2-1696" fmla="*/ 18824 h 35690"/>
                  <a:gd name="connsiteX3-1697" fmla="*/ 17978 w 21600"/>
                  <a:gd name="connsiteY3-1698" fmla="*/ 10324 h 35690"/>
                  <a:gd name="connsiteX4-1699" fmla="*/ 15952 w 21600"/>
                  <a:gd name="connsiteY4-1700" fmla="*/ 23679 h 35690"/>
                  <a:gd name="connsiteX5-1701" fmla="*/ 13440 w 21600"/>
                  <a:gd name="connsiteY5-1702" fmla="*/ 10184 h 35690"/>
                  <a:gd name="connsiteX6-1703" fmla="*/ 11153 w 21600"/>
                  <a:gd name="connsiteY6-1704" fmla="*/ 22182 h 35690"/>
                  <a:gd name="connsiteX7-1705" fmla="*/ 8824 w 21600"/>
                  <a:gd name="connsiteY7-1706" fmla="*/ 9184 h 35690"/>
                  <a:gd name="connsiteX8-1707" fmla="*/ 6337 w 21600"/>
                  <a:gd name="connsiteY8-1708" fmla="*/ 35690 h 35690"/>
                  <a:gd name="connsiteX9-1709" fmla="*/ 3687 w 21600"/>
                  <a:gd name="connsiteY9-1710" fmla="*/ 10140 h 35690"/>
                  <a:gd name="connsiteX10-1711" fmla="*/ 1800 w 21600"/>
                  <a:gd name="connsiteY10-1712" fmla="*/ 20039 h 35690"/>
                  <a:gd name="connsiteX11-1713" fmla="*/ 0 w 21600"/>
                  <a:gd name="connsiteY11-1714" fmla="*/ 0 h 35690"/>
                  <a:gd name="connsiteX0-1715" fmla="*/ 0 w 21600"/>
                  <a:gd name="connsiteY0-1716" fmla="*/ 0 h 35690"/>
                  <a:gd name="connsiteX1-1717" fmla="*/ 21600 w 21600"/>
                  <a:gd name="connsiteY1-1718" fmla="*/ 0 h 35690"/>
                  <a:gd name="connsiteX2-1719" fmla="*/ 19665 w 21600"/>
                  <a:gd name="connsiteY2-1720" fmla="*/ 18824 h 35690"/>
                  <a:gd name="connsiteX3-1721" fmla="*/ 17978 w 21600"/>
                  <a:gd name="connsiteY3-1722" fmla="*/ 10324 h 35690"/>
                  <a:gd name="connsiteX4-1723" fmla="*/ 15952 w 21600"/>
                  <a:gd name="connsiteY4-1724" fmla="*/ 23679 h 35690"/>
                  <a:gd name="connsiteX5-1725" fmla="*/ 13440 w 21600"/>
                  <a:gd name="connsiteY5-1726" fmla="*/ 10184 h 35690"/>
                  <a:gd name="connsiteX6-1727" fmla="*/ 11153 w 21600"/>
                  <a:gd name="connsiteY6-1728" fmla="*/ 22182 h 35690"/>
                  <a:gd name="connsiteX7-1729" fmla="*/ 8824 w 21600"/>
                  <a:gd name="connsiteY7-1730" fmla="*/ 9184 h 35690"/>
                  <a:gd name="connsiteX8-1731" fmla="*/ 6337 w 21600"/>
                  <a:gd name="connsiteY8-1732" fmla="*/ 35690 h 35690"/>
                  <a:gd name="connsiteX9-1733" fmla="*/ 3687 w 21600"/>
                  <a:gd name="connsiteY9-1734" fmla="*/ 10140 h 35690"/>
                  <a:gd name="connsiteX10-1735" fmla="*/ 1752 w 21600"/>
                  <a:gd name="connsiteY10-1736" fmla="*/ 20110 h 35690"/>
                  <a:gd name="connsiteX11-1737" fmla="*/ 0 w 21600"/>
                  <a:gd name="connsiteY11-1738" fmla="*/ 0 h 35690"/>
                  <a:gd name="connsiteX0-1739" fmla="*/ 0 w 21600"/>
                  <a:gd name="connsiteY0-1740" fmla="*/ 0 h 35690"/>
                  <a:gd name="connsiteX1-1741" fmla="*/ 21600 w 21600"/>
                  <a:gd name="connsiteY1-1742" fmla="*/ 0 h 35690"/>
                  <a:gd name="connsiteX2-1743" fmla="*/ 19665 w 21600"/>
                  <a:gd name="connsiteY2-1744" fmla="*/ 18824 h 35690"/>
                  <a:gd name="connsiteX3-1745" fmla="*/ 17978 w 21600"/>
                  <a:gd name="connsiteY3-1746" fmla="*/ 10324 h 35690"/>
                  <a:gd name="connsiteX4-1747" fmla="*/ 15952 w 21600"/>
                  <a:gd name="connsiteY4-1748" fmla="*/ 23679 h 35690"/>
                  <a:gd name="connsiteX5-1749" fmla="*/ 13440 w 21600"/>
                  <a:gd name="connsiteY5-1750" fmla="*/ 10184 h 35690"/>
                  <a:gd name="connsiteX6-1751" fmla="*/ 11153 w 21600"/>
                  <a:gd name="connsiteY6-1752" fmla="*/ 22182 h 35690"/>
                  <a:gd name="connsiteX7-1753" fmla="*/ 8824 w 21600"/>
                  <a:gd name="connsiteY7-1754" fmla="*/ 9184 h 35690"/>
                  <a:gd name="connsiteX8-1755" fmla="*/ 6337 w 21600"/>
                  <a:gd name="connsiteY8-1756" fmla="*/ 35690 h 35690"/>
                  <a:gd name="connsiteX9-1757" fmla="*/ 3687 w 21600"/>
                  <a:gd name="connsiteY9-1758" fmla="*/ 10140 h 35690"/>
                  <a:gd name="connsiteX10-1759" fmla="*/ 1752 w 21600"/>
                  <a:gd name="connsiteY10-1760" fmla="*/ 20110 h 35690"/>
                  <a:gd name="connsiteX11-1761" fmla="*/ 0 w 21600"/>
                  <a:gd name="connsiteY11-1762" fmla="*/ 0 h 35690"/>
                  <a:gd name="connsiteX0-1763" fmla="*/ 0 w 21600"/>
                  <a:gd name="connsiteY0-1764" fmla="*/ 0 h 35690"/>
                  <a:gd name="connsiteX1-1765" fmla="*/ 21600 w 21600"/>
                  <a:gd name="connsiteY1-1766" fmla="*/ 0 h 35690"/>
                  <a:gd name="connsiteX2-1767" fmla="*/ 19665 w 21600"/>
                  <a:gd name="connsiteY2-1768" fmla="*/ 18824 h 35690"/>
                  <a:gd name="connsiteX3-1769" fmla="*/ 17978 w 21600"/>
                  <a:gd name="connsiteY3-1770" fmla="*/ 10324 h 35690"/>
                  <a:gd name="connsiteX4-1771" fmla="*/ 15952 w 21600"/>
                  <a:gd name="connsiteY4-1772" fmla="*/ 23679 h 35690"/>
                  <a:gd name="connsiteX5-1773" fmla="*/ 13440 w 21600"/>
                  <a:gd name="connsiteY5-1774" fmla="*/ 10184 h 35690"/>
                  <a:gd name="connsiteX6-1775" fmla="*/ 11153 w 21600"/>
                  <a:gd name="connsiteY6-1776" fmla="*/ 22182 h 35690"/>
                  <a:gd name="connsiteX7-1777" fmla="*/ 8824 w 21600"/>
                  <a:gd name="connsiteY7-1778" fmla="*/ 9184 h 35690"/>
                  <a:gd name="connsiteX8-1779" fmla="*/ 6337 w 21600"/>
                  <a:gd name="connsiteY8-1780" fmla="*/ 35690 h 35690"/>
                  <a:gd name="connsiteX9-1781" fmla="*/ 3687 w 21600"/>
                  <a:gd name="connsiteY9-1782" fmla="*/ 10140 h 35690"/>
                  <a:gd name="connsiteX10-1783" fmla="*/ 1752 w 21600"/>
                  <a:gd name="connsiteY10-1784" fmla="*/ 20110 h 35690"/>
                  <a:gd name="connsiteX11-1785" fmla="*/ 0 w 21600"/>
                  <a:gd name="connsiteY11-1786" fmla="*/ 0 h 35690"/>
                  <a:gd name="connsiteX0-1787" fmla="*/ 0 w 21600"/>
                  <a:gd name="connsiteY0-1788" fmla="*/ 0 h 35690"/>
                  <a:gd name="connsiteX1-1789" fmla="*/ 21600 w 21600"/>
                  <a:gd name="connsiteY1-1790" fmla="*/ 0 h 35690"/>
                  <a:gd name="connsiteX2-1791" fmla="*/ 19665 w 21600"/>
                  <a:gd name="connsiteY2-1792" fmla="*/ 18824 h 35690"/>
                  <a:gd name="connsiteX3-1793" fmla="*/ 17978 w 21600"/>
                  <a:gd name="connsiteY3-1794" fmla="*/ 10324 h 35690"/>
                  <a:gd name="connsiteX4-1795" fmla="*/ 15952 w 21600"/>
                  <a:gd name="connsiteY4-1796" fmla="*/ 23679 h 35690"/>
                  <a:gd name="connsiteX5-1797" fmla="*/ 13440 w 21600"/>
                  <a:gd name="connsiteY5-1798" fmla="*/ 10184 h 35690"/>
                  <a:gd name="connsiteX6-1799" fmla="*/ 11153 w 21600"/>
                  <a:gd name="connsiteY6-1800" fmla="*/ 22182 h 35690"/>
                  <a:gd name="connsiteX7-1801" fmla="*/ 8824 w 21600"/>
                  <a:gd name="connsiteY7-1802" fmla="*/ 9184 h 35690"/>
                  <a:gd name="connsiteX8-1803" fmla="*/ 6337 w 21600"/>
                  <a:gd name="connsiteY8-1804" fmla="*/ 35690 h 35690"/>
                  <a:gd name="connsiteX9-1805" fmla="*/ 3687 w 21600"/>
                  <a:gd name="connsiteY9-1806" fmla="*/ 10140 h 35690"/>
                  <a:gd name="connsiteX10-1807" fmla="*/ 1752 w 21600"/>
                  <a:gd name="connsiteY10-1808" fmla="*/ 20110 h 35690"/>
                  <a:gd name="connsiteX11-1809" fmla="*/ 0 w 21600"/>
                  <a:gd name="connsiteY11-1810" fmla="*/ 0 h 35690"/>
                  <a:gd name="connsiteX0-1811" fmla="*/ 0 w 21600"/>
                  <a:gd name="connsiteY0-1812" fmla="*/ 0 h 35690"/>
                  <a:gd name="connsiteX1-1813" fmla="*/ 21600 w 21600"/>
                  <a:gd name="connsiteY1-1814" fmla="*/ 0 h 35690"/>
                  <a:gd name="connsiteX2-1815" fmla="*/ 19665 w 21600"/>
                  <a:gd name="connsiteY2-1816" fmla="*/ 18824 h 35690"/>
                  <a:gd name="connsiteX3-1817" fmla="*/ 17978 w 21600"/>
                  <a:gd name="connsiteY3-1818" fmla="*/ 10324 h 35690"/>
                  <a:gd name="connsiteX4-1819" fmla="*/ 15952 w 21600"/>
                  <a:gd name="connsiteY4-1820" fmla="*/ 23679 h 35690"/>
                  <a:gd name="connsiteX5-1821" fmla="*/ 13440 w 21600"/>
                  <a:gd name="connsiteY5-1822" fmla="*/ 10184 h 35690"/>
                  <a:gd name="connsiteX6-1823" fmla="*/ 11153 w 21600"/>
                  <a:gd name="connsiteY6-1824" fmla="*/ 22182 h 35690"/>
                  <a:gd name="connsiteX7-1825" fmla="*/ 8824 w 21600"/>
                  <a:gd name="connsiteY7-1826" fmla="*/ 9184 h 35690"/>
                  <a:gd name="connsiteX8-1827" fmla="*/ 6337 w 21600"/>
                  <a:gd name="connsiteY8-1828" fmla="*/ 35690 h 35690"/>
                  <a:gd name="connsiteX9-1829" fmla="*/ 3687 w 21600"/>
                  <a:gd name="connsiteY9-1830" fmla="*/ 10140 h 35690"/>
                  <a:gd name="connsiteX10-1831" fmla="*/ 1752 w 21600"/>
                  <a:gd name="connsiteY10-1832" fmla="*/ 20110 h 35690"/>
                  <a:gd name="connsiteX11-1833" fmla="*/ 0 w 21600"/>
                  <a:gd name="connsiteY11-1834" fmla="*/ 0 h 35690"/>
                  <a:gd name="connsiteX0-1835" fmla="*/ 0 w 21600"/>
                  <a:gd name="connsiteY0-1836" fmla="*/ 0 h 35690"/>
                  <a:gd name="connsiteX1-1837" fmla="*/ 21600 w 21600"/>
                  <a:gd name="connsiteY1-1838" fmla="*/ 0 h 35690"/>
                  <a:gd name="connsiteX2-1839" fmla="*/ 19665 w 21600"/>
                  <a:gd name="connsiteY2-1840" fmla="*/ 18824 h 35690"/>
                  <a:gd name="connsiteX3-1841" fmla="*/ 17978 w 21600"/>
                  <a:gd name="connsiteY3-1842" fmla="*/ 10324 h 35690"/>
                  <a:gd name="connsiteX4-1843" fmla="*/ 15952 w 21600"/>
                  <a:gd name="connsiteY4-1844" fmla="*/ 23679 h 35690"/>
                  <a:gd name="connsiteX5-1845" fmla="*/ 13440 w 21600"/>
                  <a:gd name="connsiteY5-1846" fmla="*/ 10184 h 35690"/>
                  <a:gd name="connsiteX6-1847" fmla="*/ 11153 w 21600"/>
                  <a:gd name="connsiteY6-1848" fmla="*/ 22182 h 35690"/>
                  <a:gd name="connsiteX7-1849" fmla="*/ 8824 w 21600"/>
                  <a:gd name="connsiteY7-1850" fmla="*/ 9184 h 35690"/>
                  <a:gd name="connsiteX8-1851" fmla="*/ 6337 w 21600"/>
                  <a:gd name="connsiteY8-1852" fmla="*/ 35690 h 35690"/>
                  <a:gd name="connsiteX9-1853" fmla="*/ 3687 w 21600"/>
                  <a:gd name="connsiteY9-1854" fmla="*/ 10140 h 35690"/>
                  <a:gd name="connsiteX10-1855" fmla="*/ 1752 w 21600"/>
                  <a:gd name="connsiteY10-1856" fmla="*/ 20110 h 35690"/>
                  <a:gd name="connsiteX11-1857" fmla="*/ 0 w 21600"/>
                  <a:gd name="connsiteY11-1858" fmla="*/ 0 h 35690"/>
                  <a:gd name="connsiteX0-1859" fmla="*/ 0 w 21600"/>
                  <a:gd name="connsiteY0-1860" fmla="*/ 0 h 35690"/>
                  <a:gd name="connsiteX1-1861" fmla="*/ 21600 w 21600"/>
                  <a:gd name="connsiteY1-1862" fmla="*/ 0 h 35690"/>
                  <a:gd name="connsiteX2-1863" fmla="*/ 19665 w 21600"/>
                  <a:gd name="connsiteY2-1864" fmla="*/ 18824 h 35690"/>
                  <a:gd name="connsiteX3-1865" fmla="*/ 17978 w 21600"/>
                  <a:gd name="connsiteY3-1866" fmla="*/ 10324 h 35690"/>
                  <a:gd name="connsiteX4-1867" fmla="*/ 15952 w 21600"/>
                  <a:gd name="connsiteY4-1868" fmla="*/ 23679 h 35690"/>
                  <a:gd name="connsiteX5-1869" fmla="*/ 13440 w 21600"/>
                  <a:gd name="connsiteY5-1870" fmla="*/ 10184 h 35690"/>
                  <a:gd name="connsiteX6-1871" fmla="*/ 11153 w 21600"/>
                  <a:gd name="connsiteY6-1872" fmla="*/ 22182 h 35690"/>
                  <a:gd name="connsiteX7-1873" fmla="*/ 9078 w 21600"/>
                  <a:gd name="connsiteY7-1874" fmla="*/ 9184 h 35690"/>
                  <a:gd name="connsiteX8-1875" fmla="*/ 6337 w 21600"/>
                  <a:gd name="connsiteY8-1876" fmla="*/ 35690 h 35690"/>
                  <a:gd name="connsiteX9-1877" fmla="*/ 3687 w 21600"/>
                  <a:gd name="connsiteY9-1878" fmla="*/ 10140 h 35690"/>
                  <a:gd name="connsiteX10-1879" fmla="*/ 1752 w 21600"/>
                  <a:gd name="connsiteY10-1880" fmla="*/ 20110 h 35690"/>
                  <a:gd name="connsiteX11-1881" fmla="*/ 0 w 21600"/>
                  <a:gd name="connsiteY11-1882" fmla="*/ 0 h 35690"/>
                  <a:gd name="connsiteX0-1883" fmla="*/ 0 w 21600"/>
                  <a:gd name="connsiteY0-1884" fmla="*/ 0 h 35690"/>
                  <a:gd name="connsiteX1-1885" fmla="*/ 21600 w 21600"/>
                  <a:gd name="connsiteY1-1886" fmla="*/ 0 h 35690"/>
                  <a:gd name="connsiteX2-1887" fmla="*/ 19665 w 21600"/>
                  <a:gd name="connsiteY2-1888" fmla="*/ 18824 h 35690"/>
                  <a:gd name="connsiteX3-1889" fmla="*/ 17978 w 21600"/>
                  <a:gd name="connsiteY3-1890" fmla="*/ 10324 h 35690"/>
                  <a:gd name="connsiteX4-1891" fmla="*/ 15952 w 21600"/>
                  <a:gd name="connsiteY4-1892" fmla="*/ 23679 h 35690"/>
                  <a:gd name="connsiteX5-1893" fmla="*/ 13837 w 21600"/>
                  <a:gd name="connsiteY5-1894" fmla="*/ 10184 h 35690"/>
                  <a:gd name="connsiteX6-1895" fmla="*/ 11153 w 21600"/>
                  <a:gd name="connsiteY6-1896" fmla="*/ 22182 h 35690"/>
                  <a:gd name="connsiteX7-1897" fmla="*/ 9078 w 21600"/>
                  <a:gd name="connsiteY7-1898" fmla="*/ 9184 h 35690"/>
                  <a:gd name="connsiteX8-1899" fmla="*/ 6337 w 21600"/>
                  <a:gd name="connsiteY8-1900" fmla="*/ 35690 h 35690"/>
                  <a:gd name="connsiteX9-1901" fmla="*/ 3687 w 21600"/>
                  <a:gd name="connsiteY9-1902" fmla="*/ 10140 h 35690"/>
                  <a:gd name="connsiteX10-1903" fmla="*/ 1752 w 21600"/>
                  <a:gd name="connsiteY10-1904" fmla="*/ 20110 h 35690"/>
                  <a:gd name="connsiteX11-1905" fmla="*/ 0 w 21600"/>
                  <a:gd name="connsiteY11-1906" fmla="*/ 0 h 35690"/>
                  <a:gd name="connsiteX0-1907" fmla="*/ 0 w 21600"/>
                  <a:gd name="connsiteY0-1908" fmla="*/ 0 h 35690"/>
                  <a:gd name="connsiteX1-1909" fmla="*/ 21600 w 21600"/>
                  <a:gd name="connsiteY1-1910" fmla="*/ 0 h 35690"/>
                  <a:gd name="connsiteX2-1911" fmla="*/ 19665 w 21600"/>
                  <a:gd name="connsiteY2-1912" fmla="*/ 18824 h 35690"/>
                  <a:gd name="connsiteX3-1913" fmla="*/ 17978 w 21600"/>
                  <a:gd name="connsiteY3-1914" fmla="*/ 10324 h 35690"/>
                  <a:gd name="connsiteX4-1915" fmla="*/ 15952 w 21600"/>
                  <a:gd name="connsiteY4-1916" fmla="*/ 23679 h 35690"/>
                  <a:gd name="connsiteX5-1917" fmla="*/ 13837 w 21600"/>
                  <a:gd name="connsiteY5-1918" fmla="*/ 10184 h 35690"/>
                  <a:gd name="connsiteX6-1919" fmla="*/ 11344 w 21600"/>
                  <a:gd name="connsiteY6-1920" fmla="*/ 22182 h 35690"/>
                  <a:gd name="connsiteX7-1921" fmla="*/ 9078 w 21600"/>
                  <a:gd name="connsiteY7-1922" fmla="*/ 9184 h 35690"/>
                  <a:gd name="connsiteX8-1923" fmla="*/ 6337 w 21600"/>
                  <a:gd name="connsiteY8-1924" fmla="*/ 35690 h 35690"/>
                  <a:gd name="connsiteX9-1925" fmla="*/ 3687 w 21600"/>
                  <a:gd name="connsiteY9-1926" fmla="*/ 10140 h 35690"/>
                  <a:gd name="connsiteX10-1927" fmla="*/ 1752 w 21600"/>
                  <a:gd name="connsiteY10-1928" fmla="*/ 20110 h 35690"/>
                  <a:gd name="connsiteX11-1929" fmla="*/ 0 w 21600"/>
                  <a:gd name="connsiteY11-1930" fmla="*/ 0 h 35690"/>
                  <a:gd name="connsiteX0-1931" fmla="*/ 0 w 21600"/>
                  <a:gd name="connsiteY0-1932" fmla="*/ 0 h 35690"/>
                  <a:gd name="connsiteX1-1933" fmla="*/ 21600 w 21600"/>
                  <a:gd name="connsiteY1-1934" fmla="*/ 0 h 35690"/>
                  <a:gd name="connsiteX2-1935" fmla="*/ 19665 w 21600"/>
                  <a:gd name="connsiteY2-1936" fmla="*/ 18824 h 35690"/>
                  <a:gd name="connsiteX3-1937" fmla="*/ 17978 w 21600"/>
                  <a:gd name="connsiteY3-1938" fmla="*/ 10324 h 35690"/>
                  <a:gd name="connsiteX4-1939" fmla="*/ 15952 w 21600"/>
                  <a:gd name="connsiteY4-1940" fmla="*/ 23679 h 35690"/>
                  <a:gd name="connsiteX5-1941" fmla="*/ 13726 w 21600"/>
                  <a:gd name="connsiteY5-1942" fmla="*/ 9407 h 35690"/>
                  <a:gd name="connsiteX6-1943" fmla="*/ 11344 w 21600"/>
                  <a:gd name="connsiteY6-1944" fmla="*/ 22182 h 35690"/>
                  <a:gd name="connsiteX7-1945" fmla="*/ 9078 w 21600"/>
                  <a:gd name="connsiteY7-1946" fmla="*/ 9184 h 35690"/>
                  <a:gd name="connsiteX8-1947" fmla="*/ 6337 w 21600"/>
                  <a:gd name="connsiteY8-1948" fmla="*/ 35690 h 35690"/>
                  <a:gd name="connsiteX9-1949" fmla="*/ 3687 w 21600"/>
                  <a:gd name="connsiteY9-1950" fmla="*/ 10140 h 35690"/>
                  <a:gd name="connsiteX10-1951" fmla="*/ 1752 w 21600"/>
                  <a:gd name="connsiteY10-1952" fmla="*/ 20110 h 35690"/>
                  <a:gd name="connsiteX11-1953" fmla="*/ 0 w 21600"/>
                  <a:gd name="connsiteY11-1954" fmla="*/ 0 h 35690"/>
                  <a:gd name="connsiteX0-1955" fmla="*/ 0 w 21600"/>
                  <a:gd name="connsiteY0-1956" fmla="*/ 0 h 35690"/>
                  <a:gd name="connsiteX1-1957" fmla="*/ 21600 w 21600"/>
                  <a:gd name="connsiteY1-1958" fmla="*/ 0 h 35690"/>
                  <a:gd name="connsiteX2-1959" fmla="*/ 19665 w 21600"/>
                  <a:gd name="connsiteY2-1960" fmla="*/ 18824 h 35690"/>
                  <a:gd name="connsiteX3-1961" fmla="*/ 17978 w 21600"/>
                  <a:gd name="connsiteY3-1962" fmla="*/ 10324 h 35690"/>
                  <a:gd name="connsiteX4-1963" fmla="*/ 15952 w 21600"/>
                  <a:gd name="connsiteY4-1964" fmla="*/ 23679 h 35690"/>
                  <a:gd name="connsiteX5-1965" fmla="*/ 13726 w 21600"/>
                  <a:gd name="connsiteY5-1966" fmla="*/ 9407 h 35690"/>
                  <a:gd name="connsiteX6-1967" fmla="*/ 11344 w 21600"/>
                  <a:gd name="connsiteY6-1968" fmla="*/ 22182 h 35690"/>
                  <a:gd name="connsiteX7-1969" fmla="*/ 9078 w 21600"/>
                  <a:gd name="connsiteY7-1970" fmla="*/ 9184 h 35690"/>
                  <a:gd name="connsiteX8-1971" fmla="*/ 6337 w 21600"/>
                  <a:gd name="connsiteY8-1972" fmla="*/ 35690 h 35690"/>
                  <a:gd name="connsiteX9-1973" fmla="*/ 3687 w 21600"/>
                  <a:gd name="connsiteY9-1974" fmla="*/ 10140 h 35690"/>
                  <a:gd name="connsiteX10-1975" fmla="*/ 1752 w 21600"/>
                  <a:gd name="connsiteY10-1976" fmla="*/ 20110 h 35690"/>
                  <a:gd name="connsiteX11-1977" fmla="*/ 0 w 21600"/>
                  <a:gd name="connsiteY11-1978" fmla="*/ 0 h 35690"/>
                  <a:gd name="connsiteX0-1979" fmla="*/ 0 w 21600"/>
                  <a:gd name="connsiteY0-1980" fmla="*/ 0 h 46427"/>
                  <a:gd name="connsiteX1-1981" fmla="*/ 21600 w 21600"/>
                  <a:gd name="connsiteY1-1982" fmla="*/ 0 h 46427"/>
                  <a:gd name="connsiteX2-1983" fmla="*/ 19645 w 21600"/>
                  <a:gd name="connsiteY2-1984" fmla="*/ 46427 h 46427"/>
                  <a:gd name="connsiteX3-1985" fmla="*/ 17978 w 21600"/>
                  <a:gd name="connsiteY3-1986" fmla="*/ 10324 h 46427"/>
                  <a:gd name="connsiteX4-1987" fmla="*/ 15952 w 21600"/>
                  <a:gd name="connsiteY4-1988" fmla="*/ 23679 h 46427"/>
                  <a:gd name="connsiteX5-1989" fmla="*/ 13726 w 21600"/>
                  <a:gd name="connsiteY5-1990" fmla="*/ 9407 h 46427"/>
                  <a:gd name="connsiteX6-1991" fmla="*/ 11344 w 21600"/>
                  <a:gd name="connsiteY6-1992" fmla="*/ 22182 h 46427"/>
                  <a:gd name="connsiteX7-1993" fmla="*/ 9078 w 21600"/>
                  <a:gd name="connsiteY7-1994" fmla="*/ 9184 h 46427"/>
                  <a:gd name="connsiteX8-1995" fmla="*/ 6337 w 21600"/>
                  <a:gd name="connsiteY8-1996" fmla="*/ 35690 h 46427"/>
                  <a:gd name="connsiteX9-1997" fmla="*/ 3687 w 21600"/>
                  <a:gd name="connsiteY9-1998" fmla="*/ 10140 h 46427"/>
                  <a:gd name="connsiteX10-1999" fmla="*/ 1752 w 21600"/>
                  <a:gd name="connsiteY10-2000" fmla="*/ 20110 h 46427"/>
                  <a:gd name="connsiteX11-2001" fmla="*/ 0 w 21600"/>
                  <a:gd name="connsiteY11-2002" fmla="*/ 0 h 4642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21" y="connsiteY5-22"/>
                  </a:cxn>
                  <a:cxn ang="0">
                    <a:pos x="connsiteX6-35" y="connsiteY6-36"/>
                  </a:cxn>
                  <a:cxn ang="0">
                    <a:pos x="connsiteX7-79" y="connsiteY7-80"/>
                  </a:cxn>
                  <a:cxn ang="0">
                    <a:pos x="connsiteX8-129" y="connsiteY8-130"/>
                  </a:cxn>
                  <a:cxn ang="0">
                    <a:pos x="connsiteX9-239" y="connsiteY9-240"/>
                  </a:cxn>
                  <a:cxn ang="0">
                    <a:pos x="connsiteX10-681" y="connsiteY10-682"/>
                  </a:cxn>
                  <a:cxn ang="0">
                    <a:pos x="connsiteX11-1233" y="connsiteY11-1234"/>
                  </a:cxn>
                </a:cxnLst>
                <a:rect l="l" t="t" r="r" b="b"/>
                <a:pathLst>
                  <a:path w="21600" h="46427">
                    <a:moveTo>
                      <a:pt x="0" y="0"/>
                    </a:moveTo>
                    <a:lnTo>
                      <a:pt x="21600" y="0"/>
                    </a:lnTo>
                    <a:cubicBezTo>
                      <a:pt x="20790" y="13317"/>
                      <a:pt x="20503" y="46473"/>
                      <a:pt x="19645" y="46427"/>
                    </a:cubicBezTo>
                    <a:cubicBezTo>
                      <a:pt x="18787" y="46381"/>
                      <a:pt x="18390" y="10302"/>
                      <a:pt x="17978" y="10324"/>
                    </a:cubicBezTo>
                    <a:cubicBezTo>
                      <a:pt x="17528" y="10446"/>
                      <a:pt x="16660" y="23832"/>
                      <a:pt x="15952" y="23679"/>
                    </a:cubicBezTo>
                    <a:cubicBezTo>
                      <a:pt x="15244" y="23526"/>
                      <a:pt x="14494" y="9256"/>
                      <a:pt x="13726" y="9407"/>
                    </a:cubicBezTo>
                    <a:cubicBezTo>
                      <a:pt x="12958" y="9558"/>
                      <a:pt x="12163" y="22284"/>
                      <a:pt x="11344" y="22182"/>
                    </a:cubicBezTo>
                    <a:cubicBezTo>
                      <a:pt x="10553" y="22214"/>
                      <a:pt x="9913" y="6933"/>
                      <a:pt x="9078" y="9184"/>
                    </a:cubicBezTo>
                    <a:cubicBezTo>
                      <a:pt x="8243" y="11435"/>
                      <a:pt x="7235" y="35531"/>
                      <a:pt x="6337" y="35690"/>
                    </a:cubicBezTo>
                    <a:cubicBezTo>
                      <a:pt x="5439" y="35849"/>
                      <a:pt x="4452" y="10303"/>
                      <a:pt x="3687" y="10140"/>
                    </a:cubicBezTo>
                    <a:cubicBezTo>
                      <a:pt x="2643" y="10180"/>
                      <a:pt x="2764" y="20104"/>
                      <a:pt x="1752" y="20110"/>
                    </a:cubicBezTo>
                    <a:cubicBezTo>
                      <a:pt x="740" y="20116"/>
                      <a:pt x="602" y="11525"/>
                      <a:pt x="0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28575">
                <a:noFill/>
              </a:ln>
            </p:spPr>
            <p:txBody>
              <a:bodyPr lIns="0" tIns="0" rIns="0" bIns="0" rtlCol="0" anchor="ctr"/>
              <a:lstStyle/>
              <a:p>
                <a:pPr algn="ctr"/>
                <a:endParaRPr lang="es-SV" sz="120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p:grpSp>
      </p:grpSp>
      <p:grpSp>
        <p:nvGrpSpPr>
          <p:cNvPr id="50" name="Group 49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/>
          <p:cNvGrpSpPr/>
          <p:nvPr/>
        </p:nvGrpSpPr>
        <p:grpSpPr>
          <a:xfrm>
            <a:off x="1343425" y="1224495"/>
            <a:ext cx="6706932" cy="632879"/>
            <a:chOff x="1419625" y="1268739"/>
            <a:chExt cx="6706932" cy="632879"/>
          </a:xfrm>
        </p:grpSpPr>
        <p:sp>
          <p:nvSpPr>
            <p:cNvPr id="48" name="TextBox 47"/>
            <p:cNvSpPr txBox="1"/>
            <p:nvPr/>
          </p:nvSpPr>
          <p:spPr>
            <a:xfrm>
              <a:off x="1419625" y="1268739"/>
              <a:ext cx="38484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Food chart of 2018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419625" y="1608268"/>
              <a:ext cx="6706932" cy="2933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 b="1" dirty="0">
                  <a:solidFill>
                    <a:schemeClr val="bg1">
                      <a:lumMod val="65000"/>
                    </a:schemeClr>
                  </a:solidFill>
                </a:rPr>
                <a:t>A wonderful serenity </a:t>
              </a: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</a:rPr>
                <a:t>has taken possession of my entire soul, like these sweet mornings.</a:t>
              </a:r>
              <a:endParaRPr lang="en-US" sz="12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grpSp>
        <p:nvGrpSpPr>
          <p:cNvPr id="83" name="Group 82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/>
          <p:cNvGrpSpPr/>
          <p:nvPr/>
        </p:nvGrpSpPr>
        <p:grpSpPr>
          <a:xfrm>
            <a:off x="9048648" y="1619363"/>
            <a:ext cx="1798169" cy="616263"/>
            <a:chOff x="9004404" y="1620770"/>
            <a:chExt cx="1798169" cy="616263"/>
          </a:xfrm>
        </p:grpSpPr>
        <p:sp>
          <p:nvSpPr>
            <p:cNvPr id="53" name="TextBox 52"/>
            <p:cNvSpPr txBox="1"/>
            <p:nvPr/>
          </p:nvSpPr>
          <p:spPr>
            <a:xfrm>
              <a:off x="9004404" y="1867701"/>
              <a:ext cx="17981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+mj-lt"/>
                </a:rPr>
                <a:t>$ 2.500.000</a:t>
              </a:r>
              <a:endParaRPr lang="en-US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9208198" y="1620770"/>
              <a:ext cx="1316910" cy="2766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100" dirty="0">
                  <a:solidFill>
                    <a:schemeClr val="bg1"/>
                  </a:solidFill>
                </a:rPr>
                <a:t>A wonderful text</a:t>
              </a:r>
              <a:endParaRPr lang="en-US" sz="1100" dirty="0">
                <a:solidFill>
                  <a:schemeClr val="bg1"/>
                </a:solidFill>
              </a:endParaRPr>
            </a:p>
          </p:txBody>
        </p:sp>
        <p:sp>
          <p:nvSpPr>
            <p:cNvPr id="65" name="Freeform 4642"/>
            <p:cNvSpPr/>
            <p:nvPr/>
          </p:nvSpPr>
          <p:spPr bwMode="auto">
            <a:xfrm>
              <a:off x="9118246" y="1696550"/>
              <a:ext cx="84412" cy="133425"/>
            </a:xfrm>
            <a:custGeom>
              <a:avLst/>
              <a:gdLst>
                <a:gd name="T0" fmla="*/ 58 w 125"/>
                <a:gd name="T1" fmla="*/ 2 h 198"/>
                <a:gd name="T2" fmla="*/ 3 w 125"/>
                <a:gd name="T3" fmla="*/ 71 h 198"/>
                <a:gd name="T4" fmla="*/ 6 w 125"/>
                <a:gd name="T5" fmla="*/ 78 h 198"/>
                <a:gd name="T6" fmla="*/ 33 w 125"/>
                <a:gd name="T7" fmla="*/ 78 h 198"/>
                <a:gd name="T8" fmla="*/ 37 w 125"/>
                <a:gd name="T9" fmla="*/ 82 h 198"/>
                <a:gd name="T10" fmla="*/ 37 w 125"/>
                <a:gd name="T11" fmla="*/ 194 h 198"/>
                <a:gd name="T12" fmla="*/ 41 w 125"/>
                <a:gd name="T13" fmla="*/ 198 h 198"/>
                <a:gd name="T14" fmla="*/ 85 w 125"/>
                <a:gd name="T15" fmla="*/ 198 h 198"/>
                <a:gd name="T16" fmla="*/ 89 w 125"/>
                <a:gd name="T17" fmla="*/ 194 h 198"/>
                <a:gd name="T18" fmla="*/ 89 w 125"/>
                <a:gd name="T19" fmla="*/ 82 h 198"/>
                <a:gd name="T20" fmla="*/ 93 w 125"/>
                <a:gd name="T21" fmla="*/ 78 h 198"/>
                <a:gd name="T22" fmla="*/ 119 w 125"/>
                <a:gd name="T23" fmla="*/ 78 h 198"/>
                <a:gd name="T24" fmla="*/ 123 w 125"/>
                <a:gd name="T25" fmla="*/ 71 h 198"/>
                <a:gd name="T26" fmla="*/ 65 w 125"/>
                <a:gd name="T27" fmla="*/ 2 h 198"/>
                <a:gd name="T28" fmla="*/ 58 w 125"/>
                <a:gd name="T29" fmla="*/ 2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5" h="198">
                  <a:moveTo>
                    <a:pt x="58" y="2"/>
                  </a:moveTo>
                  <a:cubicBezTo>
                    <a:pt x="3" y="71"/>
                    <a:pt x="3" y="71"/>
                    <a:pt x="3" y="71"/>
                  </a:cubicBezTo>
                  <a:cubicBezTo>
                    <a:pt x="0" y="74"/>
                    <a:pt x="3" y="78"/>
                    <a:pt x="6" y="78"/>
                  </a:cubicBezTo>
                  <a:cubicBezTo>
                    <a:pt x="33" y="78"/>
                    <a:pt x="33" y="78"/>
                    <a:pt x="33" y="78"/>
                  </a:cubicBezTo>
                  <a:cubicBezTo>
                    <a:pt x="35" y="78"/>
                    <a:pt x="37" y="80"/>
                    <a:pt x="37" y="82"/>
                  </a:cubicBezTo>
                  <a:cubicBezTo>
                    <a:pt x="37" y="194"/>
                    <a:pt x="37" y="194"/>
                    <a:pt x="37" y="194"/>
                  </a:cubicBezTo>
                  <a:cubicBezTo>
                    <a:pt x="37" y="196"/>
                    <a:pt x="39" y="198"/>
                    <a:pt x="41" y="198"/>
                  </a:cubicBezTo>
                  <a:cubicBezTo>
                    <a:pt x="85" y="198"/>
                    <a:pt x="85" y="198"/>
                    <a:pt x="85" y="198"/>
                  </a:cubicBezTo>
                  <a:cubicBezTo>
                    <a:pt x="87" y="198"/>
                    <a:pt x="89" y="196"/>
                    <a:pt x="89" y="194"/>
                  </a:cubicBezTo>
                  <a:cubicBezTo>
                    <a:pt x="89" y="82"/>
                    <a:pt x="89" y="82"/>
                    <a:pt x="89" y="82"/>
                  </a:cubicBezTo>
                  <a:cubicBezTo>
                    <a:pt x="89" y="80"/>
                    <a:pt x="91" y="78"/>
                    <a:pt x="93" y="78"/>
                  </a:cubicBezTo>
                  <a:cubicBezTo>
                    <a:pt x="119" y="78"/>
                    <a:pt x="119" y="78"/>
                    <a:pt x="119" y="78"/>
                  </a:cubicBezTo>
                  <a:cubicBezTo>
                    <a:pt x="123" y="78"/>
                    <a:pt x="125" y="74"/>
                    <a:pt x="123" y="71"/>
                  </a:cubicBezTo>
                  <a:cubicBezTo>
                    <a:pt x="65" y="2"/>
                    <a:pt x="65" y="2"/>
                    <a:pt x="65" y="2"/>
                  </a:cubicBezTo>
                  <a:cubicBezTo>
                    <a:pt x="63" y="0"/>
                    <a:pt x="59" y="0"/>
                    <a:pt x="58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82" name="Group 81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/>
          <p:cNvGrpSpPr/>
          <p:nvPr/>
        </p:nvGrpSpPr>
        <p:grpSpPr>
          <a:xfrm>
            <a:off x="9048648" y="2615451"/>
            <a:ext cx="1798169" cy="616263"/>
            <a:chOff x="9004404" y="2602110"/>
            <a:chExt cx="1798169" cy="616263"/>
          </a:xfrm>
        </p:grpSpPr>
        <p:sp>
          <p:nvSpPr>
            <p:cNvPr id="68" name="TextBox 67"/>
            <p:cNvSpPr txBox="1"/>
            <p:nvPr/>
          </p:nvSpPr>
          <p:spPr>
            <a:xfrm>
              <a:off x="9004404" y="2849041"/>
              <a:ext cx="17981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+mj-lt"/>
                </a:rPr>
                <a:t>$ 1.750.000</a:t>
              </a:r>
              <a:endParaRPr lang="en-US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9208198" y="2602110"/>
              <a:ext cx="1316910" cy="2766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100" dirty="0">
                  <a:solidFill>
                    <a:schemeClr val="bg1"/>
                  </a:solidFill>
                </a:rPr>
                <a:t>A wonderful text</a:t>
              </a:r>
              <a:endParaRPr lang="en-US" sz="1100" dirty="0">
                <a:solidFill>
                  <a:schemeClr val="bg1"/>
                </a:solidFill>
              </a:endParaRPr>
            </a:p>
          </p:txBody>
        </p:sp>
        <p:sp>
          <p:nvSpPr>
            <p:cNvPr id="70" name="Freeform 4642"/>
            <p:cNvSpPr/>
            <p:nvPr/>
          </p:nvSpPr>
          <p:spPr bwMode="auto">
            <a:xfrm>
              <a:off x="9118246" y="2677890"/>
              <a:ext cx="84412" cy="133425"/>
            </a:xfrm>
            <a:custGeom>
              <a:avLst/>
              <a:gdLst>
                <a:gd name="T0" fmla="*/ 58 w 125"/>
                <a:gd name="T1" fmla="*/ 2 h 198"/>
                <a:gd name="T2" fmla="*/ 3 w 125"/>
                <a:gd name="T3" fmla="*/ 71 h 198"/>
                <a:gd name="T4" fmla="*/ 6 w 125"/>
                <a:gd name="T5" fmla="*/ 78 h 198"/>
                <a:gd name="T6" fmla="*/ 33 w 125"/>
                <a:gd name="T7" fmla="*/ 78 h 198"/>
                <a:gd name="T8" fmla="*/ 37 w 125"/>
                <a:gd name="T9" fmla="*/ 82 h 198"/>
                <a:gd name="T10" fmla="*/ 37 w 125"/>
                <a:gd name="T11" fmla="*/ 194 h 198"/>
                <a:gd name="T12" fmla="*/ 41 w 125"/>
                <a:gd name="T13" fmla="*/ 198 h 198"/>
                <a:gd name="T14" fmla="*/ 85 w 125"/>
                <a:gd name="T15" fmla="*/ 198 h 198"/>
                <a:gd name="T16" fmla="*/ 89 w 125"/>
                <a:gd name="T17" fmla="*/ 194 h 198"/>
                <a:gd name="T18" fmla="*/ 89 w 125"/>
                <a:gd name="T19" fmla="*/ 82 h 198"/>
                <a:gd name="T20" fmla="*/ 93 w 125"/>
                <a:gd name="T21" fmla="*/ 78 h 198"/>
                <a:gd name="T22" fmla="*/ 119 w 125"/>
                <a:gd name="T23" fmla="*/ 78 h 198"/>
                <a:gd name="T24" fmla="*/ 123 w 125"/>
                <a:gd name="T25" fmla="*/ 71 h 198"/>
                <a:gd name="T26" fmla="*/ 65 w 125"/>
                <a:gd name="T27" fmla="*/ 2 h 198"/>
                <a:gd name="T28" fmla="*/ 58 w 125"/>
                <a:gd name="T29" fmla="*/ 2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5" h="198">
                  <a:moveTo>
                    <a:pt x="58" y="2"/>
                  </a:moveTo>
                  <a:cubicBezTo>
                    <a:pt x="3" y="71"/>
                    <a:pt x="3" y="71"/>
                    <a:pt x="3" y="71"/>
                  </a:cubicBezTo>
                  <a:cubicBezTo>
                    <a:pt x="0" y="74"/>
                    <a:pt x="3" y="78"/>
                    <a:pt x="6" y="78"/>
                  </a:cubicBezTo>
                  <a:cubicBezTo>
                    <a:pt x="33" y="78"/>
                    <a:pt x="33" y="78"/>
                    <a:pt x="33" y="78"/>
                  </a:cubicBezTo>
                  <a:cubicBezTo>
                    <a:pt x="35" y="78"/>
                    <a:pt x="37" y="80"/>
                    <a:pt x="37" y="82"/>
                  </a:cubicBezTo>
                  <a:cubicBezTo>
                    <a:pt x="37" y="194"/>
                    <a:pt x="37" y="194"/>
                    <a:pt x="37" y="194"/>
                  </a:cubicBezTo>
                  <a:cubicBezTo>
                    <a:pt x="37" y="196"/>
                    <a:pt x="39" y="198"/>
                    <a:pt x="41" y="198"/>
                  </a:cubicBezTo>
                  <a:cubicBezTo>
                    <a:pt x="85" y="198"/>
                    <a:pt x="85" y="198"/>
                    <a:pt x="85" y="198"/>
                  </a:cubicBezTo>
                  <a:cubicBezTo>
                    <a:pt x="87" y="198"/>
                    <a:pt x="89" y="196"/>
                    <a:pt x="89" y="194"/>
                  </a:cubicBezTo>
                  <a:cubicBezTo>
                    <a:pt x="89" y="82"/>
                    <a:pt x="89" y="82"/>
                    <a:pt x="89" y="82"/>
                  </a:cubicBezTo>
                  <a:cubicBezTo>
                    <a:pt x="89" y="80"/>
                    <a:pt x="91" y="78"/>
                    <a:pt x="93" y="78"/>
                  </a:cubicBezTo>
                  <a:cubicBezTo>
                    <a:pt x="119" y="78"/>
                    <a:pt x="119" y="78"/>
                    <a:pt x="119" y="78"/>
                  </a:cubicBezTo>
                  <a:cubicBezTo>
                    <a:pt x="123" y="78"/>
                    <a:pt x="125" y="74"/>
                    <a:pt x="123" y="71"/>
                  </a:cubicBezTo>
                  <a:cubicBezTo>
                    <a:pt x="65" y="2"/>
                    <a:pt x="65" y="2"/>
                    <a:pt x="65" y="2"/>
                  </a:cubicBezTo>
                  <a:cubicBezTo>
                    <a:pt x="63" y="0"/>
                    <a:pt x="59" y="0"/>
                    <a:pt x="58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81" name="Group 80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/>
          <p:cNvGrpSpPr/>
          <p:nvPr/>
        </p:nvGrpSpPr>
        <p:grpSpPr>
          <a:xfrm>
            <a:off x="9048648" y="3626287"/>
            <a:ext cx="1798169" cy="616263"/>
            <a:chOff x="9004404" y="3583450"/>
            <a:chExt cx="1798169" cy="616263"/>
          </a:xfrm>
        </p:grpSpPr>
        <p:sp>
          <p:nvSpPr>
            <p:cNvPr id="72" name="TextBox 71"/>
            <p:cNvSpPr txBox="1"/>
            <p:nvPr/>
          </p:nvSpPr>
          <p:spPr>
            <a:xfrm>
              <a:off x="9004404" y="3830381"/>
              <a:ext cx="17981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+mj-lt"/>
                </a:rPr>
                <a:t>$ 240.000</a:t>
              </a:r>
              <a:endParaRPr lang="en-US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9208198" y="3583450"/>
              <a:ext cx="1316910" cy="2766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100" dirty="0">
                  <a:solidFill>
                    <a:schemeClr val="bg1"/>
                  </a:solidFill>
                </a:rPr>
                <a:t>A wonderful text</a:t>
              </a:r>
              <a:endParaRPr lang="en-US" sz="1100" dirty="0">
                <a:solidFill>
                  <a:schemeClr val="bg1"/>
                </a:solidFill>
              </a:endParaRPr>
            </a:p>
          </p:txBody>
        </p:sp>
        <p:sp>
          <p:nvSpPr>
            <p:cNvPr id="74" name="Freeform 4642"/>
            <p:cNvSpPr/>
            <p:nvPr/>
          </p:nvSpPr>
          <p:spPr bwMode="auto">
            <a:xfrm rot="10800000">
              <a:off x="9118246" y="3659230"/>
              <a:ext cx="84412" cy="133425"/>
            </a:xfrm>
            <a:custGeom>
              <a:avLst/>
              <a:gdLst>
                <a:gd name="T0" fmla="*/ 58 w 125"/>
                <a:gd name="T1" fmla="*/ 2 h 198"/>
                <a:gd name="T2" fmla="*/ 3 w 125"/>
                <a:gd name="T3" fmla="*/ 71 h 198"/>
                <a:gd name="T4" fmla="*/ 6 w 125"/>
                <a:gd name="T5" fmla="*/ 78 h 198"/>
                <a:gd name="T6" fmla="*/ 33 w 125"/>
                <a:gd name="T7" fmla="*/ 78 h 198"/>
                <a:gd name="T8" fmla="*/ 37 w 125"/>
                <a:gd name="T9" fmla="*/ 82 h 198"/>
                <a:gd name="T10" fmla="*/ 37 w 125"/>
                <a:gd name="T11" fmla="*/ 194 h 198"/>
                <a:gd name="T12" fmla="*/ 41 w 125"/>
                <a:gd name="T13" fmla="*/ 198 h 198"/>
                <a:gd name="T14" fmla="*/ 85 w 125"/>
                <a:gd name="T15" fmla="*/ 198 h 198"/>
                <a:gd name="T16" fmla="*/ 89 w 125"/>
                <a:gd name="T17" fmla="*/ 194 h 198"/>
                <a:gd name="T18" fmla="*/ 89 w 125"/>
                <a:gd name="T19" fmla="*/ 82 h 198"/>
                <a:gd name="T20" fmla="*/ 93 w 125"/>
                <a:gd name="T21" fmla="*/ 78 h 198"/>
                <a:gd name="T22" fmla="*/ 119 w 125"/>
                <a:gd name="T23" fmla="*/ 78 h 198"/>
                <a:gd name="T24" fmla="*/ 123 w 125"/>
                <a:gd name="T25" fmla="*/ 71 h 198"/>
                <a:gd name="T26" fmla="*/ 65 w 125"/>
                <a:gd name="T27" fmla="*/ 2 h 198"/>
                <a:gd name="T28" fmla="*/ 58 w 125"/>
                <a:gd name="T29" fmla="*/ 2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5" h="198">
                  <a:moveTo>
                    <a:pt x="58" y="2"/>
                  </a:moveTo>
                  <a:cubicBezTo>
                    <a:pt x="3" y="71"/>
                    <a:pt x="3" y="71"/>
                    <a:pt x="3" y="71"/>
                  </a:cubicBezTo>
                  <a:cubicBezTo>
                    <a:pt x="0" y="74"/>
                    <a:pt x="3" y="78"/>
                    <a:pt x="6" y="78"/>
                  </a:cubicBezTo>
                  <a:cubicBezTo>
                    <a:pt x="33" y="78"/>
                    <a:pt x="33" y="78"/>
                    <a:pt x="33" y="78"/>
                  </a:cubicBezTo>
                  <a:cubicBezTo>
                    <a:pt x="35" y="78"/>
                    <a:pt x="37" y="80"/>
                    <a:pt x="37" y="82"/>
                  </a:cubicBezTo>
                  <a:cubicBezTo>
                    <a:pt x="37" y="194"/>
                    <a:pt x="37" y="194"/>
                    <a:pt x="37" y="194"/>
                  </a:cubicBezTo>
                  <a:cubicBezTo>
                    <a:pt x="37" y="196"/>
                    <a:pt x="39" y="198"/>
                    <a:pt x="41" y="198"/>
                  </a:cubicBezTo>
                  <a:cubicBezTo>
                    <a:pt x="85" y="198"/>
                    <a:pt x="85" y="198"/>
                    <a:pt x="85" y="198"/>
                  </a:cubicBezTo>
                  <a:cubicBezTo>
                    <a:pt x="87" y="198"/>
                    <a:pt x="89" y="196"/>
                    <a:pt x="89" y="194"/>
                  </a:cubicBezTo>
                  <a:cubicBezTo>
                    <a:pt x="89" y="82"/>
                    <a:pt x="89" y="82"/>
                    <a:pt x="89" y="82"/>
                  </a:cubicBezTo>
                  <a:cubicBezTo>
                    <a:pt x="89" y="80"/>
                    <a:pt x="91" y="78"/>
                    <a:pt x="93" y="78"/>
                  </a:cubicBezTo>
                  <a:cubicBezTo>
                    <a:pt x="119" y="78"/>
                    <a:pt x="119" y="78"/>
                    <a:pt x="119" y="78"/>
                  </a:cubicBezTo>
                  <a:cubicBezTo>
                    <a:pt x="123" y="78"/>
                    <a:pt x="125" y="74"/>
                    <a:pt x="123" y="71"/>
                  </a:cubicBezTo>
                  <a:cubicBezTo>
                    <a:pt x="65" y="2"/>
                    <a:pt x="65" y="2"/>
                    <a:pt x="65" y="2"/>
                  </a:cubicBezTo>
                  <a:cubicBezTo>
                    <a:pt x="63" y="0"/>
                    <a:pt x="59" y="0"/>
                    <a:pt x="58" y="2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80" name="Group 79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/>
          <p:cNvGrpSpPr/>
          <p:nvPr/>
        </p:nvGrpSpPr>
        <p:grpSpPr>
          <a:xfrm>
            <a:off x="9048648" y="4622375"/>
            <a:ext cx="1798169" cy="616263"/>
            <a:chOff x="9004404" y="4564790"/>
            <a:chExt cx="1798169" cy="616263"/>
          </a:xfrm>
        </p:grpSpPr>
        <p:sp>
          <p:nvSpPr>
            <p:cNvPr id="76" name="TextBox 75"/>
            <p:cNvSpPr txBox="1"/>
            <p:nvPr/>
          </p:nvSpPr>
          <p:spPr>
            <a:xfrm>
              <a:off x="9004404" y="4811721"/>
              <a:ext cx="17981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+mj-lt"/>
                </a:rPr>
                <a:t>$ 3.100.000</a:t>
              </a:r>
              <a:endParaRPr lang="en-US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9208198" y="4564790"/>
              <a:ext cx="1316910" cy="2766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100" dirty="0">
                  <a:solidFill>
                    <a:schemeClr val="bg1"/>
                  </a:solidFill>
                </a:rPr>
                <a:t>A wonderful text</a:t>
              </a:r>
              <a:endParaRPr lang="en-US" sz="1100" dirty="0">
                <a:solidFill>
                  <a:schemeClr val="bg1"/>
                </a:solidFill>
              </a:endParaRPr>
            </a:p>
          </p:txBody>
        </p:sp>
        <p:sp>
          <p:nvSpPr>
            <p:cNvPr id="78" name="Freeform 4642"/>
            <p:cNvSpPr/>
            <p:nvPr/>
          </p:nvSpPr>
          <p:spPr bwMode="auto">
            <a:xfrm>
              <a:off x="9118246" y="4640570"/>
              <a:ext cx="84412" cy="133425"/>
            </a:xfrm>
            <a:custGeom>
              <a:avLst/>
              <a:gdLst>
                <a:gd name="T0" fmla="*/ 58 w 125"/>
                <a:gd name="T1" fmla="*/ 2 h 198"/>
                <a:gd name="T2" fmla="*/ 3 w 125"/>
                <a:gd name="T3" fmla="*/ 71 h 198"/>
                <a:gd name="T4" fmla="*/ 6 w 125"/>
                <a:gd name="T5" fmla="*/ 78 h 198"/>
                <a:gd name="T6" fmla="*/ 33 w 125"/>
                <a:gd name="T7" fmla="*/ 78 h 198"/>
                <a:gd name="T8" fmla="*/ 37 w 125"/>
                <a:gd name="T9" fmla="*/ 82 h 198"/>
                <a:gd name="T10" fmla="*/ 37 w 125"/>
                <a:gd name="T11" fmla="*/ 194 h 198"/>
                <a:gd name="T12" fmla="*/ 41 w 125"/>
                <a:gd name="T13" fmla="*/ 198 h 198"/>
                <a:gd name="T14" fmla="*/ 85 w 125"/>
                <a:gd name="T15" fmla="*/ 198 h 198"/>
                <a:gd name="T16" fmla="*/ 89 w 125"/>
                <a:gd name="T17" fmla="*/ 194 h 198"/>
                <a:gd name="T18" fmla="*/ 89 w 125"/>
                <a:gd name="T19" fmla="*/ 82 h 198"/>
                <a:gd name="T20" fmla="*/ 93 w 125"/>
                <a:gd name="T21" fmla="*/ 78 h 198"/>
                <a:gd name="T22" fmla="*/ 119 w 125"/>
                <a:gd name="T23" fmla="*/ 78 h 198"/>
                <a:gd name="T24" fmla="*/ 123 w 125"/>
                <a:gd name="T25" fmla="*/ 71 h 198"/>
                <a:gd name="T26" fmla="*/ 65 w 125"/>
                <a:gd name="T27" fmla="*/ 2 h 198"/>
                <a:gd name="T28" fmla="*/ 58 w 125"/>
                <a:gd name="T29" fmla="*/ 2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5" h="198">
                  <a:moveTo>
                    <a:pt x="58" y="2"/>
                  </a:moveTo>
                  <a:cubicBezTo>
                    <a:pt x="3" y="71"/>
                    <a:pt x="3" y="71"/>
                    <a:pt x="3" y="71"/>
                  </a:cubicBezTo>
                  <a:cubicBezTo>
                    <a:pt x="0" y="74"/>
                    <a:pt x="3" y="78"/>
                    <a:pt x="6" y="78"/>
                  </a:cubicBezTo>
                  <a:cubicBezTo>
                    <a:pt x="33" y="78"/>
                    <a:pt x="33" y="78"/>
                    <a:pt x="33" y="78"/>
                  </a:cubicBezTo>
                  <a:cubicBezTo>
                    <a:pt x="35" y="78"/>
                    <a:pt x="37" y="80"/>
                    <a:pt x="37" y="82"/>
                  </a:cubicBezTo>
                  <a:cubicBezTo>
                    <a:pt x="37" y="194"/>
                    <a:pt x="37" y="194"/>
                    <a:pt x="37" y="194"/>
                  </a:cubicBezTo>
                  <a:cubicBezTo>
                    <a:pt x="37" y="196"/>
                    <a:pt x="39" y="198"/>
                    <a:pt x="41" y="198"/>
                  </a:cubicBezTo>
                  <a:cubicBezTo>
                    <a:pt x="85" y="198"/>
                    <a:pt x="85" y="198"/>
                    <a:pt x="85" y="198"/>
                  </a:cubicBezTo>
                  <a:cubicBezTo>
                    <a:pt x="87" y="198"/>
                    <a:pt x="89" y="196"/>
                    <a:pt x="89" y="194"/>
                  </a:cubicBezTo>
                  <a:cubicBezTo>
                    <a:pt x="89" y="82"/>
                    <a:pt x="89" y="82"/>
                    <a:pt x="89" y="82"/>
                  </a:cubicBezTo>
                  <a:cubicBezTo>
                    <a:pt x="89" y="80"/>
                    <a:pt x="91" y="78"/>
                    <a:pt x="93" y="78"/>
                  </a:cubicBezTo>
                  <a:cubicBezTo>
                    <a:pt x="119" y="78"/>
                    <a:pt x="119" y="78"/>
                    <a:pt x="119" y="78"/>
                  </a:cubicBezTo>
                  <a:cubicBezTo>
                    <a:pt x="123" y="78"/>
                    <a:pt x="125" y="74"/>
                    <a:pt x="123" y="71"/>
                  </a:cubicBezTo>
                  <a:cubicBezTo>
                    <a:pt x="65" y="2"/>
                    <a:pt x="65" y="2"/>
                    <a:pt x="65" y="2"/>
                  </a:cubicBezTo>
                  <a:cubicBezTo>
                    <a:pt x="63" y="0"/>
                    <a:pt x="59" y="0"/>
                    <a:pt x="58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39" name="e7d195523061f1c0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 hidden="1"/>
          <p:cNvSpPr txBox="1"/>
          <p:nvPr/>
        </p:nvSpPr>
        <p:spPr>
          <a:xfrm>
            <a:off x="-355600" y="1803400"/>
            <a:ext cx="323807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/>
              <a:t>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</a:t>
            </a:r>
            <a:endParaRPr lang="zh-CN" altLang="en-US" sz="1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9" presetClass="entr" presetSubtype="0" decel="10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/>
          <p:cNvGraphicFramePr/>
          <p:nvPr/>
        </p:nvGraphicFramePr>
        <p:xfrm>
          <a:off x="5609472" y="1524729"/>
          <a:ext cx="5894232" cy="49171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pSp>
        <p:nvGrpSpPr>
          <p:cNvPr id="9" name="Group 8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/>
          <p:cNvGrpSpPr/>
          <p:nvPr/>
        </p:nvGrpSpPr>
        <p:grpSpPr>
          <a:xfrm>
            <a:off x="848597" y="183618"/>
            <a:ext cx="3666643" cy="1578689"/>
            <a:chOff x="1111833" y="1151353"/>
            <a:chExt cx="3666643" cy="1578689"/>
          </a:xfrm>
        </p:grpSpPr>
        <p:sp>
          <p:nvSpPr>
            <p:cNvPr id="3" name="TextBox 2"/>
            <p:cNvSpPr txBox="1"/>
            <p:nvPr/>
          </p:nvSpPr>
          <p:spPr>
            <a:xfrm>
              <a:off x="1111833" y="1151353"/>
              <a:ext cx="366664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5"/>
                  </a:solidFill>
                  <a:latin typeface="+mj-lt"/>
                </a:rPr>
                <a:t>Vanilla</a:t>
              </a:r>
              <a:endParaRPr lang="en-US" sz="3600" dirty="0">
                <a:solidFill>
                  <a:schemeClr val="accent5"/>
                </a:solidFill>
                <a:latin typeface="+mj-lt"/>
              </a:endParaRPr>
            </a:p>
            <a:p>
              <a:r>
                <a:rPr lang="en-US" sz="4400" b="1" dirty="0">
                  <a:solidFill>
                    <a:schemeClr val="accent5"/>
                  </a:solidFill>
                  <a:latin typeface="+mj-lt"/>
                </a:rPr>
                <a:t>Food Radar</a:t>
              </a:r>
              <a:endParaRPr lang="en-US" sz="4400" b="1" dirty="0">
                <a:solidFill>
                  <a:schemeClr val="accent5"/>
                </a:solidFill>
                <a:latin typeface="+mj-lt"/>
              </a:endParaRP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1247030" y="2730042"/>
              <a:ext cx="603250" cy="0"/>
              <a:chOff x="7150100" y="3662052"/>
              <a:chExt cx="603250" cy="0"/>
            </a:xfrm>
          </p:grpSpPr>
          <p:cxnSp>
            <p:nvCxnSpPr>
              <p:cNvPr id="5" name="Straight Connector 4"/>
              <p:cNvCxnSpPr/>
              <p:nvPr/>
            </p:nvCxnSpPr>
            <p:spPr>
              <a:xfrm>
                <a:off x="7150100" y="3662052"/>
                <a:ext cx="336550" cy="0"/>
              </a:xfrm>
              <a:prstGeom prst="line">
                <a:avLst/>
              </a:prstGeom>
              <a:ln w="63500" cap="rnd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/>
              <p:cNvCxnSpPr/>
              <p:nvPr/>
            </p:nvCxnSpPr>
            <p:spPr>
              <a:xfrm>
                <a:off x="7620000" y="3662052"/>
                <a:ext cx="0" cy="0"/>
              </a:xfrm>
              <a:prstGeom prst="line">
                <a:avLst/>
              </a:prstGeom>
              <a:ln w="63500" cap="rnd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/>
              <p:nvPr/>
            </p:nvCxnSpPr>
            <p:spPr>
              <a:xfrm>
                <a:off x="7753350" y="3662052"/>
                <a:ext cx="0" cy="0"/>
              </a:xfrm>
              <a:prstGeom prst="line">
                <a:avLst/>
              </a:prstGeom>
              <a:ln w="63500" cap="rnd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" name="TextBox 7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/>
          <p:cNvSpPr txBox="1"/>
          <p:nvPr/>
        </p:nvSpPr>
        <p:spPr>
          <a:xfrm>
            <a:off x="1111833" y="3049132"/>
            <a:ext cx="3666643" cy="736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b="1" dirty="0">
                <a:solidFill>
                  <a:schemeClr val="bg1"/>
                </a:solidFill>
              </a:rPr>
              <a:t>A wonderful serenity </a:t>
            </a:r>
            <a:r>
              <a:rPr lang="en-US" sz="1200" dirty="0">
                <a:solidFill>
                  <a:schemeClr val="bg1"/>
                </a:solidFill>
              </a:rPr>
              <a:t>has taken possession of my entire soul, like these sweet mornings of spring which I enjoy with my whole heart.</a:t>
            </a:r>
            <a:endParaRPr lang="en-US" sz="1200" dirty="0">
              <a:solidFill>
                <a:schemeClr val="bg1"/>
              </a:solidFill>
            </a:endParaRPr>
          </a:p>
        </p:txBody>
      </p:sp>
      <p:cxnSp>
        <p:nvCxnSpPr>
          <p:cNvPr id="15" name="Straight Connector 14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/>
          <p:cNvCxnSpPr/>
          <p:nvPr/>
        </p:nvCxnSpPr>
        <p:spPr>
          <a:xfrm flipV="1">
            <a:off x="5361692" y="2341418"/>
            <a:ext cx="0" cy="3295632"/>
          </a:xfrm>
          <a:prstGeom prst="line">
            <a:avLst/>
          </a:prstGeom>
          <a:ln w="22225" cap="rnd">
            <a:solidFill>
              <a:srgbClr val="444C73"/>
            </a:solidFill>
            <a:prstDash val="dash"/>
            <a:round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/>
          <p:cNvGrpSpPr/>
          <p:nvPr/>
        </p:nvGrpSpPr>
        <p:grpSpPr>
          <a:xfrm>
            <a:off x="1247030" y="4959545"/>
            <a:ext cx="1786758" cy="630035"/>
            <a:chOff x="1207210" y="5007798"/>
            <a:chExt cx="1786758" cy="630035"/>
          </a:xfrm>
        </p:grpSpPr>
        <p:sp>
          <p:nvSpPr>
            <p:cNvPr id="19" name="TextBox 18"/>
            <p:cNvSpPr txBox="1"/>
            <p:nvPr/>
          </p:nvSpPr>
          <p:spPr>
            <a:xfrm>
              <a:off x="1716054" y="5007798"/>
              <a:ext cx="1205779" cy="461665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  <a:latin typeface="+mj-lt"/>
                </a:rPr>
                <a:t>$13.000</a:t>
              </a:r>
              <a:endParaRPr lang="en-US" sz="24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716054" y="5376223"/>
              <a:ext cx="127791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schemeClr val="bg1"/>
                  </a:solidFill>
                  <a:cs typeface="Montserrat Bold"/>
                </a:rPr>
                <a:t>Sample Text Here</a:t>
              </a:r>
              <a:endParaRPr lang="en-US" sz="1100" dirty="0">
                <a:solidFill>
                  <a:schemeClr val="bg1"/>
                </a:solidFill>
                <a:cs typeface="Montserrat Bold"/>
              </a:endParaRPr>
            </a:p>
          </p:txBody>
        </p:sp>
        <p:sp>
          <p:nvSpPr>
            <p:cNvPr id="21" name="Freeform 87"/>
            <p:cNvSpPr>
              <a:spLocks noEditPoints="1"/>
            </p:cNvSpPr>
            <p:nvPr/>
          </p:nvSpPr>
          <p:spPr bwMode="auto">
            <a:xfrm>
              <a:off x="1207210" y="5120758"/>
              <a:ext cx="350838" cy="350838"/>
            </a:xfrm>
            <a:custGeom>
              <a:avLst/>
              <a:gdLst>
                <a:gd name="T0" fmla="*/ 220 w 224"/>
                <a:gd name="T1" fmla="*/ 22 h 224"/>
                <a:gd name="T2" fmla="*/ 201 w 224"/>
                <a:gd name="T3" fmla="*/ 22 h 224"/>
                <a:gd name="T4" fmla="*/ 201 w 224"/>
                <a:gd name="T5" fmla="*/ 3 h 224"/>
                <a:gd name="T6" fmla="*/ 197 w 224"/>
                <a:gd name="T7" fmla="*/ 0 h 224"/>
                <a:gd name="T8" fmla="*/ 197 w 224"/>
                <a:gd name="T9" fmla="*/ 0 h 224"/>
                <a:gd name="T10" fmla="*/ 193 w 224"/>
                <a:gd name="T11" fmla="*/ 3 h 224"/>
                <a:gd name="T12" fmla="*/ 193 w 224"/>
                <a:gd name="T13" fmla="*/ 16 h 224"/>
                <a:gd name="T14" fmla="*/ 190 w 224"/>
                <a:gd name="T15" fmla="*/ 13 h 224"/>
                <a:gd name="T16" fmla="*/ 177 w 224"/>
                <a:gd name="T17" fmla="*/ 8 h 224"/>
                <a:gd name="T18" fmla="*/ 158 w 224"/>
                <a:gd name="T19" fmla="*/ 16 h 224"/>
                <a:gd name="T20" fmla="*/ 17 w 224"/>
                <a:gd name="T21" fmla="*/ 158 h 224"/>
                <a:gd name="T22" fmla="*/ 14 w 224"/>
                <a:gd name="T23" fmla="*/ 188 h 224"/>
                <a:gd name="T24" fmla="*/ 18 w 224"/>
                <a:gd name="T25" fmla="*/ 192 h 224"/>
                <a:gd name="T26" fmla="*/ 4 w 224"/>
                <a:gd name="T27" fmla="*/ 192 h 224"/>
                <a:gd name="T28" fmla="*/ 4 w 224"/>
                <a:gd name="T29" fmla="*/ 192 h 224"/>
                <a:gd name="T30" fmla="*/ 0 w 224"/>
                <a:gd name="T31" fmla="*/ 196 h 224"/>
                <a:gd name="T32" fmla="*/ 4 w 224"/>
                <a:gd name="T33" fmla="*/ 200 h 224"/>
                <a:gd name="T34" fmla="*/ 23 w 224"/>
                <a:gd name="T35" fmla="*/ 200 h 224"/>
                <a:gd name="T36" fmla="*/ 23 w 224"/>
                <a:gd name="T37" fmla="*/ 219 h 224"/>
                <a:gd name="T38" fmla="*/ 27 w 224"/>
                <a:gd name="T39" fmla="*/ 224 h 224"/>
                <a:gd name="T40" fmla="*/ 27 w 224"/>
                <a:gd name="T41" fmla="*/ 224 h 224"/>
                <a:gd name="T42" fmla="*/ 31 w 224"/>
                <a:gd name="T43" fmla="*/ 219 h 224"/>
                <a:gd name="T44" fmla="*/ 31 w 224"/>
                <a:gd name="T45" fmla="*/ 205 h 224"/>
                <a:gd name="T46" fmla="*/ 36 w 224"/>
                <a:gd name="T47" fmla="*/ 210 h 224"/>
                <a:gd name="T48" fmla="*/ 51 w 224"/>
                <a:gd name="T49" fmla="*/ 216 h 224"/>
                <a:gd name="T50" fmla="*/ 68 w 224"/>
                <a:gd name="T51" fmla="*/ 209 h 224"/>
                <a:gd name="T52" fmla="*/ 209 w 224"/>
                <a:gd name="T53" fmla="*/ 67 h 224"/>
                <a:gd name="T54" fmla="*/ 211 w 224"/>
                <a:gd name="T55" fmla="*/ 34 h 224"/>
                <a:gd name="T56" fmla="*/ 207 w 224"/>
                <a:gd name="T57" fmla="*/ 30 h 224"/>
                <a:gd name="T58" fmla="*/ 220 w 224"/>
                <a:gd name="T59" fmla="*/ 30 h 224"/>
                <a:gd name="T60" fmla="*/ 224 w 224"/>
                <a:gd name="T61" fmla="*/ 26 h 224"/>
                <a:gd name="T62" fmla="*/ 220 w 224"/>
                <a:gd name="T63" fmla="*/ 22 h 224"/>
                <a:gd name="T64" fmla="*/ 204 w 224"/>
                <a:gd name="T65" fmla="*/ 62 h 224"/>
                <a:gd name="T66" fmla="*/ 62 w 224"/>
                <a:gd name="T67" fmla="*/ 203 h 224"/>
                <a:gd name="T68" fmla="*/ 42 w 224"/>
                <a:gd name="T69" fmla="*/ 204 h 224"/>
                <a:gd name="T70" fmla="*/ 20 w 224"/>
                <a:gd name="T71" fmla="*/ 182 h 224"/>
                <a:gd name="T72" fmla="*/ 22 w 224"/>
                <a:gd name="T73" fmla="*/ 164 h 224"/>
                <a:gd name="T74" fmla="*/ 164 w 224"/>
                <a:gd name="T75" fmla="*/ 22 h 224"/>
                <a:gd name="T76" fmla="*/ 177 w 224"/>
                <a:gd name="T77" fmla="*/ 16 h 224"/>
                <a:gd name="T78" fmla="*/ 184 w 224"/>
                <a:gd name="T79" fmla="*/ 18 h 224"/>
                <a:gd name="T80" fmla="*/ 187 w 224"/>
                <a:gd name="T81" fmla="*/ 21 h 224"/>
                <a:gd name="T82" fmla="*/ 187 w 224"/>
                <a:gd name="T83" fmla="*/ 21 h 224"/>
                <a:gd name="T84" fmla="*/ 201 w 224"/>
                <a:gd name="T85" fmla="*/ 36 h 224"/>
                <a:gd name="T86" fmla="*/ 201 w 224"/>
                <a:gd name="T87" fmla="*/ 36 h 224"/>
                <a:gd name="T88" fmla="*/ 206 w 224"/>
                <a:gd name="T89" fmla="*/ 40 h 224"/>
                <a:gd name="T90" fmla="*/ 204 w 224"/>
                <a:gd name="T91" fmla="*/ 62 h 224"/>
                <a:gd name="T92" fmla="*/ 131 w 224"/>
                <a:gd name="T93" fmla="*/ 72 h 224"/>
                <a:gd name="T94" fmla="*/ 32 w 224"/>
                <a:gd name="T95" fmla="*/ 171 h 224"/>
                <a:gd name="T96" fmla="*/ 32 w 224"/>
                <a:gd name="T97" fmla="*/ 177 h 224"/>
                <a:gd name="T98" fmla="*/ 34 w 224"/>
                <a:gd name="T99" fmla="*/ 178 h 224"/>
                <a:gd name="T100" fmla="*/ 37 w 224"/>
                <a:gd name="T101" fmla="*/ 177 h 224"/>
                <a:gd name="T102" fmla="*/ 136 w 224"/>
                <a:gd name="T103" fmla="*/ 78 h 224"/>
                <a:gd name="T104" fmla="*/ 136 w 224"/>
                <a:gd name="T105" fmla="*/ 72 h 224"/>
                <a:gd name="T106" fmla="*/ 131 w 224"/>
                <a:gd name="T107" fmla="*/ 7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4" h="224">
                  <a:moveTo>
                    <a:pt x="220" y="22"/>
                  </a:moveTo>
                  <a:cubicBezTo>
                    <a:pt x="201" y="22"/>
                    <a:pt x="201" y="22"/>
                    <a:pt x="201" y="22"/>
                  </a:cubicBezTo>
                  <a:cubicBezTo>
                    <a:pt x="201" y="3"/>
                    <a:pt x="201" y="3"/>
                    <a:pt x="201" y="3"/>
                  </a:cubicBezTo>
                  <a:cubicBezTo>
                    <a:pt x="201" y="1"/>
                    <a:pt x="199" y="0"/>
                    <a:pt x="197" y="0"/>
                  </a:cubicBezTo>
                  <a:cubicBezTo>
                    <a:pt x="197" y="0"/>
                    <a:pt x="197" y="0"/>
                    <a:pt x="197" y="0"/>
                  </a:cubicBezTo>
                  <a:cubicBezTo>
                    <a:pt x="195" y="0"/>
                    <a:pt x="193" y="1"/>
                    <a:pt x="193" y="3"/>
                  </a:cubicBezTo>
                  <a:cubicBezTo>
                    <a:pt x="193" y="16"/>
                    <a:pt x="193" y="16"/>
                    <a:pt x="193" y="16"/>
                  </a:cubicBezTo>
                  <a:cubicBezTo>
                    <a:pt x="190" y="13"/>
                    <a:pt x="190" y="13"/>
                    <a:pt x="190" y="13"/>
                  </a:cubicBezTo>
                  <a:cubicBezTo>
                    <a:pt x="186" y="9"/>
                    <a:pt x="182" y="8"/>
                    <a:pt x="177" y="8"/>
                  </a:cubicBezTo>
                  <a:cubicBezTo>
                    <a:pt x="171" y="8"/>
                    <a:pt x="164" y="11"/>
                    <a:pt x="158" y="16"/>
                  </a:cubicBezTo>
                  <a:cubicBezTo>
                    <a:pt x="17" y="158"/>
                    <a:pt x="17" y="158"/>
                    <a:pt x="17" y="158"/>
                  </a:cubicBezTo>
                  <a:cubicBezTo>
                    <a:pt x="7" y="167"/>
                    <a:pt x="6" y="180"/>
                    <a:pt x="14" y="188"/>
                  </a:cubicBezTo>
                  <a:cubicBezTo>
                    <a:pt x="18" y="192"/>
                    <a:pt x="18" y="192"/>
                    <a:pt x="18" y="192"/>
                  </a:cubicBezTo>
                  <a:cubicBezTo>
                    <a:pt x="4" y="192"/>
                    <a:pt x="4" y="192"/>
                    <a:pt x="4" y="192"/>
                  </a:cubicBezTo>
                  <a:cubicBezTo>
                    <a:pt x="4" y="192"/>
                    <a:pt x="4" y="192"/>
                    <a:pt x="4" y="192"/>
                  </a:cubicBezTo>
                  <a:cubicBezTo>
                    <a:pt x="2" y="192"/>
                    <a:pt x="0" y="194"/>
                    <a:pt x="0" y="196"/>
                  </a:cubicBezTo>
                  <a:cubicBezTo>
                    <a:pt x="0" y="198"/>
                    <a:pt x="2" y="200"/>
                    <a:pt x="4" y="200"/>
                  </a:cubicBezTo>
                  <a:cubicBezTo>
                    <a:pt x="23" y="200"/>
                    <a:pt x="23" y="200"/>
                    <a:pt x="23" y="200"/>
                  </a:cubicBezTo>
                  <a:cubicBezTo>
                    <a:pt x="23" y="219"/>
                    <a:pt x="23" y="219"/>
                    <a:pt x="23" y="219"/>
                  </a:cubicBezTo>
                  <a:cubicBezTo>
                    <a:pt x="23" y="221"/>
                    <a:pt x="25" y="224"/>
                    <a:pt x="27" y="224"/>
                  </a:cubicBezTo>
                  <a:cubicBezTo>
                    <a:pt x="27" y="224"/>
                    <a:pt x="27" y="224"/>
                    <a:pt x="27" y="224"/>
                  </a:cubicBezTo>
                  <a:cubicBezTo>
                    <a:pt x="30" y="224"/>
                    <a:pt x="31" y="221"/>
                    <a:pt x="31" y="219"/>
                  </a:cubicBezTo>
                  <a:cubicBezTo>
                    <a:pt x="31" y="205"/>
                    <a:pt x="31" y="205"/>
                    <a:pt x="31" y="205"/>
                  </a:cubicBezTo>
                  <a:cubicBezTo>
                    <a:pt x="36" y="210"/>
                    <a:pt x="36" y="210"/>
                    <a:pt x="36" y="210"/>
                  </a:cubicBezTo>
                  <a:cubicBezTo>
                    <a:pt x="40" y="214"/>
                    <a:pt x="45" y="216"/>
                    <a:pt x="51" y="216"/>
                  </a:cubicBezTo>
                  <a:cubicBezTo>
                    <a:pt x="57" y="216"/>
                    <a:pt x="63" y="213"/>
                    <a:pt x="68" y="209"/>
                  </a:cubicBezTo>
                  <a:cubicBezTo>
                    <a:pt x="209" y="67"/>
                    <a:pt x="209" y="67"/>
                    <a:pt x="209" y="67"/>
                  </a:cubicBezTo>
                  <a:cubicBezTo>
                    <a:pt x="219" y="58"/>
                    <a:pt x="220" y="43"/>
                    <a:pt x="211" y="34"/>
                  </a:cubicBezTo>
                  <a:cubicBezTo>
                    <a:pt x="207" y="30"/>
                    <a:pt x="207" y="30"/>
                    <a:pt x="207" y="30"/>
                  </a:cubicBezTo>
                  <a:cubicBezTo>
                    <a:pt x="220" y="30"/>
                    <a:pt x="220" y="30"/>
                    <a:pt x="220" y="30"/>
                  </a:cubicBezTo>
                  <a:cubicBezTo>
                    <a:pt x="222" y="30"/>
                    <a:pt x="224" y="28"/>
                    <a:pt x="224" y="26"/>
                  </a:cubicBezTo>
                  <a:cubicBezTo>
                    <a:pt x="224" y="24"/>
                    <a:pt x="222" y="22"/>
                    <a:pt x="220" y="22"/>
                  </a:cubicBezTo>
                  <a:close/>
                  <a:moveTo>
                    <a:pt x="204" y="62"/>
                  </a:moveTo>
                  <a:cubicBezTo>
                    <a:pt x="62" y="203"/>
                    <a:pt x="62" y="203"/>
                    <a:pt x="62" y="203"/>
                  </a:cubicBezTo>
                  <a:cubicBezTo>
                    <a:pt x="56" y="209"/>
                    <a:pt x="47" y="209"/>
                    <a:pt x="42" y="204"/>
                  </a:cubicBezTo>
                  <a:cubicBezTo>
                    <a:pt x="20" y="182"/>
                    <a:pt x="20" y="182"/>
                    <a:pt x="20" y="182"/>
                  </a:cubicBezTo>
                  <a:cubicBezTo>
                    <a:pt x="14" y="177"/>
                    <a:pt x="17" y="169"/>
                    <a:pt x="22" y="164"/>
                  </a:cubicBezTo>
                  <a:cubicBezTo>
                    <a:pt x="164" y="22"/>
                    <a:pt x="164" y="22"/>
                    <a:pt x="164" y="22"/>
                  </a:cubicBezTo>
                  <a:cubicBezTo>
                    <a:pt x="168" y="18"/>
                    <a:pt x="173" y="16"/>
                    <a:pt x="177" y="16"/>
                  </a:cubicBezTo>
                  <a:cubicBezTo>
                    <a:pt x="180" y="16"/>
                    <a:pt x="182" y="17"/>
                    <a:pt x="184" y="18"/>
                  </a:cubicBezTo>
                  <a:cubicBezTo>
                    <a:pt x="187" y="21"/>
                    <a:pt x="187" y="21"/>
                    <a:pt x="187" y="21"/>
                  </a:cubicBezTo>
                  <a:cubicBezTo>
                    <a:pt x="187" y="21"/>
                    <a:pt x="187" y="21"/>
                    <a:pt x="187" y="21"/>
                  </a:cubicBezTo>
                  <a:cubicBezTo>
                    <a:pt x="201" y="36"/>
                    <a:pt x="201" y="36"/>
                    <a:pt x="201" y="36"/>
                  </a:cubicBezTo>
                  <a:cubicBezTo>
                    <a:pt x="201" y="36"/>
                    <a:pt x="201" y="36"/>
                    <a:pt x="201" y="36"/>
                  </a:cubicBezTo>
                  <a:cubicBezTo>
                    <a:pt x="206" y="40"/>
                    <a:pt x="206" y="40"/>
                    <a:pt x="206" y="40"/>
                  </a:cubicBezTo>
                  <a:cubicBezTo>
                    <a:pt x="211" y="45"/>
                    <a:pt x="210" y="55"/>
                    <a:pt x="204" y="62"/>
                  </a:cubicBezTo>
                  <a:close/>
                  <a:moveTo>
                    <a:pt x="131" y="72"/>
                  </a:moveTo>
                  <a:cubicBezTo>
                    <a:pt x="32" y="171"/>
                    <a:pt x="32" y="171"/>
                    <a:pt x="32" y="171"/>
                  </a:cubicBezTo>
                  <a:cubicBezTo>
                    <a:pt x="30" y="173"/>
                    <a:pt x="30" y="175"/>
                    <a:pt x="32" y="177"/>
                  </a:cubicBezTo>
                  <a:cubicBezTo>
                    <a:pt x="32" y="178"/>
                    <a:pt x="33" y="178"/>
                    <a:pt x="34" y="178"/>
                  </a:cubicBezTo>
                  <a:cubicBezTo>
                    <a:pt x="35" y="178"/>
                    <a:pt x="36" y="178"/>
                    <a:pt x="37" y="177"/>
                  </a:cubicBezTo>
                  <a:cubicBezTo>
                    <a:pt x="136" y="78"/>
                    <a:pt x="136" y="78"/>
                    <a:pt x="136" y="78"/>
                  </a:cubicBezTo>
                  <a:cubicBezTo>
                    <a:pt x="138" y="76"/>
                    <a:pt x="138" y="74"/>
                    <a:pt x="136" y="72"/>
                  </a:cubicBezTo>
                  <a:cubicBezTo>
                    <a:pt x="135" y="71"/>
                    <a:pt x="132" y="71"/>
                    <a:pt x="131" y="7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22" name="Group 21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/>
          <p:cNvGrpSpPr/>
          <p:nvPr/>
        </p:nvGrpSpPr>
        <p:grpSpPr>
          <a:xfrm>
            <a:off x="1264323" y="4101459"/>
            <a:ext cx="1769465" cy="630035"/>
            <a:chOff x="1224503" y="3968730"/>
            <a:chExt cx="1769465" cy="630035"/>
          </a:xfrm>
        </p:grpSpPr>
        <p:sp>
          <p:nvSpPr>
            <p:cNvPr id="23" name="TextBox 22"/>
            <p:cNvSpPr txBox="1"/>
            <p:nvPr/>
          </p:nvSpPr>
          <p:spPr>
            <a:xfrm>
              <a:off x="1716054" y="3968730"/>
              <a:ext cx="1205779" cy="461665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  <a:latin typeface="+mj-lt"/>
                </a:rPr>
                <a:t>$20.000</a:t>
              </a:r>
              <a:endParaRPr lang="en-US" sz="24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716054" y="4337155"/>
              <a:ext cx="127791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schemeClr val="bg1"/>
                  </a:solidFill>
                  <a:cs typeface="Montserrat Bold"/>
                </a:rPr>
                <a:t>Sample Text Here</a:t>
              </a:r>
              <a:endParaRPr lang="en-US" sz="1100" dirty="0">
                <a:solidFill>
                  <a:schemeClr val="bg1"/>
                </a:solidFill>
                <a:cs typeface="Montserrat Bold"/>
              </a:endParaRPr>
            </a:p>
          </p:txBody>
        </p:sp>
        <p:sp>
          <p:nvSpPr>
            <p:cNvPr id="25" name="Freeform 89"/>
            <p:cNvSpPr>
              <a:spLocks noEditPoints="1"/>
            </p:cNvSpPr>
            <p:nvPr/>
          </p:nvSpPr>
          <p:spPr bwMode="auto">
            <a:xfrm>
              <a:off x="1224503" y="4001103"/>
              <a:ext cx="338138" cy="338138"/>
            </a:xfrm>
            <a:custGeom>
              <a:avLst/>
              <a:gdLst>
                <a:gd name="T0" fmla="*/ 205 w 216"/>
                <a:gd name="T1" fmla="*/ 179 h 216"/>
                <a:gd name="T2" fmla="*/ 12 w 216"/>
                <a:gd name="T3" fmla="*/ 179 h 216"/>
                <a:gd name="T4" fmla="*/ 0 w 216"/>
                <a:gd name="T5" fmla="*/ 199 h 216"/>
                <a:gd name="T6" fmla="*/ 15 w 216"/>
                <a:gd name="T7" fmla="*/ 216 h 216"/>
                <a:gd name="T8" fmla="*/ 216 w 216"/>
                <a:gd name="T9" fmla="*/ 201 h 216"/>
                <a:gd name="T10" fmla="*/ 204 w 216"/>
                <a:gd name="T11" fmla="*/ 184 h 216"/>
                <a:gd name="T12" fmla="*/ 197 w 216"/>
                <a:gd name="T13" fmla="*/ 179 h 216"/>
                <a:gd name="T14" fmla="*/ 20 w 216"/>
                <a:gd name="T15" fmla="*/ 184 h 216"/>
                <a:gd name="T16" fmla="*/ 108 w 216"/>
                <a:gd name="T17" fmla="*/ 92 h 216"/>
                <a:gd name="T18" fmla="*/ 200 w 216"/>
                <a:gd name="T19" fmla="*/ 208 h 216"/>
                <a:gd name="T20" fmla="*/ 8 w 216"/>
                <a:gd name="T21" fmla="*/ 201 h 216"/>
                <a:gd name="T22" fmla="*/ 15 w 216"/>
                <a:gd name="T23" fmla="*/ 192 h 216"/>
                <a:gd name="T24" fmla="*/ 208 w 216"/>
                <a:gd name="T25" fmla="*/ 199 h 216"/>
                <a:gd name="T26" fmla="*/ 44 w 216"/>
                <a:gd name="T27" fmla="*/ 175 h 216"/>
                <a:gd name="T28" fmla="*/ 106 w 216"/>
                <a:gd name="T29" fmla="*/ 113 h 216"/>
                <a:gd name="T30" fmla="*/ 106 w 216"/>
                <a:gd name="T31" fmla="*/ 105 h 216"/>
                <a:gd name="T32" fmla="*/ 44 w 216"/>
                <a:gd name="T33" fmla="*/ 175 h 216"/>
                <a:gd name="T34" fmla="*/ 97 w 216"/>
                <a:gd name="T35" fmla="*/ 80 h 216"/>
                <a:gd name="T36" fmla="*/ 109 w 216"/>
                <a:gd name="T37" fmla="*/ 71 h 216"/>
                <a:gd name="T38" fmla="*/ 124 w 216"/>
                <a:gd name="T39" fmla="*/ 83 h 216"/>
                <a:gd name="T40" fmla="*/ 109 w 216"/>
                <a:gd name="T41" fmla="*/ 64 h 216"/>
                <a:gd name="T42" fmla="*/ 88 w 216"/>
                <a:gd name="T43" fmla="*/ 80 h 216"/>
                <a:gd name="T44" fmla="*/ 48 w 216"/>
                <a:gd name="T45" fmla="*/ 48 h 216"/>
                <a:gd name="T46" fmla="*/ 51 w 216"/>
                <a:gd name="T47" fmla="*/ 73 h 216"/>
                <a:gd name="T48" fmla="*/ 54 w 216"/>
                <a:gd name="T49" fmla="*/ 66 h 216"/>
                <a:gd name="T50" fmla="*/ 55 w 216"/>
                <a:gd name="T51" fmla="*/ 53 h 216"/>
                <a:gd name="T52" fmla="*/ 55 w 216"/>
                <a:gd name="T53" fmla="*/ 29 h 216"/>
                <a:gd name="T54" fmla="*/ 49 w 216"/>
                <a:gd name="T55" fmla="*/ 35 h 216"/>
                <a:gd name="T56" fmla="*/ 49 w 216"/>
                <a:gd name="T57" fmla="*/ 47 h 216"/>
                <a:gd name="T58" fmla="*/ 100 w 216"/>
                <a:gd name="T59" fmla="*/ 20 h 216"/>
                <a:gd name="T60" fmla="*/ 103 w 216"/>
                <a:gd name="T61" fmla="*/ 45 h 216"/>
                <a:gd name="T62" fmla="*/ 106 w 216"/>
                <a:gd name="T63" fmla="*/ 38 h 216"/>
                <a:gd name="T64" fmla="*/ 107 w 216"/>
                <a:gd name="T65" fmla="*/ 25 h 216"/>
                <a:gd name="T66" fmla="*/ 107 w 216"/>
                <a:gd name="T67" fmla="*/ 1 h 216"/>
                <a:gd name="T68" fmla="*/ 101 w 216"/>
                <a:gd name="T69" fmla="*/ 7 h 216"/>
                <a:gd name="T70" fmla="*/ 101 w 216"/>
                <a:gd name="T71" fmla="*/ 19 h 216"/>
                <a:gd name="T72" fmla="*/ 160 w 216"/>
                <a:gd name="T73" fmla="*/ 56 h 216"/>
                <a:gd name="T74" fmla="*/ 163 w 216"/>
                <a:gd name="T75" fmla="*/ 81 h 216"/>
                <a:gd name="T76" fmla="*/ 166 w 216"/>
                <a:gd name="T77" fmla="*/ 74 h 216"/>
                <a:gd name="T78" fmla="*/ 167 w 216"/>
                <a:gd name="T79" fmla="*/ 61 h 216"/>
                <a:gd name="T80" fmla="*/ 167 w 216"/>
                <a:gd name="T81" fmla="*/ 37 h 216"/>
                <a:gd name="T82" fmla="*/ 161 w 216"/>
                <a:gd name="T83" fmla="*/ 43 h 216"/>
                <a:gd name="T84" fmla="*/ 161 w 216"/>
                <a:gd name="T85" fmla="*/ 55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16" h="216">
                  <a:moveTo>
                    <a:pt x="204" y="184"/>
                  </a:moveTo>
                  <a:cubicBezTo>
                    <a:pt x="204" y="183"/>
                    <a:pt x="205" y="181"/>
                    <a:pt x="205" y="179"/>
                  </a:cubicBezTo>
                  <a:cubicBezTo>
                    <a:pt x="205" y="126"/>
                    <a:pt x="161" y="84"/>
                    <a:pt x="108" y="84"/>
                  </a:cubicBezTo>
                  <a:cubicBezTo>
                    <a:pt x="55" y="84"/>
                    <a:pt x="12" y="126"/>
                    <a:pt x="12" y="179"/>
                  </a:cubicBezTo>
                  <a:cubicBezTo>
                    <a:pt x="12" y="181"/>
                    <a:pt x="12" y="183"/>
                    <a:pt x="12" y="184"/>
                  </a:cubicBezTo>
                  <a:cubicBezTo>
                    <a:pt x="5" y="186"/>
                    <a:pt x="0" y="192"/>
                    <a:pt x="0" y="199"/>
                  </a:cubicBezTo>
                  <a:cubicBezTo>
                    <a:pt x="0" y="201"/>
                    <a:pt x="0" y="201"/>
                    <a:pt x="0" y="201"/>
                  </a:cubicBezTo>
                  <a:cubicBezTo>
                    <a:pt x="0" y="209"/>
                    <a:pt x="7" y="216"/>
                    <a:pt x="15" y="216"/>
                  </a:cubicBezTo>
                  <a:cubicBezTo>
                    <a:pt x="201" y="216"/>
                    <a:pt x="201" y="216"/>
                    <a:pt x="201" y="216"/>
                  </a:cubicBezTo>
                  <a:cubicBezTo>
                    <a:pt x="209" y="216"/>
                    <a:pt x="216" y="209"/>
                    <a:pt x="216" y="201"/>
                  </a:cubicBezTo>
                  <a:cubicBezTo>
                    <a:pt x="216" y="199"/>
                    <a:pt x="216" y="199"/>
                    <a:pt x="216" y="199"/>
                  </a:cubicBezTo>
                  <a:cubicBezTo>
                    <a:pt x="216" y="192"/>
                    <a:pt x="211" y="186"/>
                    <a:pt x="204" y="184"/>
                  </a:cubicBezTo>
                  <a:close/>
                  <a:moveTo>
                    <a:pt x="108" y="92"/>
                  </a:moveTo>
                  <a:cubicBezTo>
                    <a:pt x="157" y="92"/>
                    <a:pt x="197" y="130"/>
                    <a:pt x="197" y="179"/>
                  </a:cubicBezTo>
                  <a:cubicBezTo>
                    <a:pt x="197" y="180"/>
                    <a:pt x="196" y="182"/>
                    <a:pt x="196" y="184"/>
                  </a:cubicBezTo>
                  <a:cubicBezTo>
                    <a:pt x="20" y="184"/>
                    <a:pt x="20" y="184"/>
                    <a:pt x="20" y="184"/>
                  </a:cubicBezTo>
                  <a:cubicBezTo>
                    <a:pt x="20" y="182"/>
                    <a:pt x="20" y="180"/>
                    <a:pt x="20" y="179"/>
                  </a:cubicBezTo>
                  <a:cubicBezTo>
                    <a:pt x="20" y="130"/>
                    <a:pt x="59" y="92"/>
                    <a:pt x="108" y="92"/>
                  </a:cubicBezTo>
                  <a:close/>
                  <a:moveTo>
                    <a:pt x="208" y="201"/>
                  </a:moveTo>
                  <a:cubicBezTo>
                    <a:pt x="208" y="204"/>
                    <a:pt x="204" y="208"/>
                    <a:pt x="200" y="208"/>
                  </a:cubicBezTo>
                  <a:cubicBezTo>
                    <a:pt x="16" y="208"/>
                    <a:pt x="16" y="208"/>
                    <a:pt x="16" y="208"/>
                  </a:cubicBezTo>
                  <a:cubicBezTo>
                    <a:pt x="12" y="208"/>
                    <a:pt x="8" y="204"/>
                    <a:pt x="8" y="201"/>
                  </a:cubicBezTo>
                  <a:cubicBezTo>
                    <a:pt x="8" y="199"/>
                    <a:pt x="8" y="199"/>
                    <a:pt x="8" y="199"/>
                  </a:cubicBezTo>
                  <a:cubicBezTo>
                    <a:pt x="8" y="195"/>
                    <a:pt x="11" y="192"/>
                    <a:pt x="15" y="192"/>
                  </a:cubicBezTo>
                  <a:cubicBezTo>
                    <a:pt x="201" y="192"/>
                    <a:pt x="201" y="192"/>
                    <a:pt x="201" y="192"/>
                  </a:cubicBezTo>
                  <a:cubicBezTo>
                    <a:pt x="205" y="192"/>
                    <a:pt x="208" y="195"/>
                    <a:pt x="208" y="199"/>
                  </a:cubicBezTo>
                  <a:lnTo>
                    <a:pt x="208" y="201"/>
                  </a:lnTo>
                  <a:close/>
                  <a:moveTo>
                    <a:pt x="44" y="175"/>
                  </a:moveTo>
                  <a:cubicBezTo>
                    <a:pt x="46" y="175"/>
                    <a:pt x="48" y="173"/>
                    <a:pt x="48" y="171"/>
                  </a:cubicBezTo>
                  <a:cubicBezTo>
                    <a:pt x="48" y="139"/>
                    <a:pt x="74" y="113"/>
                    <a:pt x="106" y="113"/>
                  </a:cubicBezTo>
                  <a:cubicBezTo>
                    <a:pt x="108" y="113"/>
                    <a:pt x="110" y="111"/>
                    <a:pt x="110" y="109"/>
                  </a:cubicBezTo>
                  <a:cubicBezTo>
                    <a:pt x="110" y="107"/>
                    <a:pt x="108" y="105"/>
                    <a:pt x="106" y="105"/>
                  </a:cubicBezTo>
                  <a:cubicBezTo>
                    <a:pt x="69" y="105"/>
                    <a:pt x="40" y="135"/>
                    <a:pt x="40" y="171"/>
                  </a:cubicBezTo>
                  <a:cubicBezTo>
                    <a:pt x="40" y="173"/>
                    <a:pt x="41" y="175"/>
                    <a:pt x="44" y="175"/>
                  </a:cubicBezTo>
                  <a:close/>
                  <a:moveTo>
                    <a:pt x="93" y="84"/>
                  </a:moveTo>
                  <a:cubicBezTo>
                    <a:pt x="95" y="84"/>
                    <a:pt x="97" y="82"/>
                    <a:pt x="97" y="80"/>
                  </a:cubicBezTo>
                  <a:cubicBezTo>
                    <a:pt x="97" y="75"/>
                    <a:pt x="102" y="71"/>
                    <a:pt x="107" y="71"/>
                  </a:cubicBezTo>
                  <a:cubicBezTo>
                    <a:pt x="109" y="71"/>
                    <a:pt x="109" y="71"/>
                    <a:pt x="109" y="71"/>
                  </a:cubicBezTo>
                  <a:cubicBezTo>
                    <a:pt x="115" y="71"/>
                    <a:pt x="119" y="75"/>
                    <a:pt x="119" y="80"/>
                  </a:cubicBezTo>
                  <a:cubicBezTo>
                    <a:pt x="119" y="82"/>
                    <a:pt x="121" y="83"/>
                    <a:pt x="124" y="83"/>
                  </a:cubicBezTo>
                  <a:cubicBezTo>
                    <a:pt x="126" y="83"/>
                    <a:pt x="128" y="82"/>
                    <a:pt x="128" y="80"/>
                  </a:cubicBezTo>
                  <a:cubicBezTo>
                    <a:pt x="128" y="71"/>
                    <a:pt x="119" y="64"/>
                    <a:pt x="109" y="64"/>
                  </a:cubicBezTo>
                  <a:cubicBezTo>
                    <a:pt x="107" y="64"/>
                    <a:pt x="107" y="64"/>
                    <a:pt x="107" y="64"/>
                  </a:cubicBezTo>
                  <a:cubicBezTo>
                    <a:pt x="97" y="64"/>
                    <a:pt x="88" y="71"/>
                    <a:pt x="88" y="80"/>
                  </a:cubicBezTo>
                  <a:cubicBezTo>
                    <a:pt x="88" y="82"/>
                    <a:pt x="90" y="84"/>
                    <a:pt x="93" y="84"/>
                  </a:cubicBezTo>
                  <a:close/>
                  <a:moveTo>
                    <a:pt x="48" y="48"/>
                  </a:moveTo>
                  <a:cubicBezTo>
                    <a:pt x="41" y="55"/>
                    <a:pt x="41" y="65"/>
                    <a:pt x="48" y="72"/>
                  </a:cubicBezTo>
                  <a:cubicBezTo>
                    <a:pt x="49" y="73"/>
                    <a:pt x="50" y="73"/>
                    <a:pt x="51" y="73"/>
                  </a:cubicBezTo>
                  <a:cubicBezTo>
                    <a:pt x="52" y="73"/>
                    <a:pt x="53" y="73"/>
                    <a:pt x="54" y="72"/>
                  </a:cubicBezTo>
                  <a:cubicBezTo>
                    <a:pt x="55" y="70"/>
                    <a:pt x="55" y="68"/>
                    <a:pt x="54" y="66"/>
                  </a:cubicBezTo>
                  <a:cubicBezTo>
                    <a:pt x="50" y="63"/>
                    <a:pt x="50" y="58"/>
                    <a:pt x="53" y="54"/>
                  </a:cubicBezTo>
                  <a:cubicBezTo>
                    <a:pt x="54" y="54"/>
                    <a:pt x="54" y="54"/>
                    <a:pt x="55" y="53"/>
                  </a:cubicBezTo>
                  <a:cubicBezTo>
                    <a:pt x="58" y="50"/>
                    <a:pt x="60" y="46"/>
                    <a:pt x="60" y="41"/>
                  </a:cubicBezTo>
                  <a:cubicBezTo>
                    <a:pt x="60" y="37"/>
                    <a:pt x="58" y="32"/>
                    <a:pt x="55" y="29"/>
                  </a:cubicBezTo>
                  <a:cubicBezTo>
                    <a:pt x="53" y="28"/>
                    <a:pt x="51" y="28"/>
                    <a:pt x="49" y="29"/>
                  </a:cubicBezTo>
                  <a:cubicBezTo>
                    <a:pt x="47" y="31"/>
                    <a:pt x="47" y="33"/>
                    <a:pt x="49" y="35"/>
                  </a:cubicBezTo>
                  <a:cubicBezTo>
                    <a:pt x="51" y="37"/>
                    <a:pt x="52" y="39"/>
                    <a:pt x="52" y="41"/>
                  </a:cubicBezTo>
                  <a:cubicBezTo>
                    <a:pt x="52" y="43"/>
                    <a:pt x="51" y="46"/>
                    <a:pt x="49" y="47"/>
                  </a:cubicBezTo>
                  <a:cubicBezTo>
                    <a:pt x="49" y="47"/>
                    <a:pt x="48" y="48"/>
                    <a:pt x="48" y="48"/>
                  </a:cubicBezTo>
                  <a:close/>
                  <a:moveTo>
                    <a:pt x="100" y="20"/>
                  </a:moveTo>
                  <a:cubicBezTo>
                    <a:pt x="93" y="27"/>
                    <a:pt x="93" y="37"/>
                    <a:pt x="100" y="44"/>
                  </a:cubicBezTo>
                  <a:cubicBezTo>
                    <a:pt x="101" y="45"/>
                    <a:pt x="102" y="45"/>
                    <a:pt x="103" y="45"/>
                  </a:cubicBezTo>
                  <a:cubicBezTo>
                    <a:pt x="104" y="45"/>
                    <a:pt x="105" y="45"/>
                    <a:pt x="106" y="44"/>
                  </a:cubicBezTo>
                  <a:cubicBezTo>
                    <a:pt x="107" y="42"/>
                    <a:pt x="107" y="40"/>
                    <a:pt x="106" y="38"/>
                  </a:cubicBezTo>
                  <a:cubicBezTo>
                    <a:pt x="102" y="35"/>
                    <a:pt x="102" y="29"/>
                    <a:pt x="105" y="26"/>
                  </a:cubicBezTo>
                  <a:cubicBezTo>
                    <a:pt x="106" y="26"/>
                    <a:pt x="106" y="26"/>
                    <a:pt x="107" y="25"/>
                  </a:cubicBezTo>
                  <a:cubicBezTo>
                    <a:pt x="110" y="22"/>
                    <a:pt x="112" y="18"/>
                    <a:pt x="112" y="13"/>
                  </a:cubicBezTo>
                  <a:cubicBezTo>
                    <a:pt x="112" y="9"/>
                    <a:pt x="110" y="4"/>
                    <a:pt x="107" y="1"/>
                  </a:cubicBezTo>
                  <a:cubicBezTo>
                    <a:pt x="105" y="0"/>
                    <a:pt x="103" y="0"/>
                    <a:pt x="101" y="1"/>
                  </a:cubicBezTo>
                  <a:cubicBezTo>
                    <a:pt x="99" y="3"/>
                    <a:pt x="99" y="5"/>
                    <a:pt x="101" y="7"/>
                  </a:cubicBezTo>
                  <a:cubicBezTo>
                    <a:pt x="103" y="9"/>
                    <a:pt x="104" y="11"/>
                    <a:pt x="104" y="13"/>
                  </a:cubicBezTo>
                  <a:cubicBezTo>
                    <a:pt x="104" y="15"/>
                    <a:pt x="103" y="17"/>
                    <a:pt x="101" y="19"/>
                  </a:cubicBezTo>
                  <a:cubicBezTo>
                    <a:pt x="101" y="19"/>
                    <a:pt x="100" y="20"/>
                    <a:pt x="100" y="20"/>
                  </a:cubicBezTo>
                  <a:close/>
                  <a:moveTo>
                    <a:pt x="160" y="56"/>
                  </a:moveTo>
                  <a:cubicBezTo>
                    <a:pt x="153" y="63"/>
                    <a:pt x="153" y="73"/>
                    <a:pt x="160" y="80"/>
                  </a:cubicBezTo>
                  <a:cubicBezTo>
                    <a:pt x="161" y="81"/>
                    <a:pt x="162" y="81"/>
                    <a:pt x="163" y="81"/>
                  </a:cubicBezTo>
                  <a:cubicBezTo>
                    <a:pt x="164" y="81"/>
                    <a:pt x="165" y="81"/>
                    <a:pt x="166" y="80"/>
                  </a:cubicBezTo>
                  <a:cubicBezTo>
                    <a:pt x="167" y="78"/>
                    <a:pt x="167" y="76"/>
                    <a:pt x="166" y="74"/>
                  </a:cubicBezTo>
                  <a:cubicBezTo>
                    <a:pt x="162" y="71"/>
                    <a:pt x="162" y="66"/>
                    <a:pt x="165" y="62"/>
                  </a:cubicBezTo>
                  <a:cubicBezTo>
                    <a:pt x="166" y="62"/>
                    <a:pt x="166" y="62"/>
                    <a:pt x="167" y="61"/>
                  </a:cubicBezTo>
                  <a:cubicBezTo>
                    <a:pt x="170" y="58"/>
                    <a:pt x="172" y="54"/>
                    <a:pt x="172" y="49"/>
                  </a:cubicBezTo>
                  <a:cubicBezTo>
                    <a:pt x="172" y="45"/>
                    <a:pt x="170" y="40"/>
                    <a:pt x="167" y="37"/>
                  </a:cubicBezTo>
                  <a:cubicBezTo>
                    <a:pt x="165" y="36"/>
                    <a:pt x="163" y="36"/>
                    <a:pt x="161" y="37"/>
                  </a:cubicBezTo>
                  <a:cubicBezTo>
                    <a:pt x="159" y="39"/>
                    <a:pt x="159" y="41"/>
                    <a:pt x="161" y="43"/>
                  </a:cubicBezTo>
                  <a:cubicBezTo>
                    <a:pt x="163" y="45"/>
                    <a:pt x="164" y="47"/>
                    <a:pt x="164" y="49"/>
                  </a:cubicBezTo>
                  <a:cubicBezTo>
                    <a:pt x="164" y="51"/>
                    <a:pt x="163" y="54"/>
                    <a:pt x="161" y="55"/>
                  </a:cubicBezTo>
                  <a:cubicBezTo>
                    <a:pt x="161" y="55"/>
                    <a:pt x="160" y="56"/>
                    <a:pt x="160" y="5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10" name="e7d195523061f1c0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 hidden="1"/>
          <p:cNvSpPr txBox="1"/>
          <p:nvPr/>
        </p:nvSpPr>
        <p:spPr>
          <a:xfrm>
            <a:off x="-355600" y="1803400"/>
            <a:ext cx="323807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/>
              <a:t>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</a:t>
            </a:r>
            <a:endParaRPr lang="zh-CN" altLang="en-US" sz="1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2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/>
          <p:cNvSpPr/>
          <p:nvPr/>
        </p:nvSpPr>
        <p:spPr>
          <a:xfrm>
            <a:off x="1111833" y="3982849"/>
            <a:ext cx="4313607" cy="1974116"/>
          </a:xfrm>
          <a:prstGeom prst="roundRect">
            <a:avLst>
              <a:gd name="adj" fmla="val 8204"/>
            </a:avLst>
          </a:prstGeom>
          <a:solidFill>
            <a:schemeClr val="bg1"/>
          </a:solidFill>
          <a:ln>
            <a:noFill/>
          </a:ln>
          <a:effectLst>
            <a:outerShdw blurRad="889000" dist="355600" dir="5400000" sx="84000" sy="84000" algn="t" rotWithShape="0">
              <a:schemeClr val="tx1">
                <a:alpha val="3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/>
          <p:cNvGrpSpPr/>
          <p:nvPr/>
        </p:nvGrpSpPr>
        <p:grpSpPr>
          <a:xfrm>
            <a:off x="1309911" y="4171078"/>
            <a:ext cx="3917451" cy="1597658"/>
            <a:chOff x="1111833" y="4166317"/>
            <a:chExt cx="3917451" cy="1597658"/>
          </a:xfrm>
        </p:grpSpPr>
        <p:graphicFrame>
          <p:nvGraphicFramePr>
            <p:cNvPr id="10" name="Chart 9"/>
            <p:cNvGraphicFramePr/>
            <p:nvPr/>
          </p:nvGraphicFramePr>
          <p:xfrm>
            <a:off x="1111833" y="4498998"/>
            <a:ext cx="3917451" cy="126497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"/>
            </a:graphicData>
          </a:graphic>
        </p:graphicFrame>
        <p:sp>
          <p:nvSpPr>
            <p:cNvPr id="11" name="TextBox 10"/>
            <p:cNvSpPr txBox="1"/>
            <p:nvPr/>
          </p:nvSpPr>
          <p:spPr>
            <a:xfrm>
              <a:off x="1161567" y="4166317"/>
              <a:ext cx="363903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Subtitle text goes here</a:t>
              </a:r>
              <a:endPara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endParaRPr>
            </a:p>
          </p:txBody>
        </p:sp>
      </p:grpSp>
      <p:grpSp>
        <p:nvGrpSpPr>
          <p:cNvPr id="9" name="Group 8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/>
          <p:cNvGrpSpPr/>
          <p:nvPr/>
        </p:nvGrpSpPr>
        <p:grpSpPr>
          <a:xfrm>
            <a:off x="751321" y="89419"/>
            <a:ext cx="3991108" cy="1578689"/>
            <a:chOff x="1111834" y="1029433"/>
            <a:chExt cx="3991108" cy="1578689"/>
          </a:xfrm>
        </p:grpSpPr>
        <p:sp>
          <p:nvSpPr>
            <p:cNvPr id="3" name="TextBox 2"/>
            <p:cNvSpPr txBox="1"/>
            <p:nvPr/>
          </p:nvSpPr>
          <p:spPr>
            <a:xfrm>
              <a:off x="1111834" y="1029433"/>
              <a:ext cx="399110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5"/>
                  </a:solidFill>
                  <a:latin typeface="+mj-lt"/>
                </a:rPr>
                <a:t>Pie</a:t>
              </a:r>
              <a:endParaRPr lang="en-US" sz="3600" dirty="0">
                <a:solidFill>
                  <a:schemeClr val="accent5"/>
                </a:solidFill>
                <a:latin typeface="+mj-lt"/>
              </a:endParaRPr>
            </a:p>
            <a:p>
              <a:r>
                <a:rPr lang="en-US" sz="4400" b="1" dirty="0">
                  <a:solidFill>
                    <a:schemeClr val="accent5"/>
                  </a:solidFill>
                  <a:latin typeface="+mj-lt"/>
                </a:rPr>
                <a:t>Data Chart</a:t>
              </a:r>
              <a:endParaRPr lang="en-US" sz="4400" b="1" dirty="0">
                <a:solidFill>
                  <a:schemeClr val="accent5"/>
                </a:solidFill>
                <a:latin typeface="+mj-lt"/>
              </a:endParaRP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1247030" y="2608122"/>
              <a:ext cx="603250" cy="0"/>
              <a:chOff x="7150100" y="3662052"/>
              <a:chExt cx="603250" cy="0"/>
            </a:xfrm>
          </p:grpSpPr>
          <p:cxnSp>
            <p:nvCxnSpPr>
              <p:cNvPr id="5" name="Straight Connector 4"/>
              <p:cNvCxnSpPr/>
              <p:nvPr/>
            </p:nvCxnSpPr>
            <p:spPr>
              <a:xfrm>
                <a:off x="7150100" y="3662052"/>
                <a:ext cx="336550" cy="0"/>
              </a:xfrm>
              <a:prstGeom prst="line">
                <a:avLst/>
              </a:prstGeom>
              <a:ln w="63500" cap="rnd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/>
              <p:cNvCxnSpPr/>
              <p:nvPr/>
            </p:nvCxnSpPr>
            <p:spPr>
              <a:xfrm>
                <a:off x="7620000" y="3662052"/>
                <a:ext cx="0" cy="0"/>
              </a:xfrm>
              <a:prstGeom prst="line">
                <a:avLst/>
              </a:prstGeom>
              <a:ln w="63500" cap="rnd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/>
              <p:nvPr/>
            </p:nvCxnSpPr>
            <p:spPr>
              <a:xfrm>
                <a:off x="7753350" y="3662052"/>
                <a:ext cx="0" cy="0"/>
              </a:xfrm>
              <a:prstGeom prst="line">
                <a:avLst/>
              </a:prstGeom>
              <a:ln w="63500" cap="rnd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" name="TextBox 7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/>
          <p:cNvSpPr txBox="1"/>
          <p:nvPr/>
        </p:nvSpPr>
        <p:spPr>
          <a:xfrm>
            <a:off x="1111833" y="2927212"/>
            <a:ext cx="4636301" cy="736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b="1" dirty="0">
                <a:solidFill>
                  <a:schemeClr val="bg1">
                    <a:lumMod val="65000"/>
                  </a:schemeClr>
                </a:solidFill>
              </a:rPr>
              <a:t>A wonderful serenity 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has taken possession of my entire soul, like these sweet mornings of spring which I enjoy with my whole heart. I am alone, and feel the charm of existence.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graphicFrame>
        <p:nvGraphicFramePr>
          <p:cNvPr id="2" name="Chart 1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/>
          <p:cNvGraphicFramePr/>
          <p:nvPr/>
        </p:nvGraphicFramePr>
        <p:xfrm>
          <a:off x="5764043" y="2135847"/>
          <a:ext cx="5441043" cy="36273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4" name="Group 13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/>
          <p:cNvGrpSpPr/>
          <p:nvPr/>
        </p:nvGrpSpPr>
        <p:grpSpPr>
          <a:xfrm>
            <a:off x="7449572" y="809469"/>
            <a:ext cx="2071349" cy="2291064"/>
            <a:chOff x="7449572" y="809469"/>
            <a:chExt cx="2071349" cy="2291064"/>
          </a:xfrm>
        </p:grpSpPr>
        <p:cxnSp>
          <p:nvCxnSpPr>
            <p:cNvPr id="16" name="Straight Connector 15"/>
            <p:cNvCxnSpPr/>
            <p:nvPr/>
          </p:nvCxnSpPr>
          <p:spPr>
            <a:xfrm flipV="1">
              <a:off x="7449572" y="1094793"/>
              <a:ext cx="0" cy="2005740"/>
            </a:xfrm>
            <a:prstGeom prst="line">
              <a:avLst/>
            </a:prstGeom>
            <a:ln w="12700">
              <a:solidFill>
                <a:srgbClr val="444C73"/>
              </a:solidFill>
              <a:prstDash val="dash"/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Group 16"/>
            <p:cNvGrpSpPr/>
            <p:nvPr/>
          </p:nvGrpSpPr>
          <p:grpSpPr>
            <a:xfrm>
              <a:off x="7600606" y="809469"/>
              <a:ext cx="1920315" cy="570647"/>
              <a:chOff x="6365721" y="4328812"/>
              <a:chExt cx="1920315" cy="570647"/>
            </a:xfrm>
          </p:grpSpPr>
          <p:sp>
            <p:nvSpPr>
              <p:cNvPr id="18" name="TextBox 17"/>
              <p:cNvSpPr txBox="1"/>
              <p:nvPr/>
            </p:nvSpPr>
            <p:spPr>
              <a:xfrm>
                <a:off x="6365721" y="4328812"/>
                <a:ext cx="192031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solidFill>
                      <a:schemeClr val="bg1"/>
                    </a:solidFill>
                    <a:latin typeface="+mj-lt"/>
                  </a:rPr>
                  <a:t>Data 01</a:t>
                </a:r>
                <a:endParaRPr lang="en-US" sz="14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6365721" y="4606109"/>
                <a:ext cx="1920315" cy="2933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1200" dirty="0">
                    <a:solidFill>
                      <a:schemeClr val="bg1">
                        <a:lumMod val="65000"/>
                      </a:schemeClr>
                    </a:solidFill>
                  </a:rPr>
                  <a:t>A wonderful serenity</a:t>
                </a:r>
                <a:endParaRPr lang="en-US" sz="12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p:grpSp>
      </p:grpSp>
      <p:grpSp>
        <p:nvGrpSpPr>
          <p:cNvPr id="24" name="Group 23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/>
          <p:cNvGrpSpPr/>
          <p:nvPr/>
        </p:nvGrpSpPr>
        <p:grpSpPr>
          <a:xfrm>
            <a:off x="8264716" y="1563977"/>
            <a:ext cx="2071349" cy="1293322"/>
            <a:chOff x="8264716" y="1563977"/>
            <a:chExt cx="2071349" cy="1293322"/>
          </a:xfrm>
        </p:grpSpPr>
        <p:cxnSp>
          <p:nvCxnSpPr>
            <p:cNvPr id="20" name="Straight Connector 19"/>
            <p:cNvCxnSpPr/>
            <p:nvPr/>
          </p:nvCxnSpPr>
          <p:spPr>
            <a:xfrm flipV="1">
              <a:off x="8264716" y="1849301"/>
              <a:ext cx="0" cy="1007998"/>
            </a:xfrm>
            <a:prstGeom prst="line">
              <a:avLst/>
            </a:prstGeom>
            <a:ln w="12700">
              <a:solidFill>
                <a:srgbClr val="444C73"/>
              </a:solidFill>
              <a:prstDash val="dash"/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oup 20"/>
            <p:cNvGrpSpPr/>
            <p:nvPr/>
          </p:nvGrpSpPr>
          <p:grpSpPr>
            <a:xfrm>
              <a:off x="8415750" y="1563977"/>
              <a:ext cx="1920315" cy="570647"/>
              <a:chOff x="6365721" y="4328812"/>
              <a:chExt cx="1920315" cy="570647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6365721" y="4328812"/>
                <a:ext cx="192031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solidFill>
                      <a:schemeClr val="bg1"/>
                    </a:solidFill>
                    <a:latin typeface="+mj-lt"/>
                  </a:rPr>
                  <a:t>Data 02</a:t>
                </a:r>
                <a:endParaRPr lang="en-US" sz="14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6365721" y="4606109"/>
                <a:ext cx="1920315" cy="2933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1200" dirty="0">
                    <a:solidFill>
                      <a:schemeClr val="bg1">
                        <a:lumMod val="65000"/>
                      </a:schemeClr>
                    </a:solidFill>
                  </a:rPr>
                  <a:t>A wonderful serenity</a:t>
                </a:r>
                <a:endParaRPr lang="en-US" sz="12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p:grpSp>
      </p:grpSp>
      <p:grpSp>
        <p:nvGrpSpPr>
          <p:cNvPr id="34" name="Group 33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/>
          <p:cNvGrpSpPr/>
          <p:nvPr/>
        </p:nvGrpSpPr>
        <p:grpSpPr>
          <a:xfrm>
            <a:off x="9149646" y="4433846"/>
            <a:ext cx="2071349" cy="1614686"/>
            <a:chOff x="9149646" y="4433846"/>
            <a:chExt cx="2071349" cy="1614686"/>
          </a:xfrm>
        </p:grpSpPr>
        <p:cxnSp>
          <p:nvCxnSpPr>
            <p:cNvPr id="25" name="Straight Connector 24"/>
            <p:cNvCxnSpPr/>
            <p:nvPr/>
          </p:nvCxnSpPr>
          <p:spPr>
            <a:xfrm flipV="1">
              <a:off x="9149646" y="4433846"/>
              <a:ext cx="0" cy="1351816"/>
            </a:xfrm>
            <a:prstGeom prst="line">
              <a:avLst/>
            </a:prstGeom>
            <a:ln w="12700">
              <a:solidFill>
                <a:srgbClr val="444C73"/>
              </a:solidFill>
              <a:prstDash val="dash"/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oup 25"/>
            <p:cNvGrpSpPr/>
            <p:nvPr/>
          </p:nvGrpSpPr>
          <p:grpSpPr>
            <a:xfrm>
              <a:off x="9300680" y="5477885"/>
              <a:ext cx="1920315" cy="570647"/>
              <a:chOff x="6365721" y="4328812"/>
              <a:chExt cx="1920315" cy="570647"/>
            </a:xfrm>
          </p:grpSpPr>
          <p:sp>
            <p:nvSpPr>
              <p:cNvPr id="27" name="TextBox 26"/>
              <p:cNvSpPr txBox="1"/>
              <p:nvPr/>
            </p:nvSpPr>
            <p:spPr>
              <a:xfrm>
                <a:off x="6365721" y="4328812"/>
                <a:ext cx="192031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solidFill>
                      <a:schemeClr val="bg1"/>
                    </a:solidFill>
                    <a:latin typeface="+mj-lt"/>
                  </a:rPr>
                  <a:t>Data 04</a:t>
                </a:r>
                <a:endParaRPr lang="en-US" sz="14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6365721" y="4606109"/>
                <a:ext cx="1920315" cy="2933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1200" dirty="0">
                    <a:solidFill>
                      <a:schemeClr val="bg1">
                        <a:lumMod val="65000"/>
                      </a:schemeClr>
                    </a:solidFill>
                  </a:rPr>
                  <a:t>A wonderful serenity</a:t>
                </a:r>
                <a:endParaRPr lang="en-US" sz="12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p:grpSp>
      </p:grpSp>
      <p:grpSp>
        <p:nvGrpSpPr>
          <p:cNvPr id="29" name="Group 28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/>
          <p:cNvGrpSpPr/>
          <p:nvPr/>
        </p:nvGrpSpPr>
        <p:grpSpPr>
          <a:xfrm>
            <a:off x="6739694" y="3713059"/>
            <a:ext cx="2071349" cy="2332047"/>
            <a:chOff x="6739694" y="3713059"/>
            <a:chExt cx="2071349" cy="2332047"/>
          </a:xfrm>
        </p:grpSpPr>
        <p:cxnSp>
          <p:nvCxnSpPr>
            <p:cNvPr id="30" name="Straight Connector 29"/>
            <p:cNvCxnSpPr/>
            <p:nvPr/>
          </p:nvCxnSpPr>
          <p:spPr>
            <a:xfrm flipV="1">
              <a:off x="6739694" y="3713059"/>
              <a:ext cx="0" cy="2069177"/>
            </a:xfrm>
            <a:prstGeom prst="line">
              <a:avLst/>
            </a:prstGeom>
            <a:ln w="12700">
              <a:solidFill>
                <a:srgbClr val="444C73"/>
              </a:solidFill>
              <a:prstDash val="dash"/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1" name="Group 30"/>
            <p:cNvGrpSpPr/>
            <p:nvPr/>
          </p:nvGrpSpPr>
          <p:grpSpPr>
            <a:xfrm>
              <a:off x="6890728" y="5474459"/>
              <a:ext cx="1920315" cy="570647"/>
              <a:chOff x="6365721" y="4328812"/>
              <a:chExt cx="1920315" cy="570647"/>
            </a:xfrm>
          </p:grpSpPr>
          <p:sp>
            <p:nvSpPr>
              <p:cNvPr id="32" name="TextBox 31"/>
              <p:cNvSpPr txBox="1"/>
              <p:nvPr/>
            </p:nvSpPr>
            <p:spPr>
              <a:xfrm>
                <a:off x="6365721" y="4328812"/>
                <a:ext cx="192031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solidFill>
                      <a:schemeClr val="bg1"/>
                    </a:solidFill>
                    <a:latin typeface="+mj-lt"/>
                  </a:rPr>
                  <a:t>Data 03</a:t>
                </a:r>
                <a:endParaRPr lang="en-US" sz="14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6365721" y="4606109"/>
                <a:ext cx="1920315" cy="2933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1200" dirty="0">
                    <a:solidFill>
                      <a:schemeClr val="bg1">
                        <a:lumMod val="65000"/>
                      </a:schemeClr>
                    </a:solidFill>
                  </a:rPr>
                  <a:t>A wonderful serenity</a:t>
                </a:r>
                <a:endParaRPr lang="en-US" sz="12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p:grpSp>
      </p:grpSp>
      <p:sp>
        <p:nvSpPr>
          <p:cNvPr id="15" name="e7d195523061f1c0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 hidden="1"/>
          <p:cNvSpPr txBox="1"/>
          <p:nvPr/>
        </p:nvSpPr>
        <p:spPr>
          <a:xfrm>
            <a:off x="-355600" y="1803400"/>
            <a:ext cx="323807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/>
              <a:t>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</a:t>
            </a:r>
            <a:endParaRPr lang="zh-CN" altLang="en-US" sz="1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2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/>
      <p:bldGraphic spid="2" grpId="0">
        <p:bldAsOne/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 cstate="screen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Freeform: Shape 175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/>
          <p:cNvSpPr/>
          <p:nvPr/>
        </p:nvSpPr>
        <p:spPr>
          <a:xfrm>
            <a:off x="9639599" y="1473843"/>
            <a:ext cx="1158346" cy="1158345"/>
          </a:xfrm>
          <a:custGeom>
            <a:avLst/>
            <a:gdLst>
              <a:gd name="connsiteX0" fmla="*/ 655320 w 1310640"/>
              <a:gd name="connsiteY0" fmla="*/ 365268 h 1310640"/>
              <a:gd name="connsiteX1" fmla="*/ 365268 w 1310640"/>
              <a:gd name="connsiteY1" fmla="*/ 655320 h 1310640"/>
              <a:gd name="connsiteX2" fmla="*/ 655320 w 1310640"/>
              <a:gd name="connsiteY2" fmla="*/ 945372 h 1310640"/>
              <a:gd name="connsiteX3" fmla="*/ 945372 w 1310640"/>
              <a:gd name="connsiteY3" fmla="*/ 655320 h 1310640"/>
              <a:gd name="connsiteX4" fmla="*/ 655320 w 1310640"/>
              <a:gd name="connsiteY4" fmla="*/ 365268 h 1310640"/>
              <a:gd name="connsiteX5" fmla="*/ 655320 w 1310640"/>
              <a:gd name="connsiteY5" fmla="*/ 0 h 1310640"/>
              <a:gd name="connsiteX6" fmla="*/ 1310640 w 1310640"/>
              <a:gd name="connsiteY6" fmla="*/ 655320 h 1310640"/>
              <a:gd name="connsiteX7" fmla="*/ 655320 w 1310640"/>
              <a:gd name="connsiteY7" fmla="*/ 1310640 h 1310640"/>
              <a:gd name="connsiteX8" fmla="*/ 0 w 1310640"/>
              <a:gd name="connsiteY8" fmla="*/ 655320 h 1310640"/>
              <a:gd name="connsiteX9" fmla="*/ 655320 w 1310640"/>
              <a:gd name="connsiteY9" fmla="*/ 0 h 1310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10640" h="1310640">
                <a:moveTo>
                  <a:pt x="655320" y="365268"/>
                </a:moveTo>
                <a:cubicBezTo>
                  <a:pt x="495129" y="365268"/>
                  <a:pt x="365268" y="495129"/>
                  <a:pt x="365268" y="655320"/>
                </a:cubicBezTo>
                <a:cubicBezTo>
                  <a:pt x="365268" y="815511"/>
                  <a:pt x="495129" y="945372"/>
                  <a:pt x="655320" y="945372"/>
                </a:cubicBezTo>
                <a:cubicBezTo>
                  <a:pt x="815511" y="945372"/>
                  <a:pt x="945372" y="815511"/>
                  <a:pt x="945372" y="655320"/>
                </a:cubicBezTo>
                <a:cubicBezTo>
                  <a:pt x="945372" y="495129"/>
                  <a:pt x="815511" y="365268"/>
                  <a:pt x="655320" y="365268"/>
                </a:cubicBezTo>
                <a:close/>
                <a:moveTo>
                  <a:pt x="655320" y="0"/>
                </a:moveTo>
                <a:cubicBezTo>
                  <a:pt x="1017243" y="0"/>
                  <a:pt x="1310640" y="293397"/>
                  <a:pt x="1310640" y="655320"/>
                </a:cubicBezTo>
                <a:cubicBezTo>
                  <a:pt x="1310640" y="1017243"/>
                  <a:pt x="1017243" y="1310640"/>
                  <a:pt x="655320" y="1310640"/>
                </a:cubicBezTo>
                <a:cubicBezTo>
                  <a:pt x="293397" y="1310640"/>
                  <a:pt x="0" y="1017243"/>
                  <a:pt x="0" y="655320"/>
                </a:cubicBezTo>
                <a:cubicBezTo>
                  <a:pt x="0" y="293397"/>
                  <a:pt x="293397" y="0"/>
                  <a:pt x="65532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Freeform: Shape 174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/>
          <p:cNvSpPr/>
          <p:nvPr/>
        </p:nvSpPr>
        <p:spPr>
          <a:xfrm>
            <a:off x="901314" y="4891537"/>
            <a:ext cx="659548" cy="659547"/>
          </a:xfrm>
          <a:custGeom>
            <a:avLst/>
            <a:gdLst>
              <a:gd name="connsiteX0" fmla="*/ 655320 w 1310640"/>
              <a:gd name="connsiteY0" fmla="*/ 365268 h 1310640"/>
              <a:gd name="connsiteX1" fmla="*/ 365268 w 1310640"/>
              <a:gd name="connsiteY1" fmla="*/ 655320 h 1310640"/>
              <a:gd name="connsiteX2" fmla="*/ 655320 w 1310640"/>
              <a:gd name="connsiteY2" fmla="*/ 945372 h 1310640"/>
              <a:gd name="connsiteX3" fmla="*/ 945372 w 1310640"/>
              <a:gd name="connsiteY3" fmla="*/ 655320 h 1310640"/>
              <a:gd name="connsiteX4" fmla="*/ 655320 w 1310640"/>
              <a:gd name="connsiteY4" fmla="*/ 365268 h 1310640"/>
              <a:gd name="connsiteX5" fmla="*/ 655320 w 1310640"/>
              <a:gd name="connsiteY5" fmla="*/ 0 h 1310640"/>
              <a:gd name="connsiteX6" fmla="*/ 1310640 w 1310640"/>
              <a:gd name="connsiteY6" fmla="*/ 655320 h 1310640"/>
              <a:gd name="connsiteX7" fmla="*/ 655320 w 1310640"/>
              <a:gd name="connsiteY7" fmla="*/ 1310640 h 1310640"/>
              <a:gd name="connsiteX8" fmla="*/ 0 w 1310640"/>
              <a:gd name="connsiteY8" fmla="*/ 655320 h 1310640"/>
              <a:gd name="connsiteX9" fmla="*/ 655320 w 1310640"/>
              <a:gd name="connsiteY9" fmla="*/ 0 h 1310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10640" h="1310640">
                <a:moveTo>
                  <a:pt x="655320" y="365268"/>
                </a:moveTo>
                <a:cubicBezTo>
                  <a:pt x="495129" y="365268"/>
                  <a:pt x="365268" y="495129"/>
                  <a:pt x="365268" y="655320"/>
                </a:cubicBezTo>
                <a:cubicBezTo>
                  <a:pt x="365268" y="815511"/>
                  <a:pt x="495129" y="945372"/>
                  <a:pt x="655320" y="945372"/>
                </a:cubicBezTo>
                <a:cubicBezTo>
                  <a:pt x="815511" y="945372"/>
                  <a:pt x="945372" y="815511"/>
                  <a:pt x="945372" y="655320"/>
                </a:cubicBezTo>
                <a:cubicBezTo>
                  <a:pt x="945372" y="495129"/>
                  <a:pt x="815511" y="365268"/>
                  <a:pt x="655320" y="365268"/>
                </a:cubicBezTo>
                <a:close/>
                <a:moveTo>
                  <a:pt x="655320" y="0"/>
                </a:moveTo>
                <a:cubicBezTo>
                  <a:pt x="1017243" y="0"/>
                  <a:pt x="1310640" y="293397"/>
                  <a:pt x="1310640" y="655320"/>
                </a:cubicBezTo>
                <a:cubicBezTo>
                  <a:pt x="1310640" y="1017243"/>
                  <a:pt x="1017243" y="1310640"/>
                  <a:pt x="655320" y="1310640"/>
                </a:cubicBezTo>
                <a:cubicBezTo>
                  <a:pt x="293397" y="1310640"/>
                  <a:pt x="0" y="1017243"/>
                  <a:pt x="0" y="655320"/>
                </a:cubicBezTo>
                <a:cubicBezTo>
                  <a:pt x="0" y="293397"/>
                  <a:pt x="293397" y="0"/>
                  <a:pt x="655320" y="0"/>
                </a:cubicBezTo>
                <a:close/>
              </a:path>
            </a:pathLst>
          </a:cu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/>
          <p:cNvGrpSpPr/>
          <p:nvPr/>
        </p:nvGrpSpPr>
        <p:grpSpPr>
          <a:xfrm>
            <a:off x="7759131" y="2013679"/>
            <a:ext cx="2455900" cy="3736665"/>
            <a:chOff x="7759131" y="2013679"/>
            <a:chExt cx="2455900" cy="3736665"/>
          </a:xfrm>
        </p:grpSpPr>
        <p:sp>
          <p:nvSpPr>
            <p:cNvPr id="157" name="Rectangle: Rounded Corners 156"/>
            <p:cNvSpPr/>
            <p:nvPr/>
          </p:nvSpPr>
          <p:spPr>
            <a:xfrm>
              <a:off x="7759131" y="2013679"/>
              <a:ext cx="2455900" cy="3736665"/>
            </a:xfrm>
            <a:prstGeom prst="roundRect">
              <a:avLst>
                <a:gd name="adj" fmla="val 5857"/>
              </a:avLst>
            </a:prstGeom>
            <a:solidFill>
              <a:schemeClr val="bg1"/>
            </a:solidFill>
            <a:ln>
              <a:noFill/>
            </a:ln>
            <a:effectLst>
              <a:outerShdw blurRad="1028700" sx="97000" sy="97000" algn="ctr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Freeform: Shape 159"/>
            <p:cNvSpPr/>
            <p:nvPr/>
          </p:nvSpPr>
          <p:spPr>
            <a:xfrm>
              <a:off x="7759131" y="5242288"/>
              <a:ext cx="2455900" cy="508055"/>
            </a:xfrm>
            <a:custGeom>
              <a:avLst/>
              <a:gdLst>
                <a:gd name="connsiteX0" fmla="*/ 0 w 2455900"/>
                <a:gd name="connsiteY0" fmla="*/ 0 h 588412"/>
                <a:gd name="connsiteX1" fmla="*/ 2455900 w 2455900"/>
                <a:gd name="connsiteY1" fmla="*/ 0 h 588412"/>
                <a:gd name="connsiteX2" fmla="*/ 2455900 w 2455900"/>
                <a:gd name="connsiteY2" fmla="*/ 444570 h 588412"/>
                <a:gd name="connsiteX3" fmla="*/ 2312058 w 2455900"/>
                <a:gd name="connsiteY3" fmla="*/ 588412 h 588412"/>
                <a:gd name="connsiteX4" fmla="*/ 143842 w 2455900"/>
                <a:gd name="connsiteY4" fmla="*/ 588412 h 588412"/>
                <a:gd name="connsiteX5" fmla="*/ 0 w 2455900"/>
                <a:gd name="connsiteY5" fmla="*/ 444570 h 588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55900" h="588412">
                  <a:moveTo>
                    <a:pt x="0" y="0"/>
                  </a:moveTo>
                  <a:lnTo>
                    <a:pt x="2455900" y="0"/>
                  </a:lnTo>
                  <a:lnTo>
                    <a:pt x="2455900" y="444570"/>
                  </a:lnTo>
                  <a:cubicBezTo>
                    <a:pt x="2455900" y="524012"/>
                    <a:pt x="2391500" y="588412"/>
                    <a:pt x="2312058" y="588412"/>
                  </a:cubicBezTo>
                  <a:lnTo>
                    <a:pt x="143842" y="588412"/>
                  </a:lnTo>
                  <a:cubicBezTo>
                    <a:pt x="64400" y="588412"/>
                    <a:pt x="0" y="524012"/>
                    <a:pt x="0" y="4445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/>
          <p:cNvGrpSpPr/>
          <p:nvPr/>
        </p:nvGrpSpPr>
        <p:grpSpPr>
          <a:xfrm>
            <a:off x="1976970" y="2013679"/>
            <a:ext cx="2455900" cy="3736665"/>
            <a:chOff x="1976970" y="2013679"/>
            <a:chExt cx="2455900" cy="3736665"/>
          </a:xfrm>
        </p:grpSpPr>
        <p:sp>
          <p:nvSpPr>
            <p:cNvPr id="136" name="Rectangle: Rounded Corners 135"/>
            <p:cNvSpPr/>
            <p:nvPr/>
          </p:nvSpPr>
          <p:spPr>
            <a:xfrm>
              <a:off x="1976970" y="2013679"/>
              <a:ext cx="2455900" cy="3736665"/>
            </a:xfrm>
            <a:prstGeom prst="roundRect">
              <a:avLst>
                <a:gd name="adj" fmla="val 5857"/>
              </a:avLst>
            </a:prstGeom>
            <a:solidFill>
              <a:schemeClr val="bg1"/>
            </a:solidFill>
            <a:ln>
              <a:noFill/>
            </a:ln>
            <a:effectLst>
              <a:outerShdw blurRad="1028700" sx="97000" sy="97000" algn="ctr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Freeform: Shape 138"/>
            <p:cNvSpPr/>
            <p:nvPr/>
          </p:nvSpPr>
          <p:spPr>
            <a:xfrm>
              <a:off x="1976970" y="5242288"/>
              <a:ext cx="2455900" cy="508055"/>
            </a:xfrm>
            <a:custGeom>
              <a:avLst/>
              <a:gdLst>
                <a:gd name="connsiteX0" fmla="*/ 0 w 2455900"/>
                <a:gd name="connsiteY0" fmla="*/ 0 h 588412"/>
                <a:gd name="connsiteX1" fmla="*/ 2455900 w 2455900"/>
                <a:gd name="connsiteY1" fmla="*/ 0 h 588412"/>
                <a:gd name="connsiteX2" fmla="*/ 2455900 w 2455900"/>
                <a:gd name="connsiteY2" fmla="*/ 444570 h 588412"/>
                <a:gd name="connsiteX3" fmla="*/ 2312058 w 2455900"/>
                <a:gd name="connsiteY3" fmla="*/ 588412 h 588412"/>
                <a:gd name="connsiteX4" fmla="*/ 143842 w 2455900"/>
                <a:gd name="connsiteY4" fmla="*/ 588412 h 588412"/>
                <a:gd name="connsiteX5" fmla="*/ 0 w 2455900"/>
                <a:gd name="connsiteY5" fmla="*/ 444570 h 588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55900" h="588412">
                  <a:moveTo>
                    <a:pt x="0" y="0"/>
                  </a:moveTo>
                  <a:lnTo>
                    <a:pt x="2455900" y="0"/>
                  </a:lnTo>
                  <a:lnTo>
                    <a:pt x="2455900" y="444570"/>
                  </a:lnTo>
                  <a:cubicBezTo>
                    <a:pt x="2455900" y="524012"/>
                    <a:pt x="2391500" y="588412"/>
                    <a:pt x="2312058" y="588412"/>
                  </a:cubicBezTo>
                  <a:lnTo>
                    <a:pt x="143842" y="588412"/>
                  </a:lnTo>
                  <a:cubicBezTo>
                    <a:pt x="64400" y="588412"/>
                    <a:pt x="0" y="524012"/>
                    <a:pt x="0" y="44457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/>
          <p:cNvGrpSpPr/>
          <p:nvPr/>
        </p:nvGrpSpPr>
        <p:grpSpPr>
          <a:xfrm>
            <a:off x="4714574" y="1780165"/>
            <a:ext cx="2762852" cy="4203694"/>
            <a:chOff x="4714574" y="1780165"/>
            <a:chExt cx="2762852" cy="4203694"/>
          </a:xfrm>
        </p:grpSpPr>
        <p:sp>
          <p:nvSpPr>
            <p:cNvPr id="150" name="Rectangle: Rounded Corners 149"/>
            <p:cNvSpPr/>
            <p:nvPr/>
          </p:nvSpPr>
          <p:spPr>
            <a:xfrm>
              <a:off x="4714574" y="1780165"/>
              <a:ext cx="2762852" cy="4203694"/>
            </a:xfrm>
            <a:prstGeom prst="roundRect">
              <a:avLst>
                <a:gd name="adj" fmla="val 5857"/>
              </a:avLst>
            </a:prstGeom>
            <a:solidFill>
              <a:schemeClr val="bg1"/>
            </a:solidFill>
            <a:ln>
              <a:noFill/>
            </a:ln>
            <a:effectLst>
              <a:outerShdw blurRad="1028700" sx="97000" sy="97000" algn="ctr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Freeform: Shape 152"/>
            <p:cNvSpPr/>
            <p:nvPr/>
          </p:nvSpPr>
          <p:spPr>
            <a:xfrm>
              <a:off x="4714574" y="5412303"/>
              <a:ext cx="2762852" cy="571555"/>
            </a:xfrm>
            <a:custGeom>
              <a:avLst/>
              <a:gdLst>
                <a:gd name="connsiteX0" fmla="*/ 0 w 2455900"/>
                <a:gd name="connsiteY0" fmla="*/ 0 h 588412"/>
                <a:gd name="connsiteX1" fmla="*/ 2455900 w 2455900"/>
                <a:gd name="connsiteY1" fmla="*/ 0 h 588412"/>
                <a:gd name="connsiteX2" fmla="*/ 2455900 w 2455900"/>
                <a:gd name="connsiteY2" fmla="*/ 444570 h 588412"/>
                <a:gd name="connsiteX3" fmla="*/ 2312058 w 2455900"/>
                <a:gd name="connsiteY3" fmla="*/ 588412 h 588412"/>
                <a:gd name="connsiteX4" fmla="*/ 143842 w 2455900"/>
                <a:gd name="connsiteY4" fmla="*/ 588412 h 588412"/>
                <a:gd name="connsiteX5" fmla="*/ 0 w 2455900"/>
                <a:gd name="connsiteY5" fmla="*/ 444570 h 588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55900" h="588412">
                  <a:moveTo>
                    <a:pt x="0" y="0"/>
                  </a:moveTo>
                  <a:lnTo>
                    <a:pt x="2455900" y="0"/>
                  </a:lnTo>
                  <a:lnTo>
                    <a:pt x="2455900" y="444570"/>
                  </a:lnTo>
                  <a:cubicBezTo>
                    <a:pt x="2455900" y="524012"/>
                    <a:pt x="2391500" y="588412"/>
                    <a:pt x="2312058" y="588412"/>
                  </a:cubicBezTo>
                  <a:lnTo>
                    <a:pt x="143842" y="588412"/>
                  </a:lnTo>
                  <a:cubicBezTo>
                    <a:pt x="64400" y="588412"/>
                    <a:pt x="0" y="524012"/>
                    <a:pt x="0" y="44457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4" name="Group 143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/>
          <p:cNvGrpSpPr/>
          <p:nvPr/>
        </p:nvGrpSpPr>
        <p:grpSpPr>
          <a:xfrm>
            <a:off x="5794375" y="1325704"/>
            <a:ext cx="603250" cy="0"/>
            <a:chOff x="7150100" y="3662052"/>
            <a:chExt cx="603250" cy="0"/>
          </a:xfrm>
        </p:grpSpPr>
        <p:cxnSp>
          <p:nvCxnSpPr>
            <p:cNvPr id="146" name="Straight Connector 145"/>
            <p:cNvCxnSpPr/>
            <p:nvPr/>
          </p:nvCxnSpPr>
          <p:spPr>
            <a:xfrm>
              <a:off x="7150100" y="3662052"/>
              <a:ext cx="336550" cy="0"/>
            </a:xfrm>
            <a:prstGeom prst="line">
              <a:avLst/>
            </a:prstGeom>
            <a:ln w="635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/>
          </p:nvCxnSpPr>
          <p:spPr>
            <a:xfrm>
              <a:off x="7620000" y="3662052"/>
              <a:ext cx="0" cy="0"/>
            </a:xfrm>
            <a:prstGeom prst="line">
              <a:avLst/>
            </a:prstGeom>
            <a:ln w="63500" cap="rnd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/>
          </p:nvCxnSpPr>
          <p:spPr>
            <a:xfrm>
              <a:off x="7753350" y="3662052"/>
              <a:ext cx="0" cy="0"/>
            </a:xfrm>
            <a:prstGeom prst="line">
              <a:avLst/>
            </a:prstGeom>
            <a:ln w="63500" cap="rnd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5" name="TextBox 144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/>
          <p:cNvSpPr txBox="1"/>
          <p:nvPr/>
        </p:nvSpPr>
        <p:spPr>
          <a:xfrm>
            <a:off x="1277258" y="400392"/>
            <a:ext cx="96374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accent5"/>
                </a:solidFill>
                <a:latin typeface="+mj-lt"/>
              </a:rPr>
              <a:t>Price Table Slide</a:t>
            </a:r>
            <a:endParaRPr lang="en-US" sz="4400" b="1" dirty="0"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159" name="TextBox 158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/>
          <p:cNvSpPr txBox="1"/>
          <p:nvPr/>
        </p:nvSpPr>
        <p:spPr>
          <a:xfrm>
            <a:off x="8187186" y="3723732"/>
            <a:ext cx="1599791" cy="289441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Delicious Package #3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161" name="TextBox 160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/>
          <p:cNvSpPr txBox="1"/>
          <p:nvPr/>
        </p:nvSpPr>
        <p:spPr>
          <a:xfrm>
            <a:off x="8121842" y="5327038"/>
            <a:ext cx="17304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+mj-lt"/>
              </a:rPr>
              <a:t>CHOOSE PLAN</a:t>
            </a:r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2" name="TextBox 161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/>
          <p:cNvSpPr txBox="1"/>
          <p:nvPr/>
        </p:nvSpPr>
        <p:spPr>
          <a:xfrm>
            <a:off x="8060390" y="4198270"/>
            <a:ext cx="18533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aseline="500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$</a:t>
            </a:r>
            <a:r>
              <a:rPr lang="en-US" sz="4000" baseline="300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 </a:t>
            </a:r>
            <a:r>
              <a:rPr 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85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.00</a:t>
            </a:r>
            <a:endParaRPr lang="en-US" sz="4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16" name="Group 15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/>
          <p:cNvGrpSpPr/>
          <p:nvPr/>
        </p:nvGrpSpPr>
        <p:grpSpPr>
          <a:xfrm>
            <a:off x="8407908" y="2352364"/>
            <a:ext cx="1158347" cy="1158347"/>
            <a:chOff x="8324675" y="2249128"/>
            <a:chExt cx="1179872" cy="1179872"/>
          </a:xfrm>
        </p:grpSpPr>
        <p:sp>
          <p:nvSpPr>
            <p:cNvPr id="158" name="Oval 157"/>
            <p:cNvSpPr/>
            <p:nvPr/>
          </p:nvSpPr>
          <p:spPr>
            <a:xfrm>
              <a:off x="8324675" y="2249128"/>
              <a:ext cx="1179872" cy="1179872"/>
            </a:xfrm>
            <a:prstGeom prst="ellipse">
              <a:avLst/>
            </a:prstGeom>
            <a:gradFill>
              <a:gsLst>
                <a:gs pos="0">
                  <a:schemeClr val="accent3"/>
                </a:gs>
                <a:gs pos="100000">
                  <a:schemeClr val="accent3">
                    <a:lumMod val="75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Freeform 30"/>
            <p:cNvSpPr>
              <a:spLocks noEditPoints="1"/>
            </p:cNvSpPr>
            <p:nvPr/>
          </p:nvSpPr>
          <p:spPr bwMode="auto">
            <a:xfrm>
              <a:off x="8687284" y="2609622"/>
              <a:ext cx="454655" cy="458884"/>
            </a:xfrm>
            <a:custGeom>
              <a:avLst/>
              <a:gdLst>
                <a:gd name="T0" fmla="*/ 127 w 218"/>
                <a:gd name="T1" fmla="*/ 46 h 220"/>
                <a:gd name="T2" fmla="*/ 109 w 218"/>
                <a:gd name="T3" fmla="*/ 34 h 220"/>
                <a:gd name="T4" fmla="*/ 112 w 218"/>
                <a:gd name="T5" fmla="*/ 64 h 220"/>
                <a:gd name="T6" fmla="*/ 125 w 218"/>
                <a:gd name="T7" fmla="*/ 57 h 220"/>
                <a:gd name="T8" fmla="*/ 114 w 218"/>
                <a:gd name="T9" fmla="*/ 56 h 220"/>
                <a:gd name="T10" fmla="*/ 111 w 218"/>
                <a:gd name="T11" fmla="*/ 42 h 220"/>
                <a:gd name="T12" fmla="*/ 119 w 218"/>
                <a:gd name="T13" fmla="*/ 47 h 220"/>
                <a:gd name="T14" fmla="*/ 126 w 218"/>
                <a:gd name="T15" fmla="*/ 89 h 220"/>
                <a:gd name="T16" fmla="*/ 120 w 218"/>
                <a:gd name="T17" fmla="*/ 99 h 220"/>
                <a:gd name="T18" fmla="*/ 130 w 218"/>
                <a:gd name="T19" fmla="*/ 106 h 220"/>
                <a:gd name="T20" fmla="*/ 126 w 218"/>
                <a:gd name="T21" fmla="*/ 89 h 220"/>
                <a:gd name="T22" fmla="*/ 40 w 218"/>
                <a:gd name="T23" fmla="*/ 115 h 220"/>
                <a:gd name="T24" fmla="*/ 47 w 218"/>
                <a:gd name="T25" fmla="*/ 128 h 220"/>
                <a:gd name="T26" fmla="*/ 54 w 218"/>
                <a:gd name="T27" fmla="*/ 124 h 220"/>
                <a:gd name="T28" fmla="*/ 45 w 218"/>
                <a:gd name="T29" fmla="*/ 111 h 220"/>
                <a:gd name="T30" fmla="*/ 79 w 218"/>
                <a:gd name="T31" fmla="*/ 104 h 220"/>
                <a:gd name="T32" fmla="*/ 90 w 218"/>
                <a:gd name="T33" fmla="*/ 124 h 220"/>
                <a:gd name="T34" fmla="*/ 103 w 218"/>
                <a:gd name="T35" fmla="*/ 108 h 220"/>
                <a:gd name="T36" fmla="*/ 91 w 218"/>
                <a:gd name="T37" fmla="*/ 116 h 220"/>
                <a:gd name="T38" fmla="*/ 86 w 218"/>
                <a:gd name="T39" fmla="*/ 108 h 220"/>
                <a:gd name="T40" fmla="*/ 90 w 218"/>
                <a:gd name="T41" fmla="*/ 106 h 220"/>
                <a:gd name="T42" fmla="*/ 91 w 218"/>
                <a:gd name="T43" fmla="*/ 116 h 220"/>
                <a:gd name="T44" fmla="*/ 157 w 218"/>
                <a:gd name="T45" fmla="*/ 128 h 220"/>
                <a:gd name="T46" fmla="*/ 160 w 218"/>
                <a:gd name="T47" fmla="*/ 156 h 220"/>
                <a:gd name="T48" fmla="*/ 172 w 218"/>
                <a:gd name="T49" fmla="*/ 149 h 220"/>
                <a:gd name="T50" fmla="*/ 166 w 218"/>
                <a:gd name="T51" fmla="*/ 145 h 220"/>
                <a:gd name="T52" fmla="*/ 155 w 218"/>
                <a:gd name="T53" fmla="*/ 143 h 220"/>
                <a:gd name="T54" fmla="*/ 160 w 218"/>
                <a:gd name="T55" fmla="*/ 136 h 220"/>
                <a:gd name="T56" fmla="*/ 166 w 218"/>
                <a:gd name="T57" fmla="*/ 145 h 220"/>
                <a:gd name="T58" fmla="*/ 131 w 218"/>
                <a:gd name="T59" fmla="*/ 0 h 220"/>
                <a:gd name="T60" fmla="*/ 24 w 218"/>
                <a:gd name="T61" fmla="*/ 54 h 220"/>
                <a:gd name="T62" fmla="*/ 22 w 218"/>
                <a:gd name="T63" fmla="*/ 180 h 220"/>
                <a:gd name="T64" fmla="*/ 65 w 218"/>
                <a:gd name="T65" fmla="*/ 206 h 220"/>
                <a:gd name="T66" fmla="*/ 93 w 218"/>
                <a:gd name="T67" fmla="*/ 206 h 220"/>
                <a:gd name="T68" fmla="*/ 101 w 218"/>
                <a:gd name="T69" fmla="*/ 180 h 220"/>
                <a:gd name="T70" fmla="*/ 115 w 218"/>
                <a:gd name="T71" fmla="*/ 204 h 220"/>
                <a:gd name="T72" fmla="*/ 129 w 218"/>
                <a:gd name="T73" fmla="*/ 180 h 220"/>
                <a:gd name="T74" fmla="*/ 133 w 218"/>
                <a:gd name="T75" fmla="*/ 1 h 220"/>
                <a:gd name="T76" fmla="*/ 121 w 218"/>
                <a:gd name="T77" fmla="*/ 190 h 220"/>
                <a:gd name="T78" fmla="*/ 109 w 218"/>
                <a:gd name="T79" fmla="*/ 190 h 220"/>
                <a:gd name="T80" fmla="*/ 85 w 218"/>
                <a:gd name="T81" fmla="*/ 172 h 220"/>
                <a:gd name="T82" fmla="*/ 79 w 218"/>
                <a:gd name="T83" fmla="*/ 212 h 220"/>
                <a:gd name="T84" fmla="*/ 73 w 218"/>
                <a:gd name="T85" fmla="*/ 172 h 220"/>
                <a:gd name="T86" fmla="*/ 31 w 218"/>
                <a:gd name="T87" fmla="*/ 59 h 220"/>
                <a:gd name="T88" fmla="*/ 206 w 218"/>
                <a:gd name="T89" fmla="*/ 172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8" h="220">
                  <a:moveTo>
                    <a:pt x="125" y="57"/>
                  </a:moveTo>
                  <a:cubicBezTo>
                    <a:pt x="127" y="54"/>
                    <a:pt x="128" y="50"/>
                    <a:pt x="127" y="46"/>
                  </a:cubicBezTo>
                  <a:cubicBezTo>
                    <a:pt x="125" y="39"/>
                    <a:pt x="119" y="34"/>
                    <a:pt x="112" y="34"/>
                  </a:cubicBezTo>
                  <a:cubicBezTo>
                    <a:pt x="111" y="34"/>
                    <a:pt x="110" y="34"/>
                    <a:pt x="109" y="34"/>
                  </a:cubicBezTo>
                  <a:cubicBezTo>
                    <a:pt x="101" y="36"/>
                    <a:pt x="96" y="44"/>
                    <a:pt x="98" y="52"/>
                  </a:cubicBezTo>
                  <a:cubicBezTo>
                    <a:pt x="100" y="59"/>
                    <a:pt x="106" y="64"/>
                    <a:pt x="112" y="64"/>
                  </a:cubicBezTo>
                  <a:cubicBezTo>
                    <a:pt x="113" y="64"/>
                    <a:pt x="115" y="64"/>
                    <a:pt x="116" y="63"/>
                  </a:cubicBezTo>
                  <a:cubicBezTo>
                    <a:pt x="119" y="63"/>
                    <a:pt x="123" y="60"/>
                    <a:pt x="125" y="57"/>
                  </a:cubicBezTo>
                  <a:close/>
                  <a:moveTo>
                    <a:pt x="118" y="53"/>
                  </a:moveTo>
                  <a:cubicBezTo>
                    <a:pt x="117" y="54"/>
                    <a:pt x="116" y="55"/>
                    <a:pt x="114" y="56"/>
                  </a:cubicBezTo>
                  <a:cubicBezTo>
                    <a:pt x="110" y="56"/>
                    <a:pt x="107" y="54"/>
                    <a:pt x="106" y="50"/>
                  </a:cubicBezTo>
                  <a:cubicBezTo>
                    <a:pt x="105" y="47"/>
                    <a:pt x="107" y="43"/>
                    <a:pt x="111" y="42"/>
                  </a:cubicBezTo>
                  <a:cubicBezTo>
                    <a:pt x="111" y="42"/>
                    <a:pt x="112" y="42"/>
                    <a:pt x="112" y="42"/>
                  </a:cubicBezTo>
                  <a:cubicBezTo>
                    <a:pt x="116" y="42"/>
                    <a:pt x="118" y="44"/>
                    <a:pt x="119" y="47"/>
                  </a:cubicBezTo>
                  <a:cubicBezTo>
                    <a:pt x="119" y="49"/>
                    <a:pt x="119" y="51"/>
                    <a:pt x="118" y="53"/>
                  </a:cubicBezTo>
                  <a:close/>
                  <a:moveTo>
                    <a:pt x="126" y="89"/>
                  </a:moveTo>
                  <a:cubicBezTo>
                    <a:pt x="124" y="90"/>
                    <a:pt x="122" y="91"/>
                    <a:pt x="121" y="93"/>
                  </a:cubicBezTo>
                  <a:cubicBezTo>
                    <a:pt x="120" y="95"/>
                    <a:pt x="120" y="97"/>
                    <a:pt x="120" y="99"/>
                  </a:cubicBezTo>
                  <a:cubicBezTo>
                    <a:pt x="121" y="103"/>
                    <a:pt x="124" y="106"/>
                    <a:pt x="128" y="106"/>
                  </a:cubicBezTo>
                  <a:cubicBezTo>
                    <a:pt x="129" y="106"/>
                    <a:pt x="129" y="106"/>
                    <a:pt x="130" y="106"/>
                  </a:cubicBezTo>
                  <a:cubicBezTo>
                    <a:pt x="134" y="105"/>
                    <a:pt x="137" y="100"/>
                    <a:pt x="136" y="95"/>
                  </a:cubicBezTo>
                  <a:cubicBezTo>
                    <a:pt x="135" y="91"/>
                    <a:pt x="131" y="88"/>
                    <a:pt x="126" y="89"/>
                  </a:cubicBezTo>
                  <a:close/>
                  <a:moveTo>
                    <a:pt x="45" y="111"/>
                  </a:moveTo>
                  <a:cubicBezTo>
                    <a:pt x="43" y="112"/>
                    <a:pt x="41" y="113"/>
                    <a:pt x="40" y="115"/>
                  </a:cubicBezTo>
                  <a:cubicBezTo>
                    <a:pt x="39" y="117"/>
                    <a:pt x="38" y="119"/>
                    <a:pt x="39" y="121"/>
                  </a:cubicBezTo>
                  <a:cubicBezTo>
                    <a:pt x="40" y="125"/>
                    <a:pt x="43" y="128"/>
                    <a:pt x="47" y="128"/>
                  </a:cubicBezTo>
                  <a:cubicBezTo>
                    <a:pt x="47" y="128"/>
                    <a:pt x="48" y="128"/>
                    <a:pt x="49" y="128"/>
                  </a:cubicBezTo>
                  <a:cubicBezTo>
                    <a:pt x="51" y="127"/>
                    <a:pt x="53" y="126"/>
                    <a:pt x="54" y="124"/>
                  </a:cubicBezTo>
                  <a:cubicBezTo>
                    <a:pt x="55" y="122"/>
                    <a:pt x="55" y="120"/>
                    <a:pt x="55" y="118"/>
                  </a:cubicBezTo>
                  <a:cubicBezTo>
                    <a:pt x="54" y="113"/>
                    <a:pt x="49" y="110"/>
                    <a:pt x="45" y="111"/>
                  </a:cubicBezTo>
                  <a:close/>
                  <a:moveTo>
                    <a:pt x="87" y="98"/>
                  </a:moveTo>
                  <a:cubicBezTo>
                    <a:pt x="84" y="99"/>
                    <a:pt x="81" y="101"/>
                    <a:pt x="79" y="104"/>
                  </a:cubicBezTo>
                  <a:cubicBezTo>
                    <a:pt x="77" y="107"/>
                    <a:pt x="76" y="110"/>
                    <a:pt x="77" y="114"/>
                  </a:cubicBezTo>
                  <a:cubicBezTo>
                    <a:pt x="79" y="120"/>
                    <a:pt x="84" y="124"/>
                    <a:pt x="90" y="124"/>
                  </a:cubicBezTo>
                  <a:cubicBezTo>
                    <a:pt x="91" y="124"/>
                    <a:pt x="92" y="124"/>
                    <a:pt x="93" y="124"/>
                  </a:cubicBezTo>
                  <a:cubicBezTo>
                    <a:pt x="100" y="122"/>
                    <a:pt x="104" y="115"/>
                    <a:pt x="103" y="108"/>
                  </a:cubicBezTo>
                  <a:cubicBezTo>
                    <a:pt x="101" y="101"/>
                    <a:pt x="94" y="96"/>
                    <a:pt x="87" y="98"/>
                  </a:cubicBezTo>
                  <a:close/>
                  <a:moveTo>
                    <a:pt x="91" y="116"/>
                  </a:moveTo>
                  <a:cubicBezTo>
                    <a:pt x="88" y="116"/>
                    <a:pt x="86" y="115"/>
                    <a:pt x="85" y="112"/>
                  </a:cubicBezTo>
                  <a:cubicBezTo>
                    <a:pt x="85" y="111"/>
                    <a:pt x="85" y="109"/>
                    <a:pt x="86" y="108"/>
                  </a:cubicBezTo>
                  <a:cubicBezTo>
                    <a:pt x="86" y="107"/>
                    <a:pt x="88" y="106"/>
                    <a:pt x="89" y="106"/>
                  </a:cubicBezTo>
                  <a:cubicBezTo>
                    <a:pt x="89" y="106"/>
                    <a:pt x="90" y="106"/>
                    <a:pt x="90" y="106"/>
                  </a:cubicBezTo>
                  <a:cubicBezTo>
                    <a:pt x="92" y="106"/>
                    <a:pt x="94" y="107"/>
                    <a:pt x="95" y="110"/>
                  </a:cubicBezTo>
                  <a:cubicBezTo>
                    <a:pt x="96" y="112"/>
                    <a:pt x="94" y="115"/>
                    <a:pt x="91" y="116"/>
                  </a:cubicBezTo>
                  <a:close/>
                  <a:moveTo>
                    <a:pt x="174" y="139"/>
                  </a:moveTo>
                  <a:cubicBezTo>
                    <a:pt x="173" y="131"/>
                    <a:pt x="165" y="126"/>
                    <a:pt x="157" y="128"/>
                  </a:cubicBezTo>
                  <a:cubicBezTo>
                    <a:pt x="150" y="129"/>
                    <a:pt x="145" y="137"/>
                    <a:pt x="147" y="145"/>
                  </a:cubicBezTo>
                  <a:cubicBezTo>
                    <a:pt x="148" y="151"/>
                    <a:pt x="154" y="156"/>
                    <a:pt x="160" y="156"/>
                  </a:cubicBezTo>
                  <a:cubicBezTo>
                    <a:pt x="161" y="156"/>
                    <a:pt x="162" y="156"/>
                    <a:pt x="163" y="156"/>
                  </a:cubicBezTo>
                  <a:cubicBezTo>
                    <a:pt x="167" y="155"/>
                    <a:pt x="170" y="153"/>
                    <a:pt x="172" y="149"/>
                  </a:cubicBezTo>
                  <a:cubicBezTo>
                    <a:pt x="174" y="146"/>
                    <a:pt x="175" y="142"/>
                    <a:pt x="174" y="139"/>
                  </a:cubicBezTo>
                  <a:close/>
                  <a:moveTo>
                    <a:pt x="166" y="145"/>
                  </a:moveTo>
                  <a:cubicBezTo>
                    <a:pt x="165" y="146"/>
                    <a:pt x="163" y="147"/>
                    <a:pt x="162" y="148"/>
                  </a:cubicBezTo>
                  <a:cubicBezTo>
                    <a:pt x="159" y="148"/>
                    <a:pt x="155" y="146"/>
                    <a:pt x="155" y="143"/>
                  </a:cubicBezTo>
                  <a:cubicBezTo>
                    <a:pt x="154" y="140"/>
                    <a:pt x="156" y="136"/>
                    <a:pt x="159" y="136"/>
                  </a:cubicBezTo>
                  <a:cubicBezTo>
                    <a:pt x="160" y="136"/>
                    <a:pt x="160" y="136"/>
                    <a:pt x="160" y="136"/>
                  </a:cubicBezTo>
                  <a:cubicBezTo>
                    <a:pt x="163" y="136"/>
                    <a:pt x="166" y="138"/>
                    <a:pt x="166" y="140"/>
                  </a:cubicBezTo>
                  <a:cubicBezTo>
                    <a:pt x="167" y="142"/>
                    <a:pt x="166" y="144"/>
                    <a:pt x="166" y="145"/>
                  </a:cubicBezTo>
                  <a:close/>
                  <a:moveTo>
                    <a:pt x="133" y="1"/>
                  </a:moveTo>
                  <a:cubicBezTo>
                    <a:pt x="131" y="0"/>
                    <a:pt x="131" y="0"/>
                    <a:pt x="131" y="0"/>
                  </a:cubicBezTo>
                  <a:cubicBezTo>
                    <a:pt x="129" y="0"/>
                    <a:pt x="126" y="0"/>
                    <a:pt x="124" y="0"/>
                  </a:cubicBezTo>
                  <a:cubicBezTo>
                    <a:pt x="82" y="0"/>
                    <a:pt x="46" y="20"/>
                    <a:pt x="24" y="54"/>
                  </a:cubicBezTo>
                  <a:cubicBezTo>
                    <a:pt x="1" y="91"/>
                    <a:pt x="0" y="138"/>
                    <a:pt x="21" y="178"/>
                  </a:cubicBezTo>
                  <a:cubicBezTo>
                    <a:pt x="22" y="180"/>
                    <a:pt x="22" y="180"/>
                    <a:pt x="22" y="180"/>
                  </a:cubicBezTo>
                  <a:cubicBezTo>
                    <a:pt x="65" y="180"/>
                    <a:pt x="65" y="180"/>
                    <a:pt x="65" y="180"/>
                  </a:cubicBezTo>
                  <a:cubicBezTo>
                    <a:pt x="65" y="206"/>
                    <a:pt x="65" y="206"/>
                    <a:pt x="65" y="206"/>
                  </a:cubicBezTo>
                  <a:cubicBezTo>
                    <a:pt x="65" y="214"/>
                    <a:pt x="71" y="220"/>
                    <a:pt x="79" y="220"/>
                  </a:cubicBezTo>
                  <a:cubicBezTo>
                    <a:pt x="87" y="220"/>
                    <a:pt x="93" y="214"/>
                    <a:pt x="93" y="206"/>
                  </a:cubicBezTo>
                  <a:cubicBezTo>
                    <a:pt x="93" y="180"/>
                    <a:pt x="93" y="180"/>
                    <a:pt x="93" y="180"/>
                  </a:cubicBezTo>
                  <a:cubicBezTo>
                    <a:pt x="101" y="180"/>
                    <a:pt x="101" y="180"/>
                    <a:pt x="101" y="180"/>
                  </a:cubicBezTo>
                  <a:cubicBezTo>
                    <a:pt x="101" y="190"/>
                    <a:pt x="101" y="190"/>
                    <a:pt x="101" y="190"/>
                  </a:cubicBezTo>
                  <a:cubicBezTo>
                    <a:pt x="101" y="197"/>
                    <a:pt x="107" y="204"/>
                    <a:pt x="115" y="204"/>
                  </a:cubicBezTo>
                  <a:cubicBezTo>
                    <a:pt x="123" y="204"/>
                    <a:pt x="129" y="197"/>
                    <a:pt x="129" y="190"/>
                  </a:cubicBezTo>
                  <a:cubicBezTo>
                    <a:pt x="129" y="180"/>
                    <a:pt x="129" y="180"/>
                    <a:pt x="129" y="180"/>
                  </a:cubicBezTo>
                  <a:cubicBezTo>
                    <a:pt x="218" y="180"/>
                    <a:pt x="218" y="180"/>
                    <a:pt x="218" y="180"/>
                  </a:cubicBezTo>
                  <a:lnTo>
                    <a:pt x="133" y="1"/>
                  </a:lnTo>
                  <a:close/>
                  <a:moveTo>
                    <a:pt x="121" y="172"/>
                  </a:moveTo>
                  <a:cubicBezTo>
                    <a:pt x="121" y="190"/>
                    <a:pt x="121" y="190"/>
                    <a:pt x="121" y="190"/>
                  </a:cubicBezTo>
                  <a:cubicBezTo>
                    <a:pt x="121" y="193"/>
                    <a:pt x="118" y="196"/>
                    <a:pt x="115" y="196"/>
                  </a:cubicBezTo>
                  <a:cubicBezTo>
                    <a:pt x="112" y="196"/>
                    <a:pt x="109" y="193"/>
                    <a:pt x="109" y="190"/>
                  </a:cubicBezTo>
                  <a:cubicBezTo>
                    <a:pt x="109" y="172"/>
                    <a:pt x="109" y="172"/>
                    <a:pt x="109" y="172"/>
                  </a:cubicBezTo>
                  <a:cubicBezTo>
                    <a:pt x="85" y="172"/>
                    <a:pt x="85" y="172"/>
                    <a:pt x="85" y="172"/>
                  </a:cubicBezTo>
                  <a:cubicBezTo>
                    <a:pt x="85" y="206"/>
                    <a:pt x="85" y="206"/>
                    <a:pt x="85" y="206"/>
                  </a:cubicBezTo>
                  <a:cubicBezTo>
                    <a:pt x="85" y="209"/>
                    <a:pt x="82" y="212"/>
                    <a:pt x="79" y="212"/>
                  </a:cubicBezTo>
                  <a:cubicBezTo>
                    <a:pt x="76" y="212"/>
                    <a:pt x="73" y="209"/>
                    <a:pt x="73" y="206"/>
                  </a:cubicBezTo>
                  <a:cubicBezTo>
                    <a:pt x="73" y="172"/>
                    <a:pt x="73" y="172"/>
                    <a:pt x="73" y="172"/>
                  </a:cubicBezTo>
                  <a:cubicBezTo>
                    <a:pt x="27" y="172"/>
                    <a:pt x="27" y="172"/>
                    <a:pt x="27" y="172"/>
                  </a:cubicBezTo>
                  <a:cubicBezTo>
                    <a:pt x="8" y="136"/>
                    <a:pt x="10" y="92"/>
                    <a:pt x="31" y="59"/>
                  </a:cubicBezTo>
                  <a:cubicBezTo>
                    <a:pt x="52" y="26"/>
                    <a:pt x="88" y="7"/>
                    <a:pt x="129" y="9"/>
                  </a:cubicBezTo>
                  <a:cubicBezTo>
                    <a:pt x="206" y="172"/>
                    <a:pt x="206" y="172"/>
                    <a:pt x="206" y="172"/>
                  </a:cubicBezTo>
                  <a:lnTo>
                    <a:pt x="121" y="17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5" name="TextBox 4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/>
          <p:cNvSpPr txBox="1"/>
          <p:nvPr/>
        </p:nvSpPr>
        <p:spPr>
          <a:xfrm>
            <a:off x="2405025" y="3723732"/>
            <a:ext cx="1599791" cy="289441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Delicious Package #1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3" name="TextBox 2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/>
          <p:cNvSpPr txBox="1"/>
          <p:nvPr/>
        </p:nvSpPr>
        <p:spPr>
          <a:xfrm>
            <a:off x="2339681" y="5327038"/>
            <a:ext cx="17304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+mj-lt"/>
              </a:rPr>
              <a:t>CHOOSE PLAN</a:t>
            </a:r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0" name="TextBox 139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/>
          <p:cNvSpPr txBox="1"/>
          <p:nvPr/>
        </p:nvSpPr>
        <p:spPr>
          <a:xfrm>
            <a:off x="2278229" y="4198270"/>
            <a:ext cx="18533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aseline="500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$</a:t>
            </a:r>
            <a:r>
              <a:rPr lang="en-US" sz="4000" baseline="300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 </a:t>
            </a:r>
            <a:r>
              <a:rPr 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45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.00</a:t>
            </a:r>
            <a:endParaRPr lang="en-US" sz="4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17" name="Group 16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/>
          <p:cNvGrpSpPr/>
          <p:nvPr/>
        </p:nvGrpSpPr>
        <p:grpSpPr>
          <a:xfrm>
            <a:off x="2625747" y="2352364"/>
            <a:ext cx="1158347" cy="1158347"/>
            <a:chOff x="2687453" y="2249128"/>
            <a:chExt cx="1179872" cy="1179872"/>
          </a:xfrm>
        </p:grpSpPr>
        <p:sp>
          <p:nvSpPr>
            <p:cNvPr id="2" name="Oval 1"/>
            <p:cNvSpPr/>
            <p:nvPr/>
          </p:nvSpPr>
          <p:spPr>
            <a:xfrm>
              <a:off x="2687453" y="2249128"/>
              <a:ext cx="1179872" cy="1179872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Freeform 89"/>
            <p:cNvSpPr>
              <a:spLocks noEditPoints="1"/>
            </p:cNvSpPr>
            <p:nvPr/>
          </p:nvSpPr>
          <p:spPr bwMode="auto">
            <a:xfrm>
              <a:off x="3052176" y="2613851"/>
              <a:ext cx="450426" cy="450426"/>
            </a:xfrm>
            <a:custGeom>
              <a:avLst/>
              <a:gdLst>
                <a:gd name="T0" fmla="*/ 205 w 216"/>
                <a:gd name="T1" fmla="*/ 179 h 216"/>
                <a:gd name="T2" fmla="*/ 12 w 216"/>
                <a:gd name="T3" fmla="*/ 179 h 216"/>
                <a:gd name="T4" fmla="*/ 0 w 216"/>
                <a:gd name="T5" fmla="*/ 199 h 216"/>
                <a:gd name="T6" fmla="*/ 15 w 216"/>
                <a:gd name="T7" fmla="*/ 216 h 216"/>
                <a:gd name="T8" fmla="*/ 216 w 216"/>
                <a:gd name="T9" fmla="*/ 201 h 216"/>
                <a:gd name="T10" fmla="*/ 204 w 216"/>
                <a:gd name="T11" fmla="*/ 184 h 216"/>
                <a:gd name="T12" fmla="*/ 197 w 216"/>
                <a:gd name="T13" fmla="*/ 179 h 216"/>
                <a:gd name="T14" fmla="*/ 20 w 216"/>
                <a:gd name="T15" fmla="*/ 184 h 216"/>
                <a:gd name="T16" fmla="*/ 108 w 216"/>
                <a:gd name="T17" fmla="*/ 92 h 216"/>
                <a:gd name="T18" fmla="*/ 200 w 216"/>
                <a:gd name="T19" fmla="*/ 208 h 216"/>
                <a:gd name="T20" fmla="*/ 8 w 216"/>
                <a:gd name="T21" fmla="*/ 201 h 216"/>
                <a:gd name="T22" fmla="*/ 15 w 216"/>
                <a:gd name="T23" fmla="*/ 192 h 216"/>
                <a:gd name="T24" fmla="*/ 208 w 216"/>
                <a:gd name="T25" fmla="*/ 199 h 216"/>
                <a:gd name="T26" fmla="*/ 44 w 216"/>
                <a:gd name="T27" fmla="*/ 175 h 216"/>
                <a:gd name="T28" fmla="*/ 106 w 216"/>
                <a:gd name="T29" fmla="*/ 113 h 216"/>
                <a:gd name="T30" fmla="*/ 106 w 216"/>
                <a:gd name="T31" fmla="*/ 105 h 216"/>
                <a:gd name="T32" fmla="*/ 44 w 216"/>
                <a:gd name="T33" fmla="*/ 175 h 216"/>
                <a:gd name="T34" fmla="*/ 97 w 216"/>
                <a:gd name="T35" fmla="*/ 80 h 216"/>
                <a:gd name="T36" fmla="*/ 109 w 216"/>
                <a:gd name="T37" fmla="*/ 71 h 216"/>
                <a:gd name="T38" fmla="*/ 124 w 216"/>
                <a:gd name="T39" fmla="*/ 83 h 216"/>
                <a:gd name="T40" fmla="*/ 109 w 216"/>
                <a:gd name="T41" fmla="*/ 64 h 216"/>
                <a:gd name="T42" fmla="*/ 88 w 216"/>
                <a:gd name="T43" fmla="*/ 80 h 216"/>
                <a:gd name="T44" fmla="*/ 48 w 216"/>
                <a:gd name="T45" fmla="*/ 48 h 216"/>
                <a:gd name="T46" fmla="*/ 51 w 216"/>
                <a:gd name="T47" fmla="*/ 73 h 216"/>
                <a:gd name="T48" fmla="*/ 54 w 216"/>
                <a:gd name="T49" fmla="*/ 66 h 216"/>
                <a:gd name="T50" fmla="*/ 55 w 216"/>
                <a:gd name="T51" fmla="*/ 53 h 216"/>
                <a:gd name="T52" fmla="*/ 55 w 216"/>
                <a:gd name="T53" fmla="*/ 29 h 216"/>
                <a:gd name="T54" fmla="*/ 49 w 216"/>
                <a:gd name="T55" fmla="*/ 35 h 216"/>
                <a:gd name="T56" fmla="*/ 49 w 216"/>
                <a:gd name="T57" fmla="*/ 47 h 216"/>
                <a:gd name="T58" fmla="*/ 100 w 216"/>
                <a:gd name="T59" fmla="*/ 20 h 216"/>
                <a:gd name="T60" fmla="*/ 103 w 216"/>
                <a:gd name="T61" fmla="*/ 45 h 216"/>
                <a:gd name="T62" fmla="*/ 106 w 216"/>
                <a:gd name="T63" fmla="*/ 38 h 216"/>
                <a:gd name="T64" fmla="*/ 107 w 216"/>
                <a:gd name="T65" fmla="*/ 25 h 216"/>
                <a:gd name="T66" fmla="*/ 107 w 216"/>
                <a:gd name="T67" fmla="*/ 1 h 216"/>
                <a:gd name="T68" fmla="*/ 101 w 216"/>
                <a:gd name="T69" fmla="*/ 7 h 216"/>
                <a:gd name="T70" fmla="*/ 101 w 216"/>
                <a:gd name="T71" fmla="*/ 19 h 216"/>
                <a:gd name="T72" fmla="*/ 160 w 216"/>
                <a:gd name="T73" fmla="*/ 56 h 216"/>
                <a:gd name="T74" fmla="*/ 163 w 216"/>
                <a:gd name="T75" fmla="*/ 81 h 216"/>
                <a:gd name="T76" fmla="*/ 166 w 216"/>
                <a:gd name="T77" fmla="*/ 74 h 216"/>
                <a:gd name="T78" fmla="*/ 167 w 216"/>
                <a:gd name="T79" fmla="*/ 61 h 216"/>
                <a:gd name="T80" fmla="*/ 167 w 216"/>
                <a:gd name="T81" fmla="*/ 37 h 216"/>
                <a:gd name="T82" fmla="*/ 161 w 216"/>
                <a:gd name="T83" fmla="*/ 43 h 216"/>
                <a:gd name="T84" fmla="*/ 161 w 216"/>
                <a:gd name="T85" fmla="*/ 55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16" h="216">
                  <a:moveTo>
                    <a:pt x="204" y="184"/>
                  </a:moveTo>
                  <a:cubicBezTo>
                    <a:pt x="204" y="183"/>
                    <a:pt x="205" y="181"/>
                    <a:pt x="205" y="179"/>
                  </a:cubicBezTo>
                  <a:cubicBezTo>
                    <a:pt x="205" y="126"/>
                    <a:pt x="161" y="84"/>
                    <a:pt x="108" y="84"/>
                  </a:cubicBezTo>
                  <a:cubicBezTo>
                    <a:pt x="55" y="84"/>
                    <a:pt x="12" y="126"/>
                    <a:pt x="12" y="179"/>
                  </a:cubicBezTo>
                  <a:cubicBezTo>
                    <a:pt x="12" y="181"/>
                    <a:pt x="12" y="183"/>
                    <a:pt x="12" y="184"/>
                  </a:cubicBezTo>
                  <a:cubicBezTo>
                    <a:pt x="5" y="186"/>
                    <a:pt x="0" y="192"/>
                    <a:pt x="0" y="199"/>
                  </a:cubicBezTo>
                  <a:cubicBezTo>
                    <a:pt x="0" y="201"/>
                    <a:pt x="0" y="201"/>
                    <a:pt x="0" y="201"/>
                  </a:cubicBezTo>
                  <a:cubicBezTo>
                    <a:pt x="0" y="209"/>
                    <a:pt x="7" y="216"/>
                    <a:pt x="15" y="216"/>
                  </a:cubicBezTo>
                  <a:cubicBezTo>
                    <a:pt x="201" y="216"/>
                    <a:pt x="201" y="216"/>
                    <a:pt x="201" y="216"/>
                  </a:cubicBezTo>
                  <a:cubicBezTo>
                    <a:pt x="209" y="216"/>
                    <a:pt x="216" y="209"/>
                    <a:pt x="216" y="201"/>
                  </a:cubicBezTo>
                  <a:cubicBezTo>
                    <a:pt x="216" y="199"/>
                    <a:pt x="216" y="199"/>
                    <a:pt x="216" y="199"/>
                  </a:cubicBezTo>
                  <a:cubicBezTo>
                    <a:pt x="216" y="192"/>
                    <a:pt x="211" y="186"/>
                    <a:pt x="204" y="184"/>
                  </a:cubicBezTo>
                  <a:close/>
                  <a:moveTo>
                    <a:pt x="108" y="92"/>
                  </a:moveTo>
                  <a:cubicBezTo>
                    <a:pt x="157" y="92"/>
                    <a:pt x="197" y="130"/>
                    <a:pt x="197" y="179"/>
                  </a:cubicBezTo>
                  <a:cubicBezTo>
                    <a:pt x="197" y="180"/>
                    <a:pt x="196" y="182"/>
                    <a:pt x="196" y="184"/>
                  </a:cubicBezTo>
                  <a:cubicBezTo>
                    <a:pt x="20" y="184"/>
                    <a:pt x="20" y="184"/>
                    <a:pt x="20" y="184"/>
                  </a:cubicBezTo>
                  <a:cubicBezTo>
                    <a:pt x="20" y="182"/>
                    <a:pt x="20" y="180"/>
                    <a:pt x="20" y="179"/>
                  </a:cubicBezTo>
                  <a:cubicBezTo>
                    <a:pt x="20" y="130"/>
                    <a:pt x="59" y="92"/>
                    <a:pt x="108" y="92"/>
                  </a:cubicBezTo>
                  <a:close/>
                  <a:moveTo>
                    <a:pt x="208" y="201"/>
                  </a:moveTo>
                  <a:cubicBezTo>
                    <a:pt x="208" y="204"/>
                    <a:pt x="204" y="208"/>
                    <a:pt x="200" y="208"/>
                  </a:cubicBezTo>
                  <a:cubicBezTo>
                    <a:pt x="16" y="208"/>
                    <a:pt x="16" y="208"/>
                    <a:pt x="16" y="208"/>
                  </a:cubicBezTo>
                  <a:cubicBezTo>
                    <a:pt x="12" y="208"/>
                    <a:pt x="8" y="204"/>
                    <a:pt x="8" y="201"/>
                  </a:cubicBezTo>
                  <a:cubicBezTo>
                    <a:pt x="8" y="199"/>
                    <a:pt x="8" y="199"/>
                    <a:pt x="8" y="199"/>
                  </a:cubicBezTo>
                  <a:cubicBezTo>
                    <a:pt x="8" y="195"/>
                    <a:pt x="11" y="192"/>
                    <a:pt x="15" y="192"/>
                  </a:cubicBezTo>
                  <a:cubicBezTo>
                    <a:pt x="201" y="192"/>
                    <a:pt x="201" y="192"/>
                    <a:pt x="201" y="192"/>
                  </a:cubicBezTo>
                  <a:cubicBezTo>
                    <a:pt x="205" y="192"/>
                    <a:pt x="208" y="195"/>
                    <a:pt x="208" y="199"/>
                  </a:cubicBezTo>
                  <a:lnTo>
                    <a:pt x="208" y="201"/>
                  </a:lnTo>
                  <a:close/>
                  <a:moveTo>
                    <a:pt x="44" y="175"/>
                  </a:moveTo>
                  <a:cubicBezTo>
                    <a:pt x="46" y="175"/>
                    <a:pt x="48" y="173"/>
                    <a:pt x="48" y="171"/>
                  </a:cubicBezTo>
                  <a:cubicBezTo>
                    <a:pt x="48" y="139"/>
                    <a:pt x="74" y="113"/>
                    <a:pt x="106" y="113"/>
                  </a:cubicBezTo>
                  <a:cubicBezTo>
                    <a:pt x="108" y="113"/>
                    <a:pt x="110" y="111"/>
                    <a:pt x="110" y="109"/>
                  </a:cubicBezTo>
                  <a:cubicBezTo>
                    <a:pt x="110" y="107"/>
                    <a:pt x="108" y="105"/>
                    <a:pt x="106" y="105"/>
                  </a:cubicBezTo>
                  <a:cubicBezTo>
                    <a:pt x="69" y="105"/>
                    <a:pt x="40" y="135"/>
                    <a:pt x="40" y="171"/>
                  </a:cubicBezTo>
                  <a:cubicBezTo>
                    <a:pt x="40" y="173"/>
                    <a:pt x="41" y="175"/>
                    <a:pt x="44" y="175"/>
                  </a:cubicBezTo>
                  <a:close/>
                  <a:moveTo>
                    <a:pt x="93" y="84"/>
                  </a:moveTo>
                  <a:cubicBezTo>
                    <a:pt x="95" y="84"/>
                    <a:pt x="97" y="82"/>
                    <a:pt x="97" y="80"/>
                  </a:cubicBezTo>
                  <a:cubicBezTo>
                    <a:pt x="97" y="75"/>
                    <a:pt x="102" y="71"/>
                    <a:pt x="107" y="71"/>
                  </a:cubicBezTo>
                  <a:cubicBezTo>
                    <a:pt x="109" y="71"/>
                    <a:pt x="109" y="71"/>
                    <a:pt x="109" y="71"/>
                  </a:cubicBezTo>
                  <a:cubicBezTo>
                    <a:pt x="115" y="71"/>
                    <a:pt x="119" y="75"/>
                    <a:pt x="119" y="80"/>
                  </a:cubicBezTo>
                  <a:cubicBezTo>
                    <a:pt x="119" y="82"/>
                    <a:pt x="121" y="83"/>
                    <a:pt x="124" y="83"/>
                  </a:cubicBezTo>
                  <a:cubicBezTo>
                    <a:pt x="126" y="83"/>
                    <a:pt x="128" y="82"/>
                    <a:pt x="128" y="80"/>
                  </a:cubicBezTo>
                  <a:cubicBezTo>
                    <a:pt x="128" y="71"/>
                    <a:pt x="119" y="64"/>
                    <a:pt x="109" y="64"/>
                  </a:cubicBezTo>
                  <a:cubicBezTo>
                    <a:pt x="107" y="64"/>
                    <a:pt x="107" y="64"/>
                    <a:pt x="107" y="64"/>
                  </a:cubicBezTo>
                  <a:cubicBezTo>
                    <a:pt x="97" y="64"/>
                    <a:pt x="88" y="71"/>
                    <a:pt x="88" y="80"/>
                  </a:cubicBezTo>
                  <a:cubicBezTo>
                    <a:pt x="88" y="82"/>
                    <a:pt x="90" y="84"/>
                    <a:pt x="93" y="84"/>
                  </a:cubicBezTo>
                  <a:close/>
                  <a:moveTo>
                    <a:pt x="48" y="48"/>
                  </a:moveTo>
                  <a:cubicBezTo>
                    <a:pt x="41" y="55"/>
                    <a:pt x="41" y="65"/>
                    <a:pt x="48" y="72"/>
                  </a:cubicBezTo>
                  <a:cubicBezTo>
                    <a:pt x="49" y="73"/>
                    <a:pt x="50" y="73"/>
                    <a:pt x="51" y="73"/>
                  </a:cubicBezTo>
                  <a:cubicBezTo>
                    <a:pt x="52" y="73"/>
                    <a:pt x="53" y="73"/>
                    <a:pt x="54" y="72"/>
                  </a:cubicBezTo>
                  <a:cubicBezTo>
                    <a:pt x="55" y="70"/>
                    <a:pt x="55" y="68"/>
                    <a:pt x="54" y="66"/>
                  </a:cubicBezTo>
                  <a:cubicBezTo>
                    <a:pt x="50" y="63"/>
                    <a:pt x="50" y="58"/>
                    <a:pt x="53" y="54"/>
                  </a:cubicBezTo>
                  <a:cubicBezTo>
                    <a:pt x="54" y="54"/>
                    <a:pt x="54" y="54"/>
                    <a:pt x="55" y="53"/>
                  </a:cubicBezTo>
                  <a:cubicBezTo>
                    <a:pt x="58" y="50"/>
                    <a:pt x="60" y="46"/>
                    <a:pt x="60" y="41"/>
                  </a:cubicBezTo>
                  <a:cubicBezTo>
                    <a:pt x="60" y="37"/>
                    <a:pt x="58" y="32"/>
                    <a:pt x="55" y="29"/>
                  </a:cubicBezTo>
                  <a:cubicBezTo>
                    <a:pt x="53" y="28"/>
                    <a:pt x="51" y="28"/>
                    <a:pt x="49" y="29"/>
                  </a:cubicBezTo>
                  <a:cubicBezTo>
                    <a:pt x="47" y="31"/>
                    <a:pt x="47" y="33"/>
                    <a:pt x="49" y="35"/>
                  </a:cubicBezTo>
                  <a:cubicBezTo>
                    <a:pt x="51" y="37"/>
                    <a:pt x="52" y="39"/>
                    <a:pt x="52" y="41"/>
                  </a:cubicBezTo>
                  <a:cubicBezTo>
                    <a:pt x="52" y="43"/>
                    <a:pt x="51" y="46"/>
                    <a:pt x="49" y="47"/>
                  </a:cubicBezTo>
                  <a:cubicBezTo>
                    <a:pt x="49" y="47"/>
                    <a:pt x="48" y="48"/>
                    <a:pt x="48" y="48"/>
                  </a:cubicBezTo>
                  <a:close/>
                  <a:moveTo>
                    <a:pt x="100" y="20"/>
                  </a:moveTo>
                  <a:cubicBezTo>
                    <a:pt x="93" y="27"/>
                    <a:pt x="93" y="37"/>
                    <a:pt x="100" y="44"/>
                  </a:cubicBezTo>
                  <a:cubicBezTo>
                    <a:pt x="101" y="45"/>
                    <a:pt x="102" y="45"/>
                    <a:pt x="103" y="45"/>
                  </a:cubicBezTo>
                  <a:cubicBezTo>
                    <a:pt x="104" y="45"/>
                    <a:pt x="105" y="45"/>
                    <a:pt x="106" y="44"/>
                  </a:cubicBezTo>
                  <a:cubicBezTo>
                    <a:pt x="107" y="42"/>
                    <a:pt x="107" y="40"/>
                    <a:pt x="106" y="38"/>
                  </a:cubicBezTo>
                  <a:cubicBezTo>
                    <a:pt x="102" y="35"/>
                    <a:pt x="102" y="29"/>
                    <a:pt x="105" y="26"/>
                  </a:cubicBezTo>
                  <a:cubicBezTo>
                    <a:pt x="106" y="26"/>
                    <a:pt x="106" y="26"/>
                    <a:pt x="107" y="25"/>
                  </a:cubicBezTo>
                  <a:cubicBezTo>
                    <a:pt x="110" y="22"/>
                    <a:pt x="112" y="18"/>
                    <a:pt x="112" y="13"/>
                  </a:cubicBezTo>
                  <a:cubicBezTo>
                    <a:pt x="112" y="9"/>
                    <a:pt x="110" y="4"/>
                    <a:pt x="107" y="1"/>
                  </a:cubicBezTo>
                  <a:cubicBezTo>
                    <a:pt x="105" y="0"/>
                    <a:pt x="103" y="0"/>
                    <a:pt x="101" y="1"/>
                  </a:cubicBezTo>
                  <a:cubicBezTo>
                    <a:pt x="99" y="3"/>
                    <a:pt x="99" y="5"/>
                    <a:pt x="101" y="7"/>
                  </a:cubicBezTo>
                  <a:cubicBezTo>
                    <a:pt x="103" y="9"/>
                    <a:pt x="104" y="11"/>
                    <a:pt x="104" y="13"/>
                  </a:cubicBezTo>
                  <a:cubicBezTo>
                    <a:pt x="104" y="15"/>
                    <a:pt x="103" y="17"/>
                    <a:pt x="101" y="19"/>
                  </a:cubicBezTo>
                  <a:cubicBezTo>
                    <a:pt x="101" y="19"/>
                    <a:pt x="100" y="20"/>
                    <a:pt x="100" y="20"/>
                  </a:cubicBezTo>
                  <a:close/>
                  <a:moveTo>
                    <a:pt x="160" y="56"/>
                  </a:moveTo>
                  <a:cubicBezTo>
                    <a:pt x="153" y="63"/>
                    <a:pt x="153" y="73"/>
                    <a:pt x="160" y="80"/>
                  </a:cubicBezTo>
                  <a:cubicBezTo>
                    <a:pt x="161" y="81"/>
                    <a:pt x="162" y="81"/>
                    <a:pt x="163" y="81"/>
                  </a:cubicBezTo>
                  <a:cubicBezTo>
                    <a:pt x="164" y="81"/>
                    <a:pt x="165" y="81"/>
                    <a:pt x="166" y="80"/>
                  </a:cubicBezTo>
                  <a:cubicBezTo>
                    <a:pt x="167" y="78"/>
                    <a:pt x="167" y="76"/>
                    <a:pt x="166" y="74"/>
                  </a:cubicBezTo>
                  <a:cubicBezTo>
                    <a:pt x="162" y="71"/>
                    <a:pt x="162" y="66"/>
                    <a:pt x="165" y="62"/>
                  </a:cubicBezTo>
                  <a:cubicBezTo>
                    <a:pt x="166" y="62"/>
                    <a:pt x="166" y="62"/>
                    <a:pt x="167" y="61"/>
                  </a:cubicBezTo>
                  <a:cubicBezTo>
                    <a:pt x="170" y="58"/>
                    <a:pt x="172" y="54"/>
                    <a:pt x="172" y="49"/>
                  </a:cubicBezTo>
                  <a:cubicBezTo>
                    <a:pt x="172" y="45"/>
                    <a:pt x="170" y="40"/>
                    <a:pt x="167" y="37"/>
                  </a:cubicBezTo>
                  <a:cubicBezTo>
                    <a:pt x="165" y="36"/>
                    <a:pt x="163" y="36"/>
                    <a:pt x="161" y="37"/>
                  </a:cubicBezTo>
                  <a:cubicBezTo>
                    <a:pt x="159" y="39"/>
                    <a:pt x="159" y="41"/>
                    <a:pt x="161" y="43"/>
                  </a:cubicBezTo>
                  <a:cubicBezTo>
                    <a:pt x="163" y="45"/>
                    <a:pt x="164" y="47"/>
                    <a:pt x="164" y="49"/>
                  </a:cubicBezTo>
                  <a:cubicBezTo>
                    <a:pt x="164" y="51"/>
                    <a:pt x="163" y="54"/>
                    <a:pt x="161" y="55"/>
                  </a:cubicBezTo>
                  <a:cubicBezTo>
                    <a:pt x="161" y="55"/>
                    <a:pt x="160" y="56"/>
                    <a:pt x="160" y="5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152" name="TextBox 151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/>
          <p:cNvSpPr txBox="1"/>
          <p:nvPr/>
        </p:nvSpPr>
        <p:spPr>
          <a:xfrm>
            <a:off x="5196130" y="3722038"/>
            <a:ext cx="1799742" cy="289441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Delicious Package #2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154" name="TextBox 153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/>
          <p:cNvSpPr txBox="1"/>
          <p:nvPr/>
        </p:nvSpPr>
        <p:spPr>
          <a:xfrm>
            <a:off x="5122619" y="5507646"/>
            <a:ext cx="1946763" cy="380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+mj-lt"/>
              </a:rPr>
              <a:t>CHOOSE PLAN</a:t>
            </a:r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5" name="TextBox 154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/>
          <p:cNvSpPr txBox="1"/>
          <p:nvPr/>
        </p:nvSpPr>
        <p:spPr>
          <a:xfrm>
            <a:off x="5053486" y="4237798"/>
            <a:ext cx="20850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aseline="500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$</a:t>
            </a:r>
            <a:r>
              <a:rPr lang="en-US" sz="4400" baseline="300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 </a:t>
            </a:r>
            <a:r>
              <a:rPr lang="en-US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70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.50</a:t>
            </a:r>
            <a:endParaRPr lang="en-US" sz="5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15" name="Group 14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/>
          <p:cNvGrpSpPr/>
          <p:nvPr/>
        </p:nvGrpSpPr>
        <p:grpSpPr>
          <a:xfrm>
            <a:off x="5444439" y="2161181"/>
            <a:ext cx="1303124" cy="1303124"/>
            <a:chOff x="5506064" y="2249128"/>
            <a:chExt cx="1179872" cy="1179872"/>
          </a:xfrm>
        </p:grpSpPr>
        <p:sp>
          <p:nvSpPr>
            <p:cNvPr id="151" name="Oval 150"/>
            <p:cNvSpPr/>
            <p:nvPr/>
          </p:nvSpPr>
          <p:spPr>
            <a:xfrm>
              <a:off x="5506064" y="2249128"/>
              <a:ext cx="1179872" cy="1179872"/>
            </a:xfrm>
            <a:prstGeom prst="ellipse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2">
                    <a:lumMod val="75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Freeform 40"/>
            <p:cNvSpPr>
              <a:spLocks noEditPoints="1"/>
            </p:cNvSpPr>
            <p:nvPr/>
          </p:nvSpPr>
          <p:spPr bwMode="auto">
            <a:xfrm>
              <a:off x="5891934" y="2630768"/>
              <a:ext cx="408133" cy="416592"/>
            </a:xfrm>
            <a:custGeom>
              <a:avLst/>
              <a:gdLst>
                <a:gd name="T0" fmla="*/ 160 w 196"/>
                <a:gd name="T1" fmla="*/ 63 h 200"/>
                <a:gd name="T2" fmla="*/ 160 w 196"/>
                <a:gd name="T3" fmla="*/ 53 h 200"/>
                <a:gd name="T4" fmla="*/ 151 w 196"/>
                <a:gd name="T5" fmla="*/ 10 h 200"/>
                <a:gd name="T6" fmla="*/ 116 w 196"/>
                <a:gd name="T7" fmla="*/ 11 h 200"/>
                <a:gd name="T8" fmla="*/ 99 w 196"/>
                <a:gd name="T9" fmla="*/ 4 h 200"/>
                <a:gd name="T10" fmla="*/ 55 w 196"/>
                <a:gd name="T11" fmla="*/ 8 h 200"/>
                <a:gd name="T12" fmla="*/ 0 w 196"/>
                <a:gd name="T13" fmla="*/ 33 h 200"/>
                <a:gd name="T14" fmla="*/ 8 w 196"/>
                <a:gd name="T15" fmla="*/ 60 h 200"/>
                <a:gd name="T16" fmla="*/ 44 w 196"/>
                <a:gd name="T17" fmla="*/ 200 h 200"/>
                <a:gd name="T18" fmla="*/ 160 w 196"/>
                <a:gd name="T19" fmla="*/ 164 h 200"/>
                <a:gd name="T20" fmla="*/ 179 w 196"/>
                <a:gd name="T21" fmla="*/ 131 h 200"/>
                <a:gd name="T22" fmla="*/ 196 w 196"/>
                <a:gd name="T23" fmla="*/ 76 h 200"/>
                <a:gd name="T24" fmla="*/ 152 w 196"/>
                <a:gd name="T25" fmla="*/ 164 h 200"/>
                <a:gd name="T26" fmla="*/ 44 w 196"/>
                <a:gd name="T27" fmla="*/ 192 h 200"/>
                <a:gd name="T28" fmla="*/ 16 w 196"/>
                <a:gd name="T29" fmla="*/ 64 h 200"/>
                <a:gd name="T30" fmla="*/ 27 w 196"/>
                <a:gd name="T31" fmla="*/ 66 h 200"/>
                <a:gd name="T32" fmla="*/ 33 w 196"/>
                <a:gd name="T33" fmla="*/ 67 h 200"/>
                <a:gd name="T34" fmla="*/ 73 w 196"/>
                <a:gd name="T35" fmla="*/ 62 h 200"/>
                <a:gd name="T36" fmla="*/ 116 w 196"/>
                <a:gd name="T37" fmla="*/ 69 h 200"/>
                <a:gd name="T38" fmla="*/ 151 w 196"/>
                <a:gd name="T39" fmla="*/ 55 h 200"/>
                <a:gd name="T40" fmla="*/ 152 w 196"/>
                <a:gd name="T41" fmla="*/ 60 h 200"/>
                <a:gd name="T42" fmla="*/ 154 w 196"/>
                <a:gd name="T43" fmla="*/ 47 h 200"/>
                <a:gd name="T44" fmla="*/ 151 w 196"/>
                <a:gd name="T45" fmla="*/ 47 h 200"/>
                <a:gd name="T46" fmla="*/ 138 w 196"/>
                <a:gd name="T47" fmla="*/ 41 h 200"/>
                <a:gd name="T48" fmla="*/ 116 w 196"/>
                <a:gd name="T49" fmla="*/ 61 h 200"/>
                <a:gd name="T50" fmla="*/ 94 w 196"/>
                <a:gd name="T51" fmla="*/ 41 h 200"/>
                <a:gd name="T52" fmla="*/ 73 w 196"/>
                <a:gd name="T53" fmla="*/ 54 h 200"/>
                <a:gd name="T54" fmla="*/ 55 w 196"/>
                <a:gd name="T55" fmla="*/ 46 h 200"/>
                <a:gd name="T56" fmla="*/ 33 w 196"/>
                <a:gd name="T57" fmla="*/ 59 h 200"/>
                <a:gd name="T58" fmla="*/ 31 w 196"/>
                <a:gd name="T59" fmla="*/ 58 h 200"/>
                <a:gd name="T60" fmla="*/ 33 w 196"/>
                <a:gd name="T61" fmla="*/ 8 h 200"/>
                <a:gd name="T62" fmla="*/ 55 w 196"/>
                <a:gd name="T63" fmla="*/ 19 h 200"/>
                <a:gd name="T64" fmla="*/ 86 w 196"/>
                <a:gd name="T65" fmla="*/ 15 h 200"/>
                <a:gd name="T66" fmla="*/ 91 w 196"/>
                <a:gd name="T67" fmla="*/ 15 h 200"/>
                <a:gd name="T68" fmla="*/ 109 w 196"/>
                <a:gd name="T69" fmla="*/ 18 h 200"/>
                <a:gd name="T70" fmla="*/ 113 w 196"/>
                <a:gd name="T71" fmla="*/ 20 h 200"/>
                <a:gd name="T72" fmla="*/ 136 w 196"/>
                <a:gd name="T73" fmla="*/ 31 h 200"/>
                <a:gd name="T74" fmla="*/ 151 w 196"/>
                <a:gd name="T75" fmla="*/ 18 h 200"/>
                <a:gd name="T76" fmla="*/ 156 w 196"/>
                <a:gd name="T77" fmla="*/ 46 h 200"/>
                <a:gd name="T78" fmla="*/ 188 w 196"/>
                <a:gd name="T79" fmla="*/ 111 h 200"/>
                <a:gd name="T80" fmla="*/ 160 w 196"/>
                <a:gd name="T81" fmla="*/ 123 h 200"/>
                <a:gd name="T82" fmla="*/ 179 w 196"/>
                <a:gd name="T83" fmla="*/ 71 h 200"/>
                <a:gd name="T84" fmla="*/ 188 w 196"/>
                <a:gd name="T85" fmla="*/ 111 h 200"/>
                <a:gd name="T86" fmla="*/ 13 w 196"/>
                <a:gd name="T87" fmla="*/ 36 h 200"/>
                <a:gd name="T88" fmla="*/ 24 w 196"/>
                <a:gd name="T89" fmla="*/ 26 h 200"/>
                <a:gd name="T90" fmla="*/ 33 w 196"/>
                <a:gd name="T91" fmla="*/ 23 h 200"/>
                <a:gd name="T92" fmla="*/ 34 w 196"/>
                <a:gd name="T93" fmla="*/ 14 h 200"/>
                <a:gd name="T94" fmla="*/ 41 w 196"/>
                <a:gd name="T95" fmla="*/ 83 h 200"/>
                <a:gd name="T96" fmla="*/ 36 w 196"/>
                <a:gd name="T97" fmla="*/ 86 h 200"/>
                <a:gd name="T98" fmla="*/ 40 w 196"/>
                <a:gd name="T99" fmla="*/ 171 h 200"/>
                <a:gd name="T100" fmla="*/ 44 w 196"/>
                <a:gd name="T101" fmla="*/ 168 h 200"/>
                <a:gd name="T102" fmla="*/ 41 w 196"/>
                <a:gd name="T103" fmla="*/ 83 h 200"/>
                <a:gd name="T104" fmla="*/ 84 w 196"/>
                <a:gd name="T105" fmla="*/ 83 h 200"/>
                <a:gd name="T106" fmla="*/ 80 w 196"/>
                <a:gd name="T107" fmla="*/ 168 h 200"/>
                <a:gd name="T108" fmla="*/ 85 w 196"/>
                <a:gd name="T109" fmla="*/ 171 h 200"/>
                <a:gd name="T110" fmla="*/ 88 w 196"/>
                <a:gd name="T111" fmla="*/ 86 h 200"/>
                <a:gd name="T112" fmla="*/ 129 w 196"/>
                <a:gd name="T113" fmla="*/ 83 h 200"/>
                <a:gd name="T114" fmla="*/ 124 w 196"/>
                <a:gd name="T115" fmla="*/ 86 h 200"/>
                <a:gd name="T116" fmla="*/ 128 w 196"/>
                <a:gd name="T117" fmla="*/ 171 h 200"/>
                <a:gd name="T118" fmla="*/ 132 w 196"/>
                <a:gd name="T119" fmla="*/ 168 h 200"/>
                <a:gd name="T120" fmla="*/ 129 w 196"/>
                <a:gd name="T121" fmla="*/ 83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96" h="200">
                  <a:moveTo>
                    <a:pt x="179" y="63"/>
                  </a:moveTo>
                  <a:cubicBezTo>
                    <a:pt x="160" y="63"/>
                    <a:pt x="160" y="63"/>
                    <a:pt x="160" y="63"/>
                  </a:cubicBezTo>
                  <a:cubicBezTo>
                    <a:pt x="160" y="60"/>
                    <a:pt x="160" y="60"/>
                    <a:pt x="160" y="60"/>
                  </a:cubicBezTo>
                  <a:cubicBezTo>
                    <a:pt x="160" y="58"/>
                    <a:pt x="160" y="56"/>
                    <a:pt x="160" y="53"/>
                  </a:cubicBezTo>
                  <a:cubicBezTo>
                    <a:pt x="168" y="50"/>
                    <a:pt x="174" y="42"/>
                    <a:pt x="174" y="33"/>
                  </a:cubicBezTo>
                  <a:cubicBezTo>
                    <a:pt x="174" y="20"/>
                    <a:pt x="164" y="10"/>
                    <a:pt x="151" y="10"/>
                  </a:cubicBezTo>
                  <a:cubicBezTo>
                    <a:pt x="145" y="10"/>
                    <a:pt x="138" y="13"/>
                    <a:pt x="134" y="18"/>
                  </a:cubicBezTo>
                  <a:cubicBezTo>
                    <a:pt x="129" y="14"/>
                    <a:pt x="123" y="11"/>
                    <a:pt x="116" y="11"/>
                  </a:cubicBezTo>
                  <a:cubicBezTo>
                    <a:pt x="116" y="11"/>
                    <a:pt x="115" y="11"/>
                    <a:pt x="115" y="11"/>
                  </a:cubicBezTo>
                  <a:cubicBezTo>
                    <a:pt x="111" y="7"/>
                    <a:pt x="105" y="4"/>
                    <a:pt x="99" y="4"/>
                  </a:cubicBezTo>
                  <a:cubicBezTo>
                    <a:pt x="95" y="4"/>
                    <a:pt x="92" y="5"/>
                    <a:pt x="88" y="7"/>
                  </a:cubicBezTo>
                  <a:cubicBezTo>
                    <a:pt x="78" y="1"/>
                    <a:pt x="65" y="2"/>
                    <a:pt x="55" y="8"/>
                  </a:cubicBezTo>
                  <a:cubicBezTo>
                    <a:pt x="49" y="3"/>
                    <a:pt x="41" y="0"/>
                    <a:pt x="33" y="0"/>
                  </a:cubicBezTo>
                  <a:cubicBezTo>
                    <a:pt x="15" y="0"/>
                    <a:pt x="0" y="15"/>
                    <a:pt x="0" y="33"/>
                  </a:cubicBezTo>
                  <a:cubicBezTo>
                    <a:pt x="0" y="42"/>
                    <a:pt x="4" y="50"/>
                    <a:pt x="9" y="56"/>
                  </a:cubicBezTo>
                  <a:cubicBezTo>
                    <a:pt x="9" y="57"/>
                    <a:pt x="8" y="58"/>
                    <a:pt x="8" y="60"/>
                  </a:cubicBezTo>
                  <a:cubicBezTo>
                    <a:pt x="8" y="164"/>
                    <a:pt x="8" y="164"/>
                    <a:pt x="8" y="164"/>
                  </a:cubicBezTo>
                  <a:cubicBezTo>
                    <a:pt x="8" y="183"/>
                    <a:pt x="27" y="200"/>
                    <a:pt x="44" y="200"/>
                  </a:cubicBezTo>
                  <a:cubicBezTo>
                    <a:pt x="128" y="200"/>
                    <a:pt x="128" y="200"/>
                    <a:pt x="128" y="200"/>
                  </a:cubicBezTo>
                  <a:cubicBezTo>
                    <a:pt x="147" y="200"/>
                    <a:pt x="160" y="182"/>
                    <a:pt x="160" y="164"/>
                  </a:cubicBezTo>
                  <a:cubicBezTo>
                    <a:pt x="160" y="131"/>
                    <a:pt x="160" y="131"/>
                    <a:pt x="160" y="131"/>
                  </a:cubicBezTo>
                  <a:cubicBezTo>
                    <a:pt x="179" y="131"/>
                    <a:pt x="179" y="131"/>
                    <a:pt x="179" y="131"/>
                  </a:cubicBezTo>
                  <a:cubicBezTo>
                    <a:pt x="188" y="131"/>
                    <a:pt x="196" y="120"/>
                    <a:pt x="196" y="111"/>
                  </a:cubicBezTo>
                  <a:cubicBezTo>
                    <a:pt x="196" y="76"/>
                    <a:pt x="196" y="76"/>
                    <a:pt x="196" y="76"/>
                  </a:cubicBezTo>
                  <a:cubicBezTo>
                    <a:pt x="196" y="68"/>
                    <a:pt x="188" y="63"/>
                    <a:pt x="179" y="63"/>
                  </a:cubicBezTo>
                  <a:close/>
                  <a:moveTo>
                    <a:pt x="152" y="164"/>
                  </a:moveTo>
                  <a:cubicBezTo>
                    <a:pt x="152" y="177"/>
                    <a:pt x="142" y="192"/>
                    <a:pt x="128" y="192"/>
                  </a:cubicBezTo>
                  <a:cubicBezTo>
                    <a:pt x="44" y="192"/>
                    <a:pt x="44" y="192"/>
                    <a:pt x="44" y="192"/>
                  </a:cubicBezTo>
                  <a:cubicBezTo>
                    <a:pt x="31" y="192"/>
                    <a:pt x="16" y="178"/>
                    <a:pt x="16" y="164"/>
                  </a:cubicBezTo>
                  <a:cubicBezTo>
                    <a:pt x="16" y="64"/>
                    <a:pt x="16" y="64"/>
                    <a:pt x="16" y="64"/>
                  </a:cubicBezTo>
                  <a:cubicBezTo>
                    <a:pt x="19" y="65"/>
                    <a:pt x="23" y="65"/>
                    <a:pt x="2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8" y="66"/>
                    <a:pt x="29" y="66"/>
                    <a:pt x="29" y="66"/>
                  </a:cubicBezTo>
                  <a:cubicBezTo>
                    <a:pt x="31" y="66"/>
                    <a:pt x="32" y="67"/>
                    <a:pt x="33" y="67"/>
                  </a:cubicBezTo>
                  <a:cubicBezTo>
                    <a:pt x="42" y="67"/>
                    <a:pt x="50" y="63"/>
                    <a:pt x="56" y="57"/>
                  </a:cubicBezTo>
                  <a:cubicBezTo>
                    <a:pt x="61" y="61"/>
                    <a:pt x="67" y="62"/>
                    <a:pt x="73" y="62"/>
                  </a:cubicBezTo>
                  <a:cubicBezTo>
                    <a:pt x="80" y="62"/>
                    <a:pt x="86" y="60"/>
                    <a:pt x="91" y="56"/>
                  </a:cubicBezTo>
                  <a:cubicBezTo>
                    <a:pt x="97" y="64"/>
                    <a:pt x="106" y="69"/>
                    <a:pt x="116" y="69"/>
                  </a:cubicBezTo>
                  <a:cubicBezTo>
                    <a:pt x="127" y="69"/>
                    <a:pt x="137" y="63"/>
                    <a:pt x="142" y="53"/>
                  </a:cubicBezTo>
                  <a:cubicBezTo>
                    <a:pt x="145" y="54"/>
                    <a:pt x="148" y="55"/>
                    <a:pt x="151" y="55"/>
                  </a:cubicBezTo>
                  <a:cubicBezTo>
                    <a:pt x="151" y="55"/>
                    <a:pt x="152" y="55"/>
                    <a:pt x="152" y="55"/>
                  </a:cubicBezTo>
                  <a:cubicBezTo>
                    <a:pt x="152" y="57"/>
                    <a:pt x="152" y="58"/>
                    <a:pt x="152" y="60"/>
                  </a:cubicBezTo>
                  <a:lnTo>
                    <a:pt x="152" y="164"/>
                  </a:lnTo>
                  <a:close/>
                  <a:moveTo>
                    <a:pt x="154" y="47"/>
                  </a:moveTo>
                  <a:cubicBezTo>
                    <a:pt x="154" y="47"/>
                    <a:pt x="153" y="47"/>
                    <a:pt x="153" y="47"/>
                  </a:cubicBezTo>
                  <a:cubicBezTo>
                    <a:pt x="152" y="47"/>
                    <a:pt x="152" y="47"/>
                    <a:pt x="151" y="47"/>
                  </a:cubicBezTo>
                  <a:cubicBezTo>
                    <a:pt x="148" y="47"/>
                    <a:pt x="145" y="46"/>
                    <a:pt x="143" y="44"/>
                  </a:cubicBezTo>
                  <a:cubicBezTo>
                    <a:pt x="138" y="41"/>
                    <a:pt x="138" y="41"/>
                    <a:pt x="138" y="41"/>
                  </a:cubicBezTo>
                  <a:cubicBezTo>
                    <a:pt x="136" y="46"/>
                    <a:pt x="136" y="46"/>
                    <a:pt x="136" y="46"/>
                  </a:cubicBezTo>
                  <a:cubicBezTo>
                    <a:pt x="134" y="55"/>
                    <a:pt x="125" y="61"/>
                    <a:pt x="116" y="61"/>
                  </a:cubicBezTo>
                  <a:cubicBezTo>
                    <a:pt x="107" y="61"/>
                    <a:pt x="99" y="56"/>
                    <a:pt x="96" y="47"/>
                  </a:cubicBezTo>
                  <a:cubicBezTo>
                    <a:pt x="94" y="41"/>
                    <a:pt x="94" y="41"/>
                    <a:pt x="94" y="41"/>
                  </a:cubicBezTo>
                  <a:cubicBezTo>
                    <a:pt x="89" y="46"/>
                    <a:pt x="89" y="46"/>
                    <a:pt x="89" y="46"/>
                  </a:cubicBezTo>
                  <a:cubicBezTo>
                    <a:pt x="85" y="51"/>
                    <a:pt x="79" y="54"/>
                    <a:pt x="73" y="54"/>
                  </a:cubicBezTo>
                  <a:cubicBezTo>
                    <a:pt x="67" y="54"/>
                    <a:pt x="62" y="52"/>
                    <a:pt x="58" y="49"/>
                  </a:cubicBezTo>
                  <a:cubicBezTo>
                    <a:pt x="55" y="46"/>
                    <a:pt x="55" y="46"/>
                    <a:pt x="55" y="46"/>
                  </a:cubicBezTo>
                  <a:cubicBezTo>
                    <a:pt x="53" y="49"/>
                    <a:pt x="53" y="49"/>
                    <a:pt x="53" y="49"/>
                  </a:cubicBezTo>
                  <a:cubicBezTo>
                    <a:pt x="48" y="55"/>
                    <a:pt x="41" y="59"/>
                    <a:pt x="33" y="59"/>
                  </a:cubicBezTo>
                  <a:cubicBezTo>
                    <a:pt x="32" y="59"/>
                    <a:pt x="32" y="58"/>
                    <a:pt x="31" y="58"/>
                  </a:cubicBezTo>
                  <a:cubicBezTo>
                    <a:pt x="31" y="58"/>
                    <a:pt x="31" y="58"/>
                    <a:pt x="31" y="58"/>
                  </a:cubicBezTo>
                  <a:cubicBezTo>
                    <a:pt x="18" y="57"/>
                    <a:pt x="8" y="46"/>
                    <a:pt x="8" y="33"/>
                  </a:cubicBezTo>
                  <a:cubicBezTo>
                    <a:pt x="8" y="19"/>
                    <a:pt x="19" y="8"/>
                    <a:pt x="33" y="8"/>
                  </a:cubicBezTo>
                  <a:cubicBezTo>
                    <a:pt x="40" y="8"/>
                    <a:pt x="47" y="11"/>
                    <a:pt x="52" y="16"/>
                  </a:cubicBezTo>
                  <a:cubicBezTo>
                    <a:pt x="55" y="19"/>
                    <a:pt x="55" y="19"/>
                    <a:pt x="55" y="19"/>
                  </a:cubicBezTo>
                  <a:cubicBezTo>
                    <a:pt x="58" y="17"/>
                    <a:pt x="58" y="17"/>
                    <a:pt x="58" y="17"/>
                  </a:cubicBezTo>
                  <a:cubicBezTo>
                    <a:pt x="65" y="10"/>
                    <a:pt x="78" y="9"/>
                    <a:pt x="86" y="15"/>
                  </a:cubicBezTo>
                  <a:cubicBezTo>
                    <a:pt x="88" y="17"/>
                    <a:pt x="88" y="17"/>
                    <a:pt x="88" y="17"/>
                  </a:cubicBezTo>
                  <a:cubicBezTo>
                    <a:pt x="91" y="15"/>
                    <a:pt x="91" y="15"/>
                    <a:pt x="91" y="15"/>
                  </a:cubicBezTo>
                  <a:cubicBezTo>
                    <a:pt x="93" y="14"/>
                    <a:pt x="95" y="12"/>
                    <a:pt x="99" y="12"/>
                  </a:cubicBezTo>
                  <a:cubicBezTo>
                    <a:pt x="103" y="12"/>
                    <a:pt x="107" y="14"/>
                    <a:pt x="109" y="18"/>
                  </a:cubicBezTo>
                  <a:cubicBezTo>
                    <a:pt x="111" y="20"/>
                    <a:pt x="111" y="20"/>
                    <a:pt x="111" y="20"/>
                  </a:cubicBezTo>
                  <a:cubicBezTo>
                    <a:pt x="113" y="20"/>
                    <a:pt x="113" y="20"/>
                    <a:pt x="113" y="20"/>
                  </a:cubicBezTo>
                  <a:cubicBezTo>
                    <a:pt x="120" y="19"/>
                    <a:pt x="127" y="21"/>
                    <a:pt x="132" y="26"/>
                  </a:cubicBezTo>
                  <a:cubicBezTo>
                    <a:pt x="136" y="31"/>
                    <a:pt x="136" y="31"/>
                    <a:pt x="136" y="31"/>
                  </a:cubicBezTo>
                  <a:cubicBezTo>
                    <a:pt x="138" y="26"/>
                    <a:pt x="138" y="26"/>
                    <a:pt x="138" y="26"/>
                  </a:cubicBezTo>
                  <a:cubicBezTo>
                    <a:pt x="141" y="21"/>
                    <a:pt x="146" y="18"/>
                    <a:pt x="151" y="18"/>
                  </a:cubicBezTo>
                  <a:cubicBezTo>
                    <a:pt x="159" y="18"/>
                    <a:pt x="166" y="25"/>
                    <a:pt x="166" y="33"/>
                  </a:cubicBezTo>
                  <a:cubicBezTo>
                    <a:pt x="166" y="39"/>
                    <a:pt x="162" y="44"/>
                    <a:pt x="156" y="46"/>
                  </a:cubicBezTo>
                  <a:lnTo>
                    <a:pt x="154" y="47"/>
                  </a:lnTo>
                  <a:close/>
                  <a:moveTo>
                    <a:pt x="188" y="111"/>
                  </a:moveTo>
                  <a:cubicBezTo>
                    <a:pt x="188" y="115"/>
                    <a:pt x="183" y="123"/>
                    <a:pt x="179" y="123"/>
                  </a:cubicBezTo>
                  <a:cubicBezTo>
                    <a:pt x="160" y="123"/>
                    <a:pt x="160" y="123"/>
                    <a:pt x="160" y="123"/>
                  </a:cubicBezTo>
                  <a:cubicBezTo>
                    <a:pt x="160" y="71"/>
                    <a:pt x="160" y="71"/>
                    <a:pt x="160" y="71"/>
                  </a:cubicBezTo>
                  <a:cubicBezTo>
                    <a:pt x="179" y="71"/>
                    <a:pt x="179" y="71"/>
                    <a:pt x="179" y="71"/>
                  </a:cubicBezTo>
                  <a:cubicBezTo>
                    <a:pt x="183" y="71"/>
                    <a:pt x="188" y="72"/>
                    <a:pt x="188" y="76"/>
                  </a:cubicBezTo>
                  <a:lnTo>
                    <a:pt x="188" y="111"/>
                  </a:lnTo>
                  <a:close/>
                  <a:moveTo>
                    <a:pt x="18" y="20"/>
                  </a:moveTo>
                  <a:cubicBezTo>
                    <a:pt x="14" y="24"/>
                    <a:pt x="13" y="29"/>
                    <a:pt x="13" y="36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1" y="31"/>
                    <a:pt x="22" y="28"/>
                    <a:pt x="24" y="26"/>
                  </a:cubicBezTo>
                  <a:cubicBezTo>
                    <a:pt x="27" y="22"/>
                    <a:pt x="33" y="23"/>
                    <a:pt x="33" y="23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3" y="14"/>
                    <a:pt x="24" y="13"/>
                    <a:pt x="18" y="20"/>
                  </a:cubicBezTo>
                  <a:close/>
                  <a:moveTo>
                    <a:pt x="41" y="83"/>
                  </a:moveTo>
                  <a:cubicBezTo>
                    <a:pt x="40" y="83"/>
                    <a:pt x="40" y="83"/>
                    <a:pt x="40" y="83"/>
                  </a:cubicBezTo>
                  <a:cubicBezTo>
                    <a:pt x="38" y="83"/>
                    <a:pt x="36" y="85"/>
                    <a:pt x="36" y="86"/>
                  </a:cubicBezTo>
                  <a:cubicBezTo>
                    <a:pt x="36" y="168"/>
                    <a:pt x="36" y="168"/>
                    <a:pt x="36" y="168"/>
                  </a:cubicBezTo>
                  <a:cubicBezTo>
                    <a:pt x="36" y="170"/>
                    <a:pt x="38" y="171"/>
                    <a:pt x="40" y="171"/>
                  </a:cubicBezTo>
                  <a:cubicBezTo>
                    <a:pt x="41" y="171"/>
                    <a:pt x="41" y="171"/>
                    <a:pt x="41" y="171"/>
                  </a:cubicBezTo>
                  <a:cubicBezTo>
                    <a:pt x="43" y="171"/>
                    <a:pt x="44" y="170"/>
                    <a:pt x="44" y="168"/>
                  </a:cubicBezTo>
                  <a:cubicBezTo>
                    <a:pt x="44" y="86"/>
                    <a:pt x="44" y="86"/>
                    <a:pt x="44" y="86"/>
                  </a:cubicBezTo>
                  <a:cubicBezTo>
                    <a:pt x="44" y="85"/>
                    <a:pt x="43" y="83"/>
                    <a:pt x="41" y="83"/>
                  </a:cubicBezTo>
                  <a:close/>
                  <a:moveTo>
                    <a:pt x="85" y="83"/>
                  </a:moveTo>
                  <a:cubicBezTo>
                    <a:pt x="84" y="83"/>
                    <a:pt x="84" y="83"/>
                    <a:pt x="84" y="83"/>
                  </a:cubicBezTo>
                  <a:cubicBezTo>
                    <a:pt x="82" y="83"/>
                    <a:pt x="80" y="85"/>
                    <a:pt x="80" y="86"/>
                  </a:cubicBezTo>
                  <a:cubicBezTo>
                    <a:pt x="80" y="168"/>
                    <a:pt x="80" y="168"/>
                    <a:pt x="80" y="168"/>
                  </a:cubicBezTo>
                  <a:cubicBezTo>
                    <a:pt x="80" y="170"/>
                    <a:pt x="82" y="171"/>
                    <a:pt x="84" y="171"/>
                  </a:cubicBezTo>
                  <a:cubicBezTo>
                    <a:pt x="85" y="171"/>
                    <a:pt x="85" y="171"/>
                    <a:pt x="85" y="171"/>
                  </a:cubicBezTo>
                  <a:cubicBezTo>
                    <a:pt x="87" y="171"/>
                    <a:pt x="88" y="170"/>
                    <a:pt x="88" y="168"/>
                  </a:cubicBezTo>
                  <a:cubicBezTo>
                    <a:pt x="88" y="86"/>
                    <a:pt x="88" y="86"/>
                    <a:pt x="88" y="86"/>
                  </a:cubicBezTo>
                  <a:cubicBezTo>
                    <a:pt x="88" y="85"/>
                    <a:pt x="87" y="83"/>
                    <a:pt x="85" y="83"/>
                  </a:cubicBezTo>
                  <a:close/>
                  <a:moveTo>
                    <a:pt x="129" y="83"/>
                  </a:moveTo>
                  <a:cubicBezTo>
                    <a:pt x="128" y="83"/>
                    <a:pt x="128" y="83"/>
                    <a:pt x="128" y="83"/>
                  </a:cubicBezTo>
                  <a:cubicBezTo>
                    <a:pt x="126" y="83"/>
                    <a:pt x="124" y="85"/>
                    <a:pt x="124" y="86"/>
                  </a:cubicBezTo>
                  <a:cubicBezTo>
                    <a:pt x="124" y="168"/>
                    <a:pt x="124" y="168"/>
                    <a:pt x="124" y="168"/>
                  </a:cubicBezTo>
                  <a:cubicBezTo>
                    <a:pt x="124" y="170"/>
                    <a:pt x="126" y="171"/>
                    <a:pt x="128" y="171"/>
                  </a:cubicBezTo>
                  <a:cubicBezTo>
                    <a:pt x="129" y="171"/>
                    <a:pt x="129" y="171"/>
                    <a:pt x="129" y="171"/>
                  </a:cubicBezTo>
                  <a:cubicBezTo>
                    <a:pt x="131" y="171"/>
                    <a:pt x="132" y="170"/>
                    <a:pt x="132" y="168"/>
                  </a:cubicBezTo>
                  <a:cubicBezTo>
                    <a:pt x="132" y="86"/>
                    <a:pt x="132" y="86"/>
                    <a:pt x="132" y="86"/>
                  </a:cubicBezTo>
                  <a:cubicBezTo>
                    <a:pt x="132" y="85"/>
                    <a:pt x="131" y="83"/>
                    <a:pt x="129" y="8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8" name="e7d195523061f1c0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 hidden="1"/>
          <p:cNvSpPr txBox="1"/>
          <p:nvPr/>
        </p:nvSpPr>
        <p:spPr>
          <a:xfrm>
            <a:off x="-355600" y="1803400"/>
            <a:ext cx="323807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/>
              <a:t>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</a:t>
            </a:r>
            <a:endParaRPr lang="zh-CN" altLang="en-US" sz="1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25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25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9" presetClass="entr" presetSubtype="0" decel="10000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9" presetClass="entr" presetSubtype="0" de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9" presetClass="entr" presetSubtype="0" decel="10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3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32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6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" presetClass="entr" presetSubtype="32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9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" grpId="0" animBg="1"/>
      <p:bldP spid="175" grpId="0" animBg="1"/>
      <p:bldP spid="145" grpId="0"/>
      <p:bldP spid="159" grpId="0" animBg="1"/>
      <p:bldP spid="161" grpId="0"/>
      <p:bldP spid="162" grpId="0"/>
      <p:bldP spid="5" grpId="0" animBg="1"/>
      <p:bldP spid="3" grpId="0"/>
      <p:bldP spid="140" grpId="0"/>
      <p:bldP spid="152" grpId="0" animBg="1"/>
      <p:bldP spid="154" grpId="0"/>
      <p:bldP spid="15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548668" y="1617998"/>
            <a:ext cx="5288627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9900" dirty="0">
                <a:solidFill>
                  <a:schemeClr val="tx2">
                    <a:lumMod val="50000"/>
                  </a:schemeClr>
                </a:solidFill>
                <a:latin typeface="方正吕建德字体" panose="02010600010101010101" pitchFamily="2" charset="-122"/>
                <a:ea typeface="方正吕建德字体" panose="02010600010101010101" pitchFamily="2" charset="-122"/>
              </a:rPr>
              <a:t>再会</a:t>
            </a:r>
            <a:endParaRPr lang="zh-CN" altLang="en-US" sz="19900" dirty="0">
              <a:solidFill>
                <a:schemeClr val="tx2">
                  <a:lumMod val="50000"/>
                </a:schemeClr>
              </a:solidFill>
              <a:latin typeface="方正吕建德字体" panose="02010600010101010101" pitchFamily="2" charset="-122"/>
              <a:ea typeface="方正吕建德字体" panose="02010600010101010101" pitchFamily="2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5368000" y="4046845"/>
            <a:ext cx="1454728" cy="11573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157007" y="2177810"/>
            <a:ext cx="387798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9600" dirty="0">
                <a:solidFill>
                  <a:schemeClr val="tx2">
                    <a:lumMod val="50000"/>
                  </a:schemeClr>
                </a:solidFill>
                <a:latin typeface="方正吕建德字体" panose="02010600010101010101" pitchFamily="2" charset="-122"/>
                <a:ea typeface="方正吕建德字体" panose="02010600010101010101" pitchFamily="2" charset="-122"/>
              </a:rPr>
              <a:t>第壹部</a:t>
            </a:r>
            <a:endParaRPr lang="zh-CN" altLang="en-US" sz="9600" dirty="0">
              <a:solidFill>
                <a:schemeClr val="tx2">
                  <a:lumMod val="50000"/>
                </a:schemeClr>
              </a:solidFill>
              <a:latin typeface="方正吕建德字体" panose="02010600010101010101" pitchFamily="2" charset="-122"/>
              <a:ea typeface="方正吕建德字体" panose="0201060001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281055" y="3419703"/>
            <a:ext cx="3753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梦幻淡雅水彩肌理纹理</a:t>
            </a:r>
            <a:endParaRPr lang="zh-CN" altLang="en-US" dirty="0">
              <a:solidFill>
                <a:schemeClr val="bg1">
                  <a:lumMod val="50000"/>
                </a:schemeClr>
              </a:solidFill>
              <a:latin typeface="方正苏新诗柳楷简体" panose="02000000000000000000" pitchFamily="2" charset="-122"/>
              <a:ea typeface="方正苏新诗柳楷简体" panose="02000000000000000000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5368635" y="3789035"/>
            <a:ext cx="1454728" cy="11573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占位符 12"/>
          <p:cNvPicPr>
            <a:picLocks noGrp="1" noChangeAspect="1"/>
          </p:cNvPicPr>
          <p:nvPr>
            <p:ph type="pic" sz="quarter" idx="10"/>
          </p:nvPr>
        </p:nvPicPr>
        <p:blipFill>
          <a:blip r:embed="rId1" cstate="screen"/>
          <a:srcRect/>
          <a:stretch>
            <a:fillRect/>
          </a:stretch>
        </p:blipFill>
        <p:spPr/>
      </p:pic>
      <p:sp>
        <p:nvSpPr>
          <p:cNvPr id="8" name="Rectangle 7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0958B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/>
          <p:cNvSpPr txBox="1"/>
          <p:nvPr/>
        </p:nvSpPr>
        <p:spPr>
          <a:xfrm>
            <a:off x="1277258" y="3521250"/>
            <a:ext cx="96374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+mj-lt"/>
              </a:rPr>
              <a:t>7 Years of Experience</a:t>
            </a:r>
            <a:endParaRPr lang="en-US" sz="3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6" name="TextBox 35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/>
          <p:cNvSpPr txBox="1"/>
          <p:nvPr/>
        </p:nvSpPr>
        <p:spPr>
          <a:xfrm>
            <a:off x="1071717" y="4106025"/>
            <a:ext cx="10048568" cy="5212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200" b="1" dirty="0">
                <a:solidFill>
                  <a:schemeClr val="bg1"/>
                </a:solidFill>
              </a:rPr>
              <a:t>A wonderful serenity </a:t>
            </a:r>
            <a:r>
              <a:rPr lang="en-US" sz="1200" dirty="0">
                <a:solidFill>
                  <a:schemeClr val="bg1"/>
                </a:solidFill>
              </a:rPr>
              <a:t>has taken possession of my entire soul, like these sweet mornings of spring which I enjoy with my whole heart. I am alone, and feel the charm of existence in this spot, which was created for the bliss of souls like mine.</a:t>
            </a:r>
            <a:endParaRPr lang="en-US" sz="1200" dirty="0">
              <a:solidFill>
                <a:schemeClr val="bg1"/>
              </a:solidFill>
            </a:endParaRPr>
          </a:p>
        </p:txBody>
      </p:sp>
      <p:grpSp>
        <p:nvGrpSpPr>
          <p:cNvPr id="62" name="Group 61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/>
          <p:cNvGrpSpPr/>
          <p:nvPr/>
        </p:nvGrpSpPr>
        <p:grpSpPr>
          <a:xfrm>
            <a:off x="4824170" y="5127716"/>
            <a:ext cx="2543660" cy="1077141"/>
            <a:chOff x="4824170" y="5127716"/>
            <a:chExt cx="2543660" cy="1077141"/>
          </a:xfrm>
        </p:grpSpPr>
        <p:grpSp>
          <p:nvGrpSpPr>
            <p:cNvPr id="52" name="Group 51"/>
            <p:cNvGrpSpPr/>
            <p:nvPr/>
          </p:nvGrpSpPr>
          <p:grpSpPr>
            <a:xfrm>
              <a:off x="4824170" y="5435415"/>
              <a:ext cx="2543660" cy="769442"/>
              <a:chOff x="4234235" y="5487337"/>
              <a:chExt cx="2543660" cy="769442"/>
            </a:xfrm>
          </p:grpSpPr>
          <p:sp>
            <p:nvSpPr>
              <p:cNvPr id="53" name="TextBox 52"/>
              <p:cNvSpPr txBox="1"/>
              <p:nvPr/>
            </p:nvSpPr>
            <p:spPr>
              <a:xfrm>
                <a:off x="4425844" y="5487337"/>
                <a:ext cx="216044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chemeClr val="bg1"/>
                    </a:solidFill>
                    <a:latin typeface="+mj-lt"/>
                  </a:rPr>
                  <a:t>Nice food</a:t>
                </a:r>
                <a:endParaRPr lang="en-US" sz="1400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4234235" y="5795114"/>
                <a:ext cx="254366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chemeClr val="bg1"/>
                    </a:solidFill>
                  </a:rPr>
                  <a:t>A wonderful serenity has taken possession</a:t>
                </a:r>
                <a:endParaRPr lang="en-US" sz="12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9" name="Freeform 23"/>
            <p:cNvSpPr>
              <a:spLocks noEditPoints="1"/>
            </p:cNvSpPr>
            <p:nvPr/>
          </p:nvSpPr>
          <p:spPr bwMode="auto">
            <a:xfrm>
              <a:off x="5996288" y="5127716"/>
              <a:ext cx="199425" cy="221702"/>
            </a:xfrm>
            <a:custGeom>
              <a:avLst/>
              <a:gdLst>
                <a:gd name="T0" fmla="*/ 97 w 191"/>
                <a:gd name="T1" fmla="*/ 122 h 212"/>
                <a:gd name="T2" fmla="*/ 61 w 191"/>
                <a:gd name="T3" fmla="*/ 92 h 212"/>
                <a:gd name="T4" fmla="*/ 27 w 191"/>
                <a:gd name="T5" fmla="*/ 212 h 212"/>
                <a:gd name="T6" fmla="*/ 183 w 191"/>
                <a:gd name="T7" fmla="*/ 92 h 212"/>
                <a:gd name="T8" fmla="*/ 131 w 191"/>
                <a:gd name="T9" fmla="*/ 95 h 212"/>
                <a:gd name="T10" fmla="*/ 160 w 191"/>
                <a:gd name="T11" fmla="*/ 204 h 212"/>
                <a:gd name="T12" fmla="*/ 19 w 191"/>
                <a:gd name="T13" fmla="*/ 100 h 212"/>
                <a:gd name="T14" fmla="*/ 97 w 191"/>
                <a:gd name="T15" fmla="*/ 130 h 212"/>
                <a:gd name="T16" fmla="*/ 174 w 191"/>
                <a:gd name="T17" fmla="*/ 100 h 212"/>
                <a:gd name="T18" fmla="*/ 84 w 191"/>
                <a:gd name="T19" fmla="*/ 24 h 212"/>
                <a:gd name="T20" fmla="*/ 108 w 191"/>
                <a:gd name="T21" fmla="*/ 104 h 212"/>
                <a:gd name="T22" fmla="*/ 100 w 191"/>
                <a:gd name="T23" fmla="*/ 96 h 212"/>
                <a:gd name="T24" fmla="*/ 92 w 191"/>
                <a:gd name="T25" fmla="*/ 32 h 212"/>
                <a:gd name="T26" fmla="*/ 100 w 191"/>
                <a:gd name="T27" fmla="*/ 96 h 212"/>
                <a:gd name="T28" fmla="*/ 120 w 191"/>
                <a:gd name="T29" fmla="*/ 0 h 212"/>
                <a:gd name="T30" fmla="*/ 144 w 191"/>
                <a:gd name="T31" fmla="*/ 80 h 212"/>
                <a:gd name="T32" fmla="*/ 136 w 191"/>
                <a:gd name="T33" fmla="*/ 72 h 212"/>
                <a:gd name="T34" fmla="*/ 128 w 191"/>
                <a:gd name="T35" fmla="*/ 8 h 212"/>
                <a:gd name="T36" fmla="*/ 136 w 191"/>
                <a:gd name="T37" fmla="*/ 72 h 212"/>
                <a:gd name="T38" fmla="*/ 48 w 191"/>
                <a:gd name="T39" fmla="*/ 0 h 212"/>
                <a:gd name="T40" fmla="*/ 72 w 191"/>
                <a:gd name="T41" fmla="*/ 80 h 212"/>
                <a:gd name="T42" fmla="*/ 64 w 191"/>
                <a:gd name="T43" fmla="*/ 72 h 212"/>
                <a:gd name="T44" fmla="*/ 56 w 191"/>
                <a:gd name="T45" fmla="*/ 8 h 212"/>
                <a:gd name="T46" fmla="*/ 64 w 191"/>
                <a:gd name="T47" fmla="*/ 72 h 212"/>
                <a:gd name="T48" fmla="*/ 168 w 191"/>
                <a:gd name="T49" fmla="*/ 10 h 212"/>
                <a:gd name="T50" fmla="*/ 175 w 191"/>
                <a:gd name="T51" fmla="*/ 78 h 212"/>
                <a:gd name="T52" fmla="*/ 162 w 191"/>
                <a:gd name="T53" fmla="*/ 66 h 212"/>
                <a:gd name="T54" fmla="*/ 182 w 191"/>
                <a:gd name="T55" fmla="*/ 22 h 212"/>
                <a:gd name="T56" fmla="*/ 162 w 191"/>
                <a:gd name="T57" fmla="*/ 66 h 212"/>
                <a:gd name="T58" fmla="*/ 23 w 191"/>
                <a:gd name="T59" fmla="*/ 10 h 212"/>
                <a:gd name="T60" fmla="*/ 16 w 191"/>
                <a:gd name="T61" fmla="*/ 78 h 212"/>
                <a:gd name="T62" fmla="*/ 18 w 191"/>
                <a:gd name="T63" fmla="*/ 20 h 212"/>
                <a:gd name="T64" fmla="*/ 22 w 191"/>
                <a:gd name="T65" fmla="*/ 68 h 212"/>
                <a:gd name="T66" fmla="*/ 18 w 191"/>
                <a:gd name="T67" fmla="*/ 2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1" h="212">
                  <a:moveTo>
                    <a:pt x="131" y="95"/>
                  </a:moveTo>
                  <a:cubicBezTo>
                    <a:pt x="126" y="112"/>
                    <a:pt x="113" y="122"/>
                    <a:pt x="97" y="122"/>
                  </a:cubicBezTo>
                  <a:cubicBezTo>
                    <a:pt x="80" y="122"/>
                    <a:pt x="67" y="112"/>
                    <a:pt x="62" y="95"/>
                  </a:cubicBezTo>
                  <a:cubicBezTo>
                    <a:pt x="61" y="92"/>
                    <a:pt x="61" y="92"/>
                    <a:pt x="61" y="92"/>
                  </a:cubicBezTo>
                  <a:cubicBezTo>
                    <a:pt x="10" y="92"/>
                    <a:pt x="10" y="92"/>
                    <a:pt x="10" y="92"/>
                  </a:cubicBezTo>
                  <a:cubicBezTo>
                    <a:pt x="27" y="212"/>
                    <a:pt x="27" y="212"/>
                    <a:pt x="27" y="212"/>
                  </a:cubicBezTo>
                  <a:cubicBezTo>
                    <a:pt x="167" y="212"/>
                    <a:pt x="167" y="212"/>
                    <a:pt x="167" y="212"/>
                  </a:cubicBezTo>
                  <a:cubicBezTo>
                    <a:pt x="183" y="92"/>
                    <a:pt x="183" y="92"/>
                    <a:pt x="183" y="92"/>
                  </a:cubicBezTo>
                  <a:cubicBezTo>
                    <a:pt x="132" y="92"/>
                    <a:pt x="132" y="92"/>
                    <a:pt x="132" y="92"/>
                  </a:cubicBezTo>
                  <a:lnTo>
                    <a:pt x="131" y="95"/>
                  </a:lnTo>
                  <a:close/>
                  <a:moveTo>
                    <a:pt x="174" y="100"/>
                  </a:moveTo>
                  <a:cubicBezTo>
                    <a:pt x="160" y="204"/>
                    <a:pt x="160" y="204"/>
                    <a:pt x="160" y="204"/>
                  </a:cubicBezTo>
                  <a:cubicBezTo>
                    <a:pt x="34" y="204"/>
                    <a:pt x="34" y="204"/>
                    <a:pt x="34" y="204"/>
                  </a:cubicBezTo>
                  <a:cubicBezTo>
                    <a:pt x="19" y="100"/>
                    <a:pt x="19" y="100"/>
                    <a:pt x="19" y="100"/>
                  </a:cubicBezTo>
                  <a:cubicBezTo>
                    <a:pt x="55" y="100"/>
                    <a:pt x="55" y="100"/>
                    <a:pt x="55" y="100"/>
                  </a:cubicBezTo>
                  <a:cubicBezTo>
                    <a:pt x="62" y="119"/>
                    <a:pt x="77" y="130"/>
                    <a:pt x="97" y="130"/>
                  </a:cubicBezTo>
                  <a:cubicBezTo>
                    <a:pt x="116" y="130"/>
                    <a:pt x="131" y="119"/>
                    <a:pt x="138" y="100"/>
                  </a:cubicBezTo>
                  <a:lnTo>
                    <a:pt x="174" y="100"/>
                  </a:lnTo>
                  <a:close/>
                  <a:moveTo>
                    <a:pt x="108" y="24"/>
                  </a:moveTo>
                  <a:cubicBezTo>
                    <a:pt x="84" y="24"/>
                    <a:pt x="84" y="24"/>
                    <a:pt x="84" y="24"/>
                  </a:cubicBezTo>
                  <a:cubicBezTo>
                    <a:pt x="84" y="104"/>
                    <a:pt x="84" y="104"/>
                    <a:pt x="84" y="104"/>
                  </a:cubicBezTo>
                  <a:cubicBezTo>
                    <a:pt x="108" y="104"/>
                    <a:pt x="108" y="104"/>
                    <a:pt x="108" y="104"/>
                  </a:cubicBezTo>
                  <a:lnTo>
                    <a:pt x="108" y="24"/>
                  </a:lnTo>
                  <a:close/>
                  <a:moveTo>
                    <a:pt x="100" y="96"/>
                  </a:moveTo>
                  <a:cubicBezTo>
                    <a:pt x="92" y="96"/>
                    <a:pt x="92" y="96"/>
                    <a:pt x="92" y="96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100" y="32"/>
                    <a:pt x="100" y="32"/>
                    <a:pt x="100" y="32"/>
                  </a:cubicBezTo>
                  <a:lnTo>
                    <a:pt x="100" y="96"/>
                  </a:lnTo>
                  <a:close/>
                  <a:moveTo>
                    <a:pt x="144" y="0"/>
                  </a:moveTo>
                  <a:cubicBezTo>
                    <a:pt x="120" y="0"/>
                    <a:pt x="120" y="0"/>
                    <a:pt x="120" y="0"/>
                  </a:cubicBezTo>
                  <a:cubicBezTo>
                    <a:pt x="120" y="80"/>
                    <a:pt x="120" y="80"/>
                    <a:pt x="120" y="80"/>
                  </a:cubicBezTo>
                  <a:cubicBezTo>
                    <a:pt x="144" y="80"/>
                    <a:pt x="144" y="80"/>
                    <a:pt x="144" y="80"/>
                  </a:cubicBezTo>
                  <a:lnTo>
                    <a:pt x="144" y="0"/>
                  </a:lnTo>
                  <a:close/>
                  <a:moveTo>
                    <a:pt x="136" y="72"/>
                  </a:moveTo>
                  <a:cubicBezTo>
                    <a:pt x="128" y="72"/>
                    <a:pt x="128" y="72"/>
                    <a:pt x="128" y="72"/>
                  </a:cubicBezTo>
                  <a:cubicBezTo>
                    <a:pt x="128" y="8"/>
                    <a:pt x="128" y="8"/>
                    <a:pt x="128" y="8"/>
                  </a:cubicBezTo>
                  <a:cubicBezTo>
                    <a:pt x="136" y="8"/>
                    <a:pt x="136" y="8"/>
                    <a:pt x="136" y="8"/>
                  </a:cubicBezTo>
                  <a:lnTo>
                    <a:pt x="136" y="72"/>
                  </a:lnTo>
                  <a:close/>
                  <a:moveTo>
                    <a:pt x="72" y="0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72" y="80"/>
                    <a:pt x="72" y="80"/>
                    <a:pt x="72" y="80"/>
                  </a:cubicBezTo>
                  <a:lnTo>
                    <a:pt x="72" y="0"/>
                  </a:lnTo>
                  <a:close/>
                  <a:moveTo>
                    <a:pt x="64" y="72"/>
                  </a:moveTo>
                  <a:cubicBezTo>
                    <a:pt x="56" y="72"/>
                    <a:pt x="56" y="72"/>
                    <a:pt x="56" y="72"/>
                  </a:cubicBezTo>
                  <a:cubicBezTo>
                    <a:pt x="56" y="8"/>
                    <a:pt x="56" y="8"/>
                    <a:pt x="56" y="8"/>
                  </a:cubicBezTo>
                  <a:cubicBezTo>
                    <a:pt x="64" y="8"/>
                    <a:pt x="64" y="8"/>
                    <a:pt x="64" y="8"/>
                  </a:cubicBezTo>
                  <a:lnTo>
                    <a:pt x="64" y="72"/>
                  </a:lnTo>
                  <a:close/>
                  <a:moveTo>
                    <a:pt x="191" y="16"/>
                  </a:moveTo>
                  <a:cubicBezTo>
                    <a:pt x="168" y="10"/>
                    <a:pt x="168" y="10"/>
                    <a:pt x="168" y="10"/>
                  </a:cubicBezTo>
                  <a:cubicBezTo>
                    <a:pt x="152" y="72"/>
                    <a:pt x="152" y="72"/>
                    <a:pt x="152" y="72"/>
                  </a:cubicBezTo>
                  <a:cubicBezTo>
                    <a:pt x="175" y="78"/>
                    <a:pt x="175" y="78"/>
                    <a:pt x="175" y="78"/>
                  </a:cubicBezTo>
                  <a:lnTo>
                    <a:pt x="191" y="16"/>
                  </a:lnTo>
                  <a:close/>
                  <a:moveTo>
                    <a:pt x="162" y="66"/>
                  </a:moveTo>
                  <a:cubicBezTo>
                    <a:pt x="174" y="20"/>
                    <a:pt x="174" y="20"/>
                    <a:pt x="174" y="20"/>
                  </a:cubicBezTo>
                  <a:cubicBezTo>
                    <a:pt x="182" y="22"/>
                    <a:pt x="182" y="22"/>
                    <a:pt x="182" y="22"/>
                  </a:cubicBezTo>
                  <a:cubicBezTo>
                    <a:pt x="170" y="68"/>
                    <a:pt x="170" y="68"/>
                    <a:pt x="170" y="68"/>
                  </a:cubicBezTo>
                  <a:lnTo>
                    <a:pt x="162" y="66"/>
                  </a:lnTo>
                  <a:close/>
                  <a:moveTo>
                    <a:pt x="39" y="72"/>
                  </a:moveTo>
                  <a:cubicBezTo>
                    <a:pt x="23" y="10"/>
                    <a:pt x="23" y="10"/>
                    <a:pt x="23" y="1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6" y="78"/>
                    <a:pt x="16" y="78"/>
                    <a:pt x="16" y="78"/>
                  </a:cubicBezTo>
                  <a:lnTo>
                    <a:pt x="39" y="72"/>
                  </a:lnTo>
                  <a:close/>
                  <a:moveTo>
                    <a:pt x="18" y="20"/>
                  </a:moveTo>
                  <a:cubicBezTo>
                    <a:pt x="30" y="66"/>
                    <a:pt x="30" y="66"/>
                    <a:pt x="30" y="66"/>
                  </a:cubicBezTo>
                  <a:cubicBezTo>
                    <a:pt x="22" y="68"/>
                    <a:pt x="22" y="68"/>
                    <a:pt x="22" y="68"/>
                  </a:cubicBezTo>
                  <a:cubicBezTo>
                    <a:pt x="10" y="22"/>
                    <a:pt x="10" y="22"/>
                    <a:pt x="10" y="22"/>
                  </a:cubicBezTo>
                  <a:lnTo>
                    <a:pt x="18" y="2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4" name="Group 63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/>
          <p:cNvGrpSpPr/>
          <p:nvPr/>
        </p:nvGrpSpPr>
        <p:grpSpPr>
          <a:xfrm>
            <a:off x="1711884" y="5125580"/>
            <a:ext cx="2543660" cy="1079277"/>
            <a:chOff x="1711884" y="5125580"/>
            <a:chExt cx="2543660" cy="1079277"/>
          </a:xfrm>
        </p:grpSpPr>
        <p:grpSp>
          <p:nvGrpSpPr>
            <p:cNvPr id="40" name="Group 39"/>
            <p:cNvGrpSpPr/>
            <p:nvPr/>
          </p:nvGrpSpPr>
          <p:grpSpPr>
            <a:xfrm>
              <a:off x="1711884" y="5435415"/>
              <a:ext cx="2543660" cy="769442"/>
              <a:chOff x="4234235" y="5487337"/>
              <a:chExt cx="2543660" cy="769442"/>
            </a:xfrm>
          </p:grpSpPr>
          <p:sp>
            <p:nvSpPr>
              <p:cNvPr id="38" name="TextBox 37"/>
              <p:cNvSpPr txBox="1"/>
              <p:nvPr/>
            </p:nvSpPr>
            <p:spPr>
              <a:xfrm>
                <a:off x="4425844" y="5487337"/>
                <a:ext cx="216044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chemeClr val="bg1"/>
                    </a:solidFill>
                    <a:latin typeface="+mj-lt"/>
                  </a:rPr>
                  <a:t>Good service</a:t>
                </a:r>
                <a:endParaRPr lang="en-US" sz="1400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4234235" y="5795114"/>
                <a:ext cx="254366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chemeClr val="bg1"/>
                    </a:solidFill>
                  </a:rPr>
                  <a:t>A wonderful serenity has taken possession</a:t>
                </a:r>
                <a:endParaRPr lang="en-US" sz="12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60" name="Freeform 30"/>
            <p:cNvSpPr>
              <a:spLocks noEditPoints="1"/>
            </p:cNvSpPr>
            <p:nvPr/>
          </p:nvSpPr>
          <p:spPr bwMode="auto">
            <a:xfrm>
              <a:off x="2869681" y="5125580"/>
              <a:ext cx="228066" cy="230188"/>
            </a:xfrm>
            <a:custGeom>
              <a:avLst/>
              <a:gdLst>
                <a:gd name="T0" fmla="*/ 127 w 218"/>
                <a:gd name="T1" fmla="*/ 46 h 220"/>
                <a:gd name="T2" fmla="*/ 109 w 218"/>
                <a:gd name="T3" fmla="*/ 34 h 220"/>
                <a:gd name="T4" fmla="*/ 112 w 218"/>
                <a:gd name="T5" fmla="*/ 64 h 220"/>
                <a:gd name="T6" fmla="*/ 125 w 218"/>
                <a:gd name="T7" fmla="*/ 57 h 220"/>
                <a:gd name="T8" fmla="*/ 114 w 218"/>
                <a:gd name="T9" fmla="*/ 56 h 220"/>
                <a:gd name="T10" fmla="*/ 111 w 218"/>
                <a:gd name="T11" fmla="*/ 42 h 220"/>
                <a:gd name="T12" fmla="*/ 119 w 218"/>
                <a:gd name="T13" fmla="*/ 47 h 220"/>
                <a:gd name="T14" fmla="*/ 126 w 218"/>
                <a:gd name="T15" fmla="*/ 89 h 220"/>
                <a:gd name="T16" fmla="*/ 120 w 218"/>
                <a:gd name="T17" fmla="*/ 99 h 220"/>
                <a:gd name="T18" fmla="*/ 130 w 218"/>
                <a:gd name="T19" fmla="*/ 106 h 220"/>
                <a:gd name="T20" fmla="*/ 126 w 218"/>
                <a:gd name="T21" fmla="*/ 89 h 220"/>
                <a:gd name="T22" fmla="*/ 40 w 218"/>
                <a:gd name="T23" fmla="*/ 115 h 220"/>
                <a:gd name="T24" fmla="*/ 47 w 218"/>
                <a:gd name="T25" fmla="*/ 128 h 220"/>
                <a:gd name="T26" fmla="*/ 54 w 218"/>
                <a:gd name="T27" fmla="*/ 124 h 220"/>
                <a:gd name="T28" fmla="*/ 45 w 218"/>
                <a:gd name="T29" fmla="*/ 111 h 220"/>
                <a:gd name="T30" fmla="*/ 79 w 218"/>
                <a:gd name="T31" fmla="*/ 104 h 220"/>
                <a:gd name="T32" fmla="*/ 90 w 218"/>
                <a:gd name="T33" fmla="*/ 124 h 220"/>
                <a:gd name="T34" fmla="*/ 103 w 218"/>
                <a:gd name="T35" fmla="*/ 108 h 220"/>
                <a:gd name="T36" fmla="*/ 91 w 218"/>
                <a:gd name="T37" fmla="*/ 116 h 220"/>
                <a:gd name="T38" fmla="*/ 86 w 218"/>
                <a:gd name="T39" fmla="*/ 108 h 220"/>
                <a:gd name="T40" fmla="*/ 90 w 218"/>
                <a:gd name="T41" fmla="*/ 106 h 220"/>
                <a:gd name="T42" fmla="*/ 91 w 218"/>
                <a:gd name="T43" fmla="*/ 116 h 220"/>
                <a:gd name="T44" fmla="*/ 157 w 218"/>
                <a:gd name="T45" fmla="*/ 128 h 220"/>
                <a:gd name="T46" fmla="*/ 160 w 218"/>
                <a:gd name="T47" fmla="*/ 156 h 220"/>
                <a:gd name="T48" fmla="*/ 172 w 218"/>
                <a:gd name="T49" fmla="*/ 149 h 220"/>
                <a:gd name="T50" fmla="*/ 166 w 218"/>
                <a:gd name="T51" fmla="*/ 145 h 220"/>
                <a:gd name="T52" fmla="*/ 155 w 218"/>
                <a:gd name="T53" fmla="*/ 143 h 220"/>
                <a:gd name="T54" fmla="*/ 160 w 218"/>
                <a:gd name="T55" fmla="*/ 136 h 220"/>
                <a:gd name="T56" fmla="*/ 166 w 218"/>
                <a:gd name="T57" fmla="*/ 145 h 220"/>
                <a:gd name="T58" fmla="*/ 131 w 218"/>
                <a:gd name="T59" fmla="*/ 0 h 220"/>
                <a:gd name="T60" fmla="*/ 24 w 218"/>
                <a:gd name="T61" fmla="*/ 54 h 220"/>
                <a:gd name="T62" fmla="*/ 22 w 218"/>
                <a:gd name="T63" fmla="*/ 180 h 220"/>
                <a:gd name="T64" fmla="*/ 65 w 218"/>
                <a:gd name="T65" fmla="*/ 206 h 220"/>
                <a:gd name="T66" fmla="*/ 93 w 218"/>
                <a:gd name="T67" fmla="*/ 206 h 220"/>
                <a:gd name="T68" fmla="*/ 101 w 218"/>
                <a:gd name="T69" fmla="*/ 180 h 220"/>
                <a:gd name="T70" fmla="*/ 115 w 218"/>
                <a:gd name="T71" fmla="*/ 204 h 220"/>
                <a:gd name="T72" fmla="*/ 129 w 218"/>
                <a:gd name="T73" fmla="*/ 180 h 220"/>
                <a:gd name="T74" fmla="*/ 133 w 218"/>
                <a:gd name="T75" fmla="*/ 1 h 220"/>
                <a:gd name="T76" fmla="*/ 121 w 218"/>
                <a:gd name="T77" fmla="*/ 190 h 220"/>
                <a:gd name="T78" fmla="*/ 109 w 218"/>
                <a:gd name="T79" fmla="*/ 190 h 220"/>
                <a:gd name="T80" fmla="*/ 85 w 218"/>
                <a:gd name="T81" fmla="*/ 172 h 220"/>
                <a:gd name="T82" fmla="*/ 79 w 218"/>
                <a:gd name="T83" fmla="*/ 212 h 220"/>
                <a:gd name="T84" fmla="*/ 73 w 218"/>
                <a:gd name="T85" fmla="*/ 172 h 220"/>
                <a:gd name="T86" fmla="*/ 31 w 218"/>
                <a:gd name="T87" fmla="*/ 59 h 220"/>
                <a:gd name="T88" fmla="*/ 206 w 218"/>
                <a:gd name="T89" fmla="*/ 172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8" h="220">
                  <a:moveTo>
                    <a:pt x="125" y="57"/>
                  </a:moveTo>
                  <a:cubicBezTo>
                    <a:pt x="127" y="54"/>
                    <a:pt x="128" y="50"/>
                    <a:pt x="127" y="46"/>
                  </a:cubicBezTo>
                  <a:cubicBezTo>
                    <a:pt x="125" y="39"/>
                    <a:pt x="119" y="34"/>
                    <a:pt x="112" y="34"/>
                  </a:cubicBezTo>
                  <a:cubicBezTo>
                    <a:pt x="111" y="34"/>
                    <a:pt x="110" y="34"/>
                    <a:pt x="109" y="34"/>
                  </a:cubicBezTo>
                  <a:cubicBezTo>
                    <a:pt x="101" y="36"/>
                    <a:pt x="96" y="44"/>
                    <a:pt x="98" y="52"/>
                  </a:cubicBezTo>
                  <a:cubicBezTo>
                    <a:pt x="100" y="59"/>
                    <a:pt x="106" y="64"/>
                    <a:pt x="112" y="64"/>
                  </a:cubicBezTo>
                  <a:cubicBezTo>
                    <a:pt x="113" y="64"/>
                    <a:pt x="115" y="64"/>
                    <a:pt x="116" y="63"/>
                  </a:cubicBezTo>
                  <a:cubicBezTo>
                    <a:pt x="119" y="63"/>
                    <a:pt x="123" y="60"/>
                    <a:pt x="125" y="57"/>
                  </a:cubicBezTo>
                  <a:close/>
                  <a:moveTo>
                    <a:pt x="118" y="53"/>
                  </a:moveTo>
                  <a:cubicBezTo>
                    <a:pt x="117" y="54"/>
                    <a:pt x="116" y="55"/>
                    <a:pt x="114" y="56"/>
                  </a:cubicBezTo>
                  <a:cubicBezTo>
                    <a:pt x="110" y="56"/>
                    <a:pt x="107" y="54"/>
                    <a:pt x="106" y="50"/>
                  </a:cubicBezTo>
                  <a:cubicBezTo>
                    <a:pt x="105" y="47"/>
                    <a:pt x="107" y="43"/>
                    <a:pt x="111" y="42"/>
                  </a:cubicBezTo>
                  <a:cubicBezTo>
                    <a:pt x="111" y="42"/>
                    <a:pt x="112" y="42"/>
                    <a:pt x="112" y="42"/>
                  </a:cubicBezTo>
                  <a:cubicBezTo>
                    <a:pt x="116" y="42"/>
                    <a:pt x="118" y="44"/>
                    <a:pt x="119" y="47"/>
                  </a:cubicBezTo>
                  <a:cubicBezTo>
                    <a:pt x="119" y="49"/>
                    <a:pt x="119" y="51"/>
                    <a:pt x="118" y="53"/>
                  </a:cubicBezTo>
                  <a:close/>
                  <a:moveTo>
                    <a:pt x="126" y="89"/>
                  </a:moveTo>
                  <a:cubicBezTo>
                    <a:pt x="124" y="90"/>
                    <a:pt x="122" y="91"/>
                    <a:pt x="121" y="93"/>
                  </a:cubicBezTo>
                  <a:cubicBezTo>
                    <a:pt x="120" y="95"/>
                    <a:pt x="120" y="97"/>
                    <a:pt x="120" y="99"/>
                  </a:cubicBezTo>
                  <a:cubicBezTo>
                    <a:pt x="121" y="103"/>
                    <a:pt x="124" y="106"/>
                    <a:pt x="128" y="106"/>
                  </a:cubicBezTo>
                  <a:cubicBezTo>
                    <a:pt x="129" y="106"/>
                    <a:pt x="129" y="106"/>
                    <a:pt x="130" y="106"/>
                  </a:cubicBezTo>
                  <a:cubicBezTo>
                    <a:pt x="134" y="105"/>
                    <a:pt x="137" y="100"/>
                    <a:pt x="136" y="95"/>
                  </a:cubicBezTo>
                  <a:cubicBezTo>
                    <a:pt x="135" y="91"/>
                    <a:pt x="131" y="88"/>
                    <a:pt x="126" y="89"/>
                  </a:cubicBezTo>
                  <a:close/>
                  <a:moveTo>
                    <a:pt x="45" y="111"/>
                  </a:moveTo>
                  <a:cubicBezTo>
                    <a:pt x="43" y="112"/>
                    <a:pt x="41" y="113"/>
                    <a:pt x="40" y="115"/>
                  </a:cubicBezTo>
                  <a:cubicBezTo>
                    <a:pt x="39" y="117"/>
                    <a:pt x="38" y="119"/>
                    <a:pt x="39" y="121"/>
                  </a:cubicBezTo>
                  <a:cubicBezTo>
                    <a:pt x="40" y="125"/>
                    <a:pt x="43" y="128"/>
                    <a:pt x="47" y="128"/>
                  </a:cubicBezTo>
                  <a:cubicBezTo>
                    <a:pt x="47" y="128"/>
                    <a:pt x="48" y="128"/>
                    <a:pt x="49" y="128"/>
                  </a:cubicBezTo>
                  <a:cubicBezTo>
                    <a:pt x="51" y="127"/>
                    <a:pt x="53" y="126"/>
                    <a:pt x="54" y="124"/>
                  </a:cubicBezTo>
                  <a:cubicBezTo>
                    <a:pt x="55" y="122"/>
                    <a:pt x="55" y="120"/>
                    <a:pt x="55" y="118"/>
                  </a:cubicBezTo>
                  <a:cubicBezTo>
                    <a:pt x="54" y="113"/>
                    <a:pt x="49" y="110"/>
                    <a:pt x="45" y="111"/>
                  </a:cubicBezTo>
                  <a:close/>
                  <a:moveTo>
                    <a:pt x="87" y="98"/>
                  </a:moveTo>
                  <a:cubicBezTo>
                    <a:pt x="84" y="99"/>
                    <a:pt x="81" y="101"/>
                    <a:pt x="79" y="104"/>
                  </a:cubicBezTo>
                  <a:cubicBezTo>
                    <a:pt x="77" y="107"/>
                    <a:pt x="76" y="110"/>
                    <a:pt x="77" y="114"/>
                  </a:cubicBezTo>
                  <a:cubicBezTo>
                    <a:pt x="79" y="120"/>
                    <a:pt x="84" y="124"/>
                    <a:pt x="90" y="124"/>
                  </a:cubicBezTo>
                  <a:cubicBezTo>
                    <a:pt x="91" y="124"/>
                    <a:pt x="92" y="124"/>
                    <a:pt x="93" y="124"/>
                  </a:cubicBezTo>
                  <a:cubicBezTo>
                    <a:pt x="100" y="122"/>
                    <a:pt x="104" y="115"/>
                    <a:pt x="103" y="108"/>
                  </a:cubicBezTo>
                  <a:cubicBezTo>
                    <a:pt x="101" y="101"/>
                    <a:pt x="94" y="96"/>
                    <a:pt x="87" y="98"/>
                  </a:cubicBezTo>
                  <a:close/>
                  <a:moveTo>
                    <a:pt x="91" y="116"/>
                  </a:moveTo>
                  <a:cubicBezTo>
                    <a:pt x="88" y="116"/>
                    <a:pt x="86" y="115"/>
                    <a:pt x="85" y="112"/>
                  </a:cubicBezTo>
                  <a:cubicBezTo>
                    <a:pt x="85" y="111"/>
                    <a:pt x="85" y="109"/>
                    <a:pt x="86" y="108"/>
                  </a:cubicBezTo>
                  <a:cubicBezTo>
                    <a:pt x="86" y="107"/>
                    <a:pt x="88" y="106"/>
                    <a:pt x="89" y="106"/>
                  </a:cubicBezTo>
                  <a:cubicBezTo>
                    <a:pt x="89" y="106"/>
                    <a:pt x="90" y="106"/>
                    <a:pt x="90" y="106"/>
                  </a:cubicBezTo>
                  <a:cubicBezTo>
                    <a:pt x="92" y="106"/>
                    <a:pt x="94" y="107"/>
                    <a:pt x="95" y="110"/>
                  </a:cubicBezTo>
                  <a:cubicBezTo>
                    <a:pt x="96" y="112"/>
                    <a:pt x="94" y="115"/>
                    <a:pt x="91" y="116"/>
                  </a:cubicBezTo>
                  <a:close/>
                  <a:moveTo>
                    <a:pt x="174" y="139"/>
                  </a:moveTo>
                  <a:cubicBezTo>
                    <a:pt x="173" y="131"/>
                    <a:pt x="165" y="126"/>
                    <a:pt x="157" y="128"/>
                  </a:cubicBezTo>
                  <a:cubicBezTo>
                    <a:pt x="150" y="129"/>
                    <a:pt x="145" y="137"/>
                    <a:pt x="147" y="145"/>
                  </a:cubicBezTo>
                  <a:cubicBezTo>
                    <a:pt x="148" y="151"/>
                    <a:pt x="154" y="156"/>
                    <a:pt x="160" y="156"/>
                  </a:cubicBezTo>
                  <a:cubicBezTo>
                    <a:pt x="161" y="156"/>
                    <a:pt x="162" y="156"/>
                    <a:pt x="163" y="156"/>
                  </a:cubicBezTo>
                  <a:cubicBezTo>
                    <a:pt x="167" y="155"/>
                    <a:pt x="170" y="153"/>
                    <a:pt x="172" y="149"/>
                  </a:cubicBezTo>
                  <a:cubicBezTo>
                    <a:pt x="174" y="146"/>
                    <a:pt x="175" y="142"/>
                    <a:pt x="174" y="139"/>
                  </a:cubicBezTo>
                  <a:close/>
                  <a:moveTo>
                    <a:pt x="166" y="145"/>
                  </a:moveTo>
                  <a:cubicBezTo>
                    <a:pt x="165" y="146"/>
                    <a:pt x="163" y="147"/>
                    <a:pt x="162" y="148"/>
                  </a:cubicBezTo>
                  <a:cubicBezTo>
                    <a:pt x="159" y="148"/>
                    <a:pt x="155" y="146"/>
                    <a:pt x="155" y="143"/>
                  </a:cubicBezTo>
                  <a:cubicBezTo>
                    <a:pt x="154" y="140"/>
                    <a:pt x="156" y="136"/>
                    <a:pt x="159" y="136"/>
                  </a:cubicBezTo>
                  <a:cubicBezTo>
                    <a:pt x="160" y="136"/>
                    <a:pt x="160" y="136"/>
                    <a:pt x="160" y="136"/>
                  </a:cubicBezTo>
                  <a:cubicBezTo>
                    <a:pt x="163" y="136"/>
                    <a:pt x="166" y="138"/>
                    <a:pt x="166" y="140"/>
                  </a:cubicBezTo>
                  <a:cubicBezTo>
                    <a:pt x="167" y="142"/>
                    <a:pt x="166" y="144"/>
                    <a:pt x="166" y="145"/>
                  </a:cubicBezTo>
                  <a:close/>
                  <a:moveTo>
                    <a:pt x="133" y="1"/>
                  </a:moveTo>
                  <a:cubicBezTo>
                    <a:pt x="131" y="0"/>
                    <a:pt x="131" y="0"/>
                    <a:pt x="131" y="0"/>
                  </a:cubicBezTo>
                  <a:cubicBezTo>
                    <a:pt x="129" y="0"/>
                    <a:pt x="126" y="0"/>
                    <a:pt x="124" y="0"/>
                  </a:cubicBezTo>
                  <a:cubicBezTo>
                    <a:pt x="82" y="0"/>
                    <a:pt x="46" y="20"/>
                    <a:pt x="24" y="54"/>
                  </a:cubicBezTo>
                  <a:cubicBezTo>
                    <a:pt x="1" y="91"/>
                    <a:pt x="0" y="138"/>
                    <a:pt x="21" y="178"/>
                  </a:cubicBezTo>
                  <a:cubicBezTo>
                    <a:pt x="22" y="180"/>
                    <a:pt x="22" y="180"/>
                    <a:pt x="22" y="180"/>
                  </a:cubicBezTo>
                  <a:cubicBezTo>
                    <a:pt x="65" y="180"/>
                    <a:pt x="65" y="180"/>
                    <a:pt x="65" y="180"/>
                  </a:cubicBezTo>
                  <a:cubicBezTo>
                    <a:pt x="65" y="206"/>
                    <a:pt x="65" y="206"/>
                    <a:pt x="65" y="206"/>
                  </a:cubicBezTo>
                  <a:cubicBezTo>
                    <a:pt x="65" y="214"/>
                    <a:pt x="71" y="220"/>
                    <a:pt x="79" y="220"/>
                  </a:cubicBezTo>
                  <a:cubicBezTo>
                    <a:pt x="87" y="220"/>
                    <a:pt x="93" y="214"/>
                    <a:pt x="93" y="206"/>
                  </a:cubicBezTo>
                  <a:cubicBezTo>
                    <a:pt x="93" y="180"/>
                    <a:pt x="93" y="180"/>
                    <a:pt x="93" y="180"/>
                  </a:cubicBezTo>
                  <a:cubicBezTo>
                    <a:pt x="101" y="180"/>
                    <a:pt x="101" y="180"/>
                    <a:pt x="101" y="180"/>
                  </a:cubicBezTo>
                  <a:cubicBezTo>
                    <a:pt x="101" y="190"/>
                    <a:pt x="101" y="190"/>
                    <a:pt x="101" y="190"/>
                  </a:cubicBezTo>
                  <a:cubicBezTo>
                    <a:pt x="101" y="197"/>
                    <a:pt x="107" y="204"/>
                    <a:pt x="115" y="204"/>
                  </a:cubicBezTo>
                  <a:cubicBezTo>
                    <a:pt x="123" y="204"/>
                    <a:pt x="129" y="197"/>
                    <a:pt x="129" y="190"/>
                  </a:cubicBezTo>
                  <a:cubicBezTo>
                    <a:pt x="129" y="180"/>
                    <a:pt x="129" y="180"/>
                    <a:pt x="129" y="180"/>
                  </a:cubicBezTo>
                  <a:cubicBezTo>
                    <a:pt x="218" y="180"/>
                    <a:pt x="218" y="180"/>
                    <a:pt x="218" y="180"/>
                  </a:cubicBezTo>
                  <a:lnTo>
                    <a:pt x="133" y="1"/>
                  </a:lnTo>
                  <a:close/>
                  <a:moveTo>
                    <a:pt x="121" y="172"/>
                  </a:moveTo>
                  <a:cubicBezTo>
                    <a:pt x="121" y="190"/>
                    <a:pt x="121" y="190"/>
                    <a:pt x="121" y="190"/>
                  </a:cubicBezTo>
                  <a:cubicBezTo>
                    <a:pt x="121" y="193"/>
                    <a:pt x="118" y="196"/>
                    <a:pt x="115" y="196"/>
                  </a:cubicBezTo>
                  <a:cubicBezTo>
                    <a:pt x="112" y="196"/>
                    <a:pt x="109" y="193"/>
                    <a:pt x="109" y="190"/>
                  </a:cubicBezTo>
                  <a:cubicBezTo>
                    <a:pt x="109" y="172"/>
                    <a:pt x="109" y="172"/>
                    <a:pt x="109" y="172"/>
                  </a:cubicBezTo>
                  <a:cubicBezTo>
                    <a:pt x="85" y="172"/>
                    <a:pt x="85" y="172"/>
                    <a:pt x="85" y="172"/>
                  </a:cubicBezTo>
                  <a:cubicBezTo>
                    <a:pt x="85" y="206"/>
                    <a:pt x="85" y="206"/>
                    <a:pt x="85" y="206"/>
                  </a:cubicBezTo>
                  <a:cubicBezTo>
                    <a:pt x="85" y="209"/>
                    <a:pt x="82" y="212"/>
                    <a:pt x="79" y="212"/>
                  </a:cubicBezTo>
                  <a:cubicBezTo>
                    <a:pt x="76" y="212"/>
                    <a:pt x="73" y="209"/>
                    <a:pt x="73" y="206"/>
                  </a:cubicBezTo>
                  <a:cubicBezTo>
                    <a:pt x="73" y="172"/>
                    <a:pt x="73" y="172"/>
                    <a:pt x="73" y="172"/>
                  </a:cubicBezTo>
                  <a:cubicBezTo>
                    <a:pt x="27" y="172"/>
                    <a:pt x="27" y="172"/>
                    <a:pt x="27" y="172"/>
                  </a:cubicBezTo>
                  <a:cubicBezTo>
                    <a:pt x="8" y="136"/>
                    <a:pt x="10" y="92"/>
                    <a:pt x="31" y="59"/>
                  </a:cubicBezTo>
                  <a:cubicBezTo>
                    <a:pt x="52" y="26"/>
                    <a:pt x="88" y="7"/>
                    <a:pt x="129" y="9"/>
                  </a:cubicBezTo>
                  <a:cubicBezTo>
                    <a:pt x="206" y="172"/>
                    <a:pt x="206" y="172"/>
                    <a:pt x="206" y="172"/>
                  </a:cubicBezTo>
                  <a:lnTo>
                    <a:pt x="121" y="17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3" name="Group 62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/>
          <p:cNvGrpSpPr/>
          <p:nvPr/>
        </p:nvGrpSpPr>
        <p:grpSpPr>
          <a:xfrm>
            <a:off x="7936456" y="5135995"/>
            <a:ext cx="2543660" cy="1068862"/>
            <a:chOff x="7936456" y="5135995"/>
            <a:chExt cx="2543660" cy="1068862"/>
          </a:xfrm>
        </p:grpSpPr>
        <p:grpSp>
          <p:nvGrpSpPr>
            <p:cNvPr id="55" name="Group 54"/>
            <p:cNvGrpSpPr/>
            <p:nvPr/>
          </p:nvGrpSpPr>
          <p:grpSpPr>
            <a:xfrm>
              <a:off x="7936456" y="5435415"/>
              <a:ext cx="2543660" cy="769442"/>
              <a:chOff x="4234235" y="5487337"/>
              <a:chExt cx="2543660" cy="769442"/>
            </a:xfrm>
          </p:grpSpPr>
          <p:sp>
            <p:nvSpPr>
              <p:cNvPr id="56" name="TextBox 55"/>
              <p:cNvSpPr txBox="1"/>
              <p:nvPr/>
            </p:nvSpPr>
            <p:spPr>
              <a:xfrm>
                <a:off x="4425844" y="5487337"/>
                <a:ext cx="216044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chemeClr val="bg1"/>
                    </a:solidFill>
                    <a:latin typeface="+mj-lt"/>
                  </a:rPr>
                  <a:t>So delicious</a:t>
                </a:r>
                <a:endParaRPr lang="en-US" sz="1400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4234235" y="5795114"/>
                <a:ext cx="254366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chemeClr val="bg1"/>
                    </a:solidFill>
                  </a:rPr>
                  <a:t>A wonderful serenity has taken possession</a:t>
                </a:r>
                <a:endParaRPr lang="en-US" sz="12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61" name="Freeform 101"/>
            <p:cNvSpPr>
              <a:spLocks noEditPoints="1"/>
            </p:cNvSpPr>
            <p:nvPr/>
          </p:nvSpPr>
          <p:spPr bwMode="auto">
            <a:xfrm>
              <a:off x="9096905" y="5135995"/>
              <a:ext cx="222762" cy="188817"/>
            </a:xfrm>
            <a:custGeom>
              <a:avLst/>
              <a:gdLst>
                <a:gd name="T0" fmla="*/ 5 w 213"/>
                <a:gd name="T1" fmla="*/ 173 h 181"/>
                <a:gd name="T2" fmla="*/ 5 w 213"/>
                <a:gd name="T3" fmla="*/ 181 h 181"/>
                <a:gd name="T4" fmla="*/ 167 w 213"/>
                <a:gd name="T5" fmla="*/ 177 h 181"/>
                <a:gd name="T6" fmla="*/ 35 w 213"/>
                <a:gd name="T7" fmla="*/ 71 h 181"/>
                <a:gd name="T8" fmla="*/ 47 w 213"/>
                <a:gd name="T9" fmla="*/ 92 h 181"/>
                <a:gd name="T10" fmla="*/ 50 w 213"/>
                <a:gd name="T11" fmla="*/ 84 h 181"/>
                <a:gd name="T12" fmla="*/ 50 w 213"/>
                <a:gd name="T13" fmla="*/ 59 h 181"/>
                <a:gd name="T14" fmla="*/ 50 w 213"/>
                <a:gd name="T15" fmla="*/ 21 h 181"/>
                <a:gd name="T16" fmla="*/ 43 w 213"/>
                <a:gd name="T17" fmla="*/ 28 h 181"/>
                <a:gd name="T18" fmla="*/ 43 w 213"/>
                <a:gd name="T19" fmla="*/ 52 h 181"/>
                <a:gd name="T20" fmla="*/ 108 w 213"/>
                <a:gd name="T21" fmla="*/ 52 h 181"/>
                <a:gd name="T22" fmla="*/ 111 w 213"/>
                <a:gd name="T23" fmla="*/ 92 h 181"/>
                <a:gd name="T24" fmla="*/ 115 w 213"/>
                <a:gd name="T25" fmla="*/ 84 h 181"/>
                <a:gd name="T26" fmla="*/ 115 w 213"/>
                <a:gd name="T27" fmla="*/ 59 h 181"/>
                <a:gd name="T28" fmla="*/ 115 w 213"/>
                <a:gd name="T29" fmla="*/ 21 h 181"/>
                <a:gd name="T30" fmla="*/ 108 w 213"/>
                <a:gd name="T31" fmla="*/ 28 h 181"/>
                <a:gd name="T32" fmla="*/ 108 w 213"/>
                <a:gd name="T33" fmla="*/ 52 h 181"/>
                <a:gd name="T34" fmla="*/ 78 w 213"/>
                <a:gd name="T35" fmla="*/ 91 h 181"/>
                <a:gd name="T36" fmla="*/ 84 w 213"/>
                <a:gd name="T37" fmla="*/ 91 h 181"/>
                <a:gd name="T38" fmla="*/ 84 w 213"/>
                <a:gd name="T39" fmla="*/ 50 h 181"/>
                <a:gd name="T40" fmla="*/ 84 w 213"/>
                <a:gd name="T41" fmla="*/ 2 h 181"/>
                <a:gd name="T42" fmla="*/ 78 w 213"/>
                <a:gd name="T43" fmla="*/ 9 h 181"/>
                <a:gd name="T44" fmla="*/ 78 w 213"/>
                <a:gd name="T45" fmla="*/ 43 h 181"/>
                <a:gd name="T46" fmla="*/ 212 w 213"/>
                <a:gd name="T47" fmla="*/ 93 h 181"/>
                <a:gd name="T48" fmla="*/ 128 w 213"/>
                <a:gd name="T49" fmla="*/ 133 h 181"/>
                <a:gd name="T50" fmla="*/ 12 w 213"/>
                <a:gd name="T51" fmla="*/ 133 h 181"/>
                <a:gd name="T52" fmla="*/ 0 w 213"/>
                <a:gd name="T53" fmla="*/ 147 h 181"/>
                <a:gd name="T54" fmla="*/ 154 w 213"/>
                <a:gd name="T55" fmla="*/ 165 h 181"/>
                <a:gd name="T56" fmla="*/ 165 w 213"/>
                <a:gd name="T57" fmla="*/ 146 h 181"/>
                <a:gd name="T58" fmla="*/ 145 w 213"/>
                <a:gd name="T59" fmla="*/ 133 h 181"/>
                <a:gd name="T60" fmla="*/ 212 w 213"/>
                <a:gd name="T61" fmla="*/ 93 h 181"/>
                <a:gd name="T62" fmla="*/ 156 w 213"/>
                <a:gd name="T63" fmla="*/ 145 h 181"/>
                <a:gd name="T64" fmla="*/ 16 w 213"/>
                <a:gd name="T65" fmla="*/ 157 h 181"/>
                <a:gd name="T66" fmla="*/ 12 w 213"/>
                <a:gd name="T67" fmla="*/ 14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13" h="181">
                  <a:moveTo>
                    <a:pt x="162" y="173"/>
                  </a:moveTo>
                  <a:cubicBezTo>
                    <a:pt x="5" y="173"/>
                    <a:pt x="5" y="173"/>
                    <a:pt x="5" y="173"/>
                  </a:cubicBezTo>
                  <a:cubicBezTo>
                    <a:pt x="2" y="173"/>
                    <a:pt x="0" y="174"/>
                    <a:pt x="0" y="177"/>
                  </a:cubicBezTo>
                  <a:cubicBezTo>
                    <a:pt x="0" y="180"/>
                    <a:pt x="2" y="181"/>
                    <a:pt x="5" y="181"/>
                  </a:cubicBezTo>
                  <a:cubicBezTo>
                    <a:pt x="162" y="181"/>
                    <a:pt x="162" y="181"/>
                    <a:pt x="162" y="181"/>
                  </a:cubicBezTo>
                  <a:cubicBezTo>
                    <a:pt x="164" y="181"/>
                    <a:pt x="167" y="180"/>
                    <a:pt x="167" y="177"/>
                  </a:cubicBezTo>
                  <a:cubicBezTo>
                    <a:pt x="167" y="174"/>
                    <a:pt x="164" y="173"/>
                    <a:pt x="162" y="173"/>
                  </a:cubicBezTo>
                  <a:close/>
                  <a:moveTo>
                    <a:pt x="35" y="71"/>
                  </a:moveTo>
                  <a:cubicBezTo>
                    <a:pt x="35" y="79"/>
                    <a:pt x="38" y="86"/>
                    <a:pt x="43" y="91"/>
                  </a:cubicBezTo>
                  <a:cubicBezTo>
                    <a:pt x="44" y="92"/>
                    <a:pt x="46" y="92"/>
                    <a:pt x="47" y="92"/>
                  </a:cubicBezTo>
                  <a:cubicBezTo>
                    <a:pt x="48" y="92"/>
                    <a:pt x="49" y="92"/>
                    <a:pt x="50" y="91"/>
                  </a:cubicBezTo>
                  <a:cubicBezTo>
                    <a:pt x="52" y="89"/>
                    <a:pt x="52" y="86"/>
                    <a:pt x="50" y="84"/>
                  </a:cubicBezTo>
                  <a:cubicBezTo>
                    <a:pt x="47" y="80"/>
                    <a:pt x="45" y="76"/>
                    <a:pt x="45" y="71"/>
                  </a:cubicBezTo>
                  <a:cubicBezTo>
                    <a:pt x="45" y="67"/>
                    <a:pt x="47" y="62"/>
                    <a:pt x="50" y="59"/>
                  </a:cubicBezTo>
                  <a:cubicBezTo>
                    <a:pt x="55" y="54"/>
                    <a:pt x="58" y="47"/>
                    <a:pt x="58" y="40"/>
                  </a:cubicBezTo>
                  <a:cubicBezTo>
                    <a:pt x="58" y="33"/>
                    <a:pt x="55" y="26"/>
                    <a:pt x="50" y="21"/>
                  </a:cubicBezTo>
                  <a:cubicBezTo>
                    <a:pt x="48" y="19"/>
                    <a:pt x="45" y="19"/>
                    <a:pt x="43" y="21"/>
                  </a:cubicBezTo>
                  <a:cubicBezTo>
                    <a:pt x="41" y="22"/>
                    <a:pt x="41" y="26"/>
                    <a:pt x="43" y="28"/>
                  </a:cubicBezTo>
                  <a:cubicBezTo>
                    <a:pt x="47" y="31"/>
                    <a:pt x="48" y="35"/>
                    <a:pt x="48" y="40"/>
                  </a:cubicBezTo>
                  <a:cubicBezTo>
                    <a:pt x="48" y="44"/>
                    <a:pt x="47" y="49"/>
                    <a:pt x="43" y="52"/>
                  </a:cubicBezTo>
                  <a:cubicBezTo>
                    <a:pt x="38" y="57"/>
                    <a:pt x="35" y="64"/>
                    <a:pt x="35" y="71"/>
                  </a:cubicBezTo>
                  <a:close/>
                  <a:moveTo>
                    <a:pt x="108" y="52"/>
                  </a:moveTo>
                  <a:cubicBezTo>
                    <a:pt x="97" y="63"/>
                    <a:pt x="97" y="80"/>
                    <a:pt x="108" y="91"/>
                  </a:cubicBezTo>
                  <a:cubicBezTo>
                    <a:pt x="109" y="92"/>
                    <a:pt x="110" y="92"/>
                    <a:pt x="111" y="92"/>
                  </a:cubicBezTo>
                  <a:cubicBezTo>
                    <a:pt x="113" y="92"/>
                    <a:pt x="114" y="92"/>
                    <a:pt x="115" y="91"/>
                  </a:cubicBezTo>
                  <a:cubicBezTo>
                    <a:pt x="117" y="89"/>
                    <a:pt x="117" y="86"/>
                    <a:pt x="115" y="84"/>
                  </a:cubicBezTo>
                  <a:cubicBezTo>
                    <a:pt x="108" y="77"/>
                    <a:pt x="108" y="66"/>
                    <a:pt x="115" y="59"/>
                  </a:cubicBezTo>
                  <a:cubicBezTo>
                    <a:pt x="115" y="59"/>
                    <a:pt x="115" y="59"/>
                    <a:pt x="115" y="59"/>
                  </a:cubicBezTo>
                  <a:cubicBezTo>
                    <a:pt x="120" y="54"/>
                    <a:pt x="123" y="47"/>
                    <a:pt x="123" y="40"/>
                  </a:cubicBezTo>
                  <a:cubicBezTo>
                    <a:pt x="123" y="33"/>
                    <a:pt x="120" y="26"/>
                    <a:pt x="115" y="21"/>
                  </a:cubicBezTo>
                  <a:cubicBezTo>
                    <a:pt x="113" y="19"/>
                    <a:pt x="110" y="19"/>
                    <a:pt x="108" y="21"/>
                  </a:cubicBezTo>
                  <a:cubicBezTo>
                    <a:pt x="106" y="22"/>
                    <a:pt x="106" y="26"/>
                    <a:pt x="108" y="28"/>
                  </a:cubicBezTo>
                  <a:cubicBezTo>
                    <a:pt x="111" y="31"/>
                    <a:pt x="113" y="35"/>
                    <a:pt x="113" y="40"/>
                  </a:cubicBezTo>
                  <a:cubicBezTo>
                    <a:pt x="113" y="44"/>
                    <a:pt x="111" y="49"/>
                    <a:pt x="108" y="52"/>
                  </a:cubicBezTo>
                  <a:cubicBezTo>
                    <a:pt x="108" y="52"/>
                    <a:pt x="108" y="52"/>
                    <a:pt x="108" y="52"/>
                  </a:cubicBezTo>
                  <a:close/>
                  <a:moveTo>
                    <a:pt x="78" y="91"/>
                  </a:moveTo>
                  <a:cubicBezTo>
                    <a:pt x="79" y="92"/>
                    <a:pt x="80" y="92"/>
                    <a:pt x="81" y="92"/>
                  </a:cubicBezTo>
                  <a:cubicBezTo>
                    <a:pt x="82" y="92"/>
                    <a:pt x="84" y="92"/>
                    <a:pt x="84" y="91"/>
                  </a:cubicBezTo>
                  <a:cubicBezTo>
                    <a:pt x="86" y="89"/>
                    <a:pt x="86" y="86"/>
                    <a:pt x="84" y="84"/>
                  </a:cubicBezTo>
                  <a:cubicBezTo>
                    <a:pt x="75" y="74"/>
                    <a:pt x="75" y="59"/>
                    <a:pt x="84" y="50"/>
                  </a:cubicBezTo>
                  <a:cubicBezTo>
                    <a:pt x="91" y="44"/>
                    <a:pt x="94" y="35"/>
                    <a:pt x="94" y="26"/>
                  </a:cubicBezTo>
                  <a:cubicBezTo>
                    <a:pt x="94" y="17"/>
                    <a:pt x="91" y="9"/>
                    <a:pt x="84" y="2"/>
                  </a:cubicBezTo>
                  <a:cubicBezTo>
                    <a:pt x="83" y="0"/>
                    <a:pt x="79" y="0"/>
                    <a:pt x="78" y="2"/>
                  </a:cubicBezTo>
                  <a:cubicBezTo>
                    <a:pt x="76" y="4"/>
                    <a:pt x="76" y="7"/>
                    <a:pt x="78" y="9"/>
                  </a:cubicBezTo>
                  <a:cubicBezTo>
                    <a:pt x="82" y="14"/>
                    <a:pt x="84" y="20"/>
                    <a:pt x="84" y="26"/>
                  </a:cubicBezTo>
                  <a:cubicBezTo>
                    <a:pt x="84" y="33"/>
                    <a:pt x="82" y="39"/>
                    <a:pt x="78" y="43"/>
                  </a:cubicBezTo>
                  <a:cubicBezTo>
                    <a:pt x="65" y="56"/>
                    <a:pt x="65" y="78"/>
                    <a:pt x="78" y="91"/>
                  </a:cubicBezTo>
                  <a:close/>
                  <a:moveTo>
                    <a:pt x="212" y="93"/>
                  </a:moveTo>
                  <a:cubicBezTo>
                    <a:pt x="210" y="91"/>
                    <a:pt x="208" y="90"/>
                    <a:pt x="206" y="91"/>
                  </a:cubicBezTo>
                  <a:cubicBezTo>
                    <a:pt x="128" y="133"/>
                    <a:pt x="128" y="133"/>
                    <a:pt x="128" y="133"/>
                  </a:cubicBezTo>
                  <a:cubicBezTo>
                    <a:pt x="128" y="133"/>
                    <a:pt x="128" y="133"/>
                    <a:pt x="128" y="133"/>
                  </a:cubicBezTo>
                  <a:cubicBezTo>
                    <a:pt x="12" y="133"/>
                    <a:pt x="12" y="133"/>
                    <a:pt x="12" y="133"/>
                  </a:cubicBezTo>
                  <a:cubicBezTo>
                    <a:pt x="5" y="133"/>
                    <a:pt x="0" y="140"/>
                    <a:pt x="0" y="146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11" y="165"/>
                    <a:pt x="11" y="165"/>
                    <a:pt x="11" y="165"/>
                  </a:cubicBezTo>
                  <a:cubicBezTo>
                    <a:pt x="154" y="165"/>
                    <a:pt x="154" y="165"/>
                    <a:pt x="154" y="165"/>
                  </a:cubicBezTo>
                  <a:cubicBezTo>
                    <a:pt x="165" y="147"/>
                    <a:pt x="165" y="147"/>
                    <a:pt x="165" y="147"/>
                  </a:cubicBezTo>
                  <a:cubicBezTo>
                    <a:pt x="165" y="146"/>
                    <a:pt x="165" y="146"/>
                    <a:pt x="165" y="146"/>
                  </a:cubicBezTo>
                  <a:cubicBezTo>
                    <a:pt x="165" y="140"/>
                    <a:pt x="159" y="133"/>
                    <a:pt x="152" y="133"/>
                  </a:cubicBezTo>
                  <a:cubicBezTo>
                    <a:pt x="145" y="133"/>
                    <a:pt x="145" y="133"/>
                    <a:pt x="145" y="133"/>
                  </a:cubicBezTo>
                  <a:cubicBezTo>
                    <a:pt x="210" y="98"/>
                    <a:pt x="210" y="98"/>
                    <a:pt x="210" y="98"/>
                  </a:cubicBezTo>
                  <a:cubicBezTo>
                    <a:pt x="212" y="97"/>
                    <a:pt x="213" y="95"/>
                    <a:pt x="212" y="93"/>
                  </a:cubicBezTo>
                  <a:close/>
                  <a:moveTo>
                    <a:pt x="152" y="141"/>
                  </a:moveTo>
                  <a:cubicBezTo>
                    <a:pt x="154" y="141"/>
                    <a:pt x="156" y="143"/>
                    <a:pt x="156" y="145"/>
                  </a:cubicBezTo>
                  <a:cubicBezTo>
                    <a:pt x="148" y="157"/>
                    <a:pt x="148" y="157"/>
                    <a:pt x="148" y="157"/>
                  </a:cubicBezTo>
                  <a:cubicBezTo>
                    <a:pt x="16" y="157"/>
                    <a:pt x="16" y="157"/>
                    <a:pt x="16" y="157"/>
                  </a:cubicBezTo>
                  <a:cubicBezTo>
                    <a:pt x="9" y="145"/>
                    <a:pt x="9" y="145"/>
                    <a:pt x="9" y="145"/>
                  </a:cubicBezTo>
                  <a:cubicBezTo>
                    <a:pt x="9" y="143"/>
                    <a:pt x="10" y="141"/>
                    <a:pt x="12" y="141"/>
                  </a:cubicBezTo>
                  <a:lnTo>
                    <a:pt x="152" y="14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pic>
        <p:nvPicPr>
          <p:cNvPr id="14" name="图片占位符 13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screen"/>
          <a:srcRect/>
          <a:stretch>
            <a:fillRect/>
          </a:stretch>
        </p:blipFill>
        <p:spPr/>
      </p:pic>
      <p:sp>
        <p:nvSpPr>
          <p:cNvPr id="15" name="e7d195523061f1c0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 hidden="1"/>
          <p:cNvSpPr txBox="1"/>
          <p:nvPr/>
        </p:nvSpPr>
        <p:spPr>
          <a:xfrm>
            <a:off x="-355600" y="1803400"/>
            <a:ext cx="323807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/>
              <a:t>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</a:t>
            </a:r>
            <a:endParaRPr lang="zh-CN" altLang="en-US" sz="1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decel="10000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de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decel="10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: Rounded Corners 25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/>
          <p:cNvSpPr/>
          <p:nvPr/>
        </p:nvSpPr>
        <p:spPr>
          <a:xfrm>
            <a:off x="2748116" y="4118987"/>
            <a:ext cx="8344425" cy="149840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: Shape 7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/>
          <p:cNvSpPr/>
          <p:nvPr/>
        </p:nvSpPr>
        <p:spPr>
          <a:xfrm>
            <a:off x="0" y="961492"/>
            <a:ext cx="3309134" cy="5181766"/>
          </a:xfrm>
          <a:custGeom>
            <a:avLst/>
            <a:gdLst>
              <a:gd name="connsiteX0" fmla="*/ 702130 w 3234873"/>
              <a:gd name="connsiteY0" fmla="*/ 0 h 5065486"/>
              <a:gd name="connsiteX1" fmla="*/ 3234873 w 3234873"/>
              <a:gd name="connsiteY1" fmla="*/ 2532743 h 5065486"/>
              <a:gd name="connsiteX2" fmla="*/ 702130 w 3234873"/>
              <a:gd name="connsiteY2" fmla="*/ 5065486 h 5065486"/>
              <a:gd name="connsiteX3" fmla="*/ 191694 w 3234873"/>
              <a:gd name="connsiteY3" fmla="*/ 5014030 h 5065486"/>
              <a:gd name="connsiteX4" fmla="*/ 0 w 3234873"/>
              <a:gd name="connsiteY4" fmla="*/ 4964740 h 5065486"/>
              <a:gd name="connsiteX5" fmla="*/ 0 w 3234873"/>
              <a:gd name="connsiteY5" fmla="*/ 100746 h 5065486"/>
              <a:gd name="connsiteX6" fmla="*/ 191694 w 3234873"/>
              <a:gd name="connsiteY6" fmla="*/ 51456 h 5065486"/>
              <a:gd name="connsiteX7" fmla="*/ 702130 w 3234873"/>
              <a:gd name="connsiteY7" fmla="*/ 0 h 5065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34873" h="5065486">
                <a:moveTo>
                  <a:pt x="702130" y="0"/>
                </a:moveTo>
                <a:cubicBezTo>
                  <a:pt x="2100925" y="0"/>
                  <a:pt x="3234873" y="1133948"/>
                  <a:pt x="3234873" y="2532743"/>
                </a:cubicBezTo>
                <a:cubicBezTo>
                  <a:pt x="3234873" y="3931538"/>
                  <a:pt x="2100925" y="5065486"/>
                  <a:pt x="702130" y="5065486"/>
                </a:cubicBezTo>
                <a:cubicBezTo>
                  <a:pt x="527281" y="5065486"/>
                  <a:pt x="356570" y="5047768"/>
                  <a:pt x="191694" y="5014030"/>
                </a:cubicBezTo>
                <a:lnTo>
                  <a:pt x="0" y="4964740"/>
                </a:lnTo>
                <a:lnTo>
                  <a:pt x="0" y="100746"/>
                </a:lnTo>
                <a:lnTo>
                  <a:pt x="191694" y="51456"/>
                </a:lnTo>
                <a:cubicBezTo>
                  <a:pt x="356570" y="17718"/>
                  <a:pt x="527281" y="0"/>
                  <a:pt x="702130" y="0"/>
                </a:cubicBezTo>
                <a:close/>
              </a:path>
            </a:pathLst>
          </a:custGeom>
          <a:blipFill>
            <a:blip r:embed="rId2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/>
          <p:cNvSpPr txBox="1"/>
          <p:nvPr/>
        </p:nvSpPr>
        <p:spPr>
          <a:xfrm>
            <a:off x="5869402" y="2767543"/>
            <a:ext cx="5080114" cy="958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b="1" dirty="0">
                <a:solidFill>
                  <a:schemeClr val="bg1">
                    <a:lumMod val="65000"/>
                  </a:schemeClr>
                </a:solidFill>
              </a:rPr>
              <a:t>A wonderful serenity 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has taken possession of my entire soul, like these sweet mornings of spring which I enjoy with my whole heart. I am alone, and feel the charm of existence in this spot, which was created for the bliss of souls like mine. 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58" name="Group 57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/>
          <p:cNvGrpSpPr/>
          <p:nvPr/>
        </p:nvGrpSpPr>
        <p:grpSpPr>
          <a:xfrm>
            <a:off x="5869402" y="4491089"/>
            <a:ext cx="1857279" cy="754202"/>
            <a:chOff x="5869402" y="4409320"/>
            <a:chExt cx="1857279" cy="754202"/>
          </a:xfrm>
        </p:grpSpPr>
        <p:sp>
          <p:nvSpPr>
            <p:cNvPr id="56" name="TextBox 55"/>
            <p:cNvSpPr txBox="1"/>
            <p:nvPr/>
          </p:nvSpPr>
          <p:spPr>
            <a:xfrm>
              <a:off x="5869402" y="4409320"/>
              <a:ext cx="18572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  <a:latin typeface="+mj-lt"/>
                </a:rPr>
                <a:t>01. Orange</a:t>
              </a:r>
              <a:endParaRPr lang="en-US" sz="14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5869403" y="4701857"/>
              <a:ext cx="18572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</a:rPr>
                <a:t>A wonderful serenity has taken possession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9" name="Group 58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/>
          <p:cNvGrpSpPr/>
          <p:nvPr/>
        </p:nvGrpSpPr>
        <p:grpSpPr>
          <a:xfrm>
            <a:off x="8287577" y="4491089"/>
            <a:ext cx="1857279" cy="754202"/>
            <a:chOff x="5869402" y="4409320"/>
            <a:chExt cx="1857279" cy="754202"/>
          </a:xfrm>
        </p:grpSpPr>
        <p:sp>
          <p:nvSpPr>
            <p:cNvPr id="60" name="TextBox 59"/>
            <p:cNvSpPr txBox="1"/>
            <p:nvPr/>
          </p:nvSpPr>
          <p:spPr>
            <a:xfrm>
              <a:off x="5869402" y="4409320"/>
              <a:ext cx="18572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  <a:latin typeface="+mj-lt"/>
                </a:rPr>
                <a:t>02. Healthy</a:t>
              </a:r>
              <a:endParaRPr lang="en-US" sz="14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5869403" y="4701857"/>
              <a:ext cx="18572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</a:rPr>
                <a:t>A wonderful serenity has taken possession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62" name="TextBox 61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/>
          <p:cNvSpPr txBox="1"/>
          <p:nvPr/>
        </p:nvSpPr>
        <p:spPr>
          <a:xfrm>
            <a:off x="5869402" y="1339277"/>
            <a:ext cx="52231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Real Fresh</a:t>
            </a:r>
            <a:endParaRPr lang="en-US" sz="3600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  <a:p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Juice Image Slide</a:t>
            </a:r>
            <a:endParaRPr lang="en-US" sz="4400" b="1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5" name="e7d195523061f1c0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 hidden="1"/>
          <p:cNvSpPr txBox="1"/>
          <p:nvPr/>
        </p:nvSpPr>
        <p:spPr>
          <a:xfrm>
            <a:off x="-355600" y="1803400"/>
            <a:ext cx="323807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/>
              <a:t>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</a:t>
            </a:r>
            <a:endParaRPr lang="zh-CN" altLang="en-US" sz="100"/>
          </a:p>
        </p:txBody>
      </p:sp>
      <p:pic>
        <p:nvPicPr>
          <p:cNvPr id="7" name="图片占位符 6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/>
          <a:srcRect/>
          <a:stretch>
            <a:fillRect/>
          </a:stretch>
        </p:blipFill>
        <p:spPr/>
      </p:pic>
      <p:grpSp>
        <p:nvGrpSpPr>
          <p:cNvPr id="42" name="Group 41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/>
          <p:cNvGrpSpPr/>
          <p:nvPr/>
        </p:nvGrpSpPr>
        <p:grpSpPr>
          <a:xfrm>
            <a:off x="672914" y="3125830"/>
            <a:ext cx="853089" cy="853089"/>
            <a:chOff x="672914" y="3125830"/>
            <a:chExt cx="853089" cy="853089"/>
          </a:xfrm>
        </p:grpSpPr>
        <p:sp>
          <p:nvSpPr>
            <p:cNvPr id="13" name="Oval 12"/>
            <p:cNvSpPr/>
            <p:nvPr/>
          </p:nvSpPr>
          <p:spPr>
            <a:xfrm>
              <a:off x="672914" y="3125830"/>
              <a:ext cx="853089" cy="85308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812800" dist="330200" dir="5400000" sx="62000" sy="62000" algn="t" rotWithShape="0">
                <a:schemeClr val="accent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0" name="Gruppieren 309"/>
            <p:cNvGrpSpPr/>
            <p:nvPr/>
          </p:nvGrpSpPr>
          <p:grpSpPr>
            <a:xfrm>
              <a:off x="974045" y="3364255"/>
              <a:ext cx="250826" cy="376238"/>
              <a:chOff x="3985418" y="4638674"/>
              <a:chExt cx="250826" cy="376238"/>
            </a:xfrm>
            <a:solidFill>
              <a:schemeClr val="accent1"/>
            </a:solidFill>
          </p:grpSpPr>
          <p:sp>
            <p:nvSpPr>
              <p:cNvPr id="31" name="Freeform 122"/>
              <p:cNvSpPr/>
              <p:nvPr/>
            </p:nvSpPr>
            <p:spPr bwMode="auto">
              <a:xfrm>
                <a:off x="4137818" y="4935537"/>
                <a:ext cx="14288" cy="12700"/>
              </a:xfrm>
              <a:custGeom>
                <a:avLst/>
                <a:gdLst>
                  <a:gd name="T0" fmla="*/ 8 w 9"/>
                  <a:gd name="T1" fmla="*/ 3 h 9"/>
                  <a:gd name="T2" fmla="*/ 7 w 9"/>
                  <a:gd name="T3" fmla="*/ 8 h 9"/>
                  <a:gd name="T4" fmla="*/ 1 w 9"/>
                  <a:gd name="T5" fmla="*/ 7 h 9"/>
                  <a:gd name="T6" fmla="*/ 3 w 9"/>
                  <a:gd name="T7" fmla="*/ 1 h 9"/>
                  <a:gd name="T8" fmla="*/ 8 w 9"/>
                  <a:gd name="T9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9">
                    <a:moveTo>
                      <a:pt x="8" y="3"/>
                    </a:moveTo>
                    <a:cubicBezTo>
                      <a:pt x="9" y="5"/>
                      <a:pt x="9" y="7"/>
                      <a:pt x="7" y="8"/>
                    </a:cubicBezTo>
                    <a:cubicBezTo>
                      <a:pt x="5" y="9"/>
                      <a:pt x="3" y="9"/>
                      <a:pt x="1" y="7"/>
                    </a:cubicBezTo>
                    <a:cubicBezTo>
                      <a:pt x="0" y="5"/>
                      <a:pt x="1" y="2"/>
                      <a:pt x="3" y="1"/>
                    </a:cubicBezTo>
                    <a:cubicBezTo>
                      <a:pt x="5" y="0"/>
                      <a:pt x="7" y="1"/>
                      <a:pt x="8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2" name="Freeform 123"/>
              <p:cNvSpPr/>
              <p:nvPr/>
            </p:nvSpPr>
            <p:spPr bwMode="auto">
              <a:xfrm>
                <a:off x="4158456" y="4967287"/>
                <a:ext cx="12700" cy="14288"/>
              </a:xfrm>
              <a:custGeom>
                <a:avLst/>
                <a:gdLst>
                  <a:gd name="T0" fmla="*/ 8 w 9"/>
                  <a:gd name="T1" fmla="*/ 2 h 9"/>
                  <a:gd name="T2" fmla="*/ 6 w 9"/>
                  <a:gd name="T3" fmla="*/ 8 h 9"/>
                  <a:gd name="T4" fmla="*/ 1 w 9"/>
                  <a:gd name="T5" fmla="*/ 6 h 9"/>
                  <a:gd name="T6" fmla="*/ 2 w 9"/>
                  <a:gd name="T7" fmla="*/ 1 h 9"/>
                  <a:gd name="T8" fmla="*/ 8 w 9"/>
                  <a:gd name="T9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9">
                    <a:moveTo>
                      <a:pt x="8" y="2"/>
                    </a:moveTo>
                    <a:cubicBezTo>
                      <a:pt x="9" y="4"/>
                      <a:pt x="8" y="7"/>
                      <a:pt x="6" y="8"/>
                    </a:cubicBezTo>
                    <a:cubicBezTo>
                      <a:pt x="4" y="9"/>
                      <a:pt x="2" y="8"/>
                      <a:pt x="1" y="6"/>
                    </a:cubicBezTo>
                    <a:cubicBezTo>
                      <a:pt x="0" y="4"/>
                      <a:pt x="0" y="2"/>
                      <a:pt x="2" y="1"/>
                    </a:cubicBezTo>
                    <a:cubicBezTo>
                      <a:pt x="4" y="0"/>
                      <a:pt x="6" y="0"/>
                      <a:pt x="8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3" name="Freeform 124"/>
              <p:cNvSpPr/>
              <p:nvPr/>
            </p:nvSpPr>
            <p:spPr bwMode="auto">
              <a:xfrm>
                <a:off x="4158456" y="4945062"/>
                <a:ext cx="12700" cy="12700"/>
              </a:xfrm>
              <a:custGeom>
                <a:avLst/>
                <a:gdLst>
                  <a:gd name="T0" fmla="*/ 8 w 9"/>
                  <a:gd name="T1" fmla="*/ 3 h 9"/>
                  <a:gd name="T2" fmla="*/ 7 w 9"/>
                  <a:gd name="T3" fmla="*/ 8 h 9"/>
                  <a:gd name="T4" fmla="*/ 1 w 9"/>
                  <a:gd name="T5" fmla="*/ 7 h 9"/>
                  <a:gd name="T6" fmla="*/ 3 w 9"/>
                  <a:gd name="T7" fmla="*/ 1 h 9"/>
                  <a:gd name="T8" fmla="*/ 8 w 9"/>
                  <a:gd name="T9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9">
                    <a:moveTo>
                      <a:pt x="8" y="3"/>
                    </a:moveTo>
                    <a:cubicBezTo>
                      <a:pt x="9" y="5"/>
                      <a:pt x="9" y="7"/>
                      <a:pt x="7" y="8"/>
                    </a:cubicBezTo>
                    <a:cubicBezTo>
                      <a:pt x="5" y="9"/>
                      <a:pt x="3" y="9"/>
                      <a:pt x="1" y="7"/>
                    </a:cubicBezTo>
                    <a:cubicBezTo>
                      <a:pt x="0" y="5"/>
                      <a:pt x="1" y="3"/>
                      <a:pt x="3" y="1"/>
                    </a:cubicBezTo>
                    <a:cubicBezTo>
                      <a:pt x="5" y="0"/>
                      <a:pt x="7" y="1"/>
                      <a:pt x="8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4" name="Freeform 125"/>
              <p:cNvSpPr/>
              <p:nvPr/>
            </p:nvSpPr>
            <p:spPr bwMode="auto">
              <a:xfrm>
                <a:off x="4137818" y="4957762"/>
                <a:ext cx="14288" cy="14288"/>
              </a:xfrm>
              <a:custGeom>
                <a:avLst/>
                <a:gdLst>
                  <a:gd name="T0" fmla="*/ 8 w 9"/>
                  <a:gd name="T1" fmla="*/ 2 h 9"/>
                  <a:gd name="T2" fmla="*/ 6 w 9"/>
                  <a:gd name="T3" fmla="*/ 8 h 9"/>
                  <a:gd name="T4" fmla="*/ 1 w 9"/>
                  <a:gd name="T5" fmla="*/ 6 h 9"/>
                  <a:gd name="T6" fmla="*/ 2 w 9"/>
                  <a:gd name="T7" fmla="*/ 1 h 9"/>
                  <a:gd name="T8" fmla="*/ 8 w 9"/>
                  <a:gd name="T9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9">
                    <a:moveTo>
                      <a:pt x="8" y="2"/>
                    </a:moveTo>
                    <a:cubicBezTo>
                      <a:pt x="9" y="4"/>
                      <a:pt x="8" y="6"/>
                      <a:pt x="6" y="8"/>
                    </a:cubicBezTo>
                    <a:cubicBezTo>
                      <a:pt x="4" y="9"/>
                      <a:pt x="2" y="8"/>
                      <a:pt x="1" y="6"/>
                    </a:cubicBezTo>
                    <a:cubicBezTo>
                      <a:pt x="0" y="4"/>
                      <a:pt x="0" y="2"/>
                      <a:pt x="2" y="1"/>
                    </a:cubicBezTo>
                    <a:cubicBezTo>
                      <a:pt x="4" y="0"/>
                      <a:pt x="6" y="0"/>
                      <a:pt x="8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5" name="Freeform 126"/>
              <p:cNvSpPr>
                <a:spLocks noEditPoints="1"/>
              </p:cNvSpPr>
              <p:nvPr/>
            </p:nvSpPr>
            <p:spPr bwMode="auto">
              <a:xfrm>
                <a:off x="4042568" y="4702174"/>
                <a:ext cx="155575" cy="312738"/>
              </a:xfrm>
              <a:custGeom>
                <a:avLst/>
                <a:gdLst>
                  <a:gd name="T0" fmla="*/ 87 w 100"/>
                  <a:gd name="T1" fmla="*/ 200 h 200"/>
                  <a:gd name="T2" fmla="*/ 13 w 100"/>
                  <a:gd name="T3" fmla="*/ 200 h 200"/>
                  <a:gd name="T4" fmla="*/ 0 w 100"/>
                  <a:gd name="T5" fmla="*/ 187 h 200"/>
                  <a:gd name="T6" fmla="*/ 0 w 100"/>
                  <a:gd name="T7" fmla="*/ 0 h 200"/>
                  <a:gd name="T8" fmla="*/ 88 w 100"/>
                  <a:gd name="T9" fmla="*/ 0 h 200"/>
                  <a:gd name="T10" fmla="*/ 100 w 100"/>
                  <a:gd name="T11" fmla="*/ 12 h 200"/>
                  <a:gd name="T12" fmla="*/ 100 w 100"/>
                  <a:gd name="T13" fmla="*/ 187 h 200"/>
                  <a:gd name="T14" fmla="*/ 87 w 100"/>
                  <a:gd name="T15" fmla="*/ 200 h 200"/>
                  <a:gd name="T16" fmla="*/ 8 w 100"/>
                  <a:gd name="T17" fmla="*/ 8 h 200"/>
                  <a:gd name="T18" fmla="*/ 8 w 100"/>
                  <a:gd name="T19" fmla="*/ 187 h 200"/>
                  <a:gd name="T20" fmla="*/ 13 w 100"/>
                  <a:gd name="T21" fmla="*/ 192 h 200"/>
                  <a:gd name="T22" fmla="*/ 87 w 100"/>
                  <a:gd name="T23" fmla="*/ 192 h 200"/>
                  <a:gd name="T24" fmla="*/ 92 w 100"/>
                  <a:gd name="T25" fmla="*/ 187 h 200"/>
                  <a:gd name="T26" fmla="*/ 92 w 100"/>
                  <a:gd name="T27" fmla="*/ 12 h 200"/>
                  <a:gd name="T28" fmla="*/ 88 w 100"/>
                  <a:gd name="T29" fmla="*/ 8 h 200"/>
                  <a:gd name="T30" fmla="*/ 8 w 100"/>
                  <a:gd name="T31" fmla="*/ 8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0" h="200">
                    <a:moveTo>
                      <a:pt x="87" y="200"/>
                    </a:moveTo>
                    <a:cubicBezTo>
                      <a:pt x="13" y="200"/>
                      <a:pt x="13" y="200"/>
                      <a:pt x="13" y="200"/>
                    </a:cubicBezTo>
                    <a:cubicBezTo>
                      <a:pt x="6" y="200"/>
                      <a:pt x="0" y="194"/>
                      <a:pt x="0" y="18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88" y="0"/>
                      <a:pt x="88" y="0"/>
                      <a:pt x="88" y="0"/>
                    </a:cubicBezTo>
                    <a:cubicBezTo>
                      <a:pt x="95" y="0"/>
                      <a:pt x="100" y="5"/>
                      <a:pt x="100" y="12"/>
                    </a:cubicBezTo>
                    <a:cubicBezTo>
                      <a:pt x="100" y="187"/>
                      <a:pt x="100" y="187"/>
                      <a:pt x="100" y="187"/>
                    </a:cubicBezTo>
                    <a:cubicBezTo>
                      <a:pt x="100" y="194"/>
                      <a:pt x="94" y="200"/>
                      <a:pt x="87" y="200"/>
                    </a:cubicBezTo>
                    <a:close/>
                    <a:moveTo>
                      <a:pt x="8" y="8"/>
                    </a:moveTo>
                    <a:cubicBezTo>
                      <a:pt x="8" y="187"/>
                      <a:pt x="8" y="187"/>
                      <a:pt x="8" y="187"/>
                    </a:cubicBezTo>
                    <a:cubicBezTo>
                      <a:pt x="8" y="190"/>
                      <a:pt x="10" y="192"/>
                      <a:pt x="13" y="192"/>
                    </a:cubicBezTo>
                    <a:cubicBezTo>
                      <a:pt x="87" y="192"/>
                      <a:pt x="87" y="192"/>
                      <a:pt x="87" y="192"/>
                    </a:cubicBezTo>
                    <a:cubicBezTo>
                      <a:pt x="90" y="192"/>
                      <a:pt x="92" y="190"/>
                      <a:pt x="92" y="187"/>
                    </a:cubicBezTo>
                    <a:cubicBezTo>
                      <a:pt x="92" y="12"/>
                      <a:pt x="92" y="12"/>
                      <a:pt x="92" y="12"/>
                    </a:cubicBezTo>
                    <a:cubicBezTo>
                      <a:pt x="92" y="10"/>
                      <a:pt x="90" y="8"/>
                      <a:pt x="88" y="8"/>
                    </a:cubicBezTo>
                    <a:lnTo>
                      <a:pt x="8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6" name="Freeform 127"/>
              <p:cNvSpPr>
                <a:spLocks noEditPoints="1"/>
              </p:cNvSpPr>
              <p:nvPr/>
            </p:nvSpPr>
            <p:spPr bwMode="auto">
              <a:xfrm>
                <a:off x="3985418" y="4638674"/>
                <a:ext cx="125413" cy="125413"/>
              </a:xfrm>
              <a:custGeom>
                <a:avLst/>
                <a:gdLst>
                  <a:gd name="T0" fmla="*/ 44 w 80"/>
                  <a:gd name="T1" fmla="*/ 80 h 80"/>
                  <a:gd name="T2" fmla="*/ 40 w 80"/>
                  <a:gd name="T3" fmla="*/ 80 h 80"/>
                  <a:gd name="T4" fmla="*/ 0 w 80"/>
                  <a:gd name="T5" fmla="*/ 40 h 80"/>
                  <a:gd name="T6" fmla="*/ 40 w 80"/>
                  <a:gd name="T7" fmla="*/ 0 h 80"/>
                  <a:gd name="T8" fmla="*/ 80 w 80"/>
                  <a:gd name="T9" fmla="*/ 40 h 80"/>
                  <a:gd name="T10" fmla="*/ 80 w 80"/>
                  <a:gd name="T11" fmla="*/ 44 h 80"/>
                  <a:gd name="T12" fmla="*/ 79 w 80"/>
                  <a:gd name="T13" fmla="*/ 48 h 80"/>
                  <a:gd name="T14" fmla="*/ 44 w 80"/>
                  <a:gd name="T15" fmla="*/ 48 h 80"/>
                  <a:gd name="T16" fmla="*/ 44 w 80"/>
                  <a:gd name="T17" fmla="*/ 80 h 80"/>
                  <a:gd name="T18" fmla="*/ 40 w 80"/>
                  <a:gd name="T19" fmla="*/ 8 h 80"/>
                  <a:gd name="T20" fmla="*/ 8 w 80"/>
                  <a:gd name="T21" fmla="*/ 40 h 80"/>
                  <a:gd name="T22" fmla="*/ 36 w 80"/>
                  <a:gd name="T23" fmla="*/ 72 h 80"/>
                  <a:gd name="T24" fmla="*/ 36 w 80"/>
                  <a:gd name="T25" fmla="*/ 40 h 80"/>
                  <a:gd name="T26" fmla="*/ 72 w 80"/>
                  <a:gd name="T27" fmla="*/ 40 h 80"/>
                  <a:gd name="T28" fmla="*/ 40 w 80"/>
                  <a:gd name="T29" fmla="*/ 8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0" h="80">
                    <a:moveTo>
                      <a:pt x="44" y="80"/>
                    </a:moveTo>
                    <a:cubicBezTo>
                      <a:pt x="40" y="80"/>
                      <a:pt x="40" y="80"/>
                      <a:pt x="40" y="80"/>
                    </a:cubicBezTo>
                    <a:cubicBezTo>
                      <a:pt x="18" y="80"/>
                      <a:pt x="0" y="62"/>
                      <a:pt x="0" y="40"/>
                    </a:cubicBezTo>
                    <a:cubicBezTo>
                      <a:pt x="0" y="18"/>
                      <a:pt x="18" y="0"/>
                      <a:pt x="40" y="0"/>
                    </a:cubicBezTo>
                    <a:cubicBezTo>
                      <a:pt x="62" y="0"/>
                      <a:pt x="80" y="18"/>
                      <a:pt x="80" y="40"/>
                    </a:cubicBezTo>
                    <a:cubicBezTo>
                      <a:pt x="80" y="42"/>
                      <a:pt x="80" y="43"/>
                      <a:pt x="80" y="44"/>
                    </a:cubicBezTo>
                    <a:cubicBezTo>
                      <a:pt x="79" y="48"/>
                      <a:pt x="79" y="48"/>
                      <a:pt x="79" y="48"/>
                    </a:cubicBezTo>
                    <a:cubicBezTo>
                      <a:pt x="44" y="48"/>
                      <a:pt x="44" y="48"/>
                      <a:pt x="44" y="48"/>
                    </a:cubicBezTo>
                    <a:lnTo>
                      <a:pt x="44" y="80"/>
                    </a:lnTo>
                    <a:close/>
                    <a:moveTo>
                      <a:pt x="40" y="8"/>
                    </a:moveTo>
                    <a:cubicBezTo>
                      <a:pt x="22" y="8"/>
                      <a:pt x="8" y="22"/>
                      <a:pt x="8" y="40"/>
                    </a:cubicBezTo>
                    <a:cubicBezTo>
                      <a:pt x="8" y="56"/>
                      <a:pt x="20" y="70"/>
                      <a:pt x="36" y="72"/>
                    </a:cubicBezTo>
                    <a:cubicBezTo>
                      <a:pt x="36" y="40"/>
                      <a:pt x="36" y="40"/>
                      <a:pt x="36" y="40"/>
                    </a:cubicBezTo>
                    <a:cubicBezTo>
                      <a:pt x="72" y="40"/>
                      <a:pt x="72" y="40"/>
                      <a:pt x="72" y="40"/>
                    </a:cubicBezTo>
                    <a:cubicBezTo>
                      <a:pt x="72" y="22"/>
                      <a:pt x="58" y="8"/>
                      <a:pt x="4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7" name="Freeform 128"/>
              <p:cNvSpPr/>
              <p:nvPr/>
            </p:nvSpPr>
            <p:spPr bwMode="auto">
              <a:xfrm>
                <a:off x="4006056" y="4659312"/>
                <a:ext cx="47625" cy="53975"/>
              </a:xfrm>
              <a:custGeom>
                <a:avLst/>
                <a:gdLst>
                  <a:gd name="T0" fmla="*/ 24 w 30"/>
                  <a:gd name="T1" fmla="*/ 34 h 34"/>
                  <a:gd name="T2" fmla="*/ 0 w 30"/>
                  <a:gd name="T3" fmla="*/ 6 h 34"/>
                  <a:gd name="T4" fmla="*/ 6 w 30"/>
                  <a:gd name="T5" fmla="*/ 0 h 34"/>
                  <a:gd name="T6" fmla="*/ 30 w 30"/>
                  <a:gd name="T7" fmla="*/ 28 h 34"/>
                  <a:gd name="T8" fmla="*/ 24 w 30"/>
                  <a:gd name="T9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34">
                    <a:moveTo>
                      <a:pt x="24" y="34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30" y="28"/>
                    </a:lnTo>
                    <a:lnTo>
                      <a:pt x="24" y="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8" name="Freeform 129"/>
              <p:cNvSpPr/>
              <p:nvPr/>
            </p:nvSpPr>
            <p:spPr bwMode="auto">
              <a:xfrm>
                <a:off x="4044156" y="4654549"/>
                <a:ext cx="39688" cy="57150"/>
              </a:xfrm>
              <a:custGeom>
                <a:avLst/>
                <a:gdLst>
                  <a:gd name="T0" fmla="*/ 6 w 25"/>
                  <a:gd name="T1" fmla="*/ 36 h 36"/>
                  <a:gd name="T2" fmla="*/ 0 w 25"/>
                  <a:gd name="T3" fmla="*/ 32 h 36"/>
                  <a:gd name="T4" fmla="*/ 19 w 25"/>
                  <a:gd name="T5" fmla="*/ 0 h 36"/>
                  <a:gd name="T6" fmla="*/ 25 w 25"/>
                  <a:gd name="T7" fmla="*/ 4 h 36"/>
                  <a:gd name="T8" fmla="*/ 6 w 25"/>
                  <a:gd name="T9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36">
                    <a:moveTo>
                      <a:pt x="6" y="36"/>
                    </a:moveTo>
                    <a:lnTo>
                      <a:pt x="0" y="32"/>
                    </a:lnTo>
                    <a:lnTo>
                      <a:pt x="19" y="0"/>
                    </a:lnTo>
                    <a:lnTo>
                      <a:pt x="25" y="4"/>
                    </a:lnTo>
                    <a:lnTo>
                      <a:pt x="6" y="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9" name="Freeform 130"/>
              <p:cNvSpPr/>
              <p:nvPr/>
            </p:nvSpPr>
            <p:spPr bwMode="auto">
              <a:xfrm>
                <a:off x="4001293" y="4703762"/>
                <a:ext cx="50800" cy="34925"/>
              </a:xfrm>
              <a:custGeom>
                <a:avLst/>
                <a:gdLst>
                  <a:gd name="T0" fmla="*/ 4 w 32"/>
                  <a:gd name="T1" fmla="*/ 22 h 22"/>
                  <a:gd name="T2" fmla="*/ 0 w 32"/>
                  <a:gd name="T3" fmla="*/ 16 h 22"/>
                  <a:gd name="T4" fmla="*/ 28 w 32"/>
                  <a:gd name="T5" fmla="*/ 0 h 22"/>
                  <a:gd name="T6" fmla="*/ 32 w 32"/>
                  <a:gd name="T7" fmla="*/ 6 h 22"/>
                  <a:gd name="T8" fmla="*/ 4 w 32"/>
                  <a:gd name="T9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22">
                    <a:moveTo>
                      <a:pt x="4" y="22"/>
                    </a:moveTo>
                    <a:lnTo>
                      <a:pt x="0" y="16"/>
                    </a:lnTo>
                    <a:lnTo>
                      <a:pt x="28" y="0"/>
                    </a:lnTo>
                    <a:lnTo>
                      <a:pt x="32" y="6"/>
                    </a:lnTo>
                    <a:lnTo>
                      <a:pt x="4" y="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40" name="Rectangle 131"/>
              <p:cNvSpPr>
                <a:spLocks noChangeArrowheads="1"/>
              </p:cNvSpPr>
              <p:nvPr/>
            </p:nvSpPr>
            <p:spPr bwMode="auto">
              <a:xfrm>
                <a:off x="4048918" y="4802187"/>
                <a:ext cx="142875" cy="127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41" name="Freeform 132"/>
              <p:cNvSpPr/>
              <p:nvPr/>
            </p:nvSpPr>
            <p:spPr bwMode="auto">
              <a:xfrm>
                <a:off x="4123531" y="4645024"/>
                <a:ext cx="112713" cy="169863"/>
              </a:xfrm>
              <a:custGeom>
                <a:avLst/>
                <a:gdLst>
                  <a:gd name="T0" fmla="*/ 4 w 72"/>
                  <a:gd name="T1" fmla="*/ 108 h 108"/>
                  <a:gd name="T2" fmla="*/ 3 w 72"/>
                  <a:gd name="T3" fmla="*/ 108 h 108"/>
                  <a:gd name="T4" fmla="*/ 0 w 72"/>
                  <a:gd name="T5" fmla="*/ 103 h 108"/>
                  <a:gd name="T6" fmla="*/ 29 w 72"/>
                  <a:gd name="T7" fmla="*/ 9 h 108"/>
                  <a:gd name="T8" fmla="*/ 67 w 72"/>
                  <a:gd name="T9" fmla="*/ 0 h 108"/>
                  <a:gd name="T10" fmla="*/ 72 w 72"/>
                  <a:gd name="T11" fmla="*/ 3 h 108"/>
                  <a:gd name="T12" fmla="*/ 69 w 72"/>
                  <a:gd name="T13" fmla="*/ 8 h 108"/>
                  <a:gd name="T14" fmla="*/ 35 w 72"/>
                  <a:gd name="T15" fmla="*/ 15 h 108"/>
                  <a:gd name="T16" fmla="*/ 8 w 72"/>
                  <a:gd name="T17" fmla="*/ 105 h 108"/>
                  <a:gd name="T18" fmla="*/ 4 w 72"/>
                  <a:gd name="T19" fmla="*/ 108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2" h="108">
                    <a:moveTo>
                      <a:pt x="4" y="108"/>
                    </a:moveTo>
                    <a:cubicBezTo>
                      <a:pt x="4" y="108"/>
                      <a:pt x="3" y="108"/>
                      <a:pt x="3" y="108"/>
                    </a:cubicBezTo>
                    <a:cubicBezTo>
                      <a:pt x="1" y="107"/>
                      <a:pt x="0" y="105"/>
                      <a:pt x="0" y="103"/>
                    </a:cubicBezTo>
                    <a:cubicBezTo>
                      <a:pt x="29" y="9"/>
                      <a:pt x="29" y="9"/>
                      <a:pt x="29" y="9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69" y="0"/>
                      <a:pt x="71" y="1"/>
                      <a:pt x="72" y="3"/>
                    </a:cubicBezTo>
                    <a:cubicBezTo>
                      <a:pt x="72" y="5"/>
                      <a:pt x="71" y="7"/>
                      <a:pt x="69" y="8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8" y="105"/>
                      <a:pt x="8" y="105"/>
                      <a:pt x="8" y="105"/>
                    </a:cubicBezTo>
                    <a:cubicBezTo>
                      <a:pt x="7" y="107"/>
                      <a:pt x="6" y="108"/>
                      <a:pt x="4" y="10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9" presetClass="entr" presetSubtype="0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8" grpId="0" animBg="1"/>
      <p:bldP spid="29" grpId="0"/>
      <p:bldP spid="6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/>
          <p:cNvGrpSpPr/>
          <p:nvPr/>
        </p:nvGrpSpPr>
        <p:grpSpPr>
          <a:xfrm>
            <a:off x="1223134" y="1184401"/>
            <a:ext cx="4396616" cy="1578689"/>
            <a:chOff x="1223134" y="1184401"/>
            <a:chExt cx="4396616" cy="1578689"/>
          </a:xfrm>
        </p:grpSpPr>
        <p:sp>
          <p:nvSpPr>
            <p:cNvPr id="36" name="TextBox 35"/>
            <p:cNvSpPr txBox="1"/>
            <p:nvPr/>
          </p:nvSpPr>
          <p:spPr>
            <a:xfrm>
              <a:off x="1223134" y="1184401"/>
              <a:ext cx="439661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5">
                      <a:lumMod val="50000"/>
                    </a:schemeClr>
                  </a:solidFill>
                  <a:latin typeface="+mj-lt"/>
                </a:rPr>
                <a:t>Healthy</a:t>
              </a:r>
              <a:endParaRPr lang="en-US" sz="3600" dirty="0">
                <a:solidFill>
                  <a:schemeClr val="accent5">
                    <a:lumMod val="50000"/>
                  </a:schemeClr>
                </a:solidFill>
                <a:latin typeface="+mj-lt"/>
              </a:endParaRPr>
            </a:p>
            <a:p>
              <a:r>
                <a:rPr lang="en-US" sz="4400" b="1" dirty="0">
                  <a:solidFill>
                    <a:schemeClr val="accent5">
                      <a:lumMod val="50000"/>
                    </a:schemeClr>
                  </a:solidFill>
                  <a:latin typeface="+mj-lt"/>
                </a:rPr>
                <a:t>Delicious Food</a:t>
              </a:r>
              <a:endParaRPr lang="en-US" sz="4400" b="1" dirty="0">
                <a:solidFill>
                  <a:schemeClr val="accent5">
                    <a:lumMod val="50000"/>
                  </a:schemeClr>
                </a:solidFill>
                <a:latin typeface="+mj-lt"/>
              </a:endParaRPr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1358330" y="2763090"/>
              <a:ext cx="603250" cy="0"/>
              <a:chOff x="7150100" y="3662052"/>
              <a:chExt cx="603250" cy="0"/>
            </a:xfrm>
          </p:grpSpPr>
          <p:cxnSp>
            <p:nvCxnSpPr>
              <p:cNvPr id="38" name="Straight Connector 37"/>
              <p:cNvCxnSpPr/>
              <p:nvPr/>
            </p:nvCxnSpPr>
            <p:spPr>
              <a:xfrm>
                <a:off x="7150100" y="3662052"/>
                <a:ext cx="336550" cy="0"/>
              </a:xfrm>
              <a:prstGeom prst="line">
                <a:avLst/>
              </a:prstGeom>
              <a:ln w="63500" cap="rnd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7620000" y="3662052"/>
                <a:ext cx="0" cy="0"/>
              </a:xfrm>
              <a:prstGeom prst="line">
                <a:avLst/>
              </a:prstGeom>
              <a:ln w="63500" cap="rnd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7753350" y="3662052"/>
                <a:ext cx="0" cy="0"/>
              </a:xfrm>
              <a:prstGeom prst="line">
                <a:avLst/>
              </a:prstGeom>
              <a:ln w="63500" cap="rnd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1" name="TextBox 40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/>
          <p:cNvSpPr txBox="1"/>
          <p:nvPr/>
        </p:nvSpPr>
        <p:spPr>
          <a:xfrm>
            <a:off x="1223133" y="3082180"/>
            <a:ext cx="5040507" cy="958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b="1" dirty="0">
                <a:solidFill>
                  <a:schemeClr val="bg1">
                    <a:lumMod val="65000"/>
                  </a:schemeClr>
                </a:solidFill>
              </a:rPr>
              <a:t>A wonderful serenity 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has taken possession of my entire soul, like these sweet mornings of spring which I enjoy with my whole heart. I am alone, and feel the charm of existence in this spot, which was created for the bliss of souls like mine.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58" name="Group 57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/>
          <p:cNvGrpSpPr/>
          <p:nvPr/>
        </p:nvGrpSpPr>
        <p:grpSpPr>
          <a:xfrm>
            <a:off x="1358330" y="4359416"/>
            <a:ext cx="1421698" cy="1421698"/>
            <a:chOff x="1358330" y="4359416"/>
            <a:chExt cx="1421698" cy="1421698"/>
          </a:xfrm>
        </p:grpSpPr>
        <p:sp>
          <p:nvSpPr>
            <p:cNvPr id="43" name="Oval 42"/>
            <p:cNvSpPr/>
            <p:nvPr/>
          </p:nvSpPr>
          <p:spPr>
            <a:xfrm>
              <a:off x="1358330" y="4359416"/>
              <a:ext cx="1421698" cy="14216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914400" dist="469900" dir="5400000" sx="77000" sy="77000" algn="t" rotWithShape="0">
                <a:prstClr val="black">
                  <a:alpha val="2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471358" y="4686735"/>
              <a:ext cx="11956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accent1"/>
                  </a:solidFill>
                  <a:latin typeface="+mj-lt"/>
                </a:rPr>
                <a:t>77%</a:t>
              </a:r>
              <a:endParaRPr lang="en-US" sz="2800" b="1" dirty="0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471358" y="5150063"/>
              <a:ext cx="119564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solidFill>
                    <a:schemeClr val="bg1">
                      <a:lumMod val="65000"/>
                    </a:schemeClr>
                  </a:solidFill>
                </a:rPr>
                <a:t>Your text here</a:t>
              </a:r>
              <a:endParaRPr lang="en-US" sz="11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grpSp>
        <p:nvGrpSpPr>
          <p:cNvPr id="57" name="Group 56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/>
          <p:cNvGrpSpPr/>
          <p:nvPr/>
        </p:nvGrpSpPr>
        <p:grpSpPr>
          <a:xfrm>
            <a:off x="3032537" y="4359416"/>
            <a:ext cx="1421698" cy="1421698"/>
            <a:chOff x="3032537" y="4359416"/>
            <a:chExt cx="1421698" cy="1421698"/>
          </a:xfrm>
        </p:grpSpPr>
        <p:sp>
          <p:nvSpPr>
            <p:cNvPr id="48" name="Oval 47"/>
            <p:cNvSpPr/>
            <p:nvPr/>
          </p:nvSpPr>
          <p:spPr>
            <a:xfrm>
              <a:off x="3032537" y="4359416"/>
              <a:ext cx="1421698" cy="1421698"/>
            </a:xfrm>
            <a:prstGeom prst="ellipse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>
              <a:outerShdw blurRad="914400" dist="469900" dir="5400000" sx="77000" sy="77000" algn="t" rotWithShape="0">
                <a:prstClr val="black">
                  <a:alpha val="2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145565" y="4686735"/>
              <a:ext cx="11956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+mj-lt"/>
                </a:rPr>
                <a:t>125</a:t>
              </a:r>
              <a:endParaRPr lang="en-US" sz="28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3145565" y="5150063"/>
              <a:ext cx="119564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solidFill>
                    <a:schemeClr val="bg1"/>
                  </a:solidFill>
                </a:rPr>
                <a:t>Your text here</a:t>
              </a:r>
              <a:endParaRPr lang="en-US" sz="11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6" name="Group 55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/>
          <p:cNvGrpSpPr/>
          <p:nvPr/>
        </p:nvGrpSpPr>
        <p:grpSpPr>
          <a:xfrm>
            <a:off x="4706744" y="4359416"/>
            <a:ext cx="1421698" cy="1421698"/>
            <a:chOff x="4706744" y="4359416"/>
            <a:chExt cx="1421698" cy="1421698"/>
          </a:xfrm>
        </p:grpSpPr>
        <p:sp>
          <p:nvSpPr>
            <p:cNvPr id="51" name="Oval 50"/>
            <p:cNvSpPr/>
            <p:nvPr/>
          </p:nvSpPr>
          <p:spPr>
            <a:xfrm>
              <a:off x="4706744" y="4359416"/>
              <a:ext cx="1421698" cy="14216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914400" dist="469900" dir="5400000" sx="77000" sy="77000" algn="t" rotWithShape="0">
                <a:prstClr val="black">
                  <a:alpha val="2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4819772" y="4686735"/>
              <a:ext cx="11956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accent1"/>
                  </a:solidFill>
                  <a:latin typeface="+mj-lt"/>
                </a:rPr>
                <a:t>24</a:t>
              </a:r>
              <a:endParaRPr lang="en-US" sz="2800" b="1" dirty="0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4819772" y="5150063"/>
              <a:ext cx="119564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solidFill>
                    <a:schemeClr val="bg1">
                      <a:lumMod val="65000"/>
                    </a:schemeClr>
                  </a:solidFill>
                </a:rPr>
                <a:t>Your text here</a:t>
              </a:r>
              <a:endParaRPr lang="en-US" sz="11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sp>
        <p:nvSpPr>
          <p:cNvPr id="6" name="e7d195523061f1c0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 hidden="1"/>
          <p:cNvSpPr txBox="1"/>
          <p:nvPr/>
        </p:nvSpPr>
        <p:spPr>
          <a:xfrm>
            <a:off x="-355600" y="1803400"/>
            <a:ext cx="323807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/>
              <a:t>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</a:t>
            </a:r>
            <a:endParaRPr lang="zh-CN" altLang="en-US" sz="100"/>
          </a:p>
        </p:txBody>
      </p:sp>
      <p:pic>
        <p:nvPicPr>
          <p:cNvPr id="8" name="图片占位符 7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6742113" y="0"/>
            <a:ext cx="5449887" cy="685800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9" presetClass="entr" presetSubtype="0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9" presetClass="entr" presetSubtype="0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/>
          <p:cNvGrpSpPr/>
          <p:nvPr/>
        </p:nvGrpSpPr>
        <p:grpSpPr>
          <a:xfrm>
            <a:off x="7005376" y="1184401"/>
            <a:ext cx="4004187" cy="1578689"/>
            <a:chOff x="7005376" y="1184401"/>
            <a:chExt cx="4004187" cy="1578689"/>
          </a:xfrm>
        </p:grpSpPr>
        <p:sp>
          <p:nvSpPr>
            <p:cNvPr id="9" name="TextBox 8"/>
            <p:cNvSpPr txBox="1"/>
            <p:nvPr/>
          </p:nvSpPr>
          <p:spPr>
            <a:xfrm>
              <a:off x="7005376" y="1184401"/>
              <a:ext cx="400418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bg1">
                      <a:lumMod val="65000"/>
                    </a:schemeClr>
                  </a:solidFill>
                  <a:latin typeface="+mj-lt"/>
                </a:rPr>
                <a:t>Special</a:t>
              </a:r>
              <a:endParaRPr lang="en-US" sz="3600" dirty="0">
                <a:solidFill>
                  <a:schemeClr val="bg1">
                    <a:lumMod val="65000"/>
                  </a:schemeClr>
                </a:solidFill>
                <a:latin typeface="+mj-lt"/>
              </a:endParaRPr>
            </a:p>
            <a:p>
              <a:r>
                <a:rPr lang="en-US" sz="4400" b="1" dirty="0">
                  <a:solidFill>
                    <a:schemeClr val="bg1"/>
                  </a:solidFill>
                  <a:latin typeface="+mj-lt"/>
                </a:rPr>
                <a:t>Food Slide</a:t>
              </a:r>
              <a:endParaRPr lang="en-US" sz="4400" b="1" dirty="0">
                <a:solidFill>
                  <a:schemeClr val="bg1"/>
                </a:solidFill>
                <a:latin typeface="+mj-lt"/>
              </a:endParaRPr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7140572" y="2763090"/>
              <a:ext cx="603250" cy="0"/>
              <a:chOff x="7150100" y="3662052"/>
              <a:chExt cx="603250" cy="0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7150100" y="3662052"/>
                <a:ext cx="336550" cy="0"/>
              </a:xfrm>
              <a:prstGeom prst="line">
                <a:avLst/>
              </a:prstGeom>
              <a:ln w="63500" cap="rnd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7620000" y="3662052"/>
                <a:ext cx="0" cy="0"/>
              </a:xfrm>
              <a:prstGeom prst="line">
                <a:avLst/>
              </a:prstGeom>
              <a:ln w="63500" cap="rnd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7753350" y="3662052"/>
                <a:ext cx="0" cy="0"/>
              </a:xfrm>
              <a:prstGeom prst="line">
                <a:avLst/>
              </a:prstGeom>
              <a:ln w="63500" cap="rnd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1" name="TextBox 20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/>
          <p:cNvSpPr txBox="1"/>
          <p:nvPr/>
        </p:nvSpPr>
        <p:spPr>
          <a:xfrm>
            <a:off x="7005375" y="3082180"/>
            <a:ext cx="4004187" cy="1179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b="1" dirty="0">
                <a:solidFill>
                  <a:schemeClr val="bg1">
                    <a:lumMod val="65000"/>
                  </a:schemeClr>
                </a:solidFill>
              </a:rPr>
              <a:t>A wonderful serenity 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has taken possession of my entire soul, like these sweet mornings of spring which I enjoy with my whole heart. I am alone, and feel the charm of existence in this spot, which was created for the bliss of souls like mine.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5" name="Group 4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/>
          <p:cNvGrpSpPr/>
          <p:nvPr/>
        </p:nvGrpSpPr>
        <p:grpSpPr>
          <a:xfrm>
            <a:off x="7005375" y="4573846"/>
            <a:ext cx="3923562" cy="1009034"/>
            <a:chOff x="1056970" y="4152900"/>
            <a:chExt cx="3923562" cy="1009034"/>
          </a:xfrm>
        </p:grpSpPr>
        <p:sp>
          <p:nvSpPr>
            <p:cNvPr id="17" name="Rectangle: Rounded Corners 16"/>
            <p:cNvSpPr/>
            <p:nvPr/>
          </p:nvSpPr>
          <p:spPr>
            <a:xfrm>
              <a:off x="1056970" y="4152900"/>
              <a:ext cx="3923562" cy="1009034"/>
            </a:xfrm>
            <a:prstGeom prst="roundRect">
              <a:avLst>
                <a:gd name="adj" fmla="val 13008"/>
              </a:avLst>
            </a:prstGeom>
            <a:solidFill>
              <a:srgbClr val="F5F9FC"/>
            </a:solidFill>
            <a:ln>
              <a:noFill/>
            </a:ln>
            <a:effectLst>
              <a:outerShdw blurRad="1155700" dist="800100" dir="2700000" sx="84000" sy="84000" algn="tl" rotWithShape="0">
                <a:schemeClr val="tx1">
                  <a:alpha val="16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: Rounded Corners 32"/>
            <p:cNvSpPr/>
            <p:nvPr/>
          </p:nvSpPr>
          <p:spPr>
            <a:xfrm>
              <a:off x="1056970" y="4152900"/>
              <a:ext cx="2880030" cy="1009034"/>
            </a:xfrm>
            <a:prstGeom prst="roundRect">
              <a:avLst>
                <a:gd name="adj" fmla="val 13008"/>
              </a:avLst>
            </a:prstGeom>
            <a:solidFill>
              <a:schemeClr val="bg1"/>
            </a:solidFill>
            <a:ln>
              <a:noFill/>
            </a:ln>
            <a:effectLst>
              <a:outerShdw blurRad="228600" dist="76200" dir="2700000" sx="98000" sy="98000" algn="tl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1254222" y="4314188"/>
              <a:ext cx="2485526" cy="686458"/>
              <a:chOff x="1166893" y="4243695"/>
              <a:chExt cx="2485526" cy="686458"/>
            </a:xfrm>
          </p:grpSpPr>
          <p:sp>
            <p:nvSpPr>
              <p:cNvPr id="35" name="TextBox 34"/>
              <p:cNvSpPr txBox="1"/>
              <p:nvPr/>
            </p:nvSpPr>
            <p:spPr>
              <a:xfrm>
                <a:off x="1166893" y="4636803"/>
                <a:ext cx="2485526" cy="2933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1200" dirty="0">
                    <a:solidFill>
                      <a:schemeClr val="bg1">
                        <a:lumMod val="65000"/>
                      </a:schemeClr>
                    </a:solidFill>
                  </a:rPr>
                  <a:t>Chocolate donut</a:t>
                </a:r>
                <a:endParaRPr lang="en-US" sz="12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1166893" y="4243695"/>
                <a:ext cx="2485526" cy="4312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2000" b="1" dirty="0">
                    <a:solidFill>
                      <a:schemeClr val="accent1"/>
                    </a:solidFill>
                    <a:latin typeface="+mj-lt"/>
                  </a:rPr>
                  <a:t>Today’s </a:t>
                </a:r>
                <a:r>
                  <a:rPr lang="en-US" sz="2000" b="1" dirty="0" err="1">
                    <a:solidFill>
                      <a:schemeClr val="accent1"/>
                    </a:solidFill>
                    <a:latin typeface="+mj-lt"/>
                  </a:rPr>
                  <a:t>Favourite</a:t>
                </a:r>
                <a:r>
                  <a:rPr lang="en-US" sz="2000" b="1" dirty="0">
                    <a:solidFill>
                      <a:schemeClr val="accent1"/>
                    </a:solidFill>
                    <a:latin typeface="+mj-lt"/>
                  </a:rPr>
                  <a:t>!</a:t>
                </a:r>
                <a:endParaRPr lang="en-US" sz="2000" b="1" dirty="0">
                  <a:solidFill>
                    <a:schemeClr val="accent1"/>
                  </a:solidFill>
                  <a:latin typeface="+mj-lt"/>
                </a:endParaRP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3979498" y="4181741"/>
              <a:ext cx="927446" cy="9056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2800" baseline="70000" dirty="0">
                  <a:solidFill>
                    <a:schemeClr val="bg1">
                      <a:lumMod val="65000"/>
                    </a:schemeClr>
                  </a:solidFill>
                  <a:latin typeface="+mj-lt"/>
                </a:rPr>
                <a:t>$</a:t>
              </a:r>
              <a:r>
                <a:rPr lang="en-US" sz="4800" dirty="0">
                  <a:solidFill>
                    <a:schemeClr val="bg1">
                      <a:lumMod val="65000"/>
                    </a:schemeClr>
                  </a:solidFill>
                  <a:latin typeface="+mj-lt"/>
                </a:rPr>
                <a:t>5</a:t>
              </a:r>
              <a:endParaRPr lang="en-US" sz="4800" dirty="0">
                <a:solidFill>
                  <a:schemeClr val="bg1">
                    <a:lumMod val="65000"/>
                  </a:schemeClr>
                </a:solidFill>
                <a:latin typeface="+mj-lt"/>
              </a:endParaRPr>
            </a:p>
          </p:txBody>
        </p:sp>
      </p:grpSp>
      <p:sp>
        <p:nvSpPr>
          <p:cNvPr id="8" name="e7d195523061f1c0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 hidden="1"/>
          <p:cNvSpPr txBox="1"/>
          <p:nvPr/>
        </p:nvSpPr>
        <p:spPr>
          <a:xfrm>
            <a:off x="-355600" y="1803400"/>
            <a:ext cx="323807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/>
              <a:t>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</a:t>
            </a:r>
            <a:endParaRPr lang="zh-CN" altLang="en-US" sz="100"/>
          </a:p>
        </p:txBody>
      </p:sp>
      <p:pic>
        <p:nvPicPr>
          <p:cNvPr id="11" name="图片占位符 10"/>
          <p:cNvPicPr>
            <a:picLocks noGrp="1" noChangeAspect="1"/>
          </p:cNvPicPr>
          <p:nvPr>
            <p:ph type="pic" sz="quarter" idx="10"/>
          </p:nvPr>
        </p:nvPicPr>
        <p:blipFill>
          <a:blip r:embed="rId1" cstate="screen"/>
          <a:srcRect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/>
            </a:gs>
            <a:gs pos="100000">
              <a:schemeClr val="accent5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/>
          <p:cNvSpPr txBox="1"/>
          <p:nvPr/>
        </p:nvSpPr>
        <p:spPr>
          <a:xfrm>
            <a:off x="687323" y="3851166"/>
            <a:ext cx="2482645" cy="1179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b="1" dirty="0">
                <a:solidFill>
                  <a:schemeClr val="bg1"/>
                </a:solidFill>
              </a:rPr>
              <a:t>A wonderful serenity </a:t>
            </a:r>
            <a:r>
              <a:rPr lang="en-US" sz="1200" dirty="0">
                <a:solidFill>
                  <a:schemeClr val="bg1"/>
                </a:solidFill>
              </a:rPr>
              <a:t>has taken possession of my entire soul, like these sweet mornings of spring which I enjoy with my whole heart. </a:t>
            </a:r>
            <a:endParaRPr lang="en-US" sz="1200" dirty="0">
              <a:solidFill>
                <a:schemeClr val="bg1"/>
              </a:solidFill>
            </a:endParaRPr>
          </a:p>
        </p:txBody>
      </p:sp>
      <p:grpSp>
        <p:nvGrpSpPr>
          <p:cNvPr id="4" name="Group 3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/>
          <p:cNvGrpSpPr/>
          <p:nvPr/>
        </p:nvGrpSpPr>
        <p:grpSpPr>
          <a:xfrm>
            <a:off x="628331" y="1596464"/>
            <a:ext cx="3368482" cy="1982000"/>
            <a:chOff x="628331" y="1596464"/>
            <a:chExt cx="3368482" cy="1982000"/>
          </a:xfrm>
        </p:grpSpPr>
        <p:sp>
          <p:nvSpPr>
            <p:cNvPr id="11" name="TextBox 10"/>
            <p:cNvSpPr txBox="1"/>
            <p:nvPr/>
          </p:nvSpPr>
          <p:spPr>
            <a:xfrm>
              <a:off x="628331" y="1596464"/>
              <a:ext cx="3368482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500" b="1" dirty="0">
                  <a:solidFill>
                    <a:schemeClr val="bg1"/>
                  </a:solidFill>
                  <a:effectLst>
                    <a:outerShdw blurRad="482600" dist="241300" dir="5400000" sx="80000" sy="80000" algn="t" rotWithShape="0">
                      <a:prstClr val="black">
                        <a:alpha val="22000"/>
                      </a:prstClr>
                    </a:outerShdw>
                  </a:effectLst>
                </a:rPr>
                <a:t>20k</a:t>
              </a:r>
              <a:endParaRPr lang="en-US" sz="11500" b="1" dirty="0">
                <a:solidFill>
                  <a:schemeClr val="bg1"/>
                </a:solidFill>
                <a:effectLst>
                  <a:outerShdw blurRad="482600" dist="241300" dir="5400000" sx="80000" sy="80000" algn="t" rotWithShape="0">
                    <a:prstClr val="black">
                      <a:alpha val="22000"/>
                    </a:prstClr>
                  </a:outerShdw>
                </a:effectLst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87323" y="3215031"/>
              <a:ext cx="2789418" cy="3634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600" b="1" dirty="0">
                  <a:solidFill>
                    <a:schemeClr val="bg1"/>
                  </a:solidFill>
                  <a:latin typeface="+mj-lt"/>
                </a:rPr>
                <a:t>ORIGINAL FOOD</a:t>
              </a:r>
              <a:endParaRPr lang="en-US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2" name="Group 1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/>
          <p:cNvGrpSpPr/>
          <p:nvPr/>
        </p:nvGrpSpPr>
        <p:grpSpPr>
          <a:xfrm>
            <a:off x="9030693" y="2082380"/>
            <a:ext cx="2315258" cy="1496084"/>
            <a:chOff x="9030693" y="2082380"/>
            <a:chExt cx="2315258" cy="1496084"/>
          </a:xfrm>
        </p:grpSpPr>
        <p:grpSp>
          <p:nvGrpSpPr>
            <p:cNvPr id="18" name="Group 17"/>
            <p:cNvGrpSpPr/>
            <p:nvPr/>
          </p:nvGrpSpPr>
          <p:grpSpPr>
            <a:xfrm>
              <a:off x="9030693" y="2495480"/>
              <a:ext cx="2315258" cy="1082984"/>
              <a:chOff x="9030693" y="2495480"/>
              <a:chExt cx="2315258" cy="1082984"/>
            </a:xfrm>
          </p:grpSpPr>
          <p:sp>
            <p:nvSpPr>
              <p:cNvPr id="16" name="TextBox 15"/>
              <p:cNvSpPr txBox="1"/>
              <p:nvPr/>
            </p:nvSpPr>
            <p:spPr>
              <a:xfrm>
                <a:off x="9030693" y="2495480"/>
                <a:ext cx="231525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>
                    <a:solidFill>
                      <a:schemeClr val="bg1"/>
                    </a:solidFill>
                    <a:latin typeface="+mj-lt"/>
                  </a:rPr>
                  <a:t>Nice dessert</a:t>
                </a:r>
                <a:endParaRPr lang="en-US" sz="16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9030693" y="2821334"/>
                <a:ext cx="2315258" cy="7571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1200" dirty="0">
                    <a:solidFill>
                      <a:schemeClr val="bg1"/>
                    </a:solidFill>
                  </a:rPr>
                  <a:t>A wonderful serenity has taken possession of my entire soul, like these sweet mornings.</a:t>
                </a:r>
                <a:endParaRPr lang="en-US" sz="12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1" name="Freeform 89"/>
            <p:cNvSpPr>
              <a:spLocks noEditPoints="1"/>
            </p:cNvSpPr>
            <p:nvPr/>
          </p:nvSpPr>
          <p:spPr bwMode="auto">
            <a:xfrm>
              <a:off x="9148392" y="2082380"/>
              <a:ext cx="305476" cy="305476"/>
            </a:xfrm>
            <a:custGeom>
              <a:avLst/>
              <a:gdLst>
                <a:gd name="T0" fmla="*/ 205 w 216"/>
                <a:gd name="T1" fmla="*/ 179 h 216"/>
                <a:gd name="T2" fmla="*/ 12 w 216"/>
                <a:gd name="T3" fmla="*/ 179 h 216"/>
                <a:gd name="T4" fmla="*/ 0 w 216"/>
                <a:gd name="T5" fmla="*/ 199 h 216"/>
                <a:gd name="T6" fmla="*/ 15 w 216"/>
                <a:gd name="T7" fmla="*/ 216 h 216"/>
                <a:gd name="T8" fmla="*/ 216 w 216"/>
                <a:gd name="T9" fmla="*/ 201 h 216"/>
                <a:gd name="T10" fmla="*/ 204 w 216"/>
                <a:gd name="T11" fmla="*/ 184 h 216"/>
                <a:gd name="T12" fmla="*/ 197 w 216"/>
                <a:gd name="T13" fmla="*/ 179 h 216"/>
                <a:gd name="T14" fmla="*/ 20 w 216"/>
                <a:gd name="T15" fmla="*/ 184 h 216"/>
                <a:gd name="T16" fmla="*/ 108 w 216"/>
                <a:gd name="T17" fmla="*/ 92 h 216"/>
                <a:gd name="T18" fmla="*/ 200 w 216"/>
                <a:gd name="T19" fmla="*/ 208 h 216"/>
                <a:gd name="T20" fmla="*/ 8 w 216"/>
                <a:gd name="T21" fmla="*/ 201 h 216"/>
                <a:gd name="T22" fmla="*/ 15 w 216"/>
                <a:gd name="T23" fmla="*/ 192 h 216"/>
                <a:gd name="T24" fmla="*/ 208 w 216"/>
                <a:gd name="T25" fmla="*/ 199 h 216"/>
                <a:gd name="T26" fmla="*/ 44 w 216"/>
                <a:gd name="T27" fmla="*/ 175 h 216"/>
                <a:gd name="T28" fmla="*/ 106 w 216"/>
                <a:gd name="T29" fmla="*/ 113 h 216"/>
                <a:gd name="T30" fmla="*/ 106 w 216"/>
                <a:gd name="T31" fmla="*/ 105 h 216"/>
                <a:gd name="T32" fmla="*/ 44 w 216"/>
                <a:gd name="T33" fmla="*/ 175 h 216"/>
                <a:gd name="T34" fmla="*/ 97 w 216"/>
                <a:gd name="T35" fmla="*/ 80 h 216"/>
                <a:gd name="T36" fmla="*/ 109 w 216"/>
                <a:gd name="T37" fmla="*/ 71 h 216"/>
                <a:gd name="T38" fmla="*/ 124 w 216"/>
                <a:gd name="T39" fmla="*/ 83 h 216"/>
                <a:gd name="T40" fmla="*/ 109 w 216"/>
                <a:gd name="T41" fmla="*/ 64 h 216"/>
                <a:gd name="T42" fmla="*/ 88 w 216"/>
                <a:gd name="T43" fmla="*/ 80 h 216"/>
                <a:gd name="T44" fmla="*/ 48 w 216"/>
                <a:gd name="T45" fmla="*/ 48 h 216"/>
                <a:gd name="T46" fmla="*/ 51 w 216"/>
                <a:gd name="T47" fmla="*/ 73 h 216"/>
                <a:gd name="T48" fmla="*/ 54 w 216"/>
                <a:gd name="T49" fmla="*/ 66 h 216"/>
                <a:gd name="T50" fmla="*/ 55 w 216"/>
                <a:gd name="T51" fmla="*/ 53 h 216"/>
                <a:gd name="T52" fmla="*/ 55 w 216"/>
                <a:gd name="T53" fmla="*/ 29 h 216"/>
                <a:gd name="T54" fmla="*/ 49 w 216"/>
                <a:gd name="T55" fmla="*/ 35 h 216"/>
                <a:gd name="T56" fmla="*/ 49 w 216"/>
                <a:gd name="T57" fmla="*/ 47 h 216"/>
                <a:gd name="T58" fmla="*/ 100 w 216"/>
                <a:gd name="T59" fmla="*/ 20 h 216"/>
                <a:gd name="T60" fmla="*/ 103 w 216"/>
                <a:gd name="T61" fmla="*/ 45 h 216"/>
                <a:gd name="T62" fmla="*/ 106 w 216"/>
                <a:gd name="T63" fmla="*/ 38 h 216"/>
                <a:gd name="T64" fmla="*/ 107 w 216"/>
                <a:gd name="T65" fmla="*/ 25 h 216"/>
                <a:gd name="T66" fmla="*/ 107 w 216"/>
                <a:gd name="T67" fmla="*/ 1 h 216"/>
                <a:gd name="T68" fmla="*/ 101 w 216"/>
                <a:gd name="T69" fmla="*/ 7 h 216"/>
                <a:gd name="T70" fmla="*/ 101 w 216"/>
                <a:gd name="T71" fmla="*/ 19 h 216"/>
                <a:gd name="T72" fmla="*/ 160 w 216"/>
                <a:gd name="T73" fmla="*/ 56 h 216"/>
                <a:gd name="T74" fmla="*/ 163 w 216"/>
                <a:gd name="T75" fmla="*/ 81 h 216"/>
                <a:gd name="T76" fmla="*/ 166 w 216"/>
                <a:gd name="T77" fmla="*/ 74 h 216"/>
                <a:gd name="T78" fmla="*/ 167 w 216"/>
                <a:gd name="T79" fmla="*/ 61 h 216"/>
                <a:gd name="T80" fmla="*/ 167 w 216"/>
                <a:gd name="T81" fmla="*/ 37 h 216"/>
                <a:gd name="T82" fmla="*/ 161 w 216"/>
                <a:gd name="T83" fmla="*/ 43 h 216"/>
                <a:gd name="T84" fmla="*/ 161 w 216"/>
                <a:gd name="T85" fmla="*/ 55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16" h="216">
                  <a:moveTo>
                    <a:pt x="204" y="184"/>
                  </a:moveTo>
                  <a:cubicBezTo>
                    <a:pt x="204" y="183"/>
                    <a:pt x="205" y="181"/>
                    <a:pt x="205" y="179"/>
                  </a:cubicBezTo>
                  <a:cubicBezTo>
                    <a:pt x="205" y="126"/>
                    <a:pt x="161" y="84"/>
                    <a:pt x="108" y="84"/>
                  </a:cubicBezTo>
                  <a:cubicBezTo>
                    <a:pt x="55" y="84"/>
                    <a:pt x="12" y="126"/>
                    <a:pt x="12" y="179"/>
                  </a:cubicBezTo>
                  <a:cubicBezTo>
                    <a:pt x="12" y="181"/>
                    <a:pt x="12" y="183"/>
                    <a:pt x="12" y="184"/>
                  </a:cubicBezTo>
                  <a:cubicBezTo>
                    <a:pt x="5" y="186"/>
                    <a:pt x="0" y="192"/>
                    <a:pt x="0" y="199"/>
                  </a:cubicBezTo>
                  <a:cubicBezTo>
                    <a:pt x="0" y="201"/>
                    <a:pt x="0" y="201"/>
                    <a:pt x="0" y="201"/>
                  </a:cubicBezTo>
                  <a:cubicBezTo>
                    <a:pt x="0" y="209"/>
                    <a:pt x="7" y="216"/>
                    <a:pt x="15" y="216"/>
                  </a:cubicBezTo>
                  <a:cubicBezTo>
                    <a:pt x="201" y="216"/>
                    <a:pt x="201" y="216"/>
                    <a:pt x="201" y="216"/>
                  </a:cubicBezTo>
                  <a:cubicBezTo>
                    <a:pt x="209" y="216"/>
                    <a:pt x="216" y="209"/>
                    <a:pt x="216" y="201"/>
                  </a:cubicBezTo>
                  <a:cubicBezTo>
                    <a:pt x="216" y="199"/>
                    <a:pt x="216" y="199"/>
                    <a:pt x="216" y="199"/>
                  </a:cubicBezTo>
                  <a:cubicBezTo>
                    <a:pt x="216" y="192"/>
                    <a:pt x="211" y="186"/>
                    <a:pt x="204" y="184"/>
                  </a:cubicBezTo>
                  <a:close/>
                  <a:moveTo>
                    <a:pt x="108" y="92"/>
                  </a:moveTo>
                  <a:cubicBezTo>
                    <a:pt x="157" y="92"/>
                    <a:pt x="197" y="130"/>
                    <a:pt x="197" y="179"/>
                  </a:cubicBezTo>
                  <a:cubicBezTo>
                    <a:pt x="197" y="180"/>
                    <a:pt x="196" y="182"/>
                    <a:pt x="196" y="184"/>
                  </a:cubicBezTo>
                  <a:cubicBezTo>
                    <a:pt x="20" y="184"/>
                    <a:pt x="20" y="184"/>
                    <a:pt x="20" y="184"/>
                  </a:cubicBezTo>
                  <a:cubicBezTo>
                    <a:pt x="20" y="182"/>
                    <a:pt x="20" y="180"/>
                    <a:pt x="20" y="179"/>
                  </a:cubicBezTo>
                  <a:cubicBezTo>
                    <a:pt x="20" y="130"/>
                    <a:pt x="59" y="92"/>
                    <a:pt x="108" y="92"/>
                  </a:cubicBezTo>
                  <a:close/>
                  <a:moveTo>
                    <a:pt x="208" y="201"/>
                  </a:moveTo>
                  <a:cubicBezTo>
                    <a:pt x="208" y="204"/>
                    <a:pt x="204" y="208"/>
                    <a:pt x="200" y="208"/>
                  </a:cubicBezTo>
                  <a:cubicBezTo>
                    <a:pt x="16" y="208"/>
                    <a:pt x="16" y="208"/>
                    <a:pt x="16" y="208"/>
                  </a:cubicBezTo>
                  <a:cubicBezTo>
                    <a:pt x="12" y="208"/>
                    <a:pt x="8" y="204"/>
                    <a:pt x="8" y="201"/>
                  </a:cubicBezTo>
                  <a:cubicBezTo>
                    <a:pt x="8" y="199"/>
                    <a:pt x="8" y="199"/>
                    <a:pt x="8" y="199"/>
                  </a:cubicBezTo>
                  <a:cubicBezTo>
                    <a:pt x="8" y="195"/>
                    <a:pt x="11" y="192"/>
                    <a:pt x="15" y="192"/>
                  </a:cubicBezTo>
                  <a:cubicBezTo>
                    <a:pt x="201" y="192"/>
                    <a:pt x="201" y="192"/>
                    <a:pt x="201" y="192"/>
                  </a:cubicBezTo>
                  <a:cubicBezTo>
                    <a:pt x="205" y="192"/>
                    <a:pt x="208" y="195"/>
                    <a:pt x="208" y="199"/>
                  </a:cubicBezTo>
                  <a:lnTo>
                    <a:pt x="208" y="201"/>
                  </a:lnTo>
                  <a:close/>
                  <a:moveTo>
                    <a:pt x="44" y="175"/>
                  </a:moveTo>
                  <a:cubicBezTo>
                    <a:pt x="46" y="175"/>
                    <a:pt x="48" y="173"/>
                    <a:pt x="48" y="171"/>
                  </a:cubicBezTo>
                  <a:cubicBezTo>
                    <a:pt x="48" y="139"/>
                    <a:pt x="74" y="113"/>
                    <a:pt x="106" y="113"/>
                  </a:cubicBezTo>
                  <a:cubicBezTo>
                    <a:pt x="108" y="113"/>
                    <a:pt x="110" y="111"/>
                    <a:pt x="110" y="109"/>
                  </a:cubicBezTo>
                  <a:cubicBezTo>
                    <a:pt x="110" y="107"/>
                    <a:pt x="108" y="105"/>
                    <a:pt x="106" y="105"/>
                  </a:cubicBezTo>
                  <a:cubicBezTo>
                    <a:pt x="69" y="105"/>
                    <a:pt x="40" y="135"/>
                    <a:pt x="40" y="171"/>
                  </a:cubicBezTo>
                  <a:cubicBezTo>
                    <a:pt x="40" y="173"/>
                    <a:pt x="41" y="175"/>
                    <a:pt x="44" y="175"/>
                  </a:cubicBezTo>
                  <a:close/>
                  <a:moveTo>
                    <a:pt x="93" y="84"/>
                  </a:moveTo>
                  <a:cubicBezTo>
                    <a:pt x="95" y="84"/>
                    <a:pt x="97" y="82"/>
                    <a:pt x="97" y="80"/>
                  </a:cubicBezTo>
                  <a:cubicBezTo>
                    <a:pt x="97" y="75"/>
                    <a:pt x="102" y="71"/>
                    <a:pt x="107" y="71"/>
                  </a:cubicBezTo>
                  <a:cubicBezTo>
                    <a:pt x="109" y="71"/>
                    <a:pt x="109" y="71"/>
                    <a:pt x="109" y="71"/>
                  </a:cubicBezTo>
                  <a:cubicBezTo>
                    <a:pt x="115" y="71"/>
                    <a:pt x="119" y="75"/>
                    <a:pt x="119" y="80"/>
                  </a:cubicBezTo>
                  <a:cubicBezTo>
                    <a:pt x="119" y="82"/>
                    <a:pt x="121" y="83"/>
                    <a:pt x="124" y="83"/>
                  </a:cubicBezTo>
                  <a:cubicBezTo>
                    <a:pt x="126" y="83"/>
                    <a:pt x="128" y="82"/>
                    <a:pt x="128" y="80"/>
                  </a:cubicBezTo>
                  <a:cubicBezTo>
                    <a:pt x="128" y="71"/>
                    <a:pt x="119" y="64"/>
                    <a:pt x="109" y="64"/>
                  </a:cubicBezTo>
                  <a:cubicBezTo>
                    <a:pt x="107" y="64"/>
                    <a:pt x="107" y="64"/>
                    <a:pt x="107" y="64"/>
                  </a:cubicBezTo>
                  <a:cubicBezTo>
                    <a:pt x="97" y="64"/>
                    <a:pt x="88" y="71"/>
                    <a:pt x="88" y="80"/>
                  </a:cubicBezTo>
                  <a:cubicBezTo>
                    <a:pt x="88" y="82"/>
                    <a:pt x="90" y="84"/>
                    <a:pt x="93" y="84"/>
                  </a:cubicBezTo>
                  <a:close/>
                  <a:moveTo>
                    <a:pt x="48" y="48"/>
                  </a:moveTo>
                  <a:cubicBezTo>
                    <a:pt x="41" y="55"/>
                    <a:pt x="41" y="65"/>
                    <a:pt x="48" y="72"/>
                  </a:cubicBezTo>
                  <a:cubicBezTo>
                    <a:pt x="49" y="73"/>
                    <a:pt x="50" y="73"/>
                    <a:pt x="51" y="73"/>
                  </a:cubicBezTo>
                  <a:cubicBezTo>
                    <a:pt x="52" y="73"/>
                    <a:pt x="53" y="73"/>
                    <a:pt x="54" y="72"/>
                  </a:cubicBezTo>
                  <a:cubicBezTo>
                    <a:pt x="55" y="70"/>
                    <a:pt x="55" y="68"/>
                    <a:pt x="54" y="66"/>
                  </a:cubicBezTo>
                  <a:cubicBezTo>
                    <a:pt x="50" y="63"/>
                    <a:pt x="50" y="58"/>
                    <a:pt x="53" y="54"/>
                  </a:cubicBezTo>
                  <a:cubicBezTo>
                    <a:pt x="54" y="54"/>
                    <a:pt x="54" y="54"/>
                    <a:pt x="55" y="53"/>
                  </a:cubicBezTo>
                  <a:cubicBezTo>
                    <a:pt x="58" y="50"/>
                    <a:pt x="60" y="46"/>
                    <a:pt x="60" y="41"/>
                  </a:cubicBezTo>
                  <a:cubicBezTo>
                    <a:pt x="60" y="37"/>
                    <a:pt x="58" y="32"/>
                    <a:pt x="55" y="29"/>
                  </a:cubicBezTo>
                  <a:cubicBezTo>
                    <a:pt x="53" y="28"/>
                    <a:pt x="51" y="28"/>
                    <a:pt x="49" y="29"/>
                  </a:cubicBezTo>
                  <a:cubicBezTo>
                    <a:pt x="47" y="31"/>
                    <a:pt x="47" y="33"/>
                    <a:pt x="49" y="35"/>
                  </a:cubicBezTo>
                  <a:cubicBezTo>
                    <a:pt x="51" y="37"/>
                    <a:pt x="52" y="39"/>
                    <a:pt x="52" y="41"/>
                  </a:cubicBezTo>
                  <a:cubicBezTo>
                    <a:pt x="52" y="43"/>
                    <a:pt x="51" y="46"/>
                    <a:pt x="49" y="47"/>
                  </a:cubicBezTo>
                  <a:cubicBezTo>
                    <a:pt x="49" y="47"/>
                    <a:pt x="48" y="48"/>
                    <a:pt x="48" y="48"/>
                  </a:cubicBezTo>
                  <a:close/>
                  <a:moveTo>
                    <a:pt x="100" y="20"/>
                  </a:moveTo>
                  <a:cubicBezTo>
                    <a:pt x="93" y="27"/>
                    <a:pt x="93" y="37"/>
                    <a:pt x="100" y="44"/>
                  </a:cubicBezTo>
                  <a:cubicBezTo>
                    <a:pt x="101" y="45"/>
                    <a:pt x="102" y="45"/>
                    <a:pt x="103" y="45"/>
                  </a:cubicBezTo>
                  <a:cubicBezTo>
                    <a:pt x="104" y="45"/>
                    <a:pt x="105" y="45"/>
                    <a:pt x="106" y="44"/>
                  </a:cubicBezTo>
                  <a:cubicBezTo>
                    <a:pt x="107" y="42"/>
                    <a:pt x="107" y="40"/>
                    <a:pt x="106" y="38"/>
                  </a:cubicBezTo>
                  <a:cubicBezTo>
                    <a:pt x="102" y="35"/>
                    <a:pt x="102" y="29"/>
                    <a:pt x="105" y="26"/>
                  </a:cubicBezTo>
                  <a:cubicBezTo>
                    <a:pt x="106" y="26"/>
                    <a:pt x="106" y="26"/>
                    <a:pt x="107" y="25"/>
                  </a:cubicBezTo>
                  <a:cubicBezTo>
                    <a:pt x="110" y="22"/>
                    <a:pt x="112" y="18"/>
                    <a:pt x="112" y="13"/>
                  </a:cubicBezTo>
                  <a:cubicBezTo>
                    <a:pt x="112" y="9"/>
                    <a:pt x="110" y="4"/>
                    <a:pt x="107" y="1"/>
                  </a:cubicBezTo>
                  <a:cubicBezTo>
                    <a:pt x="105" y="0"/>
                    <a:pt x="103" y="0"/>
                    <a:pt x="101" y="1"/>
                  </a:cubicBezTo>
                  <a:cubicBezTo>
                    <a:pt x="99" y="3"/>
                    <a:pt x="99" y="5"/>
                    <a:pt x="101" y="7"/>
                  </a:cubicBezTo>
                  <a:cubicBezTo>
                    <a:pt x="103" y="9"/>
                    <a:pt x="104" y="11"/>
                    <a:pt x="104" y="13"/>
                  </a:cubicBezTo>
                  <a:cubicBezTo>
                    <a:pt x="104" y="15"/>
                    <a:pt x="103" y="17"/>
                    <a:pt x="101" y="19"/>
                  </a:cubicBezTo>
                  <a:cubicBezTo>
                    <a:pt x="101" y="19"/>
                    <a:pt x="100" y="20"/>
                    <a:pt x="100" y="20"/>
                  </a:cubicBezTo>
                  <a:close/>
                  <a:moveTo>
                    <a:pt x="160" y="56"/>
                  </a:moveTo>
                  <a:cubicBezTo>
                    <a:pt x="153" y="63"/>
                    <a:pt x="153" y="73"/>
                    <a:pt x="160" y="80"/>
                  </a:cubicBezTo>
                  <a:cubicBezTo>
                    <a:pt x="161" y="81"/>
                    <a:pt x="162" y="81"/>
                    <a:pt x="163" y="81"/>
                  </a:cubicBezTo>
                  <a:cubicBezTo>
                    <a:pt x="164" y="81"/>
                    <a:pt x="165" y="81"/>
                    <a:pt x="166" y="80"/>
                  </a:cubicBezTo>
                  <a:cubicBezTo>
                    <a:pt x="167" y="78"/>
                    <a:pt x="167" y="76"/>
                    <a:pt x="166" y="74"/>
                  </a:cubicBezTo>
                  <a:cubicBezTo>
                    <a:pt x="162" y="71"/>
                    <a:pt x="162" y="66"/>
                    <a:pt x="165" y="62"/>
                  </a:cubicBezTo>
                  <a:cubicBezTo>
                    <a:pt x="166" y="62"/>
                    <a:pt x="166" y="62"/>
                    <a:pt x="167" y="61"/>
                  </a:cubicBezTo>
                  <a:cubicBezTo>
                    <a:pt x="170" y="58"/>
                    <a:pt x="172" y="54"/>
                    <a:pt x="172" y="49"/>
                  </a:cubicBezTo>
                  <a:cubicBezTo>
                    <a:pt x="172" y="45"/>
                    <a:pt x="170" y="40"/>
                    <a:pt x="167" y="37"/>
                  </a:cubicBezTo>
                  <a:cubicBezTo>
                    <a:pt x="165" y="36"/>
                    <a:pt x="163" y="36"/>
                    <a:pt x="161" y="37"/>
                  </a:cubicBezTo>
                  <a:cubicBezTo>
                    <a:pt x="159" y="39"/>
                    <a:pt x="159" y="41"/>
                    <a:pt x="161" y="43"/>
                  </a:cubicBezTo>
                  <a:cubicBezTo>
                    <a:pt x="163" y="45"/>
                    <a:pt x="164" y="47"/>
                    <a:pt x="164" y="49"/>
                  </a:cubicBezTo>
                  <a:cubicBezTo>
                    <a:pt x="164" y="51"/>
                    <a:pt x="163" y="54"/>
                    <a:pt x="161" y="55"/>
                  </a:cubicBezTo>
                  <a:cubicBezTo>
                    <a:pt x="161" y="55"/>
                    <a:pt x="160" y="56"/>
                    <a:pt x="160" y="5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3" name="Group 2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/>
          <p:cNvGrpSpPr/>
          <p:nvPr/>
        </p:nvGrpSpPr>
        <p:grpSpPr>
          <a:xfrm>
            <a:off x="9030693" y="4141536"/>
            <a:ext cx="2315258" cy="1498646"/>
            <a:chOff x="9030693" y="4141536"/>
            <a:chExt cx="2315258" cy="1498646"/>
          </a:xfrm>
        </p:grpSpPr>
        <p:grpSp>
          <p:nvGrpSpPr>
            <p:cNvPr id="22" name="Group 21"/>
            <p:cNvGrpSpPr/>
            <p:nvPr/>
          </p:nvGrpSpPr>
          <p:grpSpPr>
            <a:xfrm>
              <a:off x="9030693" y="4557198"/>
              <a:ext cx="2315258" cy="1082984"/>
              <a:chOff x="9030693" y="2495480"/>
              <a:chExt cx="2315258" cy="1082984"/>
            </a:xfrm>
          </p:grpSpPr>
          <p:sp>
            <p:nvSpPr>
              <p:cNvPr id="23" name="TextBox 22"/>
              <p:cNvSpPr txBox="1"/>
              <p:nvPr/>
            </p:nvSpPr>
            <p:spPr>
              <a:xfrm>
                <a:off x="9030693" y="2495480"/>
                <a:ext cx="231525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>
                    <a:solidFill>
                      <a:schemeClr val="bg1"/>
                    </a:solidFill>
                    <a:latin typeface="+mj-lt"/>
                  </a:rPr>
                  <a:t>Delicious food</a:t>
                </a:r>
                <a:endParaRPr lang="en-US" sz="16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9030693" y="2821334"/>
                <a:ext cx="2315258" cy="7571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1200" dirty="0">
                    <a:solidFill>
                      <a:schemeClr val="bg1"/>
                    </a:solidFill>
                  </a:rPr>
                  <a:t>A wonderful serenity has taken possession of my entire soul, like these sweet mornings.</a:t>
                </a:r>
                <a:endParaRPr lang="en-US" sz="12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5" name="Freeform 30"/>
            <p:cNvSpPr>
              <a:spLocks noEditPoints="1"/>
            </p:cNvSpPr>
            <p:nvPr/>
          </p:nvSpPr>
          <p:spPr bwMode="auto">
            <a:xfrm>
              <a:off x="9146805" y="4141536"/>
              <a:ext cx="308345" cy="311213"/>
            </a:xfrm>
            <a:custGeom>
              <a:avLst/>
              <a:gdLst>
                <a:gd name="T0" fmla="*/ 127 w 218"/>
                <a:gd name="T1" fmla="*/ 46 h 220"/>
                <a:gd name="T2" fmla="*/ 109 w 218"/>
                <a:gd name="T3" fmla="*/ 34 h 220"/>
                <a:gd name="T4" fmla="*/ 112 w 218"/>
                <a:gd name="T5" fmla="*/ 64 h 220"/>
                <a:gd name="T6" fmla="*/ 125 w 218"/>
                <a:gd name="T7" fmla="*/ 57 h 220"/>
                <a:gd name="T8" fmla="*/ 114 w 218"/>
                <a:gd name="T9" fmla="*/ 56 h 220"/>
                <a:gd name="T10" fmla="*/ 111 w 218"/>
                <a:gd name="T11" fmla="*/ 42 h 220"/>
                <a:gd name="T12" fmla="*/ 119 w 218"/>
                <a:gd name="T13" fmla="*/ 47 h 220"/>
                <a:gd name="T14" fmla="*/ 126 w 218"/>
                <a:gd name="T15" fmla="*/ 89 h 220"/>
                <a:gd name="T16" fmla="*/ 120 w 218"/>
                <a:gd name="T17" fmla="*/ 99 h 220"/>
                <a:gd name="T18" fmla="*/ 130 w 218"/>
                <a:gd name="T19" fmla="*/ 106 h 220"/>
                <a:gd name="T20" fmla="*/ 126 w 218"/>
                <a:gd name="T21" fmla="*/ 89 h 220"/>
                <a:gd name="T22" fmla="*/ 40 w 218"/>
                <a:gd name="T23" fmla="*/ 115 h 220"/>
                <a:gd name="T24" fmla="*/ 47 w 218"/>
                <a:gd name="T25" fmla="*/ 128 h 220"/>
                <a:gd name="T26" fmla="*/ 54 w 218"/>
                <a:gd name="T27" fmla="*/ 124 h 220"/>
                <a:gd name="T28" fmla="*/ 45 w 218"/>
                <a:gd name="T29" fmla="*/ 111 h 220"/>
                <a:gd name="T30" fmla="*/ 79 w 218"/>
                <a:gd name="T31" fmla="*/ 104 h 220"/>
                <a:gd name="T32" fmla="*/ 90 w 218"/>
                <a:gd name="T33" fmla="*/ 124 h 220"/>
                <a:gd name="T34" fmla="*/ 103 w 218"/>
                <a:gd name="T35" fmla="*/ 108 h 220"/>
                <a:gd name="T36" fmla="*/ 91 w 218"/>
                <a:gd name="T37" fmla="*/ 116 h 220"/>
                <a:gd name="T38" fmla="*/ 86 w 218"/>
                <a:gd name="T39" fmla="*/ 108 h 220"/>
                <a:gd name="T40" fmla="*/ 90 w 218"/>
                <a:gd name="T41" fmla="*/ 106 h 220"/>
                <a:gd name="T42" fmla="*/ 91 w 218"/>
                <a:gd name="T43" fmla="*/ 116 h 220"/>
                <a:gd name="T44" fmla="*/ 157 w 218"/>
                <a:gd name="T45" fmla="*/ 128 h 220"/>
                <a:gd name="T46" fmla="*/ 160 w 218"/>
                <a:gd name="T47" fmla="*/ 156 h 220"/>
                <a:gd name="T48" fmla="*/ 172 w 218"/>
                <a:gd name="T49" fmla="*/ 149 h 220"/>
                <a:gd name="T50" fmla="*/ 166 w 218"/>
                <a:gd name="T51" fmla="*/ 145 h 220"/>
                <a:gd name="T52" fmla="*/ 155 w 218"/>
                <a:gd name="T53" fmla="*/ 143 h 220"/>
                <a:gd name="T54" fmla="*/ 160 w 218"/>
                <a:gd name="T55" fmla="*/ 136 h 220"/>
                <a:gd name="T56" fmla="*/ 166 w 218"/>
                <a:gd name="T57" fmla="*/ 145 h 220"/>
                <a:gd name="T58" fmla="*/ 131 w 218"/>
                <a:gd name="T59" fmla="*/ 0 h 220"/>
                <a:gd name="T60" fmla="*/ 24 w 218"/>
                <a:gd name="T61" fmla="*/ 54 h 220"/>
                <a:gd name="T62" fmla="*/ 22 w 218"/>
                <a:gd name="T63" fmla="*/ 180 h 220"/>
                <a:gd name="T64" fmla="*/ 65 w 218"/>
                <a:gd name="T65" fmla="*/ 206 h 220"/>
                <a:gd name="T66" fmla="*/ 93 w 218"/>
                <a:gd name="T67" fmla="*/ 206 h 220"/>
                <a:gd name="T68" fmla="*/ 101 w 218"/>
                <a:gd name="T69" fmla="*/ 180 h 220"/>
                <a:gd name="T70" fmla="*/ 115 w 218"/>
                <a:gd name="T71" fmla="*/ 204 h 220"/>
                <a:gd name="T72" fmla="*/ 129 w 218"/>
                <a:gd name="T73" fmla="*/ 180 h 220"/>
                <a:gd name="T74" fmla="*/ 133 w 218"/>
                <a:gd name="T75" fmla="*/ 1 h 220"/>
                <a:gd name="T76" fmla="*/ 121 w 218"/>
                <a:gd name="T77" fmla="*/ 190 h 220"/>
                <a:gd name="T78" fmla="*/ 109 w 218"/>
                <a:gd name="T79" fmla="*/ 190 h 220"/>
                <a:gd name="T80" fmla="*/ 85 w 218"/>
                <a:gd name="T81" fmla="*/ 172 h 220"/>
                <a:gd name="T82" fmla="*/ 79 w 218"/>
                <a:gd name="T83" fmla="*/ 212 h 220"/>
                <a:gd name="T84" fmla="*/ 73 w 218"/>
                <a:gd name="T85" fmla="*/ 172 h 220"/>
                <a:gd name="T86" fmla="*/ 31 w 218"/>
                <a:gd name="T87" fmla="*/ 59 h 220"/>
                <a:gd name="T88" fmla="*/ 206 w 218"/>
                <a:gd name="T89" fmla="*/ 172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8" h="220">
                  <a:moveTo>
                    <a:pt x="125" y="57"/>
                  </a:moveTo>
                  <a:cubicBezTo>
                    <a:pt x="127" y="54"/>
                    <a:pt x="128" y="50"/>
                    <a:pt x="127" y="46"/>
                  </a:cubicBezTo>
                  <a:cubicBezTo>
                    <a:pt x="125" y="39"/>
                    <a:pt x="119" y="34"/>
                    <a:pt x="112" y="34"/>
                  </a:cubicBezTo>
                  <a:cubicBezTo>
                    <a:pt x="111" y="34"/>
                    <a:pt x="110" y="34"/>
                    <a:pt x="109" y="34"/>
                  </a:cubicBezTo>
                  <a:cubicBezTo>
                    <a:pt x="101" y="36"/>
                    <a:pt x="96" y="44"/>
                    <a:pt x="98" y="52"/>
                  </a:cubicBezTo>
                  <a:cubicBezTo>
                    <a:pt x="100" y="59"/>
                    <a:pt x="106" y="64"/>
                    <a:pt x="112" y="64"/>
                  </a:cubicBezTo>
                  <a:cubicBezTo>
                    <a:pt x="113" y="64"/>
                    <a:pt x="115" y="64"/>
                    <a:pt x="116" y="63"/>
                  </a:cubicBezTo>
                  <a:cubicBezTo>
                    <a:pt x="119" y="63"/>
                    <a:pt x="123" y="60"/>
                    <a:pt x="125" y="57"/>
                  </a:cubicBezTo>
                  <a:close/>
                  <a:moveTo>
                    <a:pt x="118" y="53"/>
                  </a:moveTo>
                  <a:cubicBezTo>
                    <a:pt x="117" y="54"/>
                    <a:pt x="116" y="55"/>
                    <a:pt x="114" y="56"/>
                  </a:cubicBezTo>
                  <a:cubicBezTo>
                    <a:pt x="110" y="56"/>
                    <a:pt x="107" y="54"/>
                    <a:pt x="106" y="50"/>
                  </a:cubicBezTo>
                  <a:cubicBezTo>
                    <a:pt x="105" y="47"/>
                    <a:pt x="107" y="43"/>
                    <a:pt x="111" y="42"/>
                  </a:cubicBezTo>
                  <a:cubicBezTo>
                    <a:pt x="111" y="42"/>
                    <a:pt x="112" y="42"/>
                    <a:pt x="112" y="42"/>
                  </a:cubicBezTo>
                  <a:cubicBezTo>
                    <a:pt x="116" y="42"/>
                    <a:pt x="118" y="44"/>
                    <a:pt x="119" y="47"/>
                  </a:cubicBezTo>
                  <a:cubicBezTo>
                    <a:pt x="119" y="49"/>
                    <a:pt x="119" y="51"/>
                    <a:pt x="118" y="53"/>
                  </a:cubicBezTo>
                  <a:close/>
                  <a:moveTo>
                    <a:pt x="126" y="89"/>
                  </a:moveTo>
                  <a:cubicBezTo>
                    <a:pt x="124" y="90"/>
                    <a:pt x="122" y="91"/>
                    <a:pt x="121" y="93"/>
                  </a:cubicBezTo>
                  <a:cubicBezTo>
                    <a:pt x="120" y="95"/>
                    <a:pt x="120" y="97"/>
                    <a:pt x="120" y="99"/>
                  </a:cubicBezTo>
                  <a:cubicBezTo>
                    <a:pt x="121" y="103"/>
                    <a:pt x="124" y="106"/>
                    <a:pt x="128" y="106"/>
                  </a:cubicBezTo>
                  <a:cubicBezTo>
                    <a:pt x="129" y="106"/>
                    <a:pt x="129" y="106"/>
                    <a:pt x="130" y="106"/>
                  </a:cubicBezTo>
                  <a:cubicBezTo>
                    <a:pt x="134" y="105"/>
                    <a:pt x="137" y="100"/>
                    <a:pt x="136" y="95"/>
                  </a:cubicBezTo>
                  <a:cubicBezTo>
                    <a:pt x="135" y="91"/>
                    <a:pt x="131" y="88"/>
                    <a:pt x="126" y="89"/>
                  </a:cubicBezTo>
                  <a:close/>
                  <a:moveTo>
                    <a:pt x="45" y="111"/>
                  </a:moveTo>
                  <a:cubicBezTo>
                    <a:pt x="43" y="112"/>
                    <a:pt x="41" y="113"/>
                    <a:pt x="40" y="115"/>
                  </a:cubicBezTo>
                  <a:cubicBezTo>
                    <a:pt x="39" y="117"/>
                    <a:pt x="38" y="119"/>
                    <a:pt x="39" y="121"/>
                  </a:cubicBezTo>
                  <a:cubicBezTo>
                    <a:pt x="40" y="125"/>
                    <a:pt x="43" y="128"/>
                    <a:pt x="47" y="128"/>
                  </a:cubicBezTo>
                  <a:cubicBezTo>
                    <a:pt x="47" y="128"/>
                    <a:pt x="48" y="128"/>
                    <a:pt x="49" y="128"/>
                  </a:cubicBezTo>
                  <a:cubicBezTo>
                    <a:pt x="51" y="127"/>
                    <a:pt x="53" y="126"/>
                    <a:pt x="54" y="124"/>
                  </a:cubicBezTo>
                  <a:cubicBezTo>
                    <a:pt x="55" y="122"/>
                    <a:pt x="55" y="120"/>
                    <a:pt x="55" y="118"/>
                  </a:cubicBezTo>
                  <a:cubicBezTo>
                    <a:pt x="54" y="113"/>
                    <a:pt x="49" y="110"/>
                    <a:pt x="45" y="111"/>
                  </a:cubicBezTo>
                  <a:close/>
                  <a:moveTo>
                    <a:pt x="87" y="98"/>
                  </a:moveTo>
                  <a:cubicBezTo>
                    <a:pt x="84" y="99"/>
                    <a:pt x="81" y="101"/>
                    <a:pt x="79" y="104"/>
                  </a:cubicBezTo>
                  <a:cubicBezTo>
                    <a:pt x="77" y="107"/>
                    <a:pt x="76" y="110"/>
                    <a:pt x="77" y="114"/>
                  </a:cubicBezTo>
                  <a:cubicBezTo>
                    <a:pt x="79" y="120"/>
                    <a:pt x="84" y="124"/>
                    <a:pt x="90" y="124"/>
                  </a:cubicBezTo>
                  <a:cubicBezTo>
                    <a:pt x="91" y="124"/>
                    <a:pt x="92" y="124"/>
                    <a:pt x="93" y="124"/>
                  </a:cubicBezTo>
                  <a:cubicBezTo>
                    <a:pt x="100" y="122"/>
                    <a:pt x="104" y="115"/>
                    <a:pt x="103" y="108"/>
                  </a:cubicBezTo>
                  <a:cubicBezTo>
                    <a:pt x="101" y="101"/>
                    <a:pt x="94" y="96"/>
                    <a:pt x="87" y="98"/>
                  </a:cubicBezTo>
                  <a:close/>
                  <a:moveTo>
                    <a:pt x="91" y="116"/>
                  </a:moveTo>
                  <a:cubicBezTo>
                    <a:pt x="88" y="116"/>
                    <a:pt x="86" y="115"/>
                    <a:pt x="85" y="112"/>
                  </a:cubicBezTo>
                  <a:cubicBezTo>
                    <a:pt x="85" y="111"/>
                    <a:pt x="85" y="109"/>
                    <a:pt x="86" y="108"/>
                  </a:cubicBezTo>
                  <a:cubicBezTo>
                    <a:pt x="86" y="107"/>
                    <a:pt x="88" y="106"/>
                    <a:pt x="89" y="106"/>
                  </a:cubicBezTo>
                  <a:cubicBezTo>
                    <a:pt x="89" y="106"/>
                    <a:pt x="90" y="106"/>
                    <a:pt x="90" y="106"/>
                  </a:cubicBezTo>
                  <a:cubicBezTo>
                    <a:pt x="92" y="106"/>
                    <a:pt x="94" y="107"/>
                    <a:pt x="95" y="110"/>
                  </a:cubicBezTo>
                  <a:cubicBezTo>
                    <a:pt x="96" y="112"/>
                    <a:pt x="94" y="115"/>
                    <a:pt x="91" y="116"/>
                  </a:cubicBezTo>
                  <a:close/>
                  <a:moveTo>
                    <a:pt x="174" y="139"/>
                  </a:moveTo>
                  <a:cubicBezTo>
                    <a:pt x="173" y="131"/>
                    <a:pt x="165" y="126"/>
                    <a:pt x="157" y="128"/>
                  </a:cubicBezTo>
                  <a:cubicBezTo>
                    <a:pt x="150" y="129"/>
                    <a:pt x="145" y="137"/>
                    <a:pt x="147" y="145"/>
                  </a:cubicBezTo>
                  <a:cubicBezTo>
                    <a:pt x="148" y="151"/>
                    <a:pt x="154" y="156"/>
                    <a:pt x="160" y="156"/>
                  </a:cubicBezTo>
                  <a:cubicBezTo>
                    <a:pt x="161" y="156"/>
                    <a:pt x="162" y="156"/>
                    <a:pt x="163" y="156"/>
                  </a:cubicBezTo>
                  <a:cubicBezTo>
                    <a:pt x="167" y="155"/>
                    <a:pt x="170" y="153"/>
                    <a:pt x="172" y="149"/>
                  </a:cubicBezTo>
                  <a:cubicBezTo>
                    <a:pt x="174" y="146"/>
                    <a:pt x="175" y="142"/>
                    <a:pt x="174" y="139"/>
                  </a:cubicBezTo>
                  <a:close/>
                  <a:moveTo>
                    <a:pt x="166" y="145"/>
                  </a:moveTo>
                  <a:cubicBezTo>
                    <a:pt x="165" y="146"/>
                    <a:pt x="163" y="147"/>
                    <a:pt x="162" y="148"/>
                  </a:cubicBezTo>
                  <a:cubicBezTo>
                    <a:pt x="159" y="148"/>
                    <a:pt x="155" y="146"/>
                    <a:pt x="155" y="143"/>
                  </a:cubicBezTo>
                  <a:cubicBezTo>
                    <a:pt x="154" y="140"/>
                    <a:pt x="156" y="136"/>
                    <a:pt x="159" y="136"/>
                  </a:cubicBezTo>
                  <a:cubicBezTo>
                    <a:pt x="160" y="136"/>
                    <a:pt x="160" y="136"/>
                    <a:pt x="160" y="136"/>
                  </a:cubicBezTo>
                  <a:cubicBezTo>
                    <a:pt x="163" y="136"/>
                    <a:pt x="166" y="138"/>
                    <a:pt x="166" y="140"/>
                  </a:cubicBezTo>
                  <a:cubicBezTo>
                    <a:pt x="167" y="142"/>
                    <a:pt x="166" y="144"/>
                    <a:pt x="166" y="145"/>
                  </a:cubicBezTo>
                  <a:close/>
                  <a:moveTo>
                    <a:pt x="133" y="1"/>
                  </a:moveTo>
                  <a:cubicBezTo>
                    <a:pt x="131" y="0"/>
                    <a:pt x="131" y="0"/>
                    <a:pt x="131" y="0"/>
                  </a:cubicBezTo>
                  <a:cubicBezTo>
                    <a:pt x="129" y="0"/>
                    <a:pt x="126" y="0"/>
                    <a:pt x="124" y="0"/>
                  </a:cubicBezTo>
                  <a:cubicBezTo>
                    <a:pt x="82" y="0"/>
                    <a:pt x="46" y="20"/>
                    <a:pt x="24" y="54"/>
                  </a:cubicBezTo>
                  <a:cubicBezTo>
                    <a:pt x="1" y="91"/>
                    <a:pt x="0" y="138"/>
                    <a:pt x="21" y="178"/>
                  </a:cubicBezTo>
                  <a:cubicBezTo>
                    <a:pt x="22" y="180"/>
                    <a:pt x="22" y="180"/>
                    <a:pt x="22" y="180"/>
                  </a:cubicBezTo>
                  <a:cubicBezTo>
                    <a:pt x="65" y="180"/>
                    <a:pt x="65" y="180"/>
                    <a:pt x="65" y="180"/>
                  </a:cubicBezTo>
                  <a:cubicBezTo>
                    <a:pt x="65" y="206"/>
                    <a:pt x="65" y="206"/>
                    <a:pt x="65" y="206"/>
                  </a:cubicBezTo>
                  <a:cubicBezTo>
                    <a:pt x="65" y="214"/>
                    <a:pt x="71" y="220"/>
                    <a:pt x="79" y="220"/>
                  </a:cubicBezTo>
                  <a:cubicBezTo>
                    <a:pt x="87" y="220"/>
                    <a:pt x="93" y="214"/>
                    <a:pt x="93" y="206"/>
                  </a:cubicBezTo>
                  <a:cubicBezTo>
                    <a:pt x="93" y="180"/>
                    <a:pt x="93" y="180"/>
                    <a:pt x="93" y="180"/>
                  </a:cubicBezTo>
                  <a:cubicBezTo>
                    <a:pt x="101" y="180"/>
                    <a:pt x="101" y="180"/>
                    <a:pt x="101" y="180"/>
                  </a:cubicBezTo>
                  <a:cubicBezTo>
                    <a:pt x="101" y="190"/>
                    <a:pt x="101" y="190"/>
                    <a:pt x="101" y="190"/>
                  </a:cubicBezTo>
                  <a:cubicBezTo>
                    <a:pt x="101" y="197"/>
                    <a:pt x="107" y="204"/>
                    <a:pt x="115" y="204"/>
                  </a:cubicBezTo>
                  <a:cubicBezTo>
                    <a:pt x="123" y="204"/>
                    <a:pt x="129" y="197"/>
                    <a:pt x="129" y="190"/>
                  </a:cubicBezTo>
                  <a:cubicBezTo>
                    <a:pt x="129" y="180"/>
                    <a:pt x="129" y="180"/>
                    <a:pt x="129" y="180"/>
                  </a:cubicBezTo>
                  <a:cubicBezTo>
                    <a:pt x="218" y="180"/>
                    <a:pt x="218" y="180"/>
                    <a:pt x="218" y="180"/>
                  </a:cubicBezTo>
                  <a:lnTo>
                    <a:pt x="133" y="1"/>
                  </a:lnTo>
                  <a:close/>
                  <a:moveTo>
                    <a:pt x="121" y="172"/>
                  </a:moveTo>
                  <a:cubicBezTo>
                    <a:pt x="121" y="190"/>
                    <a:pt x="121" y="190"/>
                    <a:pt x="121" y="190"/>
                  </a:cubicBezTo>
                  <a:cubicBezTo>
                    <a:pt x="121" y="193"/>
                    <a:pt x="118" y="196"/>
                    <a:pt x="115" y="196"/>
                  </a:cubicBezTo>
                  <a:cubicBezTo>
                    <a:pt x="112" y="196"/>
                    <a:pt x="109" y="193"/>
                    <a:pt x="109" y="190"/>
                  </a:cubicBezTo>
                  <a:cubicBezTo>
                    <a:pt x="109" y="172"/>
                    <a:pt x="109" y="172"/>
                    <a:pt x="109" y="172"/>
                  </a:cubicBezTo>
                  <a:cubicBezTo>
                    <a:pt x="85" y="172"/>
                    <a:pt x="85" y="172"/>
                    <a:pt x="85" y="172"/>
                  </a:cubicBezTo>
                  <a:cubicBezTo>
                    <a:pt x="85" y="206"/>
                    <a:pt x="85" y="206"/>
                    <a:pt x="85" y="206"/>
                  </a:cubicBezTo>
                  <a:cubicBezTo>
                    <a:pt x="85" y="209"/>
                    <a:pt x="82" y="212"/>
                    <a:pt x="79" y="212"/>
                  </a:cubicBezTo>
                  <a:cubicBezTo>
                    <a:pt x="76" y="212"/>
                    <a:pt x="73" y="209"/>
                    <a:pt x="73" y="206"/>
                  </a:cubicBezTo>
                  <a:cubicBezTo>
                    <a:pt x="73" y="172"/>
                    <a:pt x="73" y="172"/>
                    <a:pt x="73" y="172"/>
                  </a:cubicBezTo>
                  <a:cubicBezTo>
                    <a:pt x="27" y="172"/>
                    <a:pt x="27" y="172"/>
                    <a:pt x="27" y="172"/>
                  </a:cubicBezTo>
                  <a:cubicBezTo>
                    <a:pt x="8" y="136"/>
                    <a:pt x="10" y="92"/>
                    <a:pt x="31" y="59"/>
                  </a:cubicBezTo>
                  <a:cubicBezTo>
                    <a:pt x="52" y="26"/>
                    <a:pt x="88" y="7"/>
                    <a:pt x="129" y="9"/>
                  </a:cubicBezTo>
                  <a:cubicBezTo>
                    <a:pt x="206" y="172"/>
                    <a:pt x="206" y="172"/>
                    <a:pt x="206" y="172"/>
                  </a:cubicBezTo>
                  <a:lnTo>
                    <a:pt x="121" y="17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8" name="e7d195523061f1c0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 hidden="1"/>
          <p:cNvSpPr txBox="1"/>
          <p:nvPr/>
        </p:nvSpPr>
        <p:spPr>
          <a:xfrm>
            <a:off x="-355600" y="1803400"/>
            <a:ext cx="323807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/>
              <a:t>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</a:t>
            </a:r>
            <a:endParaRPr lang="zh-CN" altLang="en-US" sz="100"/>
          </a:p>
        </p:txBody>
      </p:sp>
      <p:pic>
        <p:nvPicPr>
          <p:cNvPr id="15" name="图片占位符 14"/>
          <p:cNvPicPr>
            <a:picLocks noGrp="1" noChangeAspect="1"/>
          </p:cNvPicPr>
          <p:nvPr>
            <p:ph type="pic" sz="quarter" idx="10"/>
          </p:nvPr>
        </p:nvPicPr>
        <p:blipFill>
          <a:blip r:embed="rId1" cstate="screen"/>
          <a:srcRect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157007" y="2177810"/>
            <a:ext cx="387798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9600" dirty="0">
                <a:solidFill>
                  <a:schemeClr val="tx2">
                    <a:lumMod val="50000"/>
                  </a:schemeClr>
                </a:solidFill>
                <a:latin typeface="方正吕建德字体" panose="02010600010101010101" pitchFamily="2" charset="-122"/>
                <a:ea typeface="方正吕建德字体" panose="02010600010101010101" pitchFamily="2" charset="-122"/>
              </a:rPr>
              <a:t>第贰部</a:t>
            </a:r>
            <a:endParaRPr lang="zh-CN" altLang="en-US" sz="9600" dirty="0">
              <a:solidFill>
                <a:schemeClr val="tx2">
                  <a:lumMod val="50000"/>
                </a:schemeClr>
              </a:solidFill>
              <a:latin typeface="方正吕建德字体" panose="02010600010101010101" pitchFamily="2" charset="-122"/>
              <a:ea typeface="方正吕建德字体" panose="0201060001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281055" y="3419703"/>
            <a:ext cx="3753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梦幻淡雅水彩肌理纹理</a:t>
            </a:r>
            <a:endParaRPr lang="zh-CN" altLang="en-US" dirty="0">
              <a:solidFill>
                <a:schemeClr val="bg1">
                  <a:lumMod val="50000"/>
                </a:schemeClr>
              </a:solidFill>
              <a:latin typeface="方正苏新诗柳楷简体" panose="02000000000000000000" pitchFamily="2" charset="-122"/>
              <a:ea typeface="方正苏新诗柳楷简体" panose="02000000000000000000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5368635" y="3789035"/>
            <a:ext cx="1454728" cy="11573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>
</file>

<file path=ppt/tags/tag1.xml><?xml version="1.0" encoding="utf-8"?>
<p:tagLst xmlns:p="http://schemas.openxmlformats.org/presentationml/2006/main">
  <p:tag name="ISPRING_PRESENTATION_TITLE" val="37视频"/>
</p:tagLst>
</file>

<file path=ppt/theme/theme1.xml><?xml version="1.0" encoding="utf-8"?>
<a:theme xmlns:a="http://schemas.openxmlformats.org/drawingml/2006/main" name="Office 主题​​">
  <a:themeElements>
    <a:clrScheme name="自定义 17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D6D2CA"/>
      </a:accent1>
      <a:accent2>
        <a:srgbClr val="B0CCB0"/>
      </a:accent2>
      <a:accent3>
        <a:srgbClr val="A8CDD7"/>
      </a:accent3>
      <a:accent4>
        <a:srgbClr val="CEC597"/>
      </a:accent4>
      <a:accent5>
        <a:srgbClr val="9CC0B2"/>
      </a:accent5>
      <a:accent6>
        <a:srgbClr val="C0C0B4"/>
      </a:accent6>
      <a:hlink>
        <a:srgbClr val="DB5353"/>
      </a:hlink>
      <a:folHlink>
        <a:srgbClr val="903638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14365</Words>
  <Application>WPS 演示</Application>
  <PresentationFormat>宽屏</PresentationFormat>
  <Paragraphs>521</Paragraphs>
  <Slides>29</Slides>
  <Notes>29</Notes>
  <HiddenSlides>0</HiddenSlides>
  <MMClips>1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46" baseType="lpstr">
      <vt:lpstr>Arial</vt:lpstr>
      <vt:lpstr>宋体</vt:lpstr>
      <vt:lpstr>Wingdings</vt:lpstr>
      <vt:lpstr>Roboto Condensed</vt:lpstr>
      <vt:lpstr>Segoe UI</vt:lpstr>
      <vt:lpstr>方正吕建德字体</vt:lpstr>
      <vt:lpstr>方正苏新诗柳楷简体</vt:lpstr>
      <vt:lpstr>微软雅黑</vt:lpstr>
      <vt:lpstr>Arial Unicode MS</vt:lpstr>
      <vt:lpstr>等线 Light</vt:lpstr>
      <vt:lpstr>等线</vt:lpstr>
      <vt:lpstr>Open Sans Condensed</vt:lpstr>
      <vt:lpstr>Segoe Print</vt:lpstr>
      <vt:lpstr>Montserrat Light</vt:lpstr>
      <vt:lpstr>Montserrat Bold</vt:lpstr>
      <vt:lpstr>Verdana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37视频</dc:title>
  <dc:creator>2</dc:creator>
  <cp:lastModifiedBy>一颗苹果</cp:lastModifiedBy>
  <cp:revision>16</cp:revision>
  <dcterms:created xsi:type="dcterms:W3CDTF">2018-11-30T09:15:00Z</dcterms:created>
  <dcterms:modified xsi:type="dcterms:W3CDTF">2021-09-11T02:09:21Z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78E5EBDF935A4322AFF9DC81E960D646</vt:lpwstr>
  </property>
  <property fmtid="{D5CDD505-2E9C-101B-9397-08002B2CF9AE}" pid="3" name="KSOProductBuildVer">
    <vt:lpwstr>2052-11.1.0.10700</vt:lpwstr>
  </property>
</Properties>
</file>