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223" r:id="rId3"/>
    <p:sldId id="3224" r:id="rId5"/>
    <p:sldId id="3225" r:id="rId6"/>
    <p:sldId id="3177" r:id="rId7"/>
    <p:sldId id="3149" r:id="rId8"/>
    <p:sldId id="3168" r:id="rId9"/>
    <p:sldId id="3173" r:id="rId10"/>
    <p:sldId id="3226" r:id="rId11"/>
    <p:sldId id="3169" r:id="rId12"/>
    <p:sldId id="3172" r:id="rId13"/>
    <p:sldId id="3170" r:id="rId14"/>
    <p:sldId id="3176" r:id="rId15"/>
    <p:sldId id="3227" r:id="rId16"/>
    <p:sldId id="3180" r:id="rId17"/>
    <p:sldId id="3179" r:id="rId18"/>
    <p:sldId id="3175" r:id="rId19"/>
    <p:sldId id="3171" r:id="rId20"/>
    <p:sldId id="3228" r:id="rId21"/>
    <p:sldId id="3178" r:id="rId22"/>
    <p:sldId id="3181" r:id="rId23"/>
    <p:sldId id="3174" r:id="rId24"/>
    <p:sldId id="3229" r:id="rId25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657"/>
    <a:srgbClr val="79C7DE"/>
    <a:srgbClr val="889EB6"/>
    <a:srgbClr val="004236"/>
    <a:srgbClr val="169274"/>
    <a:srgbClr val="60AEA9"/>
    <a:srgbClr val="84004C"/>
    <a:srgbClr val="8B2FC3"/>
    <a:srgbClr val="C9247B"/>
    <a:srgbClr val="F3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2986" autoAdjust="0"/>
  </p:normalViewPr>
  <p:slideViewPr>
    <p:cSldViewPr>
      <p:cViewPr varScale="1">
        <p:scale>
          <a:sx n="81" d="100"/>
          <a:sy n="81" d="100"/>
        </p:scale>
        <p:origin x="442" y="67"/>
      </p:cViewPr>
      <p:guideLst>
        <p:guide orient="horz" pos="359"/>
        <p:guide pos="4058"/>
        <p:guide orient="horz" pos="4183"/>
        <p:guide pos="7588"/>
        <p:guide pos="376"/>
        <p:guide pos="137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9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3815790449632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23ec18a6-6b92-4e86-915a-f0a253cf6142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2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9830364026546"/>
                  <c:y val="0.0538244064329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48ff75c1-2f48-47f9-88c5-783d6159d670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8723089981616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1204cff6-07e5-41bc-92be-c6bb5a71a8fa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4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4971825018321"/>
                  <c:y val="-0.06144673214390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5ba6c4da-7d7d-4e9d-8d22-10453099b8e5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5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/>
                <a:lstStyle/>
                <a:p>
                  <a:pPr algn="ctr">
                    <a:defRPr lang="zh-CN" sz="1800" b="0" i="0" u="none" strike="noStrike" kern="1200" baseline="0">
                      <a:solidFill>
                        <a:srgbClr val="FFFFFF">
                          <a:lumMod val="65000"/>
                        </a:srgb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defRPr>
                  </a:pPr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52362752166"/>
                      <c:h val="0.1930249424711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ayout>
        <c:manualLayout>
          <c:xMode val="edge"/>
          <c:yMode val="edge"/>
          <c:x val="0.874736789954125"/>
          <c:y val="0.629345207118616"/>
          <c:w val="0.0677020077028548"/>
          <c:h val="0.347686455034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9050" y="0"/>
            <a:ext cx="12877800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3405039" y="0"/>
            <a:ext cx="9453711" cy="7259413"/>
          </a:xfrm>
          <a:custGeom>
            <a:avLst/>
            <a:gdLst>
              <a:gd name="connsiteX0" fmla="*/ 3171161 w 9418858"/>
              <a:gd name="connsiteY0" fmla="*/ 0 h 7232650"/>
              <a:gd name="connsiteX1" fmla="*/ 9418858 w 9418858"/>
              <a:gd name="connsiteY1" fmla="*/ 0 h 7232650"/>
              <a:gd name="connsiteX2" fmla="*/ 9418858 w 9418858"/>
              <a:gd name="connsiteY2" fmla="*/ 7232650 h 7232650"/>
              <a:gd name="connsiteX3" fmla="*/ 4498986 w 9418858"/>
              <a:gd name="connsiteY3" fmla="*/ 7232650 h 7232650"/>
              <a:gd name="connsiteX4" fmla="*/ 4488508 w 9418858"/>
              <a:gd name="connsiteY4" fmla="*/ 7223814 h 7232650"/>
              <a:gd name="connsiteX5" fmla="*/ 4258581 w 9418858"/>
              <a:gd name="connsiteY5" fmla="*/ 7223814 h 7232650"/>
              <a:gd name="connsiteX6" fmla="*/ 0 w 9418858"/>
              <a:gd name="connsiteY6" fmla="*/ 354907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8858" h="7232650">
                <a:moveTo>
                  <a:pt x="3171161" y="0"/>
                </a:moveTo>
                <a:lnTo>
                  <a:pt x="9418858" y="0"/>
                </a:lnTo>
                <a:lnTo>
                  <a:pt x="9418858" y="7232650"/>
                </a:lnTo>
                <a:lnTo>
                  <a:pt x="4498986" y="7232650"/>
                </a:lnTo>
                <a:lnTo>
                  <a:pt x="4488508" y="7223814"/>
                </a:lnTo>
                <a:lnTo>
                  <a:pt x="4258581" y="7223814"/>
                </a:lnTo>
                <a:lnTo>
                  <a:pt x="0" y="3549070"/>
                </a:lnTo>
                <a:close/>
              </a:path>
            </a:pathLst>
          </a:custGeom>
          <a:solidFill>
            <a:schemeClr val="accent3">
              <a:alpha val="69804"/>
            </a:schemeClr>
          </a:solidFill>
          <a:ln>
            <a:noFill/>
          </a:ln>
          <a:effectLst>
            <a:outerShdw blurRad="317500" dist="127000" dir="10800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8671844" y="0"/>
            <a:ext cx="4186907" cy="5390824"/>
          </a:xfrm>
          <a:custGeom>
            <a:avLst/>
            <a:gdLst>
              <a:gd name="connsiteX0" fmla="*/ 1588612 w 4186907"/>
              <a:gd name="connsiteY0" fmla="*/ 0 h 5390824"/>
              <a:gd name="connsiteX1" fmla="*/ 4186907 w 4186907"/>
              <a:gd name="connsiteY1" fmla="*/ 0 h 5390824"/>
              <a:gd name="connsiteX2" fmla="*/ 4186907 w 4186907"/>
              <a:gd name="connsiteY2" fmla="*/ 5390824 h 5390824"/>
              <a:gd name="connsiteX3" fmla="*/ 0 w 4186907"/>
              <a:gd name="connsiteY3" fmla="*/ 1777928 h 539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907" h="5390824">
                <a:moveTo>
                  <a:pt x="1588612" y="0"/>
                </a:moveTo>
                <a:lnTo>
                  <a:pt x="4186907" y="0"/>
                </a:lnTo>
                <a:lnTo>
                  <a:pt x="4186907" y="5390824"/>
                </a:lnTo>
                <a:lnTo>
                  <a:pt x="0" y="1777928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>
            <a:outerShdw blurRad="317500" dist="127000" dir="10800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785767" y="2393003"/>
            <a:ext cx="7253833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88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简洁实用工作</a:t>
            </a:r>
            <a:endParaRPr lang="en-US" altLang="zh-CN" sz="8800" b="1" cap="all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zh-CN" altLang="en-US" sz="40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汇报总结</a:t>
            </a:r>
            <a:r>
              <a:rPr lang="en-US" altLang="zh-CN" sz="40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40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模板</a:t>
            </a:r>
            <a:endParaRPr lang="zh-CN" altLang="en-US" sz="40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6534853" y="4849060"/>
            <a:ext cx="5428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适用于创业计划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投资合作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endParaRPr lang="zh-CN" altLang="en-US" cap="all" spc="316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2" grpId="0" animBg="1"/>
      <p:bldP spid="12" grpId="0"/>
      <p:bldP spid="12" grpId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894847" y="2763654"/>
            <a:ext cx="4570542" cy="92329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0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10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2"/>
          <p:cNvSpPr txBox="1"/>
          <p:nvPr/>
        </p:nvSpPr>
        <p:spPr>
          <a:xfrm>
            <a:off x="6894847" y="4897254"/>
            <a:ext cx="4570542" cy="92329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0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10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7385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7385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7385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7385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5573787" y="2104157"/>
          <a:ext cx="6398407" cy="3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Content Placeholder 2"/>
          <p:cNvSpPr txBox="1"/>
          <p:nvPr/>
        </p:nvSpPr>
        <p:spPr>
          <a:xfrm>
            <a:off x="1829371" y="2480444"/>
            <a:ext cx="3173854" cy="5537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813592" y="3362328"/>
            <a:ext cx="3173854" cy="5537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813592" y="4244212"/>
            <a:ext cx="3173854" cy="5537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1829371" y="5126097"/>
            <a:ext cx="3173854" cy="5537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521082"/>
            <a:ext cx="12857163" cy="59757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701568" y="1096357"/>
            <a:ext cx="3455617" cy="2990271"/>
            <a:chOff x="2466945" y="1407843"/>
            <a:chExt cx="1861430" cy="1610763"/>
          </a:xfrm>
        </p:grpSpPr>
        <p:sp>
          <p:nvSpPr>
            <p:cNvPr id="16" name="Freeform 9"/>
            <p:cNvSpPr/>
            <p:nvPr/>
          </p:nvSpPr>
          <p:spPr bwMode="auto">
            <a:xfrm>
              <a:off x="2466945" y="1407843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382" tIns="48192" rIns="96382" bIns="48192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2708225" y="1580661"/>
              <a:ext cx="1352221" cy="1170594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6382" tIns="48192" rIns="96382" bIns="48192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</p:grp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5012019" y="1542301"/>
            <a:ext cx="2834715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03</a:t>
            </a:r>
            <a:endParaRPr lang="zh-CN" altLang="en-US" sz="80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"/>
            </p:custDataLst>
          </p:nvPr>
        </p:nvCxnSpPr>
        <p:spPr>
          <a:xfrm>
            <a:off x="4125406" y="4944538"/>
            <a:ext cx="46395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Entry_1"/>
          <p:cNvSpPr/>
          <p:nvPr>
            <p:custDataLst>
              <p:tags r:id="rId2"/>
            </p:custDataLst>
          </p:nvPr>
        </p:nvSpPr>
        <p:spPr>
          <a:xfrm>
            <a:off x="3982680" y="4107205"/>
            <a:ext cx="4966664" cy="73857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4713420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6425707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4713420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6425707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4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4" grpId="1"/>
      <p:bldP spid="32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933862"/>
            <a:ext cx="387263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3002915"/>
            <a:ext cx="3872637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43 w 14041100"/>
              <a:gd name="connsiteY0-122" fmla="*/ 1912316 h 4284526"/>
              <a:gd name="connsiteX1-123" fmla="*/ 4509920 w 14041100"/>
              <a:gd name="connsiteY1-124" fmla="*/ 0 h 4284526"/>
              <a:gd name="connsiteX2-125" fmla="*/ 14041100 w 14041100"/>
              <a:gd name="connsiteY2-126" fmla="*/ 1678274 h 4284526"/>
              <a:gd name="connsiteX3-127" fmla="*/ 371235 w 14041100"/>
              <a:gd name="connsiteY3-128" fmla="*/ 4284526 h 4284526"/>
              <a:gd name="connsiteX4-129" fmla="*/ 43 w 14041100"/>
              <a:gd name="connsiteY4-130" fmla="*/ 1912316 h 4284526"/>
              <a:gd name="connsiteX0-131" fmla="*/ 4 w 14041061"/>
              <a:gd name="connsiteY0-132" fmla="*/ 1912316 h 5139110"/>
              <a:gd name="connsiteX1-133" fmla="*/ 4509881 w 14041061"/>
              <a:gd name="connsiteY1-134" fmla="*/ 0 h 5139110"/>
              <a:gd name="connsiteX2-135" fmla="*/ 14041061 w 14041061"/>
              <a:gd name="connsiteY2-136" fmla="*/ 1678274 h 5139110"/>
              <a:gd name="connsiteX3-137" fmla="*/ 6100458 w 14041061"/>
              <a:gd name="connsiteY3-138" fmla="*/ 5139110 h 5139110"/>
              <a:gd name="connsiteX4-139" fmla="*/ 4 w 14041061"/>
              <a:gd name="connsiteY4-140" fmla="*/ 1912316 h 5139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2 w 11539549"/>
              <a:gd name="connsiteY0-122" fmla="*/ 1912316 h 5148605"/>
              <a:gd name="connsiteX1-123" fmla="*/ 4509879 w 11539549"/>
              <a:gd name="connsiteY1-124" fmla="*/ 0 h 5148605"/>
              <a:gd name="connsiteX2-125" fmla="*/ 11539549 w 11539549"/>
              <a:gd name="connsiteY2-126" fmla="*/ 2665793 h 5148605"/>
              <a:gd name="connsiteX3-127" fmla="*/ 9166822 w 11539549"/>
              <a:gd name="connsiteY3-128" fmla="*/ 5148605 h 5148605"/>
              <a:gd name="connsiteX4-129" fmla="*/ 2 w 11539549"/>
              <a:gd name="connsiteY4-130" fmla="*/ 1912316 h 5148605"/>
              <a:gd name="connsiteX0-131" fmla="*/ 4 w 11539551"/>
              <a:gd name="connsiteY0-132" fmla="*/ 1912316 h 5148605"/>
              <a:gd name="connsiteX1-133" fmla="*/ 4509881 w 11539551"/>
              <a:gd name="connsiteY1-134" fmla="*/ 0 h 5148605"/>
              <a:gd name="connsiteX2-135" fmla="*/ 11539551 w 11539551"/>
              <a:gd name="connsiteY2-136" fmla="*/ 2665793 h 5148605"/>
              <a:gd name="connsiteX3-137" fmla="*/ 9166824 w 11539551"/>
              <a:gd name="connsiteY3-138" fmla="*/ 5148605 h 5148605"/>
              <a:gd name="connsiteX4-139" fmla="*/ 4 w 11539551"/>
              <a:gd name="connsiteY4-140" fmla="*/ 1912316 h 5148605"/>
              <a:gd name="connsiteX0-141" fmla="*/ 4 w 12992040"/>
              <a:gd name="connsiteY0-142" fmla="*/ 1912316 h 5148605"/>
              <a:gd name="connsiteX1-143" fmla="*/ 4509881 w 12992040"/>
              <a:gd name="connsiteY1-144" fmla="*/ 0 h 5148605"/>
              <a:gd name="connsiteX2-145" fmla="*/ 12992040 w 12992040"/>
              <a:gd name="connsiteY2-146" fmla="*/ 2475886 h 5148605"/>
              <a:gd name="connsiteX3-147" fmla="*/ 9166824 w 12992040"/>
              <a:gd name="connsiteY3-148" fmla="*/ 5148605 h 5148605"/>
              <a:gd name="connsiteX4-149" fmla="*/ 4 w 12992040"/>
              <a:gd name="connsiteY4-150" fmla="*/ 1912316 h 514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  <a:endParaRPr lang="en-US" altLang="zh-CN" sz="2400" cap="all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1606" y="5006027"/>
            <a:ext cx="2414580" cy="884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1228" y="5050650"/>
            <a:ext cx="2414580" cy="884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849" y="5095274"/>
            <a:ext cx="2414580" cy="884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62212" y="1918609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517" y="1786760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83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62763" y="1960141"/>
            <a:ext cx="7915999" cy="2954013"/>
            <a:chOff x="3842285" y="1767172"/>
            <a:chExt cx="7506362" cy="2801149"/>
          </a:xfrm>
        </p:grpSpPr>
        <p:sp>
          <p:nvSpPr>
            <p:cNvPr id="40" name="TextBox 39"/>
            <p:cNvSpPr txBox="1"/>
            <p:nvPr/>
          </p:nvSpPr>
          <p:spPr>
            <a:xfrm>
              <a:off x="6845591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2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4812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3858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38802" y="4258170"/>
              <a:ext cx="609845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9170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9157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2533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80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0382" y="4258170"/>
              <a:ext cx="421358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2536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42285" y="1853363"/>
              <a:ext cx="586484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20XX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42285" y="2310563"/>
              <a:ext cx="586484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20XX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42285" y="2766884"/>
              <a:ext cx="586484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20XX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42285" y="3224963"/>
              <a:ext cx="586484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20XX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42286" y="3682163"/>
              <a:ext cx="586484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20XX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7517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76725" y="5686168"/>
            <a:ext cx="224667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81493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57904" y="5686168"/>
            <a:ext cx="224667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5469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39082" y="5686168"/>
            <a:ext cx="224667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521082"/>
            <a:ext cx="12857163" cy="59757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701568" y="1096357"/>
            <a:ext cx="3455617" cy="2990271"/>
            <a:chOff x="2466945" y="1407843"/>
            <a:chExt cx="1861430" cy="1610763"/>
          </a:xfrm>
        </p:grpSpPr>
        <p:sp>
          <p:nvSpPr>
            <p:cNvPr id="16" name="Freeform 9"/>
            <p:cNvSpPr/>
            <p:nvPr/>
          </p:nvSpPr>
          <p:spPr bwMode="auto">
            <a:xfrm>
              <a:off x="2466945" y="1407843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382" tIns="48192" rIns="96382" bIns="48192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2708225" y="1580661"/>
              <a:ext cx="1352221" cy="1170594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6382" tIns="48192" rIns="96382" bIns="48192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</p:grp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5012019" y="1542301"/>
            <a:ext cx="2834715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04</a:t>
            </a:r>
            <a:endParaRPr lang="zh-CN" altLang="en-US" sz="80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"/>
            </p:custDataLst>
          </p:nvPr>
        </p:nvCxnSpPr>
        <p:spPr>
          <a:xfrm>
            <a:off x="4125406" y="4944538"/>
            <a:ext cx="46395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Entry_1"/>
          <p:cNvSpPr/>
          <p:nvPr>
            <p:custDataLst>
              <p:tags r:id="rId2"/>
            </p:custDataLst>
          </p:nvPr>
        </p:nvSpPr>
        <p:spPr>
          <a:xfrm>
            <a:off x="3982680" y="4107205"/>
            <a:ext cx="4966664" cy="73857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4713420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6425707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4713420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6425707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4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4" grpId="1"/>
      <p:bldP spid="32" grpId="0"/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96727" y="-18387"/>
            <a:ext cx="6544182" cy="6837376"/>
          </a:xfrm>
          <a:custGeom>
            <a:avLst/>
            <a:gdLst>
              <a:gd name="connsiteX0" fmla="*/ 782763 w 2618967"/>
              <a:gd name="connsiteY0" fmla="*/ 0 h 2736304"/>
              <a:gd name="connsiteX1" fmla="*/ 2618967 w 2618967"/>
              <a:gd name="connsiteY1" fmla="*/ 0 h 2736304"/>
              <a:gd name="connsiteX2" fmla="*/ 1831243 w 2618967"/>
              <a:gd name="connsiteY2" fmla="*/ 2736304 h 2736304"/>
              <a:gd name="connsiteX3" fmla="*/ 0 w 2618967"/>
              <a:gd name="connsiteY3" fmla="*/ 2736304 h 2736304"/>
              <a:gd name="connsiteX4" fmla="*/ 0 w 2618967"/>
              <a:gd name="connsiteY4" fmla="*/ 2719071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67" h="2736304">
                <a:moveTo>
                  <a:pt x="782763" y="0"/>
                </a:moveTo>
                <a:lnTo>
                  <a:pt x="2618967" y="0"/>
                </a:lnTo>
                <a:lnTo>
                  <a:pt x="1831243" y="2736304"/>
                </a:lnTo>
                <a:lnTo>
                  <a:pt x="0" y="2736304"/>
                </a:lnTo>
                <a:lnTo>
                  <a:pt x="0" y="2719071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2"/>
          <p:cNvSpPr txBox="1"/>
          <p:nvPr/>
        </p:nvSpPr>
        <p:spPr>
          <a:xfrm>
            <a:off x="3868818" y="1528093"/>
            <a:ext cx="7673124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PLEASE REPLACE THE WRITTEN CONTENT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833532" y="2833781"/>
            <a:ext cx="5040560" cy="291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16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521082"/>
            <a:ext cx="12857163" cy="59757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97621" y="794410"/>
            <a:ext cx="3455617" cy="2990271"/>
            <a:chOff x="2466945" y="1407843"/>
            <a:chExt cx="1861430" cy="1610763"/>
          </a:xfrm>
        </p:grpSpPr>
        <p:sp>
          <p:nvSpPr>
            <p:cNvPr id="16" name="Freeform 9"/>
            <p:cNvSpPr/>
            <p:nvPr/>
          </p:nvSpPr>
          <p:spPr bwMode="auto">
            <a:xfrm>
              <a:off x="2466945" y="1407843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382" tIns="48192" rIns="96382" bIns="48192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2708225" y="1580661"/>
              <a:ext cx="1352221" cy="1170594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6382" tIns="48192" rIns="96382" bIns="48192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</p:grp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08073" y="1240355"/>
            <a:ext cx="2834715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目录</a:t>
            </a:r>
            <a:endParaRPr lang="zh-CN" altLang="en-US" sz="80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TextBox 13"/>
          <p:cNvSpPr>
            <a:spLocks noChangeArrowheads="1"/>
          </p:cNvSpPr>
          <p:nvPr/>
        </p:nvSpPr>
        <p:spPr bwMode="auto">
          <a:xfrm>
            <a:off x="4735090" y="2563630"/>
            <a:ext cx="4794285" cy="6092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4"/>
          <p:cNvSpPr>
            <a:spLocks noChangeArrowheads="1"/>
          </p:cNvSpPr>
          <p:nvPr/>
        </p:nvSpPr>
        <p:spPr bwMode="auto">
          <a:xfrm>
            <a:off x="4735090" y="3343434"/>
            <a:ext cx="4794285" cy="6092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>
            <a:spLocks noChangeArrowheads="1"/>
          </p:cNvSpPr>
          <p:nvPr/>
        </p:nvSpPr>
        <p:spPr bwMode="auto">
          <a:xfrm>
            <a:off x="4735090" y="4123237"/>
            <a:ext cx="4794285" cy="6092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>
            <a:spLocks noChangeArrowheads="1"/>
          </p:cNvSpPr>
          <p:nvPr/>
        </p:nvSpPr>
        <p:spPr bwMode="auto">
          <a:xfrm>
            <a:off x="4735090" y="4903042"/>
            <a:ext cx="4794285" cy="6092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五边形 2"/>
          <p:cNvSpPr>
            <a:spLocks noChangeArrowheads="1"/>
          </p:cNvSpPr>
          <p:nvPr/>
        </p:nvSpPr>
        <p:spPr bwMode="auto">
          <a:xfrm>
            <a:off x="4064051" y="2563628"/>
            <a:ext cx="910330" cy="486960"/>
          </a:xfrm>
          <a:prstGeom prst="homePlate">
            <a:avLst>
              <a:gd name="adj" fmla="val 4673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五边形 18"/>
          <p:cNvSpPr>
            <a:spLocks noChangeArrowheads="1"/>
          </p:cNvSpPr>
          <p:nvPr/>
        </p:nvSpPr>
        <p:spPr bwMode="auto">
          <a:xfrm>
            <a:off x="4064051" y="4903038"/>
            <a:ext cx="910330" cy="486960"/>
          </a:xfrm>
          <a:prstGeom prst="homePlate">
            <a:avLst>
              <a:gd name="adj" fmla="val 4673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五边形 19"/>
          <p:cNvSpPr>
            <a:spLocks noChangeArrowheads="1"/>
          </p:cNvSpPr>
          <p:nvPr/>
        </p:nvSpPr>
        <p:spPr bwMode="auto">
          <a:xfrm>
            <a:off x="4064051" y="3343430"/>
            <a:ext cx="910330" cy="486960"/>
          </a:xfrm>
          <a:prstGeom prst="homePlate">
            <a:avLst>
              <a:gd name="adj" fmla="val 4673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五边形 20"/>
          <p:cNvSpPr>
            <a:spLocks noChangeArrowheads="1"/>
          </p:cNvSpPr>
          <p:nvPr/>
        </p:nvSpPr>
        <p:spPr bwMode="auto">
          <a:xfrm>
            <a:off x="4064051" y="4123233"/>
            <a:ext cx="910330" cy="486960"/>
          </a:xfrm>
          <a:prstGeom prst="homePlate">
            <a:avLst>
              <a:gd name="adj" fmla="val 4673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5"/>
          <p:cNvSpPr>
            <a:spLocks noChangeArrowheads="1"/>
          </p:cNvSpPr>
          <p:nvPr/>
        </p:nvSpPr>
        <p:spPr bwMode="auto">
          <a:xfrm>
            <a:off x="4064052" y="2474866"/>
            <a:ext cx="545074" cy="8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1</a:t>
            </a:r>
            <a:endParaRPr lang="zh-CN" altLang="en-US" sz="506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4064052" y="3234590"/>
            <a:ext cx="545074" cy="8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2</a:t>
            </a:r>
            <a:endParaRPr lang="zh-CN" altLang="en-US" sz="506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9"/>
          <p:cNvSpPr>
            <a:spLocks noChangeArrowheads="1"/>
          </p:cNvSpPr>
          <p:nvPr/>
        </p:nvSpPr>
        <p:spPr bwMode="auto">
          <a:xfrm>
            <a:off x="4064052" y="3992638"/>
            <a:ext cx="545074" cy="8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3</a:t>
            </a:r>
            <a:endParaRPr lang="zh-CN" altLang="en-US" sz="506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1"/>
          <p:cNvSpPr>
            <a:spLocks noChangeArrowheads="1"/>
          </p:cNvSpPr>
          <p:nvPr/>
        </p:nvSpPr>
        <p:spPr bwMode="auto">
          <a:xfrm>
            <a:off x="4064052" y="4752359"/>
            <a:ext cx="545074" cy="8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4</a:t>
            </a:r>
            <a:endParaRPr lang="zh-CN" altLang="en-US" sz="506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12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/>
          <p:nvPr/>
        </p:nvSpPr>
        <p:spPr bwMode="auto">
          <a:xfrm>
            <a:off x="6152635" y="523109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7" name="AutoShape 5"/>
          <p:cNvSpPr/>
          <p:nvPr/>
        </p:nvSpPr>
        <p:spPr bwMode="auto">
          <a:xfrm>
            <a:off x="8822679" y="3711714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8" name="AutoShape 6"/>
          <p:cNvSpPr/>
          <p:nvPr/>
        </p:nvSpPr>
        <p:spPr bwMode="auto">
          <a:xfrm>
            <a:off x="6245555" y="5316479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399" name="AutoShape 7"/>
          <p:cNvSpPr/>
          <p:nvPr/>
        </p:nvSpPr>
        <p:spPr bwMode="auto">
          <a:xfrm>
            <a:off x="8913924" y="3799611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426027" y="3496576"/>
            <a:ext cx="0" cy="1468332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8175592" y="4012656"/>
            <a:ext cx="4411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2" name="AutoShape 10"/>
          <p:cNvSpPr/>
          <p:nvPr/>
        </p:nvSpPr>
        <p:spPr bwMode="auto">
          <a:xfrm>
            <a:off x="8980893" y="3866897"/>
            <a:ext cx="282944" cy="291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3" name="AutoShape 11"/>
          <p:cNvSpPr/>
          <p:nvPr/>
        </p:nvSpPr>
        <p:spPr bwMode="auto">
          <a:xfrm>
            <a:off x="6318384" y="5389591"/>
            <a:ext cx="282944" cy="282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4" name="AutoShape 12"/>
          <p:cNvSpPr/>
          <p:nvPr/>
        </p:nvSpPr>
        <p:spPr bwMode="auto">
          <a:xfrm>
            <a:off x="9524179" y="3693298"/>
            <a:ext cx="1874294" cy="738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10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5" name="AutoShape 13"/>
          <p:cNvSpPr/>
          <p:nvPr/>
        </p:nvSpPr>
        <p:spPr bwMode="auto">
          <a:xfrm>
            <a:off x="5330249" y="5918363"/>
            <a:ext cx="2126012" cy="738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10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6" name="AutoShape 14"/>
          <p:cNvSpPr/>
          <p:nvPr/>
        </p:nvSpPr>
        <p:spPr bwMode="auto">
          <a:xfrm>
            <a:off x="3413260" y="3711714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7" name="AutoShape 15"/>
          <p:cNvSpPr/>
          <p:nvPr/>
        </p:nvSpPr>
        <p:spPr bwMode="auto">
          <a:xfrm>
            <a:off x="3504505" y="3800030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8" name="AutoShape 16"/>
          <p:cNvSpPr/>
          <p:nvPr/>
        </p:nvSpPr>
        <p:spPr bwMode="auto">
          <a:xfrm>
            <a:off x="3571474" y="3866897"/>
            <a:ext cx="282944" cy="291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4139036" y="4012656"/>
            <a:ext cx="397629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0" name="AutoShape 18"/>
          <p:cNvSpPr/>
          <p:nvPr/>
        </p:nvSpPr>
        <p:spPr bwMode="auto">
          <a:xfrm>
            <a:off x="1423444" y="3806308"/>
            <a:ext cx="1873457" cy="738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10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1" name="AutoShape 19"/>
          <p:cNvSpPr/>
          <p:nvPr/>
        </p:nvSpPr>
        <p:spPr bwMode="auto">
          <a:xfrm rot="11714207">
            <a:off x="4745105" y="3258836"/>
            <a:ext cx="1576283" cy="15762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2" name="AutoShape 20"/>
          <p:cNvSpPr/>
          <p:nvPr/>
        </p:nvSpPr>
        <p:spPr bwMode="auto">
          <a:xfrm rot="10087742">
            <a:off x="6463697" y="3242094"/>
            <a:ext cx="1580468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3" name="AutoShape 21"/>
          <p:cNvSpPr/>
          <p:nvPr/>
        </p:nvSpPr>
        <p:spPr bwMode="auto">
          <a:xfrm rot="2700000">
            <a:off x="5647094" y="2072229"/>
            <a:ext cx="1581305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4" name="AutoShape 22"/>
          <p:cNvSpPr/>
          <p:nvPr/>
        </p:nvSpPr>
        <p:spPr bwMode="auto">
          <a:xfrm>
            <a:off x="5871022" y="2698361"/>
            <a:ext cx="1128427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5" name="AutoShape 23"/>
          <p:cNvSpPr/>
          <p:nvPr/>
        </p:nvSpPr>
        <p:spPr bwMode="auto">
          <a:xfrm>
            <a:off x="5990416" y="2243520"/>
            <a:ext cx="90387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6" name="AutoShape 24"/>
          <p:cNvSpPr/>
          <p:nvPr/>
        </p:nvSpPr>
        <p:spPr bwMode="auto">
          <a:xfrm>
            <a:off x="4781101" y="4252042"/>
            <a:ext cx="1127590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7" name="AutoShape 25"/>
          <p:cNvSpPr/>
          <p:nvPr/>
        </p:nvSpPr>
        <p:spPr bwMode="auto">
          <a:xfrm>
            <a:off x="4899741" y="3791057"/>
            <a:ext cx="904542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8" name="AutoShape 26"/>
          <p:cNvSpPr/>
          <p:nvPr/>
        </p:nvSpPr>
        <p:spPr bwMode="auto">
          <a:xfrm>
            <a:off x="6770917" y="4229439"/>
            <a:ext cx="1128427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9" name="AutoShape 27"/>
          <p:cNvSpPr/>
          <p:nvPr/>
        </p:nvSpPr>
        <p:spPr bwMode="auto">
          <a:xfrm>
            <a:off x="6890311" y="3791057"/>
            <a:ext cx="90387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400" grpId="0" animBg="1"/>
      <p:bldP spid="59401" grpId="0" animBg="1"/>
      <p:bldP spid="59402" grpId="0" autoUpdateAnimBg="0"/>
      <p:bldP spid="59403" grpId="0" autoUpdateAnimBg="0"/>
      <p:bldP spid="59404" grpId="0" bldLvl="0" animBg="1" autoUpdateAnimBg="0"/>
      <p:bldP spid="59405" grpId="0" bldLvl="0" animBg="1" autoUpdateAnimBg="0"/>
      <p:bldP spid="59406" grpId="0" animBg="1"/>
      <p:bldP spid="59408" grpId="0" autoUpdateAnimBg="0"/>
      <p:bldP spid="59409" grpId="0" animBg="1"/>
      <p:bldP spid="59410" grpId="0" bldLvl="0" animBg="1" autoUpdateAnimBg="0"/>
      <p:bldP spid="59414" grpId="0" autoUpdateAnimBg="0"/>
      <p:bldP spid="59415" grpId="0" autoUpdateAnimBg="0"/>
      <p:bldP spid="59416" grpId="0" autoUpdateAnimBg="0"/>
      <p:bldP spid="59417" grpId="0" autoUpdateAnimBg="0"/>
      <p:bldP spid="59418" grpId="0" autoUpdateAnimBg="0"/>
      <p:bldP spid="5941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9050" y="0"/>
            <a:ext cx="12877800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3405039" y="0"/>
            <a:ext cx="9453711" cy="7259413"/>
          </a:xfrm>
          <a:custGeom>
            <a:avLst/>
            <a:gdLst>
              <a:gd name="connsiteX0" fmla="*/ 3171161 w 9418858"/>
              <a:gd name="connsiteY0" fmla="*/ 0 h 7232650"/>
              <a:gd name="connsiteX1" fmla="*/ 9418858 w 9418858"/>
              <a:gd name="connsiteY1" fmla="*/ 0 h 7232650"/>
              <a:gd name="connsiteX2" fmla="*/ 9418858 w 9418858"/>
              <a:gd name="connsiteY2" fmla="*/ 7232650 h 7232650"/>
              <a:gd name="connsiteX3" fmla="*/ 4498986 w 9418858"/>
              <a:gd name="connsiteY3" fmla="*/ 7232650 h 7232650"/>
              <a:gd name="connsiteX4" fmla="*/ 4488508 w 9418858"/>
              <a:gd name="connsiteY4" fmla="*/ 7223814 h 7232650"/>
              <a:gd name="connsiteX5" fmla="*/ 4258581 w 9418858"/>
              <a:gd name="connsiteY5" fmla="*/ 7223814 h 7232650"/>
              <a:gd name="connsiteX6" fmla="*/ 0 w 9418858"/>
              <a:gd name="connsiteY6" fmla="*/ 354907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8858" h="7232650">
                <a:moveTo>
                  <a:pt x="3171161" y="0"/>
                </a:moveTo>
                <a:lnTo>
                  <a:pt x="9418858" y="0"/>
                </a:lnTo>
                <a:lnTo>
                  <a:pt x="9418858" y="7232650"/>
                </a:lnTo>
                <a:lnTo>
                  <a:pt x="4498986" y="7232650"/>
                </a:lnTo>
                <a:lnTo>
                  <a:pt x="4488508" y="7223814"/>
                </a:lnTo>
                <a:lnTo>
                  <a:pt x="4258581" y="7223814"/>
                </a:lnTo>
                <a:lnTo>
                  <a:pt x="0" y="3549070"/>
                </a:lnTo>
                <a:close/>
              </a:path>
            </a:pathLst>
          </a:custGeom>
          <a:solidFill>
            <a:schemeClr val="accent3">
              <a:alpha val="69804"/>
            </a:schemeClr>
          </a:solidFill>
          <a:ln>
            <a:noFill/>
          </a:ln>
          <a:effectLst>
            <a:outerShdw blurRad="317500" dist="127000" dir="10800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8671844" y="0"/>
            <a:ext cx="4186907" cy="5390824"/>
          </a:xfrm>
          <a:custGeom>
            <a:avLst/>
            <a:gdLst>
              <a:gd name="connsiteX0" fmla="*/ 1588612 w 4186907"/>
              <a:gd name="connsiteY0" fmla="*/ 0 h 5390824"/>
              <a:gd name="connsiteX1" fmla="*/ 4186907 w 4186907"/>
              <a:gd name="connsiteY1" fmla="*/ 0 h 5390824"/>
              <a:gd name="connsiteX2" fmla="*/ 4186907 w 4186907"/>
              <a:gd name="connsiteY2" fmla="*/ 5390824 h 5390824"/>
              <a:gd name="connsiteX3" fmla="*/ 0 w 4186907"/>
              <a:gd name="connsiteY3" fmla="*/ 1777928 h 539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907" h="5390824">
                <a:moveTo>
                  <a:pt x="1588612" y="0"/>
                </a:moveTo>
                <a:lnTo>
                  <a:pt x="4186907" y="0"/>
                </a:lnTo>
                <a:lnTo>
                  <a:pt x="4186907" y="5390824"/>
                </a:lnTo>
                <a:lnTo>
                  <a:pt x="0" y="1777928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>
            <a:outerShdw blurRad="317500" dist="127000" dir="10800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429375" y="3893698"/>
            <a:ext cx="5610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40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感谢聆听 批评指导</a:t>
            </a:r>
            <a:endParaRPr lang="zh-CN" altLang="en-US" sz="40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6534853" y="4849060"/>
            <a:ext cx="5428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适用于创业计划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投资合作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endParaRPr lang="zh-CN" altLang="en-US" cap="all" spc="316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99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2" grpId="0" animBg="1"/>
      <p:bldP spid="12" grpId="0"/>
      <p:bldP spid="12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521082"/>
            <a:ext cx="12857163" cy="59757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701568" y="1096357"/>
            <a:ext cx="3455617" cy="2990271"/>
            <a:chOff x="2466945" y="1407843"/>
            <a:chExt cx="1861430" cy="1610763"/>
          </a:xfrm>
        </p:grpSpPr>
        <p:sp>
          <p:nvSpPr>
            <p:cNvPr id="16" name="Freeform 9"/>
            <p:cNvSpPr/>
            <p:nvPr/>
          </p:nvSpPr>
          <p:spPr bwMode="auto">
            <a:xfrm>
              <a:off x="2466945" y="1407843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382" tIns="48192" rIns="96382" bIns="48192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2708225" y="1580661"/>
              <a:ext cx="1352221" cy="1170594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6382" tIns="48192" rIns="96382" bIns="48192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</p:grp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5012019" y="1542301"/>
            <a:ext cx="2834715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01</a:t>
            </a:r>
            <a:endParaRPr lang="zh-CN" altLang="en-US" sz="80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"/>
            </p:custDataLst>
          </p:nvPr>
        </p:nvCxnSpPr>
        <p:spPr>
          <a:xfrm>
            <a:off x="4125406" y="4944538"/>
            <a:ext cx="46395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Entry_1"/>
          <p:cNvSpPr/>
          <p:nvPr>
            <p:custDataLst>
              <p:tags r:id="rId2"/>
            </p:custDataLst>
          </p:nvPr>
        </p:nvSpPr>
        <p:spPr>
          <a:xfrm>
            <a:off x="3982680" y="4107205"/>
            <a:ext cx="4966664" cy="73857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4713420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6425707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4713420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6425707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4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4" grpId="1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40726" y="4184174"/>
            <a:ext cx="5205732" cy="304847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163120" y="2546431"/>
            <a:ext cx="1999091" cy="156593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36419" y="2546430"/>
            <a:ext cx="2621979" cy="3210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56747" y="2551062"/>
            <a:ext cx="2752405" cy="156130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356746" y="917950"/>
            <a:ext cx="1652793" cy="156130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513917" y="4184174"/>
            <a:ext cx="1648295" cy="156130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54" y="619126"/>
            <a:ext cx="5282188" cy="349323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08696" y="4382006"/>
            <a:ext cx="2840266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114310" y="1474272"/>
            <a:ext cx="574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</a:t>
            </a:r>
            <a:r>
              <a:rPr lang="en-US" altLang="zh-CN" sz="40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RELATED  TITLE </a:t>
            </a: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WORDS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177749"/>
            <a:ext cx="12858750" cy="205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0" y="11683"/>
            <a:ext cx="12896850" cy="5186234"/>
          </a:xfrm>
          <a:custGeom>
            <a:avLst/>
            <a:gdLst>
              <a:gd name="connsiteX0" fmla="*/ 3252148 w 12896850"/>
              <a:gd name="connsiteY0" fmla="*/ 1 h 5186234"/>
              <a:gd name="connsiteX1" fmla="*/ 5369626 w 12896850"/>
              <a:gd name="connsiteY1" fmla="*/ 1 h 5186234"/>
              <a:gd name="connsiteX2" fmla="*/ 5532949 w 12896850"/>
              <a:gd name="connsiteY2" fmla="*/ 14288 h 5186234"/>
              <a:gd name="connsiteX3" fmla="*/ 5690542 w 12896850"/>
              <a:gd name="connsiteY3" fmla="*/ 48577 h 5186234"/>
              <a:gd name="connsiteX4" fmla="*/ 5839540 w 12896850"/>
              <a:gd name="connsiteY4" fmla="*/ 114298 h 5186234"/>
              <a:gd name="connsiteX5" fmla="*/ 5977075 w 12896850"/>
              <a:gd name="connsiteY5" fmla="*/ 194306 h 5186234"/>
              <a:gd name="connsiteX6" fmla="*/ 6097419 w 12896850"/>
              <a:gd name="connsiteY6" fmla="*/ 300031 h 5186234"/>
              <a:gd name="connsiteX7" fmla="*/ 6197706 w 12896850"/>
              <a:gd name="connsiteY7" fmla="*/ 420043 h 5186234"/>
              <a:gd name="connsiteX8" fmla="*/ 6283666 w 12896850"/>
              <a:gd name="connsiteY8" fmla="*/ 557200 h 5186234"/>
              <a:gd name="connsiteX9" fmla="*/ 6343838 w 12896850"/>
              <a:gd name="connsiteY9" fmla="*/ 700071 h 5186234"/>
              <a:gd name="connsiteX10" fmla="*/ 6383952 w 12896850"/>
              <a:gd name="connsiteY10" fmla="*/ 857230 h 5186234"/>
              <a:gd name="connsiteX11" fmla="*/ 6392548 w 12896850"/>
              <a:gd name="connsiteY11" fmla="*/ 1025818 h 5186234"/>
              <a:gd name="connsiteX12" fmla="*/ 6392548 w 12896850"/>
              <a:gd name="connsiteY12" fmla="*/ 5186234 h 5186234"/>
              <a:gd name="connsiteX13" fmla="*/ 4283666 w 12896850"/>
              <a:gd name="connsiteY13" fmla="*/ 5186234 h 5186234"/>
              <a:gd name="connsiteX14" fmla="*/ 4111746 w 12896850"/>
              <a:gd name="connsiteY14" fmla="*/ 5171947 h 5186234"/>
              <a:gd name="connsiteX15" fmla="*/ 3957019 w 12896850"/>
              <a:gd name="connsiteY15" fmla="*/ 5131943 h 5186234"/>
              <a:gd name="connsiteX16" fmla="*/ 3810887 w 12896850"/>
              <a:gd name="connsiteY16" fmla="*/ 5071937 h 5186234"/>
              <a:gd name="connsiteX17" fmla="*/ 3676216 w 12896850"/>
              <a:gd name="connsiteY17" fmla="*/ 4986214 h 5186234"/>
              <a:gd name="connsiteX18" fmla="*/ 3553007 w 12896850"/>
              <a:gd name="connsiteY18" fmla="*/ 4886204 h 5186234"/>
              <a:gd name="connsiteX19" fmla="*/ 3452720 w 12896850"/>
              <a:gd name="connsiteY19" fmla="*/ 4766192 h 5186234"/>
              <a:gd name="connsiteX20" fmla="*/ 3369626 w 12896850"/>
              <a:gd name="connsiteY20" fmla="*/ 4629036 h 5186234"/>
              <a:gd name="connsiteX21" fmla="*/ 3303724 w 12896850"/>
              <a:gd name="connsiteY21" fmla="*/ 4486164 h 5186234"/>
              <a:gd name="connsiteX22" fmla="*/ 3266474 w 12896850"/>
              <a:gd name="connsiteY22" fmla="*/ 4329006 h 5186234"/>
              <a:gd name="connsiteX23" fmla="*/ 3252148 w 12896850"/>
              <a:gd name="connsiteY23" fmla="*/ 4160417 h 5186234"/>
              <a:gd name="connsiteX24" fmla="*/ 7530086 w 12896850"/>
              <a:gd name="connsiteY24" fmla="*/ 1 h 5186234"/>
              <a:gd name="connsiteX25" fmla="*/ 9644699 w 12896850"/>
              <a:gd name="connsiteY25" fmla="*/ 1 h 5186234"/>
              <a:gd name="connsiteX26" fmla="*/ 9644699 w 12896850"/>
              <a:gd name="connsiteY26" fmla="*/ 4160417 h 5186234"/>
              <a:gd name="connsiteX27" fmla="*/ 9630372 w 12896850"/>
              <a:gd name="connsiteY27" fmla="*/ 4329006 h 5186234"/>
              <a:gd name="connsiteX28" fmla="*/ 9595988 w 12896850"/>
              <a:gd name="connsiteY28" fmla="*/ 4486164 h 5186234"/>
              <a:gd name="connsiteX29" fmla="*/ 9530086 w 12896850"/>
              <a:gd name="connsiteY29" fmla="*/ 4629036 h 5186234"/>
              <a:gd name="connsiteX30" fmla="*/ 9449856 w 12896850"/>
              <a:gd name="connsiteY30" fmla="*/ 4766192 h 5186234"/>
              <a:gd name="connsiteX31" fmla="*/ 9343840 w 12896850"/>
              <a:gd name="connsiteY31" fmla="*/ 4886204 h 5186234"/>
              <a:gd name="connsiteX32" fmla="*/ 9223496 w 12896850"/>
              <a:gd name="connsiteY32" fmla="*/ 4986214 h 5186234"/>
              <a:gd name="connsiteX33" fmla="*/ 9091690 w 12896850"/>
              <a:gd name="connsiteY33" fmla="*/ 5071937 h 5186234"/>
              <a:gd name="connsiteX34" fmla="*/ 8942693 w 12896850"/>
              <a:gd name="connsiteY34" fmla="*/ 5131943 h 5186234"/>
              <a:gd name="connsiteX35" fmla="*/ 8785100 w 12896850"/>
              <a:gd name="connsiteY35" fmla="*/ 5171947 h 5186234"/>
              <a:gd name="connsiteX36" fmla="*/ 8618911 w 12896850"/>
              <a:gd name="connsiteY36" fmla="*/ 5186234 h 5186234"/>
              <a:gd name="connsiteX37" fmla="*/ 6504298 w 12896850"/>
              <a:gd name="connsiteY37" fmla="*/ 5186234 h 5186234"/>
              <a:gd name="connsiteX38" fmla="*/ 6504298 w 12896850"/>
              <a:gd name="connsiteY38" fmla="*/ 1025818 h 5186234"/>
              <a:gd name="connsiteX39" fmla="*/ 6512894 w 12896850"/>
              <a:gd name="connsiteY39" fmla="*/ 857230 h 5186234"/>
              <a:gd name="connsiteX40" fmla="*/ 6553009 w 12896850"/>
              <a:gd name="connsiteY40" fmla="*/ 700071 h 5186234"/>
              <a:gd name="connsiteX41" fmla="*/ 6618911 w 12896850"/>
              <a:gd name="connsiteY41" fmla="*/ 557200 h 5186234"/>
              <a:gd name="connsiteX42" fmla="*/ 6699141 w 12896850"/>
              <a:gd name="connsiteY42" fmla="*/ 420043 h 5186234"/>
              <a:gd name="connsiteX43" fmla="*/ 6805158 w 12896850"/>
              <a:gd name="connsiteY43" fmla="*/ 300031 h 5186234"/>
              <a:gd name="connsiteX44" fmla="*/ 6925502 w 12896850"/>
              <a:gd name="connsiteY44" fmla="*/ 194306 h 5186234"/>
              <a:gd name="connsiteX45" fmla="*/ 7057307 w 12896850"/>
              <a:gd name="connsiteY45" fmla="*/ 114298 h 5186234"/>
              <a:gd name="connsiteX46" fmla="*/ 7206304 w 12896850"/>
              <a:gd name="connsiteY46" fmla="*/ 48577 h 5186234"/>
              <a:gd name="connsiteX47" fmla="*/ 7363897 w 12896850"/>
              <a:gd name="connsiteY47" fmla="*/ 14288 h 5186234"/>
              <a:gd name="connsiteX48" fmla="*/ 9750718 w 12896850"/>
              <a:gd name="connsiteY48" fmla="*/ 1 h 5186234"/>
              <a:gd name="connsiteX49" fmla="*/ 11865331 w 12896850"/>
              <a:gd name="connsiteY49" fmla="*/ 1 h 5186234"/>
              <a:gd name="connsiteX50" fmla="*/ 12031520 w 12896850"/>
              <a:gd name="connsiteY50" fmla="*/ 14288 h 5186234"/>
              <a:gd name="connsiteX51" fmla="*/ 12191979 w 12896850"/>
              <a:gd name="connsiteY51" fmla="*/ 48577 h 5186234"/>
              <a:gd name="connsiteX52" fmla="*/ 12338111 w 12896850"/>
              <a:gd name="connsiteY52" fmla="*/ 114298 h 5186234"/>
              <a:gd name="connsiteX53" fmla="*/ 12475646 w 12896850"/>
              <a:gd name="connsiteY53" fmla="*/ 194306 h 5186234"/>
              <a:gd name="connsiteX54" fmla="*/ 12595990 w 12896850"/>
              <a:gd name="connsiteY54" fmla="*/ 300031 h 5186234"/>
              <a:gd name="connsiteX55" fmla="*/ 12696277 w 12896850"/>
              <a:gd name="connsiteY55" fmla="*/ 420043 h 5186234"/>
              <a:gd name="connsiteX56" fmla="*/ 12782237 w 12896850"/>
              <a:gd name="connsiteY56" fmla="*/ 551485 h 5186234"/>
              <a:gd name="connsiteX57" fmla="*/ 12842409 w 12896850"/>
              <a:gd name="connsiteY57" fmla="*/ 700071 h 5186234"/>
              <a:gd name="connsiteX58" fmla="*/ 12882523 w 12896850"/>
              <a:gd name="connsiteY58" fmla="*/ 857230 h 5186234"/>
              <a:gd name="connsiteX59" fmla="*/ 12896850 w 12896850"/>
              <a:gd name="connsiteY59" fmla="*/ 1022961 h 5186234"/>
              <a:gd name="connsiteX60" fmla="*/ 12896850 w 12896850"/>
              <a:gd name="connsiteY60" fmla="*/ 5186234 h 5186234"/>
              <a:gd name="connsiteX61" fmla="*/ 10779371 w 12896850"/>
              <a:gd name="connsiteY61" fmla="*/ 5186234 h 5186234"/>
              <a:gd name="connsiteX62" fmla="*/ 10616048 w 12896850"/>
              <a:gd name="connsiteY62" fmla="*/ 5171947 h 5186234"/>
              <a:gd name="connsiteX63" fmla="*/ 10452724 w 12896850"/>
              <a:gd name="connsiteY63" fmla="*/ 5131943 h 5186234"/>
              <a:gd name="connsiteX64" fmla="*/ 10309457 w 12896850"/>
              <a:gd name="connsiteY64" fmla="*/ 5071937 h 5186234"/>
              <a:gd name="connsiteX65" fmla="*/ 10171921 w 12896850"/>
              <a:gd name="connsiteY65" fmla="*/ 4986214 h 5186234"/>
              <a:gd name="connsiteX66" fmla="*/ 10051578 w 12896850"/>
              <a:gd name="connsiteY66" fmla="*/ 4886204 h 5186234"/>
              <a:gd name="connsiteX67" fmla="*/ 9951291 w 12896850"/>
              <a:gd name="connsiteY67" fmla="*/ 4766192 h 5186234"/>
              <a:gd name="connsiteX68" fmla="*/ 9865331 w 12896850"/>
              <a:gd name="connsiteY68" fmla="*/ 4629036 h 5186234"/>
              <a:gd name="connsiteX69" fmla="*/ 9805159 w 12896850"/>
              <a:gd name="connsiteY69" fmla="*/ 4486164 h 5186234"/>
              <a:gd name="connsiteX70" fmla="*/ 9765045 w 12896850"/>
              <a:gd name="connsiteY70" fmla="*/ 4329006 h 5186234"/>
              <a:gd name="connsiteX71" fmla="*/ 9750718 w 12896850"/>
              <a:gd name="connsiteY71" fmla="*/ 4160417 h 5186234"/>
              <a:gd name="connsiteX72" fmla="*/ 1031519 w 12896850"/>
              <a:gd name="connsiteY72" fmla="*/ 0 h 5186234"/>
              <a:gd name="connsiteX73" fmla="*/ 3146133 w 12896850"/>
              <a:gd name="connsiteY73" fmla="*/ 0 h 5186234"/>
              <a:gd name="connsiteX74" fmla="*/ 3146133 w 12896850"/>
              <a:gd name="connsiteY74" fmla="*/ 4160417 h 5186234"/>
              <a:gd name="connsiteX75" fmla="*/ 3131806 w 12896850"/>
              <a:gd name="connsiteY75" fmla="*/ 4329005 h 5186234"/>
              <a:gd name="connsiteX76" fmla="*/ 3097422 w 12896850"/>
              <a:gd name="connsiteY76" fmla="*/ 4486164 h 5186234"/>
              <a:gd name="connsiteX77" fmla="*/ 3031519 w 12896850"/>
              <a:gd name="connsiteY77" fmla="*/ 4629036 h 5186234"/>
              <a:gd name="connsiteX78" fmla="*/ 2945560 w 12896850"/>
              <a:gd name="connsiteY78" fmla="*/ 4766192 h 5186234"/>
              <a:gd name="connsiteX79" fmla="*/ 2845273 w 12896850"/>
              <a:gd name="connsiteY79" fmla="*/ 4886204 h 5186234"/>
              <a:gd name="connsiteX80" fmla="*/ 2724929 w 12896850"/>
              <a:gd name="connsiteY80" fmla="*/ 4986214 h 5186234"/>
              <a:gd name="connsiteX81" fmla="*/ 2590259 w 12896850"/>
              <a:gd name="connsiteY81" fmla="*/ 5071937 h 5186234"/>
              <a:gd name="connsiteX82" fmla="*/ 2444127 w 12896850"/>
              <a:gd name="connsiteY82" fmla="*/ 5131943 h 5186234"/>
              <a:gd name="connsiteX83" fmla="*/ 2286533 w 12896850"/>
              <a:gd name="connsiteY83" fmla="*/ 5171947 h 5186234"/>
              <a:gd name="connsiteX84" fmla="*/ 2117479 w 12896850"/>
              <a:gd name="connsiteY84" fmla="*/ 5186234 h 5186234"/>
              <a:gd name="connsiteX85" fmla="*/ 0 w 12896850"/>
              <a:gd name="connsiteY85" fmla="*/ 5186234 h 5186234"/>
              <a:gd name="connsiteX86" fmla="*/ 0 w 12896850"/>
              <a:gd name="connsiteY86" fmla="*/ 1025817 h 5186234"/>
              <a:gd name="connsiteX87" fmla="*/ 17192 w 12896850"/>
              <a:gd name="connsiteY87" fmla="*/ 857229 h 5186234"/>
              <a:gd name="connsiteX88" fmla="*/ 57307 w 12896850"/>
              <a:gd name="connsiteY88" fmla="*/ 700070 h 5186234"/>
              <a:gd name="connsiteX89" fmla="*/ 117479 w 12896850"/>
              <a:gd name="connsiteY89" fmla="*/ 557199 h 5186234"/>
              <a:gd name="connsiteX90" fmla="*/ 203439 w 12896850"/>
              <a:gd name="connsiteY90" fmla="*/ 420042 h 5186234"/>
              <a:gd name="connsiteX91" fmla="*/ 303725 w 12896850"/>
              <a:gd name="connsiteY91" fmla="*/ 300030 h 5186234"/>
              <a:gd name="connsiteX92" fmla="*/ 424069 w 12896850"/>
              <a:gd name="connsiteY92" fmla="*/ 194305 h 5186234"/>
              <a:gd name="connsiteX93" fmla="*/ 558740 w 12896850"/>
              <a:gd name="connsiteY93" fmla="*/ 114297 h 5186234"/>
              <a:gd name="connsiteX94" fmla="*/ 710602 w 12896850"/>
              <a:gd name="connsiteY94" fmla="*/ 48577 h 5186234"/>
              <a:gd name="connsiteX95" fmla="*/ 865330 w 12896850"/>
              <a:gd name="connsiteY95" fmla="*/ 14287 h 5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896850" h="5186234">
                <a:moveTo>
                  <a:pt x="3252148" y="1"/>
                </a:moveTo>
                <a:lnTo>
                  <a:pt x="5369626" y="1"/>
                </a:lnTo>
                <a:lnTo>
                  <a:pt x="5532949" y="14288"/>
                </a:lnTo>
                <a:lnTo>
                  <a:pt x="5690542" y="48577"/>
                </a:lnTo>
                <a:lnTo>
                  <a:pt x="5839540" y="114298"/>
                </a:lnTo>
                <a:lnTo>
                  <a:pt x="5977075" y="194306"/>
                </a:lnTo>
                <a:lnTo>
                  <a:pt x="6097419" y="300031"/>
                </a:lnTo>
                <a:lnTo>
                  <a:pt x="6197706" y="420043"/>
                </a:lnTo>
                <a:lnTo>
                  <a:pt x="6283666" y="557200"/>
                </a:lnTo>
                <a:lnTo>
                  <a:pt x="6343838" y="700071"/>
                </a:lnTo>
                <a:lnTo>
                  <a:pt x="6383952" y="857230"/>
                </a:lnTo>
                <a:lnTo>
                  <a:pt x="6392548" y="1025818"/>
                </a:lnTo>
                <a:lnTo>
                  <a:pt x="6392548" y="5186234"/>
                </a:lnTo>
                <a:lnTo>
                  <a:pt x="4283666" y="5186234"/>
                </a:lnTo>
                <a:lnTo>
                  <a:pt x="4111746" y="5171947"/>
                </a:lnTo>
                <a:lnTo>
                  <a:pt x="3957019" y="5131943"/>
                </a:lnTo>
                <a:lnTo>
                  <a:pt x="3810887" y="5071937"/>
                </a:lnTo>
                <a:lnTo>
                  <a:pt x="3676216" y="4986214"/>
                </a:lnTo>
                <a:lnTo>
                  <a:pt x="3553007" y="4886204"/>
                </a:lnTo>
                <a:lnTo>
                  <a:pt x="3452720" y="4766192"/>
                </a:lnTo>
                <a:lnTo>
                  <a:pt x="3369626" y="4629036"/>
                </a:lnTo>
                <a:lnTo>
                  <a:pt x="3303724" y="4486164"/>
                </a:lnTo>
                <a:lnTo>
                  <a:pt x="3266474" y="4329006"/>
                </a:lnTo>
                <a:lnTo>
                  <a:pt x="3252148" y="4160417"/>
                </a:lnTo>
                <a:close/>
                <a:moveTo>
                  <a:pt x="7530086" y="1"/>
                </a:moveTo>
                <a:lnTo>
                  <a:pt x="9644699" y="1"/>
                </a:lnTo>
                <a:lnTo>
                  <a:pt x="9644699" y="4160417"/>
                </a:lnTo>
                <a:lnTo>
                  <a:pt x="9630372" y="4329006"/>
                </a:lnTo>
                <a:lnTo>
                  <a:pt x="9595988" y="4486164"/>
                </a:lnTo>
                <a:lnTo>
                  <a:pt x="9530086" y="4629036"/>
                </a:lnTo>
                <a:lnTo>
                  <a:pt x="9449856" y="4766192"/>
                </a:lnTo>
                <a:lnTo>
                  <a:pt x="9343840" y="4886204"/>
                </a:lnTo>
                <a:lnTo>
                  <a:pt x="9223496" y="4986214"/>
                </a:lnTo>
                <a:lnTo>
                  <a:pt x="9091690" y="5071937"/>
                </a:lnTo>
                <a:lnTo>
                  <a:pt x="8942693" y="5131943"/>
                </a:lnTo>
                <a:lnTo>
                  <a:pt x="8785100" y="5171947"/>
                </a:lnTo>
                <a:lnTo>
                  <a:pt x="8618911" y="5186234"/>
                </a:lnTo>
                <a:lnTo>
                  <a:pt x="6504298" y="5186234"/>
                </a:lnTo>
                <a:lnTo>
                  <a:pt x="6504298" y="1025818"/>
                </a:lnTo>
                <a:lnTo>
                  <a:pt x="6512894" y="857230"/>
                </a:lnTo>
                <a:lnTo>
                  <a:pt x="6553009" y="700071"/>
                </a:lnTo>
                <a:lnTo>
                  <a:pt x="6618911" y="557200"/>
                </a:lnTo>
                <a:lnTo>
                  <a:pt x="6699141" y="420043"/>
                </a:lnTo>
                <a:lnTo>
                  <a:pt x="6805158" y="300031"/>
                </a:lnTo>
                <a:lnTo>
                  <a:pt x="6925502" y="194306"/>
                </a:lnTo>
                <a:lnTo>
                  <a:pt x="7057307" y="114298"/>
                </a:lnTo>
                <a:lnTo>
                  <a:pt x="7206304" y="48577"/>
                </a:lnTo>
                <a:lnTo>
                  <a:pt x="7363897" y="14288"/>
                </a:lnTo>
                <a:close/>
                <a:moveTo>
                  <a:pt x="9750718" y="1"/>
                </a:moveTo>
                <a:lnTo>
                  <a:pt x="11865331" y="1"/>
                </a:lnTo>
                <a:lnTo>
                  <a:pt x="12031520" y="14288"/>
                </a:lnTo>
                <a:lnTo>
                  <a:pt x="12191979" y="48577"/>
                </a:lnTo>
                <a:lnTo>
                  <a:pt x="12338111" y="114298"/>
                </a:lnTo>
                <a:lnTo>
                  <a:pt x="12475646" y="194306"/>
                </a:lnTo>
                <a:lnTo>
                  <a:pt x="12595990" y="300031"/>
                </a:lnTo>
                <a:lnTo>
                  <a:pt x="12696277" y="420043"/>
                </a:lnTo>
                <a:lnTo>
                  <a:pt x="12782237" y="551485"/>
                </a:lnTo>
                <a:lnTo>
                  <a:pt x="12842409" y="700071"/>
                </a:lnTo>
                <a:lnTo>
                  <a:pt x="12882523" y="857230"/>
                </a:lnTo>
                <a:lnTo>
                  <a:pt x="12896850" y="1022961"/>
                </a:lnTo>
                <a:lnTo>
                  <a:pt x="12896850" y="5186234"/>
                </a:lnTo>
                <a:lnTo>
                  <a:pt x="10779371" y="5186234"/>
                </a:lnTo>
                <a:lnTo>
                  <a:pt x="10616048" y="5171947"/>
                </a:lnTo>
                <a:lnTo>
                  <a:pt x="10452724" y="5131943"/>
                </a:lnTo>
                <a:lnTo>
                  <a:pt x="10309457" y="5071937"/>
                </a:lnTo>
                <a:lnTo>
                  <a:pt x="10171921" y="4986214"/>
                </a:lnTo>
                <a:lnTo>
                  <a:pt x="10051578" y="4886204"/>
                </a:lnTo>
                <a:lnTo>
                  <a:pt x="9951291" y="4766192"/>
                </a:lnTo>
                <a:lnTo>
                  <a:pt x="9865331" y="4629036"/>
                </a:lnTo>
                <a:lnTo>
                  <a:pt x="9805159" y="4486164"/>
                </a:lnTo>
                <a:lnTo>
                  <a:pt x="9765045" y="4329006"/>
                </a:lnTo>
                <a:lnTo>
                  <a:pt x="9750718" y="4160417"/>
                </a:lnTo>
                <a:close/>
                <a:moveTo>
                  <a:pt x="1031519" y="0"/>
                </a:moveTo>
                <a:lnTo>
                  <a:pt x="3146133" y="0"/>
                </a:lnTo>
                <a:lnTo>
                  <a:pt x="3146133" y="4160417"/>
                </a:lnTo>
                <a:lnTo>
                  <a:pt x="3131806" y="4329005"/>
                </a:lnTo>
                <a:lnTo>
                  <a:pt x="3097422" y="4486164"/>
                </a:lnTo>
                <a:lnTo>
                  <a:pt x="3031519" y="4629036"/>
                </a:lnTo>
                <a:lnTo>
                  <a:pt x="2945560" y="4766192"/>
                </a:lnTo>
                <a:lnTo>
                  <a:pt x="2845273" y="4886204"/>
                </a:lnTo>
                <a:lnTo>
                  <a:pt x="2724929" y="4986214"/>
                </a:lnTo>
                <a:lnTo>
                  <a:pt x="2590259" y="5071937"/>
                </a:lnTo>
                <a:lnTo>
                  <a:pt x="2444127" y="5131943"/>
                </a:lnTo>
                <a:lnTo>
                  <a:pt x="2286533" y="5171947"/>
                </a:lnTo>
                <a:lnTo>
                  <a:pt x="2117479" y="5186234"/>
                </a:lnTo>
                <a:lnTo>
                  <a:pt x="0" y="5186234"/>
                </a:lnTo>
                <a:lnTo>
                  <a:pt x="0" y="1025817"/>
                </a:lnTo>
                <a:lnTo>
                  <a:pt x="17192" y="857229"/>
                </a:lnTo>
                <a:lnTo>
                  <a:pt x="57307" y="700070"/>
                </a:lnTo>
                <a:lnTo>
                  <a:pt x="117479" y="557199"/>
                </a:lnTo>
                <a:lnTo>
                  <a:pt x="203439" y="420042"/>
                </a:lnTo>
                <a:lnTo>
                  <a:pt x="303725" y="300030"/>
                </a:lnTo>
                <a:lnTo>
                  <a:pt x="424069" y="194305"/>
                </a:lnTo>
                <a:lnTo>
                  <a:pt x="558740" y="114297"/>
                </a:lnTo>
                <a:lnTo>
                  <a:pt x="710602" y="48577"/>
                </a:lnTo>
                <a:lnTo>
                  <a:pt x="865330" y="14287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12800" y="6246185"/>
            <a:ext cx="1123315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805235" y="5869159"/>
            <a:ext cx="22397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13"/>
          <p:cNvSpPr txBox="1"/>
          <p:nvPr/>
        </p:nvSpPr>
        <p:spPr>
          <a:xfrm>
            <a:off x="1154406" y="236926"/>
            <a:ext cx="1890593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0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9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9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9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9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9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521082"/>
            <a:ext cx="12857163" cy="59757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701568" y="1096357"/>
            <a:ext cx="3455617" cy="2990271"/>
            <a:chOff x="2466945" y="1407843"/>
            <a:chExt cx="1861430" cy="1610763"/>
          </a:xfrm>
        </p:grpSpPr>
        <p:sp>
          <p:nvSpPr>
            <p:cNvPr id="16" name="Freeform 9"/>
            <p:cNvSpPr/>
            <p:nvPr/>
          </p:nvSpPr>
          <p:spPr bwMode="auto">
            <a:xfrm>
              <a:off x="2466945" y="1407843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382" tIns="48192" rIns="96382" bIns="48192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2708225" y="1580661"/>
              <a:ext cx="1352221" cy="1170594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6382" tIns="48192" rIns="96382" bIns="48192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</p:grp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5012019" y="1542301"/>
            <a:ext cx="2834715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02</a:t>
            </a:r>
            <a:endParaRPr lang="zh-CN" altLang="en-US" sz="80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"/>
            </p:custDataLst>
          </p:nvPr>
        </p:nvCxnSpPr>
        <p:spPr>
          <a:xfrm>
            <a:off x="4125406" y="4944538"/>
            <a:ext cx="46395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Entry_1"/>
          <p:cNvSpPr/>
          <p:nvPr>
            <p:custDataLst>
              <p:tags r:id="rId2"/>
            </p:custDataLst>
          </p:nvPr>
        </p:nvSpPr>
        <p:spPr>
          <a:xfrm>
            <a:off x="3982680" y="4107205"/>
            <a:ext cx="4966664" cy="73857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4713420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6425707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4713420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6425707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4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4" grpId="1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3689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926384"/>
            <a:chOff x="3379735" y="2343927"/>
            <a:chExt cx="2109071" cy="1011474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549063"/>
              <a:ext cx="2109071" cy="806338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912381"/>
            <a:chOff x="3379735" y="2359216"/>
            <a:chExt cx="2109071" cy="996185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549063"/>
              <a:ext cx="2109071" cy="806338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919839"/>
            <a:chOff x="3379735" y="2351075"/>
            <a:chExt cx="2109071" cy="1004328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549065"/>
              <a:ext cx="2109071" cy="806338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903871"/>
            <a:chOff x="3379735" y="2368508"/>
            <a:chExt cx="2109071" cy="986893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549063"/>
              <a:ext cx="2109071" cy="806338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tags/tag1.xml><?xml version="1.0" encoding="utf-8"?>
<p:tagLst xmlns:p="http://schemas.openxmlformats.org/presentationml/2006/main">
  <p:tag name="MH" val="20161022204453"/>
  <p:tag name="MH_LIBRARY" val="GRAPHIC"/>
  <p:tag name="MH_ORDER" val="Straight Connector 6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1022204453"/>
  <p:tag name="MH_LIBRARY" val="GRAPHIC"/>
  <p:tag name="MH_ORDER" val="Straight Connector 6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p="http://schemas.openxmlformats.org/presentationml/2006/main">
  <p:tag name="MH" val="20161022204453"/>
  <p:tag name="MH_LIBRARY" val="GRAPHIC"/>
  <p:tag name="MH_ORDER" val="Straight Connector 6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p="http://schemas.openxmlformats.org/presentationml/2006/main">
  <p:tag name="MH" val="20161022204453"/>
  <p:tag name="MH_LIBRARY" val="GRAPHIC"/>
  <p:tag name="MH_ORDER" val="Straight Connector 6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p="http://schemas.openxmlformats.org/presentationml/2006/main">
  <p:tag name="ISPRING_ULTRA_SCORM_COURSE_ID" val="60FA425B-3F75-4EC6-AAAF-43808ECE9BB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703.pptx"/>
</p:tagLst>
</file>

<file path=ppt/theme/theme1.xml><?xml version="1.0" encoding="utf-8"?>
<a:theme xmlns:a="http://schemas.openxmlformats.org/drawingml/2006/main" name="office主题">
  <a:themeElements>
    <a:clrScheme name="自定义 2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80A7"/>
      </a:accent1>
      <a:accent2>
        <a:srgbClr val="FCC96B"/>
      </a:accent2>
      <a:accent3>
        <a:srgbClr val="1E80A7"/>
      </a:accent3>
      <a:accent4>
        <a:srgbClr val="FCC96B"/>
      </a:accent4>
      <a:accent5>
        <a:srgbClr val="1E80A7"/>
      </a:accent5>
      <a:accent6>
        <a:srgbClr val="FCC96B"/>
      </a:accent6>
      <a:hlink>
        <a:srgbClr val="1E80A7"/>
      </a:hlink>
      <a:folHlink>
        <a:srgbClr val="FCC96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6879</Words>
  <Application>WPS 演示</Application>
  <PresentationFormat>自定义</PresentationFormat>
  <Paragraphs>355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微软雅黑</vt:lpstr>
      <vt:lpstr>Calibri</vt:lpstr>
      <vt:lpstr>Arial</vt:lpstr>
      <vt:lpstr>方正正准黑简体</vt:lpstr>
      <vt:lpstr>黑体</vt:lpstr>
      <vt:lpstr>Arial Unicode MS</vt:lpstr>
      <vt:lpstr>Impact</vt:lpstr>
      <vt:lpstr>Source Sans Pro Light</vt:lpstr>
      <vt:lpstr>Segoe Print</vt:lpstr>
      <vt:lpstr>Neris Thin</vt:lpstr>
      <vt:lpstr>Arial Unicode MS</vt:lpstr>
      <vt:lpstr>Calibri Light</vt:lpstr>
      <vt:lpstr>League Gothic Regular</vt:lpstr>
      <vt:lpstr>Lato Regular</vt:lpstr>
      <vt:lpstr>Gill Sans</vt:lpstr>
      <vt:lpstr>FontAwesome</vt:lpstr>
      <vt:lpstr>DFMincho-SU</vt:lpstr>
      <vt:lpstr>MS UI Gothic</vt:lpstr>
      <vt:lpstr>Arial Black</vt:lpstr>
      <vt:lpstr>Gill Sans</vt:lpstr>
      <vt:lpstr>Lato</vt:lpstr>
      <vt:lpstr>MS PGothic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bt703.pptx</dc:title>
  <dc:creator/>
  <cp:lastModifiedBy>一颗苹果</cp:lastModifiedBy>
  <cp:revision>2</cp:revision>
  <dcterms:created xsi:type="dcterms:W3CDTF">2016-10-17T14:00:00Z</dcterms:created>
  <dcterms:modified xsi:type="dcterms:W3CDTF">2021-09-22T02:22:13Z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B0A6EA5732B34C4DA090E6E0D10B437C</vt:lpwstr>
  </property>
  <property fmtid="{D5CDD505-2E9C-101B-9397-08002B2CF9AE}" pid="3" name="KSOProductBuildVer">
    <vt:lpwstr>2052-11.1.0.10700</vt:lpwstr>
  </property>
</Properties>
</file>