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6"/>
  </p:notesMasterIdLst>
  <p:sldIdLst>
    <p:sldId id="288" r:id="rId4"/>
    <p:sldId id="258" r:id="rId5"/>
    <p:sldId id="284" r:id="rId7"/>
    <p:sldId id="264" r:id="rId8"/>
    <p:sldId id="280" r:id="rId9"/>
    <p:sldId id="269" r:id="rId10"/>
    <p:sldId id="281" r:id="rId11"/>
    <p:sldId id="287" r:id="rId12"/>
    <p:sldId id="267" r:id="rId13"/>
    <p:sldId id="265" r:id="rId14"/>
    <p:sldId id="275" r:id="rId15"/>
    <p:sldId id="268" r:id="rId16"/>
    <p:sldId id="286" r:id="rId17"/>
    <p:sldId id="272" r:id="rId18"/>
    <p:sldId id="273" r:id="rId19"/>
    <p:sldId id="282" r:id="rId20"/>
    <p:sldId id="266" r:id="rId21"/>
    <p:sldId id="285" r:id="rId22"/>
    <p:sldId id="277" r:id="rId23"/>
    <p:sldId id="271" r:id="rId24"/>
    <p:sldId id="278" r:id="rId25"/>
    <p:sldId id="270" r:id="rId26"/>
    <p:sldId id="279" r:id="rId27"/>
    <p:sldId id="28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456" y="53"/>
      </p:cViewPr>
      <p:guideLst>
        <p:guide orient="horz" pos="2409"/>
        <p:guide pos="3845"/>
        <p:guide pos="427"/>
        <p:guide pos="7252"/>
        <p:guide orient="horz" pos="686"/>
        <p:guide orient="horz" pos="4088"/>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F1D4F-7777-4EB5-BD21-A81EA6A134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37022-9A16-4691-AD9A-32407329F5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C37022-9A16-4691-AD9A-32407329F5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2" name="任意多边形: 形状 21"/>
          <p:cNvSpPr>
            <a:spLocks noGrp="1"/>
          </p:cNvSpPr>
          <p:nvPr>
            <p:ph type="pic" sz="quarter" idx="13"/>
          </p:nvPr>
        </p:nvSpPr>
        <p:spPr>
          <a:xfrm>
            <a:off x="1892300" y="39116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3" name="任意多边形: 形状 22"/>
          <p:cNvSpPr>
            <a:spLocks noGrp="1"/>
          </p:cNvSpPr>
          <p:nvPr>
            <p:ph type="pic" sz="quarter" idx="14"/>
          </p:nvPr>
        </p:nvSpPr>
        <p:spPr>
          <a:xfrm>
            <a:off x="5321300" y="39116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dirty="0"/>
          </a:p>
        </p:txBody>
      </p:sp>
      <p:sp>
        <p:nvSpPr>
          <p:cNvPr id="24" name="任意多边形: 形状 23"/>
          <p:cNvSpPr>
            <a:spLocks noGrp="1"/>
          </p:cNvSpPr>
          <p:nvPr>
            <p:ph type="pic" sz="quarter" idx="15"/>
          </p:nvPr>
        </p:nvSpPr>
        <p:spPr>
          <a:xfrm>
            <a:off x="8750300" y="39116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19" name="任意多边形: 形状 18"/>
          <p:cNvSpPr>
            <a:spLocks noGrp="1"/>
          </p:cNvSpPr>
          <p:nvPr>
            <p:ph type="pic" sz="quarter" idx="10"/>
          </p:nvPr>
        </p:nvSpPr>
        <p:spPr>
          <a:xfrm>
            <a:off x="1892300" y="12700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0" name="任意多边形: 形状 19"/>
          <p:cNvSpPr>
            <a:spLocks noGrp="1"/>
          </p:cNvSpPr>
          <p:nvPr>
            <p:ph type="pic" sz="quarter" idx="11"/>
          </p:nvPr>
        </p:nvSpPr>
        <p:spPr>
          <a:xfrm>
            <a:off x="5321300" y="12700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1" name="任意多边形: 形状 20"/>
          <p:cNvSpPr>
            <a:spLocks noGrp="1"/>
          </p:cNvSpPr>
          <p:nvPr>
            <p:ph type="pic" sz="quarter" idx="12"/>
          </p:nvPr>
        </p:nvSpPr>
        <p:spPr>
          <a:xfrm>
            <a:off x="8750300" y="1270000"/>
            <a:ext cx="1549400" cy="154940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3"/>
          </p:nvPr>
        </p:nvSpPr>
        <p:spPr>
          <a:xfrm>
            <a:off x="1354137" y="1841500"/>
            <a:ext cx="3895726" cy="3895726"/>
          </a:xfrm>
          <a:custGeom>
            <a:avLst/>
            <a:gdLst>
              <a:gd name="connsiteX0" fmla="*/ 1947863 w 3895726"/>
              <a:gd name="connsiteY0" fmla="*/ 0 h 3895726"/>
              <a:gd name="connsiteX1" fmla="*/ 3895726 w 3895726"/>
              <a:gd name="connsiteY1" fmla="*/ 1947863 h 3895726"/>
              <a:gd name="connsiteX2" fmla="*/ 1947863 w 3895726"/>
              <a:gd name="connsiteY2" fmla="*/ 3895726 h 3895726"/>
              <a:gd name="connsiteX3" fmla="*/ 0 w 3895726"/>
              <a:gd name="connsiteY3" fmla="*/ 1947863 h 3895726"/>
              <a:gd name="connsiteX4" fmla="*/ 1947863 w 3895726"/>
              <a:gd name="connsiteY4" fmla="*/ 0 h 38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726" h="3895726">
                <a:moveTo>
                  <a:pt x="1947863" y="0"/>
                </a:moveTo>
                <a:cubicBezTo>
                  <a:pt x="3023638" y="0"/>
                  <a:pt x="3895726" y="872088"/>
                  <a:pt x="3895726" y="1947863"/>
                </a:cubicBezTo>
                <a:cubicBezTo>
                  <a:pt x="3895726" y="3023638"/>
                  <a:pt x="3023638" y="3895726"/>
                  <a:pt x="1947863" y="3895726"/>
                </a:cubicBezTo>
                <a:cubicBezTo>
                  <a:pt x="872088" y="3895726"/>
                  <a:pt x="0" y="3023638"/>
                  <a:pt x="0" y="1947863"/>
                </a:cubicBezTo>
                <a:cubicBezTo>
                  <a:pt x="0" y="872088"/>
                  <a:pt x="872088" y="0"/>
                  <a:pt x="1947863"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8A310FC3-E8F7-4419-9B3B-113024C72C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227095-920C-4295-8FEE-305A36AB349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0" y="1734559"/>
            <a:ext cx="12192000" cy="4410459"/>
          </a:xfrm>
          <a:custGeom>
            <a:avLst/>
            <a:gdLst>
              <a:gd name="connsiteX0" fmla="*/ 0 w 12192000"/>
              <a:gd name="connsiteY0" fmla="*/ 0 h 4410459"/>
              <a:gd name="connsiteX1" fmla="*/ 12192000 w 12192000"/>
              <a:gd name="connsiteY1" fmla="*/ 0 h 4410459"/>
              <a:gd name="connsiteX2" fmla="*/ 12192000 w 12192000"/>
              <a:gd name="connsiteY2" fmla="*/ 4410459 h 4410459"/>
              <a:gd name="connsiteX3" fmla="*/ 0 w 12192000"/>
              <a:gd name="connsiteY3" fmla="*/ 4410459 h 4410459"/>
            </a:gdLst>
            <a:ahLst/>
            <a:cxnLst>
              <a:cxn ang="0">
                <a:pos x="connsiteX0" y="connsiteY0"/>
              </a:cxn>
              <a:cxn ang="0">
                <a:pos x="connsiteX1" y="connsiteY1"/>
              </a:cxn>
              <a:cxn ang="0">
                <a:pos x="connsiteX2" y="connsiteY2"/>
              </a:cxn>
              <a:cxn ang="0">
                <a:pos x="connsiteX3" y="connsiteY3"/>
              </a:cxn>
            </a:cxnLst>
            <a:rect l="l" t="t" r="r" b="b"/>
            <a:pathLst>
              <a:path w="12192000" h="4410459">
                <a:moveTo>
                  <a:pt x="0" y="0"/>
                </a:moveTo>
                <a:lnTo>
                  <a:pt x="12192000" y="0"/>
                </a:lnTo>
                <a:lnTo>
                  <a:pt x="12192000" y="4410459"/>
                </a:lnTo>
                <a:lnTo>
                  <a:pt x="0" y="4410459"/>
                </a:lnTo>
                <a:close/>
              </a:path>
            </a:pathLst>
          </a:custGeom>
        </p:spPr>
        <p:txBody>
          <a:bodyPr wrap="square">
            <a:noAutofit/>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9" name="任意多边形: 形状 18"/>
          <p:cNvSpPr>
            <a:spLocks noGrp="1"/>
          </p:cNvSpPr>
          <p:nvPr>
            <p:ph type="pic" sz="quarter" idx="10"/>
          </p:nvPr>
        </p:nvSpPr>
        <p:spPr>
          <a:xfrm>
            <a:off x="3832227" y="1503599"/>
            <a:ext cx="2212974" cy="2212972"/>
          </a:xfrm>
          <a:custGeom>
            <a:avLst/>
            <a:gdLst>
              <a:gd name="connsiteX0" fmla="*/ 0 w 2212974"/>
              <a:gd name="connsiteY0" fmla="*/ 0 h 2212972"/>
              <a:gd name="connsiteX1" fmla="*/ 2212974 w 2212974"/>
              <a:gd name="connsiteY1" fmla="*/ 0 h 2212972"/>
              <a:gd name="connsiteX2" fmla="*/ 2212974 w 2212974"/>
              <a:gd name="connsiteY2" fmla="*/ 2212972 h 2212972"/>
              <a:gd name="connsiteX3" fmla="*/ 0 w 2212974"/>
              <a:gd name="connsiteY3" fmla="*/ 2212972 h 2212972"/>
            </a:gdLst>
            <a:ahLst/>
            <a:cxnLst>
              <a:cxn ang="0">
                <a:pos x="connsiteX0" y="connsiteY0"/>
              </a:cxn>
              <a:cxn ang="0">
                <a:pos x="connsiteX1" y="connsiteY1"/>
              </a:cxn>
              <a:cxn ang="0">
                <a:pos x="connsiteX2" y="connsiteY2"/>
              </a:cxn>
              <a:cxn ang="0">
                <a:pos x="connsiteX3" y="connsiteY3"/>
              </a:cxn>
            </a:cxnLst>
            <a:rect l="l" t="t" r="r" b="b"/>
            <a:pathLst>
              <a:path w="2212974" h="2212972">
                <a:moveTo>
                  <a:pt x="0" y="0"/>
                </a:moveTo>
                <a:lnTo>
                  <a:pt x="2212974" y="0"/>
                </a:lnTo>
                <a:lnTo>
                  <a:pt x="2212974" y="2212972"/>
                </a:lnTo>
                <a:lnTo>
                  <a:pt x="0" y="2212972"/>
                </a:lnTo>
                <a:close/>
              </a:path>
            </a:pathLst>
          </a:custGeom>
          <a:ln w="28575">
            <a:solidFill>
              <a:schemeClr val="accent1"/>
            </a:solidFill>
          </a:ln>
        </p:spPr>
        <p:txBody>
          <a:bodyPr wrap="square">
            <a:noAutofit/>
          </a:bodyPr>
          <a:lstStyle/>
          <a:p>
            <a:endParaRPr lang="zh-CN" altLang="en-US"/>
          </a:p>
        </p:txBody>
      </p:sp>
      <p:sp>
        <p:nvSpPr>
          <p:cNvPr id="20" name="任意多边形: 形状 19"/>
          <p:cNvSpPr>
            <a:spLocks noGrp="1"/>
          </p:cNvSpPr>
          <p:nvPr>
            <p:ph type="pic" sz="quarter" idx="11"/>
          </p:nvPr>
        </p:nvSpPr>
        <p:spPr>
          <a:xfrm>
            <a:off x="6194426" y="1503599"/>
            <a:ext cx="2212974" cy="2212972"/>
          </a:xfrm>
          <a:custGeom>
            <a:avLst/>
            <a:gdLst>
              <a:gd name="connsiteX0" fmla="*/ 0 w 2212974"/>
              <a:gd name="connsiteY0" fmla="*/ 0 h 2212972"/>
              <a:gd name="connsiteX1" fmla="*/ 2212974 w 2212974"/>
              <a:gd name="connsiteY1" fmla="*/ 0 h 2212972"/>
              <a:gd name="connsiteX2" fmla="*/ 2212974 w 2212974"/>
              <a:gd name="connsiteY2" fmla="*/ 2212972 h 2212972"/>
              <a:gd name="connsiteX3" fmla="*/ 0 w 2212974"/>
              <a:gd name="connsiteY3" fmla="*/ 2212972 h 2212972"/>
            </a:gdLst>
            <a:ahLst/>
            <a:cxnLst>
              <a:cxn ang="0">
                <a:pos x="connsiteX0" y="connsiteY0"/>
              </a:cxn>
              <a:cxn ang="0">
                <a:pos x="connsiteX1" y="connsiteY1"/>
              </a:cxn>
              <a:cxn ang="0">
                <a:pos x="connsiteX2" y="connsiteY2"/>
              </a:cxn>
              <a:cxn ang="0">
                <a:pos x="connsiteX3" y="connsiteY3"/>
              </a:cxn>
            </a:cxnLst>
            <a:rect l="l" t="t" r="r" b="b"/>
            <a:pathLst>
              <a:path w="2212974" h="2212972">
                <a:moveTo>
                  <a:pt x="0" y="0"/>
                </a:moveTo>
                <a:lnTo>
                  <a:pt x="2212974" y="0"/>
                </a:lnTo>
                <a:lnTo>
                  <a:pt x="2212974" y="2212972"/>
                </a:lnTo>
                <a:lnTo>
                  <a:pt x="0" y="2212972"/>
                </a:lnTo>
                <a:close/>
              </a:path>
            </a:pathLst>
          </a:custGeom>
          <a:ln w="28575">
            <a:solidFill>
              <a:schemeClr val="accent1"/>
            </a:solidFill>
          </a:ln>
        </p:spPr>
        <p:txBody>
          <a:bodyPr wrap="square">
            <a:noAutofit/>
          </a:bodyPr>
          <a:lstStyle/>
          <a:p>
            <a:endParaRPr lang="zh-CN" altLang="en-US"/>
          </a:p>
        </p:txBody>
      </p:sp>
      <p:sp>
        <p:nvSpPr>
          <p:cNvPr id="21" name="任意多边形: 形状 20"/>
          <p:cNvSpPr>
            <a:spLocks noGrp="1"/>
          </p:cNvSpPr>
          <p:nvPr>
            <p:ph type="pic" sz="quarter" idx="12"/>
          </p:nvPr>
        </p:nvSpPr>
        <p:spPr>
          <a:xfrm>
            <a:off x="3832227" y="3865563"/>
            <a:ext cx="2212974" cy="2212972"/>
          </a:xfrm>
          <a:custGeom>
            <a:avLst/>
            <a:gdLst>
              <a:gd name="connsiteX0" fmla="*/ 0 w 2212974"/>
              <a:gd name="connsiteY0" fmla="*/ 0 h 2212972"/>
              <a:gd name="connsiteX1" fmla="*/ 2212974 w 2212974"/>
              <a:gd name="connsiteY1" fmla="*/ 0 h 2212972"/>
              <a:gd name="connsiteX2" fmla="*/ 2212974 w 2212974"/>
              <a:gd name="connsiteY2" fmla="*/ 2212972 h 2212972"/>
              <a:gd name="connsiteX3" fmla="*/ 0 w 2212974"/>
              <a:gd name="connsiteY3" fmla="*/ 2212972 h 2212972"/>
            </a:gdLst>
            <a:ahLst/>
            <a:cxnLst>
              <a:cxn ang="0">
                <a:pos x="connsiteX0" y="connsiteY0"/>
              </a:cxn>
              <a:cxn ang="0">
                <a:pos x="connsiteX1" y="connsiteY1"/>
              </a:cxn>
              <a:cxn ang="0">
                <a:pos x="connsiteX2" y="connsiteY2"/>
              </a:cxn>
              <a:cxn ang="0">
                <a:pos x="connsiteX3" y="connsiteY3"/>
              </a:cxn>
            </a:cxnLst>
            <a:rect l="l" t="t" r="r" b="b"/>
            <a:pathLst>
              <a:path w="2212974" h="2212972">
                <a:moveTo>
                  <a:pt x="0" y="0"/>
                </a:moveTo>
                <a:lnTo>
                  <a:pt x="2212974" y="0"/>
                </a:lnTo>
                <a:lnTo>
                  <a:pt x="2212974" y="2212972"/>
                </a:lnTo>
                <a:lnTo>
                  <a:pt x="0" y="2212972"/>
                </a:lnTo>
                <a:close/>
              </a:path>
            </a:pathLst>
          </a:custGeom>
          <a:ln w="28575">
            <a:solidFill>
              <a:schemeClr val="accent1"/>
            </a:solidFill>
          </a:ln>
        </p:spPr>
        <p:txBody>
          <a:bodyPr wrap="square">
            <a:noAutofit/>
          </a:bodyPr>
          <a:lstStyle/>
          <a:p>
            <a:endParaRPr lang="zh-CN" altLang="en-US"/>
          </a:p>
        </p:txBody>
      </p:sp>
      <p:sp>
        <p:nvSpPr>
          <p:cNvPr id="22" name="任意多边形: 形状 21"/>
          <p:cNvSpPr>
            <a:spLocks noGrp="1"/>
          </p:cNvSpPr>
          <p:nvPr>
            <p:ph type="pic" sz="quarter" idx="13"/>
          </p:nvPr>
        </p:nvSpPr>
        <p:spPr>
          <a:xfrm>
            <a:off x="6194426" y="3865563"/>
            <a:ext cx="2212974" cy="2212972"/>
          </a:xfrm>
          <a:custGeom>
            <a:avLst/>
            <a:gdLst>
              <a:gd name="connsiteX0" fmla="*/ 0 w 2212974"/>
              <a:gd name="connsiteY0" fmla="*/ 0 h 2212972"/>
              <a:gd name="connsiteX1" fmla="*/ 2212974 w 2212974"/>
              <a:gd name="connsiteY1" fmla="*/ 0 h 2212972"/>
              <a:gd name="connsiteX2" fmla="*/ 2212974 w 2212974"/>
              <a:gd name="connsiteY2" fmla="*/ 2212972 h 2212972"/>
              <a:gd name="connsiteX3" fmla="*/ 0 w 2212974"/>
              <a:gd name="connsiteY3" fmla="*/ 2212972 h 2212972"/>
            </a:gdLst>
            <a:ahLst/>
            <a:cxnLst>
              <a:cxn ang="0">
                <a:pos x="connsiteX0" y="connsiteY0"/>
              </a:cxn>
              <a:cxn ang="0">
                <a:pos x="connsiteX1" y="connsiteY1"/>
              </a:cxn>
              <a:cxn ang="0">
                <a:pos x="connsiteX2" y="connsiteY2"/>
              </a:cxn>
              <a:cxn ang="0">
                <a:pos x="connsiteX3" y="connsiteY3"/>
              </a:cxn>
            </a:cxnLst>
            <a:rect l="l" t="t" r="r" b="b"/>
            <a:pathLst>
              <a:path w="2212974" h="2212972">
                <a:moveTo>
                  <a:pt x="0" y="0"/>
                </a:moveTo>
                <a:lnTo>
                  <a:pt x="2212974" y="0"/>
                </a:lnTo>
                <a:lnTo>
                  <a:pt x="2212974" y="2212972"/>
                </a:lnTo>
                <a:lnTo>
                  <a:pt x="0" y="2212972"/>
                </a:lnTo>
                <a:close/>
              </a:path>
            </a:pathLst>
          </a:custGeom>
          <a:ln w="28575">
            <a:solidFill>
              <a:schemeClr val="accent1"/>
            </a:solidFill>
          </a:ln>
        </p:spPr>
        <p:txBody>
          <a:bodyPr wrap="square">
            <a:noAutofit/>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7" name="任意多边形: 形状 6"/>
          <p:cNvSpPr>
            <a:spLocks noGrp="1"/>
          </p:cNvSpPr>
          <p:nvPr>
            <p:ph type="pic" sz="quarter" idx="10"/>
          </p:nvPr>
        </p:nvSpPr>
        <p:spPr>
          <a:xfrm>
            <a:off x="4650696" y="1613694"/>
            <a:ext cx="2890608" cy="4351338"/>
          </a:xfrm>
          <a:custGeom>
            <a:avLst/>
            <a:gdLst>
              <a:gd name="connsiteX0" fmla="*/ 0 w 2890608"/>
              <a:gd name="connsiteY0" fmla="*/ 0 h 4351338"/>
              <a:gd name="connsiteX1" fmla="*/ 2890608 w 2890608"/>
              <a:gd name="connsiteY1" fmla="*/ 0 h 4351338"/>
              <a:gd name="connsiteX2" fmla="*/ 2890608 w 2890608"/>
              <a:gd name="connsiteY2" fmla="*/ 4351338 h 4351338"/>
              <a:gd name="connsiteX3" fmla="*/ 0 w 2890608"/>
              <a:gd name="connsiteY3" fmla="*/ 4351338 h 4351338"/>
            </a:gdLst>
            <a:ahLst/>
            <a:cxnLst>
              <a:cxn ang="0">
                <a:pos x="connsiteX0" y="connsiteY0"/>
              </a:cxn>
              <a:cxn ang="0">
                <a:pos x="connsiteX1" y="connsiteY1"/>
              </a:cxn>
              <a:cxn ang="0">
                <a:pos x="connsiteX2" y="connsiteY2"/>
              </a:cxn>
              <a:cxn ang="0">
                <a:pos x="connsiteX3" y="connsiteY3"/>
              </a:cxn>
            </a:cxnLst>
            <a:rect l="l" t="t" r="r" b="b"/>
            <a:pathLst>
              <a:path w="2890608" h="4351338">
                <a:moveTo>
                  <a:pt x="0" y="0"/>
                </a:moveTo>
                <a:lnTo>
                  <a:pt x="2890608" y="0"/>
                </a:lnTo>
                <a:lnTo>
                  <a:pt x="2890608" y="4351338"/>
                </a:lnTo>
                <a:lnTo>
                  <a:pt x="0" y="4351338"/>
                </a:lnTo>
                <a:close/>
              </a:path>
            </a:pathLst>
          </a:custGeom>
          <a:ln w="28575">
            <a:solidFill>
              <a:schemeClr val="accent1"/>
            </a:solidFill>
          </a:ln>
        </p:spPr>
        <p:txBody>
          <a:bodyPr wrap="square">
            <a:noAutofit/>
          </a:bodyPr>
          <a:lstStyle/>
          <a:p>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0" y="0"/>
            <a:ext cx="12192000" cy="5969000"/>
          </a:xfrm>
          <a:custGeom>
            <a:avLst/>
            <a:gdLst>
              <a:gd name="connsiteX0" fmla="*/ 0 w 12192000"/>
              <a:gd name="connsiteY0" fmla="*/ 0 h 5410200"/>
              <a:gd name="connsiteX1" fmla="*/ 12192000 w 12192000"/>
              <a:gd name="connsiteY1" fmla="*/ 0 h 5410200"/>
              <a:gd name="connsiteX2" fmla="*/ 12192000 w 12192000"/>
              <a:gd name="connsiteY2" fmla="*/ 5410200 h 5410200"/>
              <a:gd name="connsiteX3" fmla="*/ 0 w 12192000"/>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12192000" h="5410200">
                <a:moveTo>
                  <a:pt x="0" y="0"/>
                </a:moveTo>
                <a:lnTo>
                  <a:pt x="12192000" y="0"/>
                </a:lnTo>
                <a:lnTo>
                  <a:pt x="12192000" y="5410200"/>
                </a:lnTo>
                <a:lnTo>
                  <a:pt x="0" y="541020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3"/>
          </p:nvPr>
        </p:nvSpPr>
        <p:spPr>
          <a:xfrm>
            <a:off x="7165848" y="1848921"/>
            <a:ext cx="2414016" cy="2414016"/>
          </a:xfrm>
          <a:custGeom>
            <a:avLst/>
            <a:gdLst>
              <a:gd name="connsiteX0" fmla="*/ 1207008 w 2414016"/>
              <a:gd name="connsiteY0" fmla="*/ 0 h 2414016"/>
              <a:gd name="connsiteX1" fmla="*/ 2414016 w 2414016"/>
              <a:gd name="connsiteY1" fmla="*/ 1207008 h 2414016"/>
              <a:gd name="connsiteX2" fmla="*/ 1207008 w 2414016"/>
              <a:gd name="connsiteY2" fmla="*/ 2414016 h 2414016"/>
              <a:gd name="connsiteX3" fmla="*/ 0 w 2414016"/>
              <a:gd name="connsiteY3" fmla="*/ 1207008 h 2414016"/>
              <a:gd name="connsiteX4" fmla="*/ 1207008 w 2414016"/>
              <a:gd name="connsiteY4" fmla="*/ 0 h 241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016" h="2414016">
                <a:moveTo>
                  <a:pt x="1207008" y="0"/>
                </a:moveTo>
                <a:cubicBezTo>
                  <a:pt x="1873620" y="0"/>
                  <a:pt x="2414016" y="540396"/>
                  <a:pt x="2414016" y="1207008"/>
                </a:cubicBezTo>
                <a:cubicBezTo>
                  <a:pt x="2414016" y="1873620"/>
                  <a:pt x="1873620" y="2414016"/>
                  <a:pt x="1207008" y="2414016"/>
                </a:cubicBezTo>
                <a:cubicBezTo>
                  <a:pt x="540396" y="2414016"/>
                  <a:pt x="0" y="1873620"/>
                  <a:pt x="0" y="1207008"/>
                </a:cubicBezTo>
                <a:cubicBezTo>
                  <a:pt x="0" y="540396"/>
                  <a:pt x="540396" y="0"/>
                  <a:pt x="1207008" y="0"/>
                </a:cubicBezTo>
                <a:close/>
              </a:path>
            </a:pathLst>
          </a:custGeom>
          <a:solidFill>
            <a:schemeClr val="bg1"/>
          </a:solidFill>
          <a:ln w="57150" cap="flat" cmpd="sng" algn="ctr">
            <a:solidFill>
              <a:sysClr val="window" lastClr="FFFFFF"/>
            </a:solidFill>
            <a:prstDash val="solid"/>
            <a:miter lim="800000"/>
          </a:ln>
          <a:effectLst/>
        </p:spPr>
        <p:txBody>
          <a:bodyPr rtlCol="0" anchor="ctr"/>
          <a:lstStyle>
            <a:lvl1pPr>
              <a:defRPr lang="zh-CN" altLang="en-US" sz="1800" kern="0">
                <a:solidFill>
                  <a:prstClr val="white"/>
                </a:solidFill>
              </a:defRPr>
            </a:lvl1pPr>
          </a:lstStyle>
          <a:p>
            <a:pPr marL="0" lvl="0" algn="ctr"/>
            <a:endParaRPr lang="zh-CN" altLang="en-US"/>
          </a:p>
        </p:txBody>
      </p:sp>
      <p:sp>
        <p:nvSpPr>
          <p:cNvPr id="3" name="日期占位符 2"/>
          <p:cNvSpPr>
            <a:spLocks noGrp="1"/>
          </p:cNvSpPr>
          <p:nvPr>
            <p:ph type="dt" sz="half" idx="10"/>
          </p:nvPr>
        </p:nvSpPr>
        <p:spPr/>
        <p:txBody>
          <a:bodyPr/>
          <a:lstStyle/>
          <a:p>
            <a:fld id="{C11C4C31-3BF1-41BF-9EBE-DB8CE50D56C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5578C-1C70-460D-A561-CE4265079F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4" Type="http://schemas.openxmlformats.org/officeDocument/2006/relationships/theme" Target="../theme/theme2.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C4C31-3BF1-41BF-9EBE-DB8CE50D56C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5578C-1C70-460D-A561-CE4265079F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10FC3-E8F7-4419-9B3B-113024C72C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27095-920C-4295-8FEE-305A36AB34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3.xml"/><Relationship Id="rId2" Type="http://schemas.openxmlformats.org/officeDocument/2006/relationships/themeOverride" Target="../theme/themeOverride6.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22.xml"/><Relationship Id="rId4" Type="http://schemas.openxmlformats.org/officeDocument/2006/relationships/image" Target="../media/image2.jpe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26.xml"/><Relationship Id="rId4" Type="http://schemas.openxmlformats.org/officeDocument/2006/relationships/image" Target="../media/image2.jpe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5.xml"/><Relationship Id="rId5" Type="http://schemas.openxmlformats.org/officeDocument/2006/relationships/themeOverride" Target="../theme/themeOverride13.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6.xml"/><Relationship Id="rId2" Type="http://schemas.openxmlformats.org/officeDocument/2006/relationships/themeOverride" Target="../theme/themeOverride15.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14.xml"/><Relationship Id="rId4" Type="http://schemas.openxmlformats.org/officeDocument/2006/relationships/image" Target="../media/image2.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18.xml"/><Relationship Id="rId4" Type="http://schemas.openxmlformats.org/officeDocument/2006/relationships/image" Target="../media/image2.jpe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占位符 3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3355" b="13355"/>
          <a:stretch>
            <a:fillRect/>
          </a:stretch>
        </p:blipFill>
        <p:spPr/>
      </p:pic>
      <p:sp>
        <p:nvSpPr>
          <p:cNvPr id="29" name="矩形 28"/>
          <p:cNvSpPr/>
          <p:nvPr/>
        </p:nvSpPr>
        <p:spPr>
          <a:xfrm>
            <a:off x="0" y="0"/>
            <a:ext cx="12192000" cy="57023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0" y="5410200"/>
            <a:ext cx="12192000" cy="1447800"/>
          </a:xfrm>
          <a:custGeom>
            <a:avLst/>
            <a:gdLst>
              <a:gd name="connsiteX0" fmla="*/ 0 w 12192000"/>
              <a:gd name="connsiteY0" fmla="*/ 0 h 1447800"/>
              <a:gd name="connsiteX1" fmla="*/ 5786629 w 12192000"/>
              <a:gd name="connsiteY1" fmla="*/ 0 h 1447800"/>
              <a:gd name="connsiteX2" fmla="*/ 6096000 w 12192000"/>
              <a:gd name="connsiteY2" fmla="*/ 292100 h 1447800"/>
              <a:gd name="connsiteX3" fmla="*/ 6405372 w 12192000"/>
              <a:gd name="connsiteY3" fmla="*/ 0 h 1447800"/>
              <a:gd name="connsiteX4" fmla="*/ 12192000 w 12192000"/>
              <a:gd name="connsiteY4" fmla="*/ 0 h 1447800"/>
              <a:gd name="connsiteX5" fmla="*/ 12192000 w 12192000"/>
              <a:gd name="connsiteY5" fmla="*/ 1447800 h 1447800"/>
              <a:gd name="connsiteX6" fmla="*/ 0 w 12192000"/>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47800">
                <a:moveTo>
                  <a:pt x="0" y="0"/>
                </a:moveTo>
                <a:lnTo>
                  <a:pt x="5786629" y="0"/>
                </a:lnTo>
                <a:lnTo>
                  <a:pt x="6096000" y="292100"/>
                </a:lnTo>
                <a:lnTo>
                  <a:pt x="6405372" y="0"/>
                </a:lnTo>
                <a:lnTo>
                  <a:pt x="12192000" y="0"/>
                </a:lnTo>
                <a:lnTo>
                  <a:pt x="12192000" y="1447800"/>
                </a:lnTo>
                <a:lnTo>
                  <a:pt x="0" y="14478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5118100" y="6032500"/>
            <a:ext cx="1955800" cy="3937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70843" y="6070084"/>
            <a:ext cx="1250315" cy="521970"/>
          </a:xfrm>
          <a:prstGeom prst="rect">
            <a:avLst/>
          </a:prstGeom>
          <a:noFill/>
        </p:spPr>
        <p:txBody>
          <a:bodyPr wrap="none" rtlCol="0">
            <a:spAutoFit/>
          </a:bodyPr>
          <a:lstStyle/>
          <a:p>
            <a:pPr algn="ctr"/>
            <a:r>
              <a:rPr lang="zh-CN" altLang="en-US" sz="1400" dirty="0">
                <a:solidFill>
                  <a:schemeClr val="bg1"/>
                </a:solidFill>
              </a:rPr>
              <a:t>汇报人</a:t>
            </a:r>
            <a:r>
              <a:rPr lang="zh-CN" altLang="en-US" sz="1400" dirty="0" smtClean="0">
                <a:solidFill>
                  <a:schemeClr val="bg1"/>
                </a:solidFill>
              </a:rPr>
              <a:t>：</a:t>
            </a:r>
            <a:r>
              <a:rPr lang="en-US" altLang="zh-CN" sz="1400" dirty="0" smtClean="0">
                <a:solidFill>
                  <a:schemeClr val="bg1"/>
                </a:solidFill>
                <a:sym typeface="+mn-ea"/>
              </a:rPr>
              <a:t>XXX</a:t>
            </a:r>
            <a:endParaRPr lang="zh-CN" altLang="en-US" sz="1400" dirty="0">
              <a:solidFill>
                <a:schemeClr val="bg1"/>
              </a:solidFill>
            </a:endParaRPr>
          </a:p>
          <a:p>
            <a:pPr algn="ctr"/>
            <a:endParaRPr lang="zh-CN" altLang="en-US" sz="1400" dirty="0">
              <a:solidFill>
                <a:schemeClr val="bg1"/>
              </a:solidFill>
            </a:endParaRPr>
          </a:p>
        </p:txBody>
      </p:sp>
      <p:sp>
        <p:nvSpPr>
          <p:cNvPr id="8" name="文本框 7"/>
          <p:cNvSpPr txBox="1"/>
          <p:nvPr/>
        </p:nvSpPr>
        <p:spPr>
          <a:xfrm>
            <a:off x="914400" y="2722717"/>
            <a:ext cx="10363200" cy="130740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algn="ctr"/>
            <a:r>
              <a:rPr lang="zh-CN" altLang="en-US" sz="7200" dirty="0"/>
              <a:t>人力资源管理工作汇报</a:t>
            </a:r>
            <a:endParaRPr lang="zh-CN" altLang="en-US" sz="7200" dirty="0"/>
          </a:p>
        </p:txBody>
      </p:sp>
      <p:grpSp>
        <p:nvGrpSpPr>
          <p:cNvPr id="36" name="组合 35"/>
          <p:cNvGrpSpPr/>
          <p:nvPr/>
        </p:nvGrpSpPr>
        <p:grpSpPr>
          <a:xfrm>
            <a:off x="2605616" y="689648"/>
            <a:ext cx="1574800" cy="1766009"/>
            <a:chOff x="2605616" y="689648"/>
            <a:chExt cx="1574800" cy="1766009"/>
          </a:xfrm>
        </p:grpSpPr>
        <p:sp>
          <p:nvSpPr>
            <p:cNvPr id="19" name="菱形 18"/>
            <p:cNvSpPr/>
            <p:nvPr/>
          </p:nvSpPr>
          <p:spPr>
            <a:xfrm>
              <a:off x="2605616"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2605616" y="880857"/>
              <a:ext cx="1574800" cy="1574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05616"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algn="ctr">
                <a:lnSpc>
                  <a:spcPct val="100000"/>
                </a:lnSpc>
              </a:pPr>
              <a:r>
                <a:rPr lang="en-US" altLang="zh-CN" sz="7200" dirty="0">
                  <a:solidFill>
                    <a:schemeClr val="bg1"/>
                  </a:solidFill>
                  <a:latin typeface="Agency FB" panose="020B0503020202020204" pitchFamily="34" charset="0"/>
                </a:rPr>
                <a:t>2</a:t>
              </a:r>
              <a:endParaRPr lang="zh-CN" altLang="en-US" sz="7200" dirty="0">
                <a:solidFill>
                  <a:schemeClr val="bg1"/>
                </a:solidFill>
                <a:latin typeface="Agency FB" panose="020B0503020202020204" pitchFamily="34" charset="0"/>
              </a:endParaRPr>
            </a:p>
          </p:txBody>
        </p:sp>
      </p:grpSp>
      <p:grpSp>
        <p:nvGrpSpPr>
          <p:cNvPr id="37" name="组合 36"/>
          <p:cNvGrpSpPr/>
          <p:nvPr/>
        </p:nvGrpSpPr>
        <p:grpSpPr>
          <a:xfrm>
            <a:off x="4420658" y="689648"/>
            <a:ext cx="1574800" cy="1766009"/>
            <a:chOff x="4420658" y="689648"/>
            <a:chExt cx="1574800" cy="1766009"/>
          </a:xfrm>
        </p:grpSpPr>
        <p:sp>
          <p:nvSpPr>
            <p:cNvPr id="20" name="菱形 19"/>
            <p:cNvSpPr/>
            <p:nvPr/>
          </p:nvSpPr>
          <p:spPr>
            <a:xfrm>
              <a:off x="4420658"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nvSpPr>
          <p:spPr>
            <a:xfrm>
              <a:off x="4420658" y="880857"/>
              <a:ext cx="1574800" cy="15748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20658"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algn="ctr">
                <a:lnSpc>
                  <a:spcPct val="100000"/>
                </a:lnSpc>
              </a:pPr>
              <a:r>
                <a:rPr lang="en-US" altLang="zh-CN" sz="7200" dirty="0">
                  <a:solidFill>
                    <a:schemeClr val="bg1"/>
                  </a:solidFill>
                  <a:latin typeface="Agency FB" panose="020B0503020202020204" pitchFamily="34" charset="0"/>
                </a:rPr>
                <a:t>0</a:t>
              </a:r>
              <a:endParaRPr lang="zh-CN" altLang="en-US" sz="7200" dirty="0">
                <a:solidFill>
                  <a:schemeClr val="bg1"/>
                </a:solidFill>
                <a:latin typeface="Agency FB" panose="020B0503020202020204" pitchFamily="34" charset="0"/>
              </a:endParaRPr>
            </a:p>
          </p:txBody>
        </p:sp>
      </p:grpSp>
      <p:grpSp>
        <p:nvGrpSpPr>
          <p:cNvPr id="38" name="组合 37"/>
          <p:cNvGrpSpPr/>
          <p:nvPr/>
        </p:nvGrpSpPr>
        <p:grpSpPr>
          <a:xfrm>
            <a:off x="6235700" y="689648"/>
            <a:ext cx="1588558" cy="1766009"/>
            <a:chOff x="6235700" y="689648"/>
            <a:chExt cx="1588558" cy="1766009"/>
          </a:xfrm>
        </p:grpSpPr>
        <p:sp>
          <p:nvSpPr>
            <p:cNvPr id="21" name="菱形 20"/>
            <p:cNvSpPr/>
            <p:nvPr/>
          </p:nvSpPr>
          <p:spPr>
            <a:xfrm>
              <a:off x="6235700"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6235700" y="880857"/>
              <a:ext cx="1574800" cy="15748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249458" y="1012955"/>
              <a:ext cx="1574800" cy="1198880"/>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algn="ctr">
                <a:lnSpc>
                  <a:spcPct val="100000"/>
                </a:lnSpc>
              </a:pPr>
              <a:r>
                <a:rPr lang="en-US" altLang="zh-CN" sz="7200" dirty="0">
                  <a:solidFill>
                    <a:schemeClr val="bg1"/>
                  </a:solidFill>
                  <a:latin typeface="Agency FB" panose="020B0503020202020204" pitchFamily="34" charset="0"/>
                </a:rPr>
                <a:t>X</a:t>
              </a:r>
              <a:endParaRPr lang="zh-CN" altLang="en-US" sz="7200" dirty="0">
                <a:solidFill>
                  <a:schemeClr val="bg1"/>
                </a:solidFill>
                <a:latin typeface="Agency FB" panose="020B0503020202020204" pitchFamily="34" charset="0"/>
              </a:endParaRPr>
            </a:p>
          </p:txBody>
        </p:sp>
      </p:grpSp>
      <p:grpSp>
        <p:nvGrpSpPr>
          <p:cNvPr id="39" name="组合 38"/>
          <p:cNvGrpSpPr/>
          <p:nvPr/>
        </p:nvGrpSpPr>
        <p:grpSpPr>
          <a:xfrm>
            <a:off x="8040157" y="689648"/>
            <a:ext cx="1585384" cy="1766009"/>
            <a:chOff x="8040157" y="689648"/>
            <a:chExt cx="1585384" cy="1766009"/>
          </a:xfrm>
        </p:grpSpPr>
        <p:sp>
          <p:nvSpPr>
            <p:cNvPr id="22" name="菱形 21"/>
            <p:cNvSpPr/>
            <p:nvPr/>
          </p:nvSpPr>
          <p:spPr>
            <a:xfrm>
              <a:off x="8050741"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8050741" y="880857"/>
              <a:ext cx="1574800" cy="15748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040157"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algn="ctr">
                <a:lnSpc>
                  <a:spcPct val="100000"/>
                </a:lnSpc>
              </a:pPr>
              <a:r>
                <a:rPr lang="en-US" altLang="zh-CN" sz="7200" dirty="0">
                  <a:solidFill>
                    <a:schemeClr val="bg1"/>
                  </a:solidFill>
                  <a:latin typeface="Agency FB" panose="020B0503020202020204" pitchFamily="34" charset="0"/>
                </a:rPr>
                <a:t>X</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1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2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30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par>
                          <p:cTn id="25" fill="hold">
                            <p:stCondLst>
                              <p:cond delay="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by="(-#ppt_w*2)" calcmode="lin" valueType="num">
                                      <p:cBhvr rctx="PPT">
                                        <p:cTn id="28" dur="500" autoRev="1" fill="hold">
                                          <p:stCondLst>
                                            <p:cond delay="0"/>
                                          </p:stCondLst>
                                        </p:cTn>
                                        <p:tgtEl>
                                          <p:spTgt spid="8"/>
                                        </p:tgtEl>
                                        <p:attrNameLst>
                                          <p:attrName>ppt_w</p:attrName>
                                        </p:attrNameLst>
                                      </p:cBhvr>
                                    </p:anim>
                                    <p:anim by="(#ppt_w*0.50)" calcmode="lin" valueType="num">
                                      <p:cBhvr>
                                        <p:cTn id="29" dur="500" decel="50000" autoRev="1" fill="hold">
                                          <p:stCondLst>
                                            <p:cond delay="0"/>
                                          </p:stCondLst>
                                        </p:cTn>
                                        <p:tgtEl>
                                          <p:spTgt spid="8"/>
                                        </p:tgtEl>
                                        <p:attrNameLst>
                                          <p:attrName>ppt_x</p:attrName>
                                        </p:attrNameLst>
                                      </p:cBhvr>
                                    </p:anim>
                                    <p:anim from="(-#ppt_h/2)" to="(#ppt_y)" calcmode="lin" valueType="num">
                                      <p:cBhvr>
                                        <p:cTn id="30" dur="1000" fill="hold">
                                          <p:stCondLst>
                                            <p:cond delay="0"/>
                                          </p:stCondLst>
                                        </p:cTn>
                                        <p:tgtEl>
                                          <p:spTgt spid="8"/>
                                        </p:tgtEl>
                                        <p:attrNameLst>
                                          <p:attrName>ppt_y</p:attrName>
                                        </p:attrNameLst>
                                      </p:cBhvr>
                                    </p:anim>
                                    <p:animRot by="21600000">
                                      <p:cBhvr>
                                        <p:cTn id="31" dur="1000" fill="hold">
                                          <p:stCondLst>
                                            <p:cond delay="0"/>
                                          </p:stCondLst>
                                        </p:cTn>
                                        <p:tgtEl>
                                          <p:spTgt spid="8"/>
                                        </p:tgtEl>
                                        <p:attrNameLst>
                                          <p:attrName>r</p:attrName>
                                        </p:attrNameLst>
                                      </p:cBhvr>
                                    </p:animRot>
                                  </p:childTnLst>
                                </p:cTn>
                              </p:par>
                            </p:childTnLst>
                          </p:cTn>
                        </p:par>
                        <p:par>
                          <p:cTn id="32" fill="hold">
                            <p:stCondLst>
                              <p:cond delay="1899"/>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42472" y="1825024"/>
            <a:ext cx="5812694" cy="1006562"/>
            <a:chOff x="5542472" y="1320273"/>
            <a:chExt cx="5812694" cy="1006562"/>
          </a:xfrm>
        </p:grpSpPr>
        <p:sp>
          <p:nvSpPr>
            <p:cNvPr id="4" name="Rectangle 4"/>
            <p:cNvSpPr/>
            <p:nvPr/>
          </p:nvSpPr>
          <p:spPr>
            <a:xfrm>
              <a:off x="5542472" y="1320273"/>
              <a:ext cx="948629" cy="74641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5" name="Rectangle 5"/>
            <p:cNvSpPr/>
            <p:nvPr/>
          </p:nvSpPr>
          <p:spPr>
            <a:xfrm>
              <a:off x="6872073" y="1541546"/>
              <a:ext cx="4483093" cy="785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6" name="Freeform: Shape 6"/>
            <p:cNvSpPr/>
            <p:nvPr/>
          </p:nvSpPr>
          <p:spPr>
            <a:xfrm>
              <a:off x="6475270" y="1321380"/>
              <a:ext cx="407117" cy="1005455"/>
            </a:xfrm>
            <a:custGeom>
              <a:avLst/>
              <a:gdLst>
                <a:gd name="connsiteX0" fmla="*/ 0 w 515816"/>
                <a:gd name="connsiteY0" fmla="*/ 0 h 1430216"/>
                <a:gd name="connsiteX1" fmla="*/ 35169 w 515816"/>
                <a:gd name="connsiteY1" fmla="*/ 1055077 h 1430216"/>
                <a:gd name="connsiteX2" fmla="*/ 515816 w 515816"/>
                <a:gd name="connsiteY2" fmla="*/ 1430216 h 1430216"/>
                <a:gd name="connsiteX3" fmla="*/ 504092 w 515816"/>
                <a:gd name="connsiteY3" fmla="*/ 304800 h 1430216"/>
                <a:gd name="connsiteX4" fmla="*/ 0 w 515816"/>
                <a:gd name="connsiteY4" fmla="*/ 0 h 1430216"/>
                <a:gd name="connsiteX0-1" fmla="*/ 0 w 515816"/>
                <a:gd name="connsiteY0-2" fmla="*/ 0 h 1430216"/>
                <a:gd name="connsiteX1-3" fmla="*/ 20976 w 515816"/>
                <a:gd name="connsiteY1-4" fmla="*/ 1051022 h 1430216"/>
                <a:gd name="connsiteX2-5" fmla="*/ 515816 w 515816"/>
                <a:gd name="connsiteY2-6" fmla="*/ 1430216 h 1430216"/>
                <a:gd name="connsiteX3-7" fmla="*/ 504092 w 515816"/>
                <a:gd name="connsiteY3-8" fmla="*/ 304800 h 1430216"/>
                <a:gd name="connsiteX4-9" fmla="*/ 0 w 515816"/>
                <a:gd name="connsiteY4-10" fmla="*/ 0 h 1430216"/>
                <a:gd name="connsiteX0-11" fmla="*/ 0 w 501623"/>
                <a:gd name="connsiteY0-12" fmla="*/ 0 h 1440353"/>
                <a:gd name="connsiteX1-13" fmla="*/ 6783 w 501623"/>
                <a:gd name="connsiteY1-14" fmla="*/ 1061159 h 1440353"/>
                <a:gd name="connsiteX2-15" fmla="*/ 501623 w 501623"/>
                <a:gd name="connsiteY2-16" fmla="*/ 1440353 h 1440353"/>
                <a:gd name="connsiteX3-17" fmla="*/ 489899 w 501623"/>
                <a:gd name="connsiteY3-18" fmla="*/ 314937 h 1440353"/>
                <a:gd name="connsiteX4-19" fmla="*/ 0 w 501623"/>
                <a:gd name="connsiteY4-20" fmla="*/ 0 h 1440353"/>
                <a:gd name="connsiteX0-21" fmla="*/ 0 w 501623"/>
                <a:gd name="connsiteY0-22" fmla="*/ 0 h 1440353"/>
                <a:gd name="connsiteX1-23" fmla="*/ 6783 w 501623"/>
                <a:gd name="connsiteY1-24" fmla="*/ 1061159 h 1440353"/>
                <a:gd name="connsiteX2-25" fmla="*/ 501623 w 501623"/>
                <a:gd name="connsiteY2-26" fmla="*/ 1440353 h 1440353"/>
                <a:gd name="connsiteX3-27" fmla="*/ 483816 w 501623"/>
                <a:gd name="connsiteY3-28" fmla="*/ 308855 h 1440353"/>
                <a:gd name="connsiteX4-29" fmla="*/ 0 w 501623"/>
                <a:gd name="connsiteY4-30" fmla="*/ 0 h 1440353"/>
                <a:gd name="connsiteX0-31" fmla="*/ 0 w 501623"/>
                <a:gd name="connsiteY0-32" fmla="*/ 0 h 1440353"/>
                <a:gd name="connsiteX1-33" fmla="*/ 6783 w 501623"/>
                <a:gd name="connsiteY1-34" fmla="*/ 1061159 h 1440353"/>
                <a:gd name="connsiteX2-35" fmla="*/ 501623 w 501623"/>
                <a:gd name="connsiteY2-36" fmla="*/ 1440353 h 1440353"/>
                <a:gd name="connsiteX3-37" fmla="*/ 489898 w 501623"/>
                <a:gd name="connsiteY3-38" fmla="*/ 314938 h 1440353"/>
                <a:gd name="connsiteX4-39" fmla="*/ 0 w 501623"/>
                <a:gd name="connsiteY4-40" fmla="*/ 0 h 1440353"/>
                <a:gd name="connsiteX0-41" fmla="*/ 0 w 497568"/>
                <a:gd name="connsiteY0-42" fmla="*/ 0 h 1444408"/>
                <a:gd name="connsiteX1-43" fmla="*/ 6783 w 497568"/>
                <a:gd name="connsiteY1-44" fmla="*/ 1061159 h 1444408"/>
                <a:gd name="connsiteX2-45" fmla="*/ 497568 w 497568"/>
                <a:gd name="connsiteY2-46" fmla="*/ 1444408 h 1444408"/>
                <a:gd name="connsiteX3-47" fmla="*/ 489898 w 497568"/>
                <a:gd name="connsiteY3-48" fmla="*/ 314938 h 1444408"/>
                <a:gd name="connsiteX4-49" fmla="*/ 0 w 497568"/>
                <a:gd name="connsiteY4-50" fmla="*/ 0 h 1444408"/>
                <a:gd name="connsiteX0-51" fmla="*/ 0 w 490588"/>
                <a:gd name="connsiteY0-52" fmla="*/ 0 h 1444408"/>
                <a:gd name="connsiteX1-53" fmla="*/ 6783 w 490588"/>
                <a:gd name="connsiteY1-54" fmla="*/ 1061159 h 1444408"/>
                <a:gd name="connsiteX2-55" fmla="*/ 489458 w 490588"/>
                <a:gd name="connsiteY2-56" fmla="*/ 1444408 h 1444408"/>
                <a:gd name="connsiteX3-57" fmla="*/ 489898 w 490588"/>
                <a:gd name="connsiteY3-58" fmla="*/ 314938 h 1444408"/>
                <a:gd name="connsiteX4-59" fmla="*/ 0 w 490588"/>
                <a:gd name="connsiteY4-60" fmla="*/ 0 h 1444408"/>
                <a:gd name="connsiteX0-61" fmla="*/ 0 w 490218"/>
                <a:gd name="connsiteY0-62" fmla="*/ 0 h 1446436"/>
                <a:gd name="connsiteX1-63" fmla="*/ 6783 w 490218"/>
                <a:gd name="connsiteY1-64" fmla="*/ 1061159 h 1446436"/>
                <a:gd name="connsiteX2-65" fmla="*/ 481348 w 490218"/>
                <a:gd name="connsiteY2-66" fmla="*/ 1446436 h 1446436"/>
                <a:gd name="connsiteX3-67" fmla="*/ 489898 w 490218"/>
                <a:gd name="connsiteY3-68" fmla="*/ 314938 h 1446436"/>
                <a:gd name="connsiteX4-69" fmla="*/ 0 w 490218"/>
                <a:gd name="connsiteY4-70" fmla="*/ 0 h 1446436"/>
                <a:gd name="connsiteX0-71" fmla="*/ 0 w 490588"/>
                <a:gd name="connsiteY0-72" fmla="*/ 0 h 1446436"/>
                <a:gd name="connsiteX1-73" fmla="*/ 6783 w 490588"/>
                <a:gd name="connsiteY1-74" fmla="*/ 1061159 h 1446436"/>
                <a:gd name="connsiteX2-75" fmla="*/ 489458 w 490588"/>
                <a:gd name="connsiteY2-76" fmla="*/ 1446436 h 1446436"/>
                <a:gd name="connsiteX3-77" fmla="*/ 489898 w 490588"/>
                <a:gd name="connsiteY3-78" fmla="*/ 314938 h 1446436"/>
                <a:gd name="connsiteX4-79" fmla="*/ 0 w 490588"/>
                <a:gd name="connsiteY4-80" fmla="*/ 0 h 1446436"/>
                <a:gd name="connsiteX0-81" fmla="*/ 0 w 492459"/>
                <a:gd name="connsiteY0-82" fmla="*/ 0 h 1446436"/>
                <a:gd name="connsiteX1-83" fmla="*/ 6783 w 492459"/>
                <a:gd name="connsiteY1-84" fmla="*/ 1061159 h 1446436"/>
                <a:gd name="connsiteX2-85" fmla="*/ 489458 w 492459"/>
                <a:gd name="connsiteY2-86" fmla="*/ 1446436 h 1446436"/>
                <a:gd name="connsiteX3-87" fmla="*/ 491925 w 492459"/>
                <a:gd name="connsiteY3-88" fmla="*/ 308856 h 1446436"/>
                <a:gd name="connsiteX4-89" fmla="*/ 0 w 492459"/>
                <a:gd name="connsiteY4-90" fmla="*/ 0 h 1446436"/>
                <a:gd name="connsiteX0-91" fmla="*/ 0 w 490588"/>
                <a:gd name="connsiteY0-92" fmla="*/ 0 h 1446436"/>
                <a:gd name="connsiteX1-93" fmla="*/ 6783 w 490588"/>
                <a:gd name="connsiteY1-94" fmla="*/ 1061159 h 1446436"/>
                <a:gd name="connsiteX2-95" fmla="*/ 489458 w 490588"/>
                <a:gd name="connsiteY2-96" fmla="*/ 1446436 h 1446436"/>
                <a:gd name="connsiteX3-97" fmla="*/ 489898 w 490588"/>
                <a:gd name="connsiteY3-98" fmla="*/ 302774 h 1446436"/>
                <a:gd name="connsiteX4-99" fmla="*/ 0 w 490588"/>
                <a:gd name="connsiteY4-100" fmla="*/ 0 h 1446436"/>
                <a:gd name="connsiteX0-101" fmla="*/ 0 w 490588"/>
                <a:gd name="connsiteY0-102" fmla="*/ 0 h 1446436"/>
                <a:gd name="connsiteX1-103" fmla="*/ 6783 w 490588"/>
                <a:gd name="connsiteY1-104" fmla="*/ 1061159 h 1446436"/>
                <a:gd name="connsiteX2-105" fmla="*/ 489458 w 490588"/>
                <a:gd name="connsiteY2-106" fmla="*/ 1446436 h 1446436"/>
                <a:gd name="connsiteX3-107" fmla="*/ 489898 w 490588"/>
                <a:gd name="connsiteY3-108" fmla="*/ 316966 h 1446436"/>
                <a:gd name="connsiteX4-109" fmla="*/ 0 w 490588"/>
                <a:gd name="connsiteY4-110" fmla="*/ 0 h 1446436"/>
                <a:gd name="connsiteX0-111" fmla="*/ 0 w 490588"/>
                <a:gd name="connsiteY0-112" fmla="*/ 0 h 1446436"/>
                <a:gd name="connsiteX1-113" fmla="*/ 6783 w 490588"/>
                <a:gd name="connsiteY1-114" fmla="*/ 1061159 h 1446436"/>
                <a:gd name="connsiteX2-115" fmla="*/ 489458 w 490588"/>
                <a:gd name="connsiteY2-116" fmla="*/ 1446436 h 1446436"/>
                <a:gd name="connsiteX3-117" fmla="*/ 489898 w 490588"/>
                <a:gd name="connsiteY3-118" fmla="*/ 316966 h 1446436"/>
                <a:gd name="connsiteX4-119" fmla="*/ 0 w 490588"/>
                <a:gd name="connsiteY4-120" fmla="*/ 0 h 1446436"/>
                <a:gd name="connsiteX0-121" fmla="*/ 0 w 489458"/>
                <a:gd name="connsiteY0-122" fmla="*/ 0 h 1446436"/>
                <a:gd name="connsiteX1-123" fmla="*/ 6783 w 489458"/>
                <a:gd name="connsiteY1-124" fmla="*/ 1061159 h 1446436"/>
                <a:gd name="connsiteX2-125" fmla="*/ 489458 w 489458"/>
                <a:gd name="connsiteY2-126" fmla="*/ 1446436 h 1446436"/>
                <a:gd name="connsiteX3-127" fmla="*/ 487870 w 489458"/>
                <a:gd name="connsiteY3-128" fmla="*/ 312911 h 1446436"/>
                <a:gd name="connsiteX4-129" fmla="*/ 0 w 489458"/>
                <a:gd name="connsiteY4-130" fmla="*/ 0 h 1446436"/>
                <a:gd name="connsiteX0-131" fmla="*/ 0 w 489458"/>
                <a:gd name="connsiteY0-132" fmla="*/ 0 h 1446436"/>
                <a:gd name="connsiteX1-133" fmla="*/ 2728 w 489458"/>
                <a:gd name="connsiteY1-134" fmla="*/ 1057104 h 1446436"/>
                <a:gd name="connsiteX2-135" fmla="*/ 489458 w 489458"/>
                <a:gd name="connsiteY2-136" fmla="*/ 1446436 h 1446436"/>
                <a:gd name="connsiteX3-137" fmla="*/ 487870 w 489458"/>
                <a:gd name="connsiteY3-138" fmla="*/ 312911 h 1446436"/>
                <a:gd name="connsiteX4-139" fmla="*/ 0 w 489458"/>
                <a:gd name="connsiteY4-140" fmla="*/ 0 h 1446436"/>
                <a:gd name="connsiteX0-141" fmla="*/ 0 w 489458"/>
                <a:gd name="connsiteY0-142" fmla="*/ 0 h 1438340"/>
                <a:gd name="connsiteX1-143" fmla="*/ 2728 w 489458"/>
                <a:gd name="connsiteY1-144" fmla="*/ 1057104 h 1438340"/>
                <a:gd name="connsiteX2-145" fmla="*/ 489458 w 489458"/>
                <a:gd name="connsiteY2-146" fmla="*/ 1438340 h 1438340"/>
                <a:gd name="connsiteX3-147" fmla="*/ 487870 w 489458"/>
                <a:gd name="connsiteY3-148" fmla="*/ 312911 h 1438340"/>
                <a:gd name="connsiteX4-149" fmla="*/ 0 w 489458"/>
                <a:gd name="connsiteY4-150" fmla="*/ 0 h 1438340"/>
                <a:gd name="connsiteX0-151" fmla="*/ 0 w 489458"/>
                <a:gd name="connsiteY0-152" fmla="*/ 0 h 1438340"/>
                <a:gd name="connsiteX1-153" fmla="*/ 4756 w 489458"/>
                <a:gd name="connsiteY1-154" fmla="*/ 1065200 h 1438340"/>
                <a:gd name="connsiteX2-155" fmla="*/ 489458 w 489458"/>
                <a:gd name="connsiteY2-156" fmla="*/ 1438340 h 1438340"/>
                <a:gd name="connsiteX3-157" fmla="*/ 487870 w 489458"/>
                <a:gd name="connsiteY3-158" fmla="*/ 312911 h 1438340"/>
                <a:gd name="connsiteX4-159" fmla="*/ 0 w 489458"/>
                <a:gd name="connsiteY4-160" fmla="*/ 0 h 1438340"/>
                <a:gd name="connsiteX0-161" fmla="*/ 0 w 491485"/>
                <a:gd name="connsiteY0-162" fmla="*/ 0 h 1438340"/>
                <a:gd name="connsiteX1-163" fmla="*/ 4756 w 491485"/>
                <a:gd name="connsiteY1-164" fmla="*/ 1065200 h 1438340"/>
                <a:gd name="connsiteX2-165" fmla="*/ 491485 w 491485"/>
                <a:gd name="connsiteY2-166" fmla="*/ 1438340 h 1438340"/>
                <a:gd name="connsiteX3-167" fmla="*/ 487870 w 491485"/>
                <a:gd name="connsiteY3-168" fmla="*/ 312911 h 1438340"/>
                <a:gd name="connsiteX4-169" fmla="*/ 0 w 491485"/>
                <a:gd name="connsiteY4-170" fmla="*/ 0 h 1438340"/>
                <a:gd name="connsiteX0-171" fmla="*/ 0 w 488560"/>
                <a:gd name="connsiteY0-172" fmla="*/ 0 h 1438340"/>
                <a:gd name="connsiteX1-173" fmla="*/ 4756 w 488560"/>
                <a:gd name="connsiteY1-174" fmla="*/ 1065200 h 1438340"/>
                <a:gd name="connsiteX2-175" fmla="*/ 487430 w 488560"/>
                <a:gd name="connsiteY2-176" fmla="*/ 1438340 h 1438340"/>
                <a:gd name="connsiteX3-177" fmla="*/ 487870 w 488560"/>
                <a:gd name="connsiteY3-178" fmla="*/ 312911 h 1438340"/>
                <a:gd name="connsiteX4-179" fmla="*/ 0 w 488560"/>
                <a:gd name="connsiteY4-180" fmla="*/ 0 h 1438340"/>
                <a:gd name="connsiteX0-181" fmla="*/ 0 w 488404"/>
                <a:gd name="connsiteY0-182" fmla="*/ 0 h 1444413"/>
                <a:gd name="connsiteX1-183" fmla="*/ 4756 w 488404"/>
                <a:gd name="connsiteY1-184" fmla="*/ 1065200 h 1444413"/>
                <a:gd name="connsiteX2-185" fmla="*/ 485402 w 488404"/>
                <a:gd name="connsiteY2-186" fmla="*/ 1444413 h 1444413"/>
                <a:gd name="connsiteX3-187" fmla="*/ 487870 w 488404"/>
                <a:gd name="connsiteY3-188" fmla="*/ 312911 h 1444413"/>
                <a:gd name="connsiteX4-189" fmla="*/ 0 w 488404"/>
                <a:gd name="connsiteY4-190" fmla="*/ 0 h 1444413"/>
                <a:gd name="connsiteX0-191" fmla="*/ 0 w 489457"/>
                <a:gd name="connsiteY0-192" fmla="*/ 0 h 1444413"/>
                <a:gd name="connsiteX1-193" fmla="*/ 4756 w 489457"/>
                <a:gd name="connsiteY1-194" fmla="*/ 1065200 h 1444413"/>
                <a:gd name="connsiteX2-195" fmla="*/ 489457 w 489457"/>
                <a:gd name="connsiteY2-196" fmla="*/ 1444413 h 1444413"/>
                <a:gd name="connsiteX3-197" fmla="*/ 487870 w 489457"/>
                <a:gd name="connsiteY3-198" fmla="*/ 312911 h 1444413"/>
                <a:gd name="connsiteX4-199" fmla="*/ 0 w 489457"/>
                <a:gd name="connsiteY4-200" fmla="*/ 0 h 1444413"/>
                <a:gd name="connsiteX0-201" fmla="*/ 0 w 488560"/>
                <a:gd name="connsiteY0-202" fmla="*/ 0 h 1438341"/>
                <a:gd name="connsiteX1-203" fmla="*/ 4756 w 488560"/>
                <a:gd name="connsiteY1-204" fmla="*/ 1065200 h 1438341"/>
                <a:gd name="connsiteX2-205" fmla="*/ 487430 w 488560"/>
                <a:gd name="connsiteY2-206" fmla="*/ 1438341 h 1438341"/>
                <a:gd name="connsiteX3-207" fmla="*/ 487870 w 488560"/>
                <a:gd name="connsiteY3-208" fmla="*/ 312911 h 1438341"/>
                <a:gd name="connsiteX4-209" fmla="*/ 0 w 488560"/>
                <a:gd name="connsiteY4-210" fmla="*/ 0 h 1438341"/>
                <a:gd name="connsiteX0-211" fmla="*/ 0 w 490432"/>
                <a:gd name="connsiteY0-212" fmla="*/ 0 h 1438341"/>
                <a:gd name="connsiteX1-213" fmla="*/ 4756 w 490432"/>
                <a:gd name="connsiteY1-214" fmla="*/ 1065200 h 1438341"/>
                <a:gd name="connsiteX2-215" fmla="*/ 487430 w 490432"/>
                <a:gd name="connsiteY2-216" fmla="*/ 1438341 h 1438341"/>
                <a:gd name="connsiteX3-217" fmla="*/ 489898 w 490432"/>
                <a:gd name="connsiteY3-218" fmla="*/ 323032 h 1438341"/>
                <a:gd name="connsiteX4-219" fmla="*/ 0 w 490432"/>
                <a:gd name="connsiteY4-220" fmla="*/ 0 h 1438341"/>
                <a:gd name="connsiteX0-221" fmla="*/ 0 w 488561"/>
                <a:gd name="connsiteY0-222" fmla="*/ 0 h 1438341"/>
                <a:gd name="connsiteX1-223" fmla="*/ 4756 w 488561"/>
                <a:gd name="connsiteY1-224" fmla="*/ 1065200 h 1438341"/>
                <a:gd name="connsiteX2-225" fmla="*/ 487430 w 488561"/>
                <a:gd name="connsiteY2-226" fmla="*/ 1438341 h 1438341"/>
                <a:gd name="connsiteX3-227" fmla="*/ 487871 w 488561"/>
                <a:gd name="connsiteY3-228" fmla="*/ 316959 h 1438341"/>
                <a:gd name="connsiteX4-229" fmla="*/ 0 w 488561"/>
                <a:gd name="connsiteY4-230" fmla="*/ 0 h 1438341"/>
                <a:gd name="connsiteX0-231" fmla="*/ 0 w 489457"/>
                <a:gd name="connsiteY0-232" fmla="*/ 0 h 1438341"/>
                <a:gd name="connsiteX1-233" fmla="*/ 4756 w 489457"/>
                <a:gd name="connsiteY1-234" fmla="*/ 1065200 h 1438341"/>
                <a:gd name="connsiteX2-235" fmla="*/ 489457 w 489457"/>
                <a:gd name="connsiteY2-236" fmla="*/ 1438341 h 1438341"/>
                <a:gd name="connsiteX3-237" fmla="*/ 487871 w 489457"/>
                <a:gd name="connsiteY3-238" fmla="*/ 316959 h 1438341"/>
                <a:gd name="connsiteX4-239" fmla="*/ 0 w 489457"/>
                <a:gd name="connsiteY4-240" fmla="*/ 0 h 1438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457" h="1438341">
                  <a:moveTo>
                    <a:pt x="0" y="0"/>
                  </a:moveTo>
                  <a:cubicBezTo>
                    <a:pt x="909" y="352368"/>
                    <a:pt x="3847" y="712832"/>
                    <a:pt x="4756" y="1065200"/>
                  </a:cubicBezTo>
                  <a:lnTo>
                    <a:pt x="489457" y="1438341"/>
                  </a:lnTo>
                  <a:cubicBezTo>
                    <a:pt x="486900" y="1061851"/>
                    <a:pt x="490428" y="693449"/>
                    <a:pt x="487871" y="316959"/>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6" name="Freeform: Shape 20"/>
            <p:cNvSpPr/>
            <p:nvPr/>
          </p:nvSpPr>
          <p:spPr bwMode="auto">
            <a:xfrm>
              <a:off x="5741457" y="1580122"/>
              <a:ext cx="432712" cy="32453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7" name="Group 22"/>
          <p:cNvGrpSpPr/>
          <p:nvPr/>
        </p:nvGrpSpPr>
        <p:grpSpPr>
          <a:xfrm>
            <a:off x="826525" y="1559045"/>
            <a:ext cx="4143084" cy="4716526"/>
            <a:chOff x="3844678" y="2118641"/>
            <a:chExt cx="3627658" cy="4129759"/>
          </a:xfrm>
        </p:grpSpPr>
        <p:sp>
          <p:nvSpPr>
            <p:cNvPr id="21" name="Freeform: Shape 23"/>
            <p:cNvSpPr/>
            <p:nvPr/>
          </p:nvSpPr>
          <p:spPr>
            <a:xfrm>
              <a:off x="5049513" y="2118641"/>
              <a:ext cx="1890905" cy="861781"/>
            </a:xfrm>
            <a:custGeom>
              <a:avLst/>
              <a:gdLst>
                <a:gd name="connsiteX0" fmla="*/ 1781503 w 1890905"/>
                <a:gd name="connsiteY0" fmla="*/ 354802 h 861781"/>
                <a:gd name="connsiteX1" fmla="*/ 1882661 w 1890905"/>
                <a:gd name="connsiteY1" fmla="*/ 546971 h 861781"/>
                <a:gd name="connsiteX2" fmla="*/ 1809234 w 1890905"/>
                <a:gd name="connsiteY2" fmla="*/ 773147 h 861781"/>
                <a:gd name="connsiteX3" fmla="*/ 1773690 w 1890905"/>
                <a:gd name="connsiteY3" fmla="*/ 861781 h 861781"/>
                <a:gd name="connsiteX4" fmla="*/ 1355781 w 1890905"/>
                <a:gd name="connsiteY4" fmla="*/ 861781 h 861781"/>
                <a:gd name="connsiteX5" fmla="*/ 1364489 w 1890905"/>
                <a:gd name="connsiteY5" fmla="*/ 841842 h 861781"/>
                <a:gd name="connsiteX6" fmla="*/ 1510646 w 1890905"/>
                <a:gd name="connsiteY6" fmla="*/ 548084 h 861781"/>
                <a:gd name="connsiteX7" fmla="*/ 1781503 w 1890905"/>
                <a:gd name="connsiteY7" fmla="*/ 354802 h 861781"/>
                <a:gd name="connsiteX8" fmla="*/ 108125 w 1890905"/>
                <a:gd name="connsiteY8" fmla="*/ 109725 h 861781"/>
                <a:gd name="connsiteX9" fmla="*/ 274313 w 1890905"/>
                <a:gd name="connsiteY9" fmla="*/ 174902 h 861781"/>
                <a:gd name="connsiteX10" fmla="*/ 344767 w 1890905"/>
                <a:gd name="connsiteY10" fmla="*/ 532675 h 861781"/>
                <a:gd name="connsiteX11" fmla="*/ 382493 w 1890905"/>
                <a:gd name="connsiteY11" fmla="*/ 802813 h 861781"/>
                <a:gd name="connsiteX12" fmla="*/ 390231 w 1890905"/>
                <a:gd name="connsiteY12" fmla="*/ 861781 h 861781"/>
                <a:gd name="connsiteX13" fmla="*/ 2129 w 1890905"/>
                <a:gd name="connsiteY13" fmla="*/ 861781 h 861781"/>
                <a:gd name="connsiteX14" fmla="*/ 2328 w 1890905"/>
                <a:gd name="connsiteY14" fmla="*/ 789085 h 861781"/>
                <a:gd name="connsiteX15" fmla="*/ 16855 w 1890905"/>
                <a:gd name="connsiteY15" fmla="*/ 179726 h 861781"/>
                <a:gd name="connsiteX16" fmla="*/ 108125 w 1890905"/>
                <a:gd name="connsiteY16" fmla="*/ 109725 h 861781"/>
                <a:gd name="connsiteX17" fmla="*/ 1118036 w 1890905"/>
                <a:gd name="connsiteY17" fmla="*/ 1669 h 861781"/>
                <a:gd name="connsiteX18" fmla="*/ 1256619 w 1890905"/>
                <a:gd name="connsiteY18" fmla="*/ 48478 h 861781"/>
                <a:gd name="connsiteX19" fmla="*/ 1274072 w 1890905"/>
                <a:gd name="connsiteY19" fmla="*/ 217001 h 861781"/>
                <a:gd name="connsiteX20" fmla="*/ 1149863 w 1890905"/>
                <a:gd name="connsiteY20" fmla="*/ 811156 h 861781"/>
                <a:gd name="connsiteX21" fmla="*/ 1136758 w 1890905"/>
                <a:gd name="connsiteY21" fmla="*/ 861781 h 861781"/>
                <a:gd name="connsiteX22" fmla="*/ 724840 w 1890905"/>
                <a:gd name="connsiteY22" fmla="*/ 861781 h 861781"/>
                <a:gd name="connsiteX23" fmla="*/ 763811 w 1890905"/>
                <a:gd name="connsiteY23" fmla="*/ 721030 h 861781"/>
                <a:gd name="connsiteX24" fmla="*/ 817353 w 1890905"/>
                <a:gd name="connsiteY24" fmla="*/ 523752 h 861781"/>
                <a:gd name="connsiteX25" fmla="*/ 905855 w 1890905"/>
                <a:gd name="connsiteY25" fmla="*/ 176802 h 861781"/>
                <a:gd name="connsiteX26" fmla="*/ 1004754 w 1890905"/>
                <a:gd name="connsiteY26" fmla="*/ 26974 h 861781"/>
                <a:gd name="connsiteX27" fmla="*/ 1118036 w 1890905"/>
                <a:gd name="connsiteY27" fmla="*/ 1669 h 86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90905" h="861781">
                  <a:moveTo>
                    <a:pt x="1781503" y="354802"/>
                  </a:moveTo>
                  <a:cubicBezTo>
                    <a:pt x="1871186" y="366921"/>
                    <a:pt x="1909062" y="400491"/>
                    <a:pt x="1882661" y="546971"/>
                  </a:cubicBezTo>
                  <a:cubicBezTo>
                    <a:pt x="1872760" y="601901"/>
                    <a:pt x="1844613" y="682615"/>
                    <a:pt x="1809234" y="773147"/>
                  </a:cubicBezTo>
                  <a:lnTo>
                    <a:pt x="1773690" y="861781"/>
                  </a:lnTo>
                  <a:lnTo>
                    <a:pt x="1355781" y="861781"/>
                  </a:lnTo>
                  <a:lnTo>
                    <a:pt x="1364489" y="841842"/>
                  </a:lnTo>
                  <a:cubicBezTo>
                    <a:pt x="1417980" y="721094"/>
                    <a:pt x="1470085" y="610388"/>
                    <a:pt x="1510646" y="548084"/>
                  </a:cubicBezTo>
                  <a:cubicBezTo>
                    <a:pt x="1618808" y="381939"/>
                    <a:pt x="1691819" y="342684"/>
                    <a:pt x="1781503" y="354802"/>
                  </a:cubicBezTo>
                  <a:close/>
                  <a:moveTo>
                    <a:pt x="108125" y="109725"/>
                  </a:moveTo>
                  <a:cubicBezTo>
                    <a:pt x="169653" y="102133"/>
                    <a:pt x="240156" y="138136"/>
                    <a:pt x="274313" y="174902"/>
                  </a:cubicBezTo>
                  <a:cubicBezTo>
                    <a:pt x="328965" y="233727"/>
                    <a:pt x="317167" y="354881"/>
                    <a:pt x="344767" y="532675"/>
                  </a:cubicBezTo>
                  <a:cubicBezTo>
                    <a:pt x="355117" y="599348"/>
                    <a:pt x="368681" y="698479"/>
                    <a:pt x="382493" y="802813"/>
                  </a:cubicBezTo>
                  <a:lnTo>
                    <a:pt x="390231" y="861781"/>
                  </a:lnTo>
                  <a:lnTo>
                    <a:pt x="2129" y="861781"/>
                  </a:lnTo>
                  <a:lnTo>
                    <a:pt x="2328" y="789085"/>
                  </a:lnTo>
                  <a:cubicBezTo>
                    <a:pt x="1451" y="575931"/>
                    <a:pt x="-7518" y="307931"/>
                    <a:pt x="16855" y="179726"/>
                  </a:cubicBezTo>
                  <a:cubicBezTo>
                    <a:pt x="37522" y="134530"/>
                    <a:pt x="71208" y="114280"/>
                    <a:pt x="108125" y="109725"/>
                  </a:cubicBezTo>
                  <a:close/>
                  <a:moveTo>
                    <a:pt x="1118036" y="1669"/>
                  </a:moveTo>
                  <a:cubicBezTo>
                    <a:pt x="1160013" y="5253"/>
                    <a:pt x="1227538" y="24894"/>
                    <a:pt x="1256619" y="48478"/>
                  </a:cubicBezTo>
                  <a:cubicBezTo>
                    <a:pt x="1298005" y="139734"/>
                    <a:pt x="1283137" y="72995"/>
                    <a:pt x="1274072" y="217001"/>
                  </a:cubicBezTo>
                  <a:cubicBezTo>
                    <a:pt x="1255374" y="340312"/>
                    <a:pt x="1200737" y="607323"/>
                    <a:pt x="1149863" y="811156"/>
                  </a:cubicBezTo>
                  <a:lnTo>
                    <a:pt x="1136758" y="861781"/>
                  </a:lnTo>
                  <a:lnTo>
                    <a:pt x="724840" y="861781"/>
                  </a:lnTo>
                  <a:lnTo>
                    <a:pt x="763811" y="721030"/>
                  </a:lnTo>
                  <a:cubicBezTo>
                    <a:pt x="784092" y="647904"/>
                    <a:pt x="802895" y="579462"/>
                    <a:pt x="817353" y="523752"/>
                  </a:cubicBezTo>
                  <a:cubicBezTo>
                    <a:pt x="875185" y="300910"/>
                    <a:pt x="874622" y="259598"/>
                    <a:pt x="905855" y="176802"/>
                  </a:cubicBezTo>
                  <a:cubicBezTo>
                    <a:pt x="937089" y="94005"/>
                    <a:pt x="969390" y="56163"/>
                    <a:pt x="1004754" y="26974"/>
                  </a:cubicBezTo>
                  <a:cubicBezTo>
                    <a:pt x="1040117" y="-2215"/>
                    <a:pt x="1076058" y="-1914"/>
                    <a:pt x="1118036" y="166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2" name="Freeform: Shape 24"/>
            <p:cNvSpPr/>
            <p:nvPr/>
          </p:nvSpPr>
          <p:spPr>
            <a:xfrm>
              <a:off x="3844678" y="2792200"/>
              <a:ext cx="3627658" cy="1340448"/>
            </a:xfrm>
            <a:custGeom>
              <a:avLst/>
              <a:gdLst>
                <a:gd name="connsiteX0" fmla="*/ 218949 w 3627658"/>
                <a:gd name="connsiteY0" fmla="*/ 802961 h 1340448"/>
                <a:gd name="connsiteX1" fmla="*/ 529120 w 3627658"/>
                <a:gd name="connsiteY1" fmla="*/ 979781 h 1340448"/>
                <a:gd name="connsiteX2" fmla="*/ 834623 w 3627658"/>
                <a:gd name="connsiteY2" fmla="*/ 1315417 h 1340448"/>
                <a:gd name="connsiteX3" fmla="*/ 858095 w 3627658"/>
                <a:gd name="connsiteY3" fmla="*/ 1340448 h 1340448"/>
                <a:gd name="connsiteX4" fmla="*/ 305530 w 3627658"/>
                <a:gd name="connsiteY4" fmla="*/ 1340448 h 1340448"/>
                <a:gd name="connsiteX5" fmla="*/ 172427 w 3627658"/>
                <a:gd name="connsiteY5" fmla="*/ 1214426 h 1340448"/>
                <a:gd name="connsiteX6" fmla="*/ 351 w 3627658"/>
                <a:gd name="connsiteY6" fmla="*/ 953414 h 1340448"/>
                <a:gd name="connsiteX7" fmla="*/ 218949 w 3627658"/>
                <a:gd name="connsiteY7" fmla="*/ 802961 h 1340448"/>
                <a:gd name="connsiteX8" fmla="*/ 2779637 w 3627658"/>
                <a:gd name="connsiteY8" fmla="*/ 0 h 1340448"/>
                <a:gd name="connsiteX9" fmla="*/ 2866304 w 3627658"/>
                <a:gd name="connsiteY9" fmla="*/ 72394 h 1340448"/>
                <a:gd name="connsiteX10" fmla="*/ 2840920 w 3627658"/>
                <a:gd name="connsiteY10" fmla="*/ 123585 h 1340448"/>
                <a:gd name="connsiteX11" fmla="*/ 2814347 w 3627658"/>
                <a:gd name="connsiteY11" fmla="*/ 138551 h 1340448"/>
                <a:gd name="connsiteX12" fmla="*/ 2812812 w 3627658"/>
                <a:gd name="connsiteY12" fmla="*/ 197546 h 1340448"/>
                <a:gd name="connsiteX13" fmla="*/ 2812601 w 3627658"/>
                <a:gd name="connsiteY13" fmla="*/ 216668 h 1340448"/>
                <a:gd name="connsiteX14" fmla="*/ 2958706 w 3627658"/>
                <a:gd name="connsiteY14" fmla="*/ 216668 h 1340448"/>
                <a:gd name="connsiteX15" fmla="*/ 2896795 w 3627658"/>
                <a:gd name="connsiteY15" fmla="*/ 366217 h 1340448"/>
                <a:gd name="connsiteX16" fmla="*/ 2827463 w 3627658"/>
                <a:gd name="connsiteY16" fmla="*/ 541677 h 1340448"/>
                <a:gd name="connsiteX17" fmla="*/ 2640704 w 3627658"/>
                <a:gd name="connsiteY17" fmla="*/ 975284 h 1340448"/>
                <a:gd name="connsiteX18" fmla="*/ 2698437 w 3627658"/>
                <a:gd name="connsiteY18" fmla="*/ 1035269 h 1340448"/>
                <a:gd name="connsiteX19" fmla="*/ 2948836 w 3627658"/>
                <a:gd name="connsiteY19" fmla="*/ 837858 h 1340448"/>
                <a:gd name="connsiteX20" fmla="*/ 3182040 w 3627658"/>
                <a:gd name="connsiteY20" fmla="*/ 650962 h 1340448"/>
                <a:gd name="connsiteX21" fmla="*/ 3383680 w 3627658"/>
                <a:gd name="connsiteY21" fmla="*/ 422966 h 1340448"/>
                <a:gd name="connsiteX22" fmla="*/ 3591095 w 3627658"/>
                <a:gd name="connsiteY22" fmla="*/ 398579 h 1340448"/>
                <a:gd name="connsiteX23" fmla="*/ 3578719 w 3627658"/>
                <a:gd name="connsiteY23" fmla="*/ 638680 h 1340448"/>
                <a:gd name="connsiteX24" fmla="*/ 2984700 w 3627658"/>
                <a:gd name="connsiteY24" fmla="*/ 1301315 h 1340448"/>
                <a:gd name="connsiteX25" fmla="*/ 2965458 w 3627658"/>
                <a:gd name="connsiteY25" fmla="*/ 1322002 h 1340448"/>
                <a:gd name="connsiteX26" fmla="*/ 1063001 w 3627658"/>
                <a:gd name="connsiteY26" fmla="*/ 1322002 h 1340448"/>
                <a:gd name="connsiteX27" fmla="*/ 1089588 w 3627658"/>
                <a:gd name="connsiteY27" fmla="*/ 1295388 h 1340448"/>
                <a:gd name="connsiteX28" fmla="*/ 1230150 w 3627658"/>
                <a:gd name="connsiteY28" fmla="*/ 994880 h 1340448"/>
                <a:gd name="connsiteX29" fmla="*/ 1208876 w 3627658"/>
                <a:gd name="connsiteY29" fmla="*/ 275164 h 1340448"/>
                <a:gd name="connsiteX30" fmla="*/ 1207316 w 3627658"/>
                <a:gd name="connsiteY30" fmla="*/ 216668 h 1340448"/>
                <a:gd name="connsiteX31" fmla="*/ 1363887 w 3627658"/>
                <a:gd name="connsiteY31" fmla="*/ 216668 h 1340448"/>
                <a:gd name="connsiteX32" fmla="*/ 1365240 w 3627658"/>
                <a:gd name="connsiteY32" fmla="*/ 152041 h 1340448"/>
                <a:gd name="connsiteX33" fmla="*/ 1338667 w 3627658"/>
                <a:gd name="connsiteY33" fmla="*/ 137075 h 1340448"/>
                <a:gd name="connsiteX34" fmla="*/ 1313282 w 3627658"/>
                <a:gd name="connsiteY34" fmla="*/ 85884 h 1340448"/>
                <a:gd name="connsiteX35" fmla="*/ 1399949 w 3627658"/>
                <a:gd name="connsiteY35" fmla="*/ 13490 h 1340448"/>
                <a:gd name="connsiteX36" fmla="*/ 1486616 w 3627658"/>
                <a:gd name="connsiteY36" fmla="*/ 85884 h 1340448"/>
                <a:gd name="connsiteX37" fmla="*/ 1461232 w 3627658"/>
                <a:gd name="connsiteY37" fmla="*/ 137075 h 1340448"/>
                <a:gd name="connsiteX38" fmla="*/ 1434659 w 3627658"/>
                <a:gd name="connsiteY38" fmla="*/ 152041 h 1340448"/>
                <a:gd name="connsiteX39" fmla="*/ 1433124 w 3627658"/>
                <a:gd name="connsiteY39" fmla="*/ 211036 h 1340448"/>
                <a:gd name="connsiteX40" fmla="*/ 1433062 w 3627658"/>
                <a:gd name="connsiteY40" fmla="*/ 216668 h 1340448"/>
                <a:gd name="connsiteX41" fmla="*/ 1600753 w 3627658"/>
                <a:gd name="connsiteY41" fmla="*/ 216668 h 1340448"/>
                <a:gd name="connsiteX42" fmla="*/ 1613943 w 3627658"/>
                <a:gd name="connsiteY42" fmla="*/ 318339 h 1340448"/>
                <a:gd name="connsiteX43" fmla="*/ 1644284 w 3627658"/>
                <a:gd name="connsiteY43" fmla="*/ 549661 h 1340448"/>
                <a:gd name="connsiteX44" fmla="*/ 1823229 w 3627658"/>
                <a:gd name="connsiteY44" fmla="*/ 596327 h 1340448"/>
                <a:gd name="connsiteX45" fmla="*/ 1905777 w 3627658"/>
                <a:gd name="connsiteY45" fmla="*/ 254406 h 1340448"/>
                <a:gd name="connsiteX46" fmla="*/ 1916226 w 3627658"/>
                <a:gd name="connsiteY46" fmla="*/ 216668 h 1340448"/>
                <a:gd name="connsiteX47" fmla="*/ 2095804 w 3627658"/>
                <a:gd name="connsiteY47" fmla="*/ 216668 h 1340448"/>
                <a:gd name="connsiteX48" fmla="*/ 2097157 w 3627658"/>
                <a:gd name="connsiteY48" fmla="*/ 152041 h 1340448"/>
                <a:gd name="connsiteX49" fmla="*/ 2070584 w 3627658"/>
                <a:gd name="connsiteY49" fmla="*/ 137075 h 1340448"/>
                <a:gd name="connsiteX50" fmla="*/ 2045199 w 3627658"/>
                <a:gd name="connsiteY50" fmla="*/ 85884 h 1340448"/>
                <a:gd name="connsiteX51" fmla="*/ 2131866 w 3627658"/>
                <a:gd name="connsiteY51" fmla="*/ 13490 h 1340448"/>
                <a:gd name="connsiteX52" fmla="*/ 2218533 w 3627658"/>
                <a:gd name="connsiteY52" fmla="*/ 85884 h 1340448"/>
                <a:gd name="connsiteX53" fmla="*/ 2193149 w 3627658"/>
                <a:gd name="connsiteY53" fmla="*/ 137075 h 1340448"/>
                <a:gd name="connsiteX54" fmla="*/ 2166576 w 3627658"/>
                <a:gd name="connsiteY54" fmla="*/ 152041 h 1340448"/>
                <a:gd name="connsiteX55" fmla="*/ 2165041 w 3627658"/>
                <a:gd name="connsiteY55" fmla="*/ 211036 h 1340448"/>
                <a:gd name="connsiteX56" fmla="*/ 2164979 w 3627658"/>
                <a:gd name="connsiteY56" fmla="*/ 216668 h 1340448"/>
                <a:gd name="connsiteX57" fmla="*/ 2328786 w 3627658"/>
                <a:gd name="connsiteY57" fmla="*/ 216668 h 1340448"/>
                <a:gd name="connsiteX58" fmla="*/ 2294069 w 3627658"/>
                <a:gd name="connsiteY58" fmla="*/ 343961 h 1340448"/>
                <a:gd name="connsiteX59" fmla="*/ 2236838 w 3627658"/>
                <a:gd name="connsiteY59" fmla="*/ 618759 h 1340448"/>
                <a:gd name="connsiteX60" fmla="*/ 2336898 w 3627658"/>
                <a:gd name="connsiteY60" fmla="*/ 659669 h 1340448"/>
                <a:gd name="connsiteX61" fmla="*/ 2515282 w 3627658"/>
                <a:gd name="connsiteY61" fmla="*/ 272511 h 1340448"/>
                <a:gd name="connsiteX62" fmla="*/ 2539671 w 3627658"/>
                <a:gd name="connsiteY62" fmla="*/ 216668 h 1340448"/>
                <a:gd name="connsiteX63" fmla="*/ 2743293 w 3627658"/>
                <a:gd name="connsiteY63" fmla="*/ 216668 h 1340448"/>
                <a:gd name="connsiteX64" fmla="*/ 2744928 w 3627658"/>
                <a:gd name="connsiteY64" fmla="*/ 138551 h 1340448"/>
                <a:gd name="connsiteX65" fmla="*/ 2718355 w 3627658"/>
                <a:gd name="connsiteY65" fmla="*/ 123585 h 1340448"/>
                <a:gd name="connsiteX66" fmla="*/ 2692970 w 3627658"/>
                <a:gd name="connsiteY66" fmla="*/ 72394 h 1340448"/>
                <a:gd name="connsiteX67" fmla="*/ 2779637 w 3627658"/>
                <a:gd name="connsiteY67" fmla="*/ 0 h 134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27658" h="1340448">
                  <a:moveTo>
                    <a:pt x="218949" y="802961"/>
                  </a:moveTo>
                  <a:cubicBezTo>
                    <a:pt x="383474" y="845670"/>
                    <a:pt x="399178" y="875502"/>
                    <a:pt x="529120" y="979781"/>
                  </a:cubicBezTo>
                  <a:cubicBezTo>
                    <a:pt x="608689" y="1051864"/>
                    <a:pt x="739788" y="1210604"/>
                    <a:pt x="834623" y="1315417"/>
                  </a:cubicBezTo>
                  <a:lnTo>
                    <a:pt x="858095" y="1340448"/>
                  </a:lnTo>
                  <a:lnTo>
                    <a:pt x="305530" y="1340448"/>
                  </a:lnTo>
                  <a:lnTo>
                    <a:pt x="172427" y="1214426"/>
                  </a:lnTo>
                  <a:cubicBezTo>
                    <a:pt x="115068" y="1127422"/>
                    <a:pt x="-7403" y="1021992"/>
                    <a:pt x="351" y="953414"/>
                  </a:cubicBezTo>
                  <a:cubicBezTo>
                    <a:pt x="8104" y="884836"/>
                    <a:pt x="88041" y="820901"/>
                    <a:pt x="218949" y="802961"/>
                  </a:cubicBezTo>
                  <a:close/>
                  <a:moveTo>
                    <a:pt x="2779637" y="0"/>
                  </a:moveTo>
                  <a:cubicBezTo>
                    <a:pt x="2827502" y="0"/>
                    <a:pt x="2866304" y="32412"/>
                    <a:pt x="2866304" y="72394"/>
                  </a:cubicBezTo>
                  <a:cubicBezTo>
                    <a:pt x="2866304" y="92386"/>
                    <a:pt x="2856604" y="110484"/>
                    <a:pt x="2840920" y="123585"/>
                  </a:cubicBezTo>
                  <a:lnTo>
                    <a:pt x="2814347" y="138551"/>
                  </a:lnTo>
                  <a:cubicBezTo>
                    <a:pt x="2814389" y="168145"/>
                    <a:pt x="2813323" y="177881"/>
                    <a:pt x="2812812" y="197546"/>
                  </a:cubicBezTo>
                  <a:lnTo>
                    <a:pt x="2812601" y="216668"/>
                  </a:lnTo>
                  <a:lnTo>
                    <a:pt x="2958706" y="216668"/>
                  </a:lnTo>
                  <a:lnTo>
                    <a:pt x="2896795" y="366217"/>
                  </a:lnTo>
                  <a:cubicBezTo>
                    <a:pt x="2870914" y="429014"/>
                    <a:pt x="2846715" y="489078"/>
                    <a:pt x="2827463" y="541677"/>
                  </a:cubicBezTo>
                  <a:cubicBezTo>
                    <a:pt x="2746706" y="752198"/>
                    <a:pt x="2667335" y="880202"/>
                    <a:pt x="2640704" y="975284"/>
                  </a:cubicBezTo>
                  <a:cubicBezTo>
                    <a:pt x="2618558" y="1088264"/>
                    <a:pt x="2668942" y="1030061"/>
                    <a:pt x="2698437" y="1035269"/>
                  </a:cubicBezTo>
                  <a:cubicBezTo>
                    <a:pt x="2793897" y="974075"/>
                    <a:pt x="2865707" y="903845"/>
                    <a:pt x="2948836" y="837858"/>
                  </a:cubicBezTo>
                  <a:cubicBezTo>
                    <a:pt x="3033110" y="769701"/>
                    <a:pt x="3109566" y="720111"/>
                    <a:pt x="3182040" y="650962"/>
                  </a:cubicBezTo>
                  <a:cubicBezTo>
                    <a:pt x="3254514" y="581813"/>
                    <a:pt x="3317607" y="466702"/>
                    <a:pt x="3383680" y="422966"/>
                  </a:cubicBezTo>
                  <a:cubicBezTo>
                    <a:pt x="3484091" y="344485"/>
                    <a:pt x="3563278" y="364997"/>
                    <a:pt x="3591095" y="398579"/>
                  </a:cubicBezTo>
                  <a:cubicBezTo>
                    <a:pt x="3618913" y="432160"/>
                    <a:pt x="3662804" y="462572"/>
                    <a:pt x="3578719" y="638680"/>
                  </a:cubicBezTo>
                  <a:cubicBezTo>
                    <a:pt x="3499339" y="773310"/>
                    <a:pt x="3195089" y="1078417"/>
                    <a:pt x="2984700" y="1301315"/>
                  </a:cubicBezTo>
                  <a:lnTo>
                    <a:pt x="2965458" y="1322002"/>
                  </a:lnTo>
                  <a:lnTo>
                    <a:pt x="1063001" y="1322002"/>
                  </a:lnTo>
                  <a:lnTo>
                    <a:pt x="1089588" y="1295388"/>
                  </a:lnTo>
                  <a:cubicBezTo>
                    <a:pt x="1159970" y="1215305"/>
                    <a:pt x="1223955" y="1102076"/>
                    <a:pt x="1230150" y="994880"/>
                  </a:cubicBezTo>
                  <a:cubicBezTo>
                    <a:pt x="1275980" y="831512"/>
                    <a:pt x="1221474" y="502916"/>
                    <a:pt x="1208876" y="275164"/>
                  </a:cubicBezTo>
                  <a:lnTo>
                    <a:pt x="1207316" y="216668"/>
                  </a:lnTo>
                  <a:lnTo>
                    <a:pt x="1363887" y="216668"/>
                  </a:lnTo>
                  <a:lnTo>
                    <a:pt x="1365240" y="152041"/>
                  </a:lnTo>
                  <a:lnTo>
                    <a:pt x="1338667" y="137075"/>
                  </a:lnTo>
                  <a:cubicBezTo>
                    <a:pt x="1322983" y="123974"/>
                    <a:pt x="1313282" y="105876"/>
                    <a:pt x="1313282" y="85884"/>
                  </a:cubicBezTo>
                  <a:cubicBezTo>
                    <a:pt x="1313282" y="45902"/>
                    <a:pt x="1352084" y="13490"/>
                    <a:pt x="1399949" y="13490"/>
                  </a:cubicBezTo>
                  <a:cubicBezTo>
                    <a:pt x="1447814" y="13490"/>
                    <a:pt x="1486616" y="45902"/>
                    <a:pt x="1486616" y="85884"/>
                  </a:cubicBezTo>
                  <a:cubicBezTo>
                    <a:pt x="1486616" y="105876"/>
                    <a:pt x="1476916" y="123974"/>
                    <a:pt x="1461232" y="137075"/>
                  </a:cubicBezTo>
                  <a:lnTo>
                    <a:pt x="1434659" y="152041"/>
                  </a:lnTo>
                  <a:cubicBezTo>
                    <a:pt x="1434701" y="181635"/>
                    <a:pt x="1433635" y="191371"/>
                    <a:pt x="1433124" y="211036"/>
                  </a:cubicBezTo>
                  <a:lnTo>
                    <a:pt x="1433062" y="216668"/>
                  </a:lnTo>
                  <a:lnTo>
                    <a:pt x="1600753" y="216668"/>
                  </a:lnTo>
                  <a:lnTo>
                    <a:pt x="1613943" y="318339"/>
                  </a:lnTo>
                  <a:cubicBezTo>
                    <a:pt x="1626771" y="417498"/>
                    <a:pt x="1637873" y="503690"/>
                    <a:pt x="1644284" y="549661"/>
                  </a:cubicBezTo>
                  <a:cubicBezTo>
                    <a:pt x="1670127" y="689053"/>
                    <a:pt x="1759624" y="710065"/>
                    <a:pt x="1823229" y="596327"/>
                  </a:cubicBezTo>
                  <a:cubicBezTo>
                    <a:pt x="1829879" y="538731"/>
                    <a:pt x="1865045" y="403297"/>
                    <a:pt x="1905777" y="254406"/>
                  </a:cubicBezTo>
                  <a:lnTo>
                    <a:pt x="1916226" y="216668"/>
                  </a:lnTo>
                  <a:lnTo>
                    <a:pt x="2095804" y="216668"/>
                  </a:lnTo>
                  <a:lnTo>
                    <a:pt x="2097157" y="152041"/>
                  </a:lnTo>
                  <a:lnTo>
                    <a:pt x="2070584" y="137075"/>
                  </a:lnTo>
                  <a:cubicBezTo>
                    <a:pt x="2054900" y="123974"/>
                    <a:pt x="2045199" y="105876"/>
                    <a:pt x="2045199" y="85884"/>
                  </a:cubicBezTo>
                  <a:cubicBezTo>
                    <a:pt x="2045199" y="45902"/>
                    <a:pt x="2084001" y="13490"/>
                    <a:pt x="2131866" y="13490"/>
                  </a:cubicBezTo>
                  <a:cubicBezTo>
                    <a:pt x="2179731" y="13490"/>
                    <a:pt x="2218533" y="45902"/>
                    <a:pt x="2218533" y="85884"/>
                  </a:cubicBezTo>
                  <a:cubicBezTo>
                    <a:pt x="2218533" y="105876"/>
                    <a:pt x="2208833" y="123974"/>
                    <a:pt x="2193149" y="137075"/>
                  </a:cubicBezTo>
                  <a:lnTo>
                    <a:pt x="2166576" y="152041"/>
                  </a:lnTo>
                  <a:cubicBezTo>
                    <a:pt x="2166618" y="181635"/>
                    <a:pt x="2165553" y="191371"/>
                    <a:pt x="2165041" y="211036"/>
                  </a:cubicBezTo>
                  <a:lnTo>
                    <a:pt x="2164979" y="216668"/>
                  </a:lnTo>
                  <a:lnTo>
                    <a:pt x="2328786" y="216668"/>
                  </a:lnTo>
                  <a:lnTo>
                    <a:pt x="2294069" y="343961"/>
                  </a:lnTo>
                  <a:cubicBezTo>
                    <a:pt x="2259052" y="472467"/>
                    <a:pt x="2236323" y="561555"/>
                    <a:pt x="2236838" y="618759"/>
                  </a:cubicBezTo>
                  <a:cubicBezTo>
                    <a:pt x="2237526" y="695031"/>
                    <a:pt x="2257202" y="786783"/>
                    <a:pt x="2336898" y="659669"/>
                  </a:cubicBezTo>
                  <a:cubicBezTo>
                    <a:pt x="2376746" y="596112"/>
                    <a:pt x="2444235" y="436751"/>
                    <a:pt x="2515282" y="272511"/>
                  </a:cubicBezTo>
                  <a:lnTo>
                    <a:pt x="2539671" y="216668"/>
                  </a:lnTo>
                  <a:lnTo>
                    <a:pt x="2743293" y="216668"/>
                  </a:lnTo>
                  <a:lnTo>
                    <a:pt x="2744928" y="138551"/>
                  </a:lnTo>
                  <a:lnTo>
                    <a:pt x="2718355" y="123585"/>
                  </a:lnTo>
                  <a:cubicBezTo>
                    <a:pt x="2702671" y="110484"/>
                    <a:pt x="2692970" y="92386"/>
                    <a:pt x="2692970" y="72394"/>
                  </a:cubicBezTo>
                  <a:cubicBezTo>
                    <a:pt x="2692970" y="32412"/>
                    <a:pt x="2731772" y="0"/>
                    <a:pt x="27796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3" name="Freeform: Shape 25"/>
            <p:cNvSpPr/>
            <p:nvPr/>
          </p:nvSpPr>
          <p:spPr>
            <a:xfrm>
              <a:off x="4187091" y="3895516"/>
              <a:ext cx="2603338" cy="1295008"/>
            </a:xfrm>
            <a:custGeom>
              <a:avLst/>
              <a:gdLst>
                <a:gd name="connsiteX0" fmla="*/ 1547543 w 2603338"/>
                <a:gd name="connsiteY0" fmla="*/ 0 h 1295008"/>
                <a:gd name="connsiteX1" fmla="*/ 1684227 w 2603338"/>
                <a:gd name="connsiteY1" fmla="*/ 109137 h 1295008"/>
                <a:gd name="connsiteX2" fmla="*/ 1644193 w 2603338"/>
                <a:gd name="connsiteY2" fmla="*/ 186308 h 1295008"/>
                <a:gd name="connsiteX3" fmla="*/ 1602284 w 2603338"/>
                <a:gd name="connsiteY3" fmla="*/ 208869 h 1295008"/>
                <a:gd name="connsiteX4" fmla="*/ 1600864 w 2603338"/>
                <a:gd name="connsiteY4" fmla="*/ 271487 h 1295008"/>
                <a:gd name="connsiteX5" fmla="*/ 1600388 w 2603338"/>
                <a:gd name="connsiteY5" fmla="*/ 284024 h 1295008"/>
                <a:gd name="connsiteX6" fmla="*/ 2603338 w 2603338"/>
                <a:gd name="connsiteY6" fmla="*/ 284024 h 1295008"/>
                <a:gd name="connsiteX7" fmla="*/ 2582707 w 2603338"/>
                <a:gd name="connsiteY7" fmla="*/ 306203 h 1295008"/>
                <a:gd name="connsiteX8" fmla="*/ 2327900 w 2603338"/>
                <a:gd name="connsiteY8" fmla="*/ 815604 h 1295008"/>
                <a:gd name="connsiteX9" fmla="*/ 2117400 w 2603338"/>
                <a:gd name="connsiteY9" fmla="*/ 1224890 h 1295008"/>
                <a:gd name="connsiteX10" fmla="*/ 2115016 w 2603338"/>
                <a:gd name="connsiteY10" fmla="*/ 1295008 h 1295008"/>
                <a:gd name="connsiteX11" fmla="*/ 743140 w 2603338"/>
                <a:gd name="connsiteY11" fmla="*/ 1295008 h 1295008"/>
                <a:gd name="connsiteX12" fmla="*/ 737269 w 2603338"/>
                <a:gd name="connsiteY12" fmla="*/ 1287813 h 1295008"/>
                <a:gd name="connsiteX13" fmla="*/ 563306 w 2603338"/>
                <a:gd name="connsiteY13" fmla="*/ 1019367 h 1295008"/>
                <a:gd name="connsiteX14" fmla="*/ 374595 w 2603338"/>
                <a:gd name="connsiteY14" fmla="*/ 776035 h 1295008"/>
                <a:gd name="connsiteX15" fmla="*/ 212567 w 2603338"/>
                <a:gd name="connsiteY15" fmla="*/ 517418 h 1295008"/>
                <a:gd name="connsiteX16" fmla="*/ 51246 w 2603338"/>
                <a:gd name="connsiteY16" fmla="*/ 332544 h 1295008"/>
                <a:gd name="connsiteX17" fmla="*/ 0 w 2603338"/>
                <a:gd name="connsiteY17" fmla="*/ 284024 h 1295008"/>
                <a:gd name="connsiteX18" fmla="*/ 176725 w 2603338"/>
                <a:gd name="connsiteY18" fmla="*/ 284024 h 1295008"/>
                <a:gd name="connsiteX19" fmla="*/ 178133 w 2603338"/>
                <a:gd name="connsiteY19" fmla="*/ 216761 h 1295008"/>
                <a:gd name="connsiteX20" fmla="*/ 151560 w 2603338"/>
                <a:gd name="connsiteY20" fmla="*/ 201795 h 1295008"/>
                <a:gd name="connsiteX21" fmla="*/ 126175 w 2603338"/>
                <a:gd name="connsiteY21" fmla="*/ 150604 h 1295008"/>
                <a:gd name="connsiteX22" fmla="*/ 212842 w 2603338"/>
                <a:gd name="connsiteY22" fmla="*/ 78210 h 1295008"/>
                <a:gd name="connsiteX23" fmla="*/ 299509 w 2603338"/>
                <a:gd name="connsiteY23" fmla="*/ 150604 h 1295008"/>
                <a:gd name="connsiteX24" fmla="*/ 274125 w 2603338"/>
                <a:gd name="connsiteY24" fmla="*/ 201795 h 1295008"/>
                <a:gd name="connsiteX25" fmla="*/ 247552 w 2603338"/>
                <a:gd name="connsiteY25" fmla="*/ 216761 h 1295008"/>
                <a:gd name="connsiteX26" fmla="*/ 246017 w 2603338"/>
                <a:gd name="connsiteY26" fmla="*/ 275756 h 1295008"/>
                <a:gd name="connsiteX27" fmla="*/ 245926 w 2603338"/>
                <a:gd name="connsiteY27" fmla="*/ 284024 h 1295008"/>
                <a:gd name="connsiteX28" fmla="*/ 549600 w 2603338"/>
                <a:gd name="connsiteY28" fmla="*/ 284024 h 1295008"/>
                <a:gd name="connsiteX29" fmla="*/ 570344 w 2603338"/>
                <a:gd name="connsiteY29" fmla="*/ 302994 h 1295008"/>
                <a:gd name="connsiteX30" fmla="*/ 592143 w 2603338"/>
                <a:gd name="connsiteY30" fmla="*/ 312157 h 1295008"/>
                <a:gd name="connsiteX31" fmla="*/ 667139 w 2603338"/>
                <a:gd name="connsiteY31" fmla="*/ 300888 h 1295008"/>
                <a:gd name="connsiteX32" fmla="*/ 690193 w 2603338"/>
                <a:gd name="connsiteY32" fmla="*/ 284024 h 1295008"/>
                <a:gd name="connsiteX33" fmla="*/ 1491156 w 2603338"/>
                <a:gd name="connsiteY33" fmla="*/ 284024 h 1295008"/>
                <a:gd name="connsiteX34" fmla="*/ 1492802 w 2603338"/>
                <a:gd name="connsiteY34" fmla="*/ 208869 h 1295008"/>
                <a:gd name="connsiteX35" fmla="*/ 1450892 w 2603338"/>
                <a:gd name="connsiteY35" fmla="*/ 186308 h 1295008"/>
                <a:gd name="connsiteX36" fmla="*/ 1410858 w 2603338"/>
                <a:gd name="connsiteY36" fmla="*/ 109137 h 1295008"/>
                <a:gd name="connsiteX37" fmla="*/ 1547543 w 2603338"/>
                <a:gd name="connsiteY37" fmla="*/ 0 h 129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03338" h="1295008">
                  <a:moveTo>
                    <a:pt x="1547543" y="0"/>
                  </a:moveTo>
                  <a:cubicBezTo>
                    <a:pt x="1623031" y="0"/>
                    <a:pt x="1684227" y="48862"/>
                    <a:pt x="1684227" y="109137"/>
                  </a:cubicBezTo>
                  <a:cubicBezTo>
                    <a:pt x="1684227" y="139274"/>
                    <a:pt x="1668928" y="166558"/>
                    <a:pt x="1644193" y="186308"/>
                  </a:cubicBezTo>
                  <a:lnTo>
                    <a:pt x="1602284" y="208869"/>
                  </a:lnTo>
                  <a:cubicBezTo>
                    <a:pt x="1602328" y="238612"/>
                    <a:pt x="1601596" y="255049"/>
                    <a:pt x="1600864" y="271487"/>
                  </a:cubicBezTo>
                  <a:lnTo>
                    <a:pt x="1600388" y="284024"/>
                  </a:lnTo>
                  <a:lnTo>
                    <a:pt x="2603338" y="284024"/>
                  </a:lnTo>
                  <a:lnTo>
                    <a:pt x="2582707" y="306203"/>
                  </a:lnTo>
                  <a:cubicBezTo>
                    <a:pt x="2485554" y="548942"/>
                    <a:pt x="2408205" y="718672"/>
                    <a:pt x="2327900" y="815604"/>
                  </a:cubicBezTo>
                  <a:cubicBezTo>
                    <a:pt x="2263452" y="974513"/>
                    <a:pt x="2116973" y="1052802"/>
                    <a:pt x="2117400" y="1224890"/>
                  </a:cubicBezTo>
                  <a:lnTo>
                    <a:pt x="2115016" y="1295008"/>
                  </a:lnTo>
                  <a:lnTo>
                    <a:pt x="743140" y="1295008"/>
                  </a:lnTo>
                  <a:lnTo>
                    <a:pt x="737269" y="1287813"/>
                  </a:lnTo>
                  <a:cubicBezTo>
                    <a:pt x="684045" y="1218011"/>
                    <a:pt x="610825" y="1093990"/>
                    <a:pt x="563306" y="1019367"/>
                  </a:cubicBezTo>
                  <a:lnTo>
                    <a:pt x="374595" y="776035"/>
                  </a:lnTo>
                  <a:lnTo>
                    <a:pt x="212567" y="517418"/>
                  </a:lnTo>
                  <a:lnTo>
                    <a:pt x="51246" y="332544"/>
                  </a:lnTo>
                  <a:lnTo>
                    <a:pt x="0" y="284024"/>
                  </a:lnTo>
                  <a:lnTo>
                    <a:pt x="176725" y="284024"/>
                  </a:lnTo>
                  <a:lnTo>
                    <a:pt x="178133" y="216761"/>
                  </a:lnTo>
                  <a:lnTo>
                    <a:pt x="151560" y="201795"/>
                  </a:lnTo>
                  <a:cubicBezTo>
                    <a:pt x="135876" y="188694"/>
                    <a:pt x="126175" y="170596"/>
                    <a:pt x="126175" y="150604"/>
                  </a:cubicBezTo>
                  <a:cubicBezTo>
                    <a:pt x="126175" y="110622"/>
                    <a:pt x="164977" y="78210"/>
                    <a:pt x="212842" y="78210"/>
                  </a:cubicBezTo>
                  <a:cubicBezTo>
                    <a:pt x="260707" y="78210"/>
                    <a:pt x="299509" y="110622"/>
                    <a:pt x="299509" y="150604"/>
                  </a:cubicBezTo>
                  <a:cubicBezTo>
                    <a:pt x="299509" y="170596"/>
                    <a:pt x="289809" y="188694"/>
                    <a:pt x="274125" y="201795"/>
                  </a:cubicBezTo>
                  <a:lnTo>
                    <a:pt x="247552" y="216761"/>
                  </a:lnTo>
                  <a:cubicBezTo>
                    <a:pt x="247594" y="246355"/>
                    <a:pt x="246529" y="256091"/>
                    <a:pt x="246017" y="275756"/>
                  </a:cubicBezTo>
                  <a:lnTo>
                    <a:pt x="245926" y="284024"/>
                  </a:lnTo>
                  <a:lnTo>
                    <a:pt x="549600" y="284024"/>
                  </a:lnTo>
                  <a:lnTo>
                    <a:pt x="570344" y="302994"/>
                  </a:lnTo>
                  <a:cubicBezTo>
                    <a:pt x="580700" y="310830"/>
                    <a:pt x="588200" y="314259"/>
                    <a:pt x="592143" y="312157"/>
                  </a:cubicBezTo>
                  <a:cubicBezTo>
                    <a:pt x="608034" y="324849"/>
                    <a:pt x="635174" y="319460"/>
                    <a:pt x="667139" y="300888"/>
                  </a:cubicBezTo>
                  <a:lnTo>
                    <a:pt x="690193" y="284024"/>
                  </a:lnTo>
                  <a:lnTo>
                    <a:pt x="1491156" y="284024"/>
                  </a:lnTo>
                  <a:lnTo>
                    <a:pt x="1492802" y="208869"/>
                  </a:lnTo>
                  <a:lnTo>
                    <a:pt x="1450892" y="186308"/>
                  </a:lnTo>
                  <a:cubicBezTo>
                    <a:pt x="1426157" y="166558"/>
                    <a:pt x="1410858" y="139274"/>
                    <a:pt x="1410858" y="109137"/>
                  </a:cubicBezTo>
                  <a:cubicBezTo>
                    <a:pt x="1410858" y="48862"/>
                    <a:pt x="1472054" y="0"/>
                    <a:pt x="15475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4" name="Freeform: Shape 26"/>
            <p:cNvSpPr/>
            <p:nvPr/>
          </p:nvSpPr>
          <p:spPr>
            <a:xfrm flipH="1">
              <a:off x="4965994" y="4888523"/>
              <a:ext cx="1423769" cy="1359877"/>
            </a:xfrm>
            <a:custGeom>
              <a:avLst/>
              <a:gdLst>
                <a:gd name="connsiteX0" fmla="*/ 1423769 w 1423769"/>
                <a:gd name="connsiteY0" fmla="*/ 348893 h 1359877"/>
                <a:gd name="connsiteX1" fmla="*/ 89251 w 1423769"/>
                <a:gd name="connsiteY1" fmla="*/ 348893 h 1359877"/>
                <a:gd name="connsiteX2" fmla="*/ 89855 w 1423769"/>
                <a:gd name="connsiteY2" fmla="*/ 366662 h 1359877"/>
                <a:gd name="connsiteX3" fmla="*/ 82812 w 1423769"/>
                <a:gd name="connsiteY3" fmla="*/ 891223 h 1359877"/>
                <a:gd name="connsiteX4" fmla="*/ 14919 w 1423769"/>
                <a:gd name="connsiteY4" fmla="*/ 1286885 h 1359877"/>
                <a:gd name="connsiteX5" fmla="*/ 0 w 1423769"/>
                <a:gd name="connsiteY5" fmla="*/ 1359877 h 1359877"/>
                <a:gd name="connsiteX6" fmla="*/ 1258364 w 1423769"/>
                <a:gd name="connsiteY6" fmla="*/ 1359877 h 1359877"/>
                <a:gd name="connsiteX7" fmla="*/ 1262576 w 1423769"/>
                <a:gd name="connsiteY7" fmla="*/ 1256211 h 1359877"/>
                <a:gd name="connsiteX8" fmla="*/ 1288964 w 1423769"/>
                <a:gd name="connsiteY8" fmla="*/ 936086 h 1359877"/>
                <a:gd name="connsiteX9" fmla="*/ 1297904 w 1423769"/>
                <a:gd name="connsiteY9" fmla="*/ 613658 h 1359877"/>
                <a:gd name="connsiteX10" fmla="*/ 1375847 w 1423769"/>
                <a:gd name="connsiteY10" fmla="*/ 414892 h 1359877"/>
                <a:gd name="connsiteX11" fmla="*/ 598843 w 1423769"/>
                <a:gd name="connsiteY11" fmla="*/ 0 h 1359877"/>
                <a:gd name="connsiteX12" fmla="*/ 457887 w 1423769"/>
                <a:gd name="connsiteY12" fmla="*/ 113493 h 1359877"/>
                <a:gd name="connsiteX13" fmla="*/ 499172 w 1423769"/>
                <a:gd name="connsiteY13" fmla="*/ 193746 h 1359877"/>
                <a:gd name="connsiteX14" fmla="*/ 542391 w 1423769"/>
                <a:gd name="connsiteY14" fmla="*/ 217207 h 1359877"/>
                <a:gd name="connsiteX15" fmla="*/ 545319 w 1423769"/>
                <a:gd name="connsiteY15" fmla="*/ 347441 h 1359877"/>
                <a:gd name="connsiteX16" fmla="*/ 658099 w 1423769"/>
                <a:gd name="connsiteY16" fmla="*/ 346342 h 1359877"/>
                <a:gd name="connsiteX17" fmla="*/ 655294 w 1423769"/>
                <a:gd name="connsiteY17" fmla="*/ 217207 h 1359877"/>
                <a:gd name="connsiteX18" fmla="*/ 698513 w 1423769"/>
                <a:gd name="connsiteY18" fmla="*/ 193746 h 1359877"/>
                <a:gd name="connsiteX19" fmla="*/ 739798 w 1423769"/>
                <a:gd name="connsiteY19" fmla="*/ 113493 h 1359877"/>
                <a:gd name="connsiteX20" fmla="*/ 598843 w 1423769"/>
                <a:gd name="connsiteY20" fmla="*/ 0 h 13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769" h="1359877">
                  <a:moveTo>
                    <a:pt x="1423769" y="348893"/>
                  </a:moveTo>
                  <a:lnTo>
                    <a:pt x="89251" y="348893"/>
                  </a:lnTo>
                  <a:lnTo>
                    <a:pt x="89855" y="366662"/>
                  </a:lnTo>
                  <a:cubicBezTo>
                    <a:pt x="97681" y="508231"/>
                    <a:pt x="110263" y="673395"/>
                    <a:pt x="82812" y="891223"/>
                  </a:cubicBezTo>
                  <a:cubicBezTo>
                    <a:pt x="69086" y="1000137"/>
                    <a:pt x="44131" y="1139847"/>
                    <a:pt x="14919" y="1286885"/>
                  </a:cubicBezTo>
                  <a:lnTo>
                    <a:pt x="0" y="1359877"/>
                  </a:lnTo>
                  <a:lnTo>
                    <a:pt x="1258364" y="1359877"/>
                  </a:lnTo>
                  <a:lnTo>
                    <a:pt x="1262576" y="1256211"/>
                  </a:lnTo>
                  <a:cubicBezTo>
                    <a:pt x="1267958" y="1103104"/>
                    <a:pt x="1283076" y="1043178"/>
                    <a:pt x="1288964" y="936086"/>
                  </a:cubicBezTo>
                  <a:cubicBezTo>
                    <a:pt x="1294851" y="828993"/>
                    <a:pt x="1283423" y="700524"/>
                    <a:pt x="1297904" y="613658"/>
                  </a:cubicBezTo>
                  <a:cubicBezTo>
                    <a:pt x="1312384" y="526792"/>
                    <a:pt x="1338012" y="457478"/>
                    <a:pt x="1375847" y="414892"/>
                  </a:cubicBezTo>
                  <a:close/>
                  <a:moveTo>
                    <a:pt x="598843" y="0"/>
                  </a:moveTo>
                  <a:cubicBezTo>
                    <a:pt x="520995" y="0"/>
                    <a:pt x="457887" y="50813"/>
                    <a:pt x="457887" y="113493"/>
                  </a:cubicBezTo>
                  <a:cubicBezTo>
                    <a:pt x="457887" y="144834"/>
                    <a:pt x="473664" y="173207"/>
                    <a:pt x="499172" y="193746"/>
                  </a:cubicBezTo>
                  <a:lnTo>
                    <a:pt x="542391" y="217207"/>
                  </a:lnTo>
                  <a:cubicBezTo>
                    <a:pt x="542300" y="279067"/>
                    <a:pt x="545410" y="285582"/>
                    <a:pt x="545319" y="347441"/>
                  </a:cubicBezTo>
                  <a:lnTo>
                    <a:pt x="658099" y="346342"/>
                  </a:lnTo>
                  <a:lnTo>
                    <a:pt x="655294" y="217207"/>
                  </a:lnTo>
                  <a:lnTo>
                    <a:pt x="698513" y="193746"/>
                  </a:lnTo>
                  <a:cubicBezTo>
                    <a:pt x="724021" y="173207"/>
                    <a:pt x="739798" y="144834"/>
                    <a:pt x="739798" y="113493"/>
                  </a:cubicBezTo>
                  <a:cubicBezTo>
                    <a:pt x="739798" y="50813"/>
                    <a:pt x="676690" y="0"/>
                    <a:pt x="598843" y="0"/>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25" name="组合 24"/>
          <p:cNvGrpSpPr/>
          <p:nvPr/>
        </p:nvGrpSpPr>
        <p:grpSpPr>
          <a:xfrm>
            <a:off x="5528486" y="2882837"/>
            <a:ext cx="5824802" cy="1006562"/>
            <a:chOff x="5528486" y="2378086"/>
            <a:chExt cx="5824802" cy="1006562"/>
          </a:xfrm>
        </p:grpSpPr>
        <p:sp>
          <p:nvSpPr>
            <p:cNvPr id="7" name="Rectangle 8"/>
            <p:cNvSpPr/>
            <p:nvPr/>
          </p:nvSpPr>
          <p:spPr>
            <a:xfrm>
              <a:off x="5528486" y="2378086"/>
              <a:ext cx="948629" cy="74641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8" name="Rectangle 9"/>
            <p:cNvSpPr/>
            <p:nvPr/>
          </p:nvSpPr>
          <p:spPr>
            <a:xfrm>
              <a:off x="6870195" y="2599359"/>
              <a:ext cx="4483093" cy="785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9" name="Freeform: Shape 10"/>
            <p:cNvSpPr/>
            <p:nvPr/>
          </p:nvSpPr>
          <p:spPr>
            <a:xfrm>
              <a:off x="6463077" y="2379193"/>
              <a:ext cx="407118" cy="1005455"/>
            </a:xfrm>
            <a:custGeom>
              <a:avLst/>
              <a:gdLst>
                <a:gd name="connsiteX0" fmla="*/ 0 w 515816"/>
                <a:gd name="connsiteY0" fmla="*/ 0 h 1430216"/>
                <a:gd name="connsiteX1" fmla="*/ 35169 w 515816"/>
                <a:gd name="connsiteY1" fmla="*/ 1055077 h 1430216"/>
                <a:gd name="connsiteX2" fmla="*/ 515816 w 515816"/>
                <a:gd name="connsiteY2" fmla="*/ 1430216 h 1430216"/>
                <a:gd name="connsiteX3" fmla="*/ 504092 w 515816"/>
                <a:gd name="connsiteY3" fmla="*/ 304800 h 1430216"/>
                <a:gd name="connsiteX4" fmla="*/ 0 w 515816"/>
                <a:gd name="connsiteY4" fmla="*/ 0 h 1430216"/>
                <a:gd name="connsiteX0-1" fmla="*/ 0 w 515816"/>
                <a:gd name="connsiteY0-2" fmla="*/ 0 h 1430216"/>
                <a:gd name="connsiteX1-3" fmla="*/ 20976 w 515816"/>
                <a:gd name="connsiteY1-4" fmla="*/ 1051022 h 1430216"/>
                <a:gd name="connsiteX2-5" fmla="*/ 515816 w 515816"/>
                <a:gd name="connsiteY2-6" fmla="*/ 1430216 h 1430216"/>
                <a:gd name="connsiteX3-7" fmla="*/ 504092 w 515816"/>
                <a:gd name="connsiteY3-8" fmla="*/ 304800 h 1430216"/>
                <a:gd name="connsiteX4-9" fmla="*/ 0 w 515816"/>
                <a:gd name="connsiteY4-10" fmla="*/ 0 h 1430216"/>
                <a:gd name="connsiteX0-11" fmla="*/ 0 w 501623"/>
                <a:gd name="connsiteY0-12" fmla="*/ 0 h 1440353"/>
                <a:gd name="connsiteX1-13" fmla="*/ 6783 w 501623"/>
                <a:gd name="connsiteY1-14" fmla="*/ 1061159 h 1440353"/>
                <a:gd name="connsiteX2-15" fmla="*/ 501623 w 501623"/>
                <a:gd name="connsiteY2-16" fmla="*/ 1440353 h 1440353"/>
                <a:gd name="connsiteX3-17" fmla="*/ 489899 w 501623"/>
                <a:gd name="connsiteY3-18" fmla="*/ 314937 h 1440353"/>
                <a:gd name="connsiteX4-19" fmla="*/ 0 w 501623"/>
                <a:gd name="connsiteY4-20" fmla="*/ 0 h 1440353"/>
                <a:gd name="connsiteX0-21" fmla="*/ 0 w 501623"/>
                <a:gd name="connsiteY0-22" fmla="*/ 0 h 1440353"/>
                <a:gd name="connsiteX1-23" fmla="*/ 6783 w 501623"/>
                <a:gd name="connsiteY1-24" fmla="*/ 1061159 h 1440353"/>
                <a:gd name="connsiteX2-25" fmla="*/ 501623 w 501623"/>
                <a:gd name="connsiteY2-26" fmla="*/ 1440353 h 1440353"/>
                <a:gd name="connsiteX3-27" fmla="*/ 483816 w 501623"/>
                <a:gd name="connsiteY3-28" fmla="*/ 308855 h 1440353"/>
                <a:gd name="connsiteX4-29" fmla="*/ 0 w 501623"/>
                <a:gd name="connsiteY4-30" fmla="*/ 0 h 1440353"/>
                <a:gd name="connsiteX0-31" fmla="*/ 0 w 501623"/>
                <a:gd name="connsiteY0-32" fmla="*/ 0 h 1440353"/>
                <a:gd name="connsiteX1-33" fmla="*/ 6783 w 501623"/>
                <a:gd name="connsiteY1-34" fmla="*/ 1061159 h 1440353"/>
                <a:gd name="connsiteX2-35" fmla="*/ 501623 w 501623"/>
                <a:gd name="connsiteY2-36" fmla="*/ 1440353 h 1440353"/>
                <a:gd name="connsiteX3-37" fmla="*/ 489898 w 501623"/>
                <a:gd name="connsiteY3-38" fmla="*/ 314938 h 1440353"/>
                <a:gd name="connsiteX4-39" fmla="*/ 0 w 501623"/>
                <a:gd name="connsiteY4-40" fmla="*/ 0 h 1440353"/>
                <a:gd name="connsiteX0-41" fmla="*/ 0 w 497568"/>
                <a:gd name="connsiteY0-42" fmla="*/ 0 h 1444408"/>
                <a:gd name="connsiteX1-43" fmla="*/ 6783 w 497568"/>
                <a:gd name="connsiteY1-44" fmla="*/ 1061159 h 1444408"/>
                <a:gd name="connsiteX2-45" fmla="*/ 497568 w 497568"/>
                <a:gd name="connsiteY2-46" fmla="*/ 1444408 h 1444408"/>
                <a:gd name="connsiteX3-47" fmla="*/ 489898 w 497568"/>
                <a:gd name="connsiteY3-48" fmla="*/ 314938 h 1444408"/>
                <a:gd name="connsiteX4-49" fmla="*/ 0 w 497568"/>
                <a:gd name="connsiteY4-50" fmla="*/ 0 h 1444408"/>
                <a:gd name="connsiteX0-51" fmla="*/ 0 w 490588"/>
                <a:gd name="connsiteY0-52" fmla="*/ 0 h 1444408"/>
                <a:gd name="connsiteX1-53" fmla="*/ 6783 w 490588"/>
                <a:gd name="connsiteY1-54" fmla="*/ 1061159 h 1444408"/>
                <a:gd name="connsiteX2-55" fmla="*/ 489458 w 490588"/>
                <a:gd name="connsiteY2-56" fmla="*/ 1444408 h 1444408"/>
                <a:gd name="connsiteX3-57" fmla="*/ 489898 w 490588"/>
                <a:gd name="connsiteY3-58" fmla="*/ 314938 h 1444408"/>
                <a:gd name="connsiteX4-59" fmla="*/ 0 w 490588"/>
                <a:gd name="connsiteY4-60" fmla="*/ 0 h 1444408"/>
                <a:gd name="connsiteX0-61" fmla="*/ 0 w 490218"/>
                <a:gd name="connsiteY0-62" fmla="*/ 0 h 1446436"/>
                <a:gd name="connsiteX1-63" fmla="*/ 6783 w 490218"/>
                <a:gd name="connsiteY1-64" fmla="*/ 1061159 h 1446436"/>
                <a:gd name="connsiteX2-65" fmla="*/ 481348 w 490218"/>
                <a:gd name="connsiteY2-66" fmla="*/ 1446436 h 1446436"/>
                <a:gd name="connsiteX3-67" fmla="*/ 489898 w 490218"/>
                <a:gd name="connsiteY3-68" fmla="*/ 314938 h 1446436"/>
                <a:gd name="connsiteX4-69" fmla="*/ 0 w 490218"/>
                <a:gd name="connsiteY4-70" fmla="*/ 0 h 1446436"/>
                <a:gd name="connsiteX0-71" fmla="*/ 0 w 490588"/>
                <a:gd name="connsiteY0-72" fmla="*/ 0 h 1446436"/>
                <a:gd name="connsiteX1-73" fmla="*/ 6783 w 490588"/>
                <a:gd name="connsiteY1-74" fmla="*/ 1061159 h 1446436"/>
                <a:gd name="connsiteX2-75" fmla="*/ 489458 w 490588"/>
                <a:gd name="connsiteY2-76" fmla="*/ 1446436 h 1446436"/>
                <a:gd name="connsiteX3-77" fmla="*/ 489898 w 490588"/>
                <a:gd name="connsiteY3-78" fmla="*/ 314938 h 1446436"/>
                <a:gd name="connsiteX4-79" fmla="*/ 0 w 490588"/>
                <a:gd name="connsiteY4-80" fmla="*/ 0 h 1446436"/>
                <a:gd name="connsiteX0-81" fmla="*/ 0 w 492459"/>
                <a:gd name="connsiteY0-82" fmla="*/ 0 h 1446436"/>
                <a:gd name="connsiteX1-83" fmla="*/ 6783 w 492459"/>
                <a:gd name="connsiteY1-84" fmla="*/ 1061159 h 1446436"/>
                <a:gd name="connsiteX2-85" fmla="*/ 489458 w 492459"/>
                <a:gd name="connsiteY2-86" fmla="*/ 1446436 h 1446436"/>
                <a:gd name="connsiteX3-87" fmla="*/ 491925 w 492459"/>
                <a:gd name="connsiteY3-88" fmla="*/ 308856 h 1446436"/>
                <a:gd name="connsiteX4-89" fmla="*/ 0 w 492459"/>
                <a:gd name="connsiteY4-90" fmla="*/ 0 h 1446436"/>
                <a:gd name="connsiteX0-91" fmla="*/ 0 w 490588"/>
                <a:gd name="connsiteY0-92" fmla="*/ 0 h 1446436"/>
                <a:gd name="connsiteX1-93" fmla="*/ 6783 w 490588"/>
                <a:gd name="connsiteY1-94" fmla="*/ 1061159 h 1446436"/>
                <a:gd name="connsiteX2-95" fmla="*/ 489458 w 490588"/>
                <a:gd name="connsiteY2-96" fmla="*/ 1446436 h 1446436"/>
                <a:gd name="connsiteX3-97" fmla="*/ 489898 w 490588"/>
                <a:gd name="connsiteY3-98" fmla="*/ 302774 h 1446436"/>
                <a:gd name="connsiteX4-99" fmla="*/ 0 w 490588"/>
                <a:gd name="connsiteY4-100" fmla="*/ 0 h 1446436"/>
                <a:gd name="connsiteX0-101" fmla="*/ 0 w 490588"/>
                <a:gd name="connsiteY0-102" fmla="*/ 0 h 1446436"/>
                <a:gd name="connsiteX1-103" fmla="*/ 6783 w 490588"/>
                <a:gd name="connsiteY1-104" fmla="*/ 1061159 h 1446436"/>
                <a:gd name="connsiteX2-105" fmla="*/ 489458 w 490588"/>
                <a:gd name="connsiteY2-106" fmla="*/ 1446436 h 1446436"/>
                <a:gd name="connsiteX3-107" fmla="*/ 489898 w 490588"/>
                <a:gd name="connsiteY3-108" fmla="*/ 316966 h 1446436"/>
                <a:gd name="connsiteX4-109" fmla="*/ 0 w 490588"/>
                <a:gd name="connsiteY4-110" fmla="*/ 0 h 1446436"/>
                <a:gd name="connsiteX0-111" fmla="*/ 0 w 490588"/>
                <a:gd name="connsiteY0-112" fmla="*/ 0 h 1446436"/>
                <a:gd name="connsiteX1-113" fmla="*/ 6783 w 490588"/>
                <a:gd name="connsiteY1-114" fmla="*/ 1061159 h 1446436"/>
                <a:gd name="connsiteX2-115" fmla="*/ 489458 w 490588"/>
                <a:gd name="connsiteY2-116" fmla="*/ 1446436 h 1446436"/>
                <a:gd name="connsiteX3-117" fmla="*/ 489898 w 490588"/>
                <a:gd name="connsiteY3-118" fmla="*/ 316966 h 1446436"/>
                <a:gd name="connsiteX4-119" fmla="*/ 0 w 490588"/>
                <a:gd name="connsiteY4-120" fmla="*/ 0 h 1446436"/>
                <a:gd name="connsiteX0-121" fmla="*/ 0 w 489458"/>
                <a:gd name="connsiteY0-122" fmla="*/ 0 h 1446436"/>
                <a:gd name="connsiteX1-123" fmla="*/ 6783 w 489458"/>
                <a:gd name="connsiteY1-124" fmla="*/ 1061159 h 1446436"/>
                <a:gd name="connsiteX2-125" fmla="*/ 489458 w 489458"/>
                <a:gd name="connsiteY2-126" fmla="*/ 1446436 h 1446436"/>
                <a:gd name="connsiteX3-127" fmla="*/ 487870 w 489458"/>
                <a:gd name="connsiteY3-128" fmla="*/ 312911 h 1446436"/>
                <a:gd name="connsiteX4-129" fmla="*/ 0 w 489458"/>
                <a:gd name="connsiteY4-130" fmla="*/ 0 h 1446436"/>
                <a:gd name="connsiteX0-131" fmla="*/ 0 w 489458"/>
                <a:gd name="connsiteY0-132" fmla="*/ 0 h 1446436"/>
                <a:gd name="connsiteX1-133" fmla="*/ 2728 w 489458"/>
                <a:gd name="connsiteY1-134" fmla="*/ 1057104 h 1446436"/>
                <a:gd name="connsiteX2-135" fmla="*/ 489458 w 489458"/>
                <a:gd name="connsiteY2-136" fmla="*/ 1446436 h 1446436"/>
                <a:gd name="connsiteX3-137" fmla="*/ 487870 w 489458"/>
                <a:gd name="connsiteY3-138" fmla="*/ 312911 h 1446436"/>
                <a:gd name="connsiteX4-139" fmla="*/ 0 w 489458"/>
                <a:gd name="connsiteY4-140" fmla="*/ 0 h 1446436"/>
                <a:gd name="connsiteX0-141" fmla="*/ 0 w 489458"/>
                <a:gd name="connsiteY0-142" fmla="*/ 0 h 1438340"/>
                <a:gd name="connsiteX1-143" fmla="*/ 2728 w 489458"/>
                <a:gd name="connsiteY1-144" fmla="*/ 1057104 h 1438340"/>
                <a:gd name="connsiteX2-145" fmla="*/ 489458 w 489458"/>
                <a:gd name="connsiteY2-146" fmla="*/ 1438340 h 1438340"/>
                <a:gd name="connsiteX3-147" fmla="*/ 487870 w 489458"/>
                <a:gd name="connsiteY3-148" fmla="*/ 312911 h 1438340"/>
                <a:gd name="connsiteX4-149" fmla="*/ 0 w 489458"/>
                <a:gd name="connsiteY4-150" fmla="*/ 0 h 1438340"/>
                <a:gd name="connsiteX0-151" fmla="*/ 0 w 489458"/>
                <a:gd name="connsiteY0-152" fmla="*/ 0 h 1438340"/>
                <a:gd name="connsiteX1-153" fmla="*/ 4756 w 489458"/>
                <a:gd name="connsiteY1-154" fmla="*/ 1065200 h 1438340"/>
                <a:gd name="connsiteX2-155" fmla="*/ 489458 w 489458"/>
                <a:gd name="connsiteY2-156" fmla="*/ 1438340 h 1438340"/>
                <a:gd name="connsiteX3-157" fmla="*/ 487870 w 489458"/>
                <a:gd name="connsiteY3-158" fmla="*/ 312911 h 1438340"/>
                <a:gd name="connsiteX4-159" fmla="*/ 0 w 489458"/>
                <a:gd name="connsiteY4-160" fmla="*/ 0 h 1438340"/>
                <a:gd name="connsiteX0-161" fmla="*/ 0 w 491485"/>
                <a:gd name="connsiteY0-162" fmla="*/ 0 h 1438340"/>
                <a:gd name="connsiteX1-163" fmla="*/ 4756 w 491485"/>
                <a:gd name="connsiteY1-164" fmla="*/ 1065200 h 1438340"/>
                <a:gd name="connsiteX2-165" fmla="*/ 491485 w 491485"/>
                <a:gd name="connsiteY2-166" fmla="*/ 1438340 h 1438340"/>
                <a:gd name="connsiteX3-167" fmla="*/ 487870 w 491485"/>
                <a:gd name="connsiteY3-168" fmla="*/ 312911 h 1438340"/>
                <a:gd name="connsiteX4-169" fmla="*/ 0 w 491485"/>
                <a:gd name="connsiteY4-170" fmla="*/ 0 h 1438340"/>
                <a:gd name="connsiteX0-171" fmla="*/ 0 w 488560"/>
                <a:gd name="connsiteY0-172" fmla="*/ 0 h 1438340"/>
                <a:gd name="connsiteX1-173" fmla="*/ 4756 w 488560"/>
                <a:gd name="connsiteY1-174" fmla="*/ 1065200 h 1438340"/>
                <a:gd name="connsiteX2-175" fmla="*/ 487430 w 488560"/>
                <a:gd name="connsiteY2-176" fmla="*/ 1438340 h 1438340"/>
                <a:gd name="connsiteX3-177" fmla="*/ 487870 w 488560"/>
                <a:gd name="connsiteY3-178" fmla="*/ 312911 h 1438340"/>
                <a:gd name="connsiteX4-179" fmla="*/ 0 w 488560"/>
                <a:gd name="connsiteY4-180" fmla="*/ 0 h 1438340"/>
                <a:gd name="connsiteX0-181" fmla="*/ 0 w 488404"/>
                <a:gd name="connsiteY0-182" fmla="*/ 0 h 1444413"/>
                <a:gd name="connsiteX1-183" fmla="*/ 4756 w 488404"/>
                <a:gd name="connsiteY1-184" fmla="*/ 1065200 h 1444413"/>
                <a:gd name="connsiteX2-185" fmla="*/ 485402 w 488404"/>
                <a:gd name="connsiteY2-186" fmla="*/ 1444413 h 1444413"/>
                <a:gd name="connsiteX3-187" fmla="*/ 487870 w 488404"/>
                <a:gd name="connsiteY3-188" fmla="*/ 312911 h 1444413"/>
                <a:gd name="connsiteX4-189" fmla="*/ 0 w 488404"/>
                <a:gd name="connsiteY4-190" fmla="*/ 0 h 1444413"/>
                <a:gd name="connsiteX0-191" fmla="*/ 0 w 489457"/>
                <a:gd name="connsiteY0-192" fmla="*/ 0 h 1444413"/>
                <a:gd name="connsiteX1-193" fmla="*/ 4756 w 489457"/>
                <a:gd name="connsiteY1-194" fmla="*/ 1065200 h 1444413"/>
                <a:gd name="connsiteX2-195" fmla="*/ 489457 w 489457"/>
                <a:gd name="connsiteY2-196" fmla="*/ 1444413 h 1444413"/>
                <a:gd name="connsiteX3-197" fmla="*/ 487870 w 489457"/>
                <a:gd name="connsiteY3-198" fmla="*/ 312911 h 1444413"/>
                <a:gd name="connsiteX4-199" fmla="*/ 0 w 489457"/>
                <a:gd name="connsiteY4-200" fmla="*/ 0 h 1444413"/>
                <a:gd name="connsiteX0-201" fmla="*/ 0 w 488560"/>
                <a:gd name="connsiteY0-202" fmla="*/ 0 h 1438341"/>
                <a:gd name="connsiteX1-203" fmla="*/ 4756 w 488560"/>
                <a:gd name="connsiteY1-204" fmla="*/ 1065200 h 1438341"/>
                <a:gd name="connsiteX2-205" fmla="*/ 487430 w 488560"/>
                <a:gd name="connsiteY2-206" fmla="*/ 1438341 h 1438341"/>
                <a:gd name="connsiteX3-207" fmla="*/ 487870 w 488560"/>
                <a:gd name="connsiteY3-208" fmla="*/ 312911 h 1438341"/>
                <a:gd name="connsiteX4-209" fmla="*/ 0 w 488560"/>
                <a:gd name="connsiteY4-210" fmla="*/ 0 h 1438341"/>
                <a:gd name="connsiteX0-211" fmla="*/ 0 w 490432"/>
                <a:gd name="connsiteY0-212" fmla="*/ 0 h 1438341"/>
                <a:gd name="connsiteX1-213" fmla="*/ 4756 w 490432"/>
                <a:gd name="connsiteY1-214" fmla="*/ 1065200 h 1438341"/>
                <a:gd name="connsiteX2-215" fmla="*/ 487430 w 490432"/>
                <a:gd name="connsiteY2-216" fmla="*/ 1438341 h 1438341"/>
                <a:gd name="connsiteX3-217" fmla="*/ 489898 w 490432"/>
                <a:gd name="connsiteY3-218" fmla="*/ 323032 h 1438341"/>
                <a:gd name="connsiteX4-219" fmla="*/ 0 w 490432"/>
                <a:gd name="connsiteY4-220" fmla="*/ 0 h 1438341"/>
                <a:gd name="connsiteX0-221" fmla="*/ 0 w 488561"/>
                <a:gd name="connsiteY0-222" fmla="*/ 0 h 1438341"/>
                <a:gd name="connsiteX1-223" fmla="*/ 4756 w 488561"/>
                <a:gd name="connsiteY1-224" fmla="*/ 1065200 h 1438341"/>
                <a:gd name="connsiteX2-225" fmla="*/ 487430 w 488561"/>
                <a:gd name="connsiteY2-226" fmla="*/ 1438341 h 1438341"/>
                <a:gd name="connsiteX3-227" fmla="*/ 487871 w 488561"/>
                <a:gd name="connsiteY3-228" fmla="*/ 316959 h 1438341"/>
                <a:gd name="connsiteX4-229" fmla="*/ 0 w 488561"/>
                <a:gd name="connsiteY4-230" fmla="*/ 0 h 1438341"/>
                <a:gd name="connsiteX0-231" fmla="*/ 0 w 489457"/>
                <a:gd name="connsiteY0-232" fmla="*/ 0 h 1438341"/>
                <a:gd name="connsiteX1-233" fmla="*/ 4756 w 489457"/>
                <a:gd name="connsiteY1-234" fmla="*/ 1065200 h 1438341"/>
                <a:gd name="connsiteX2-235" fmla="*/ 489457 w 489457"/>
                <a:gd name="connsiteY2-236" fmla="*/ 1438341 h 1438341"/>
                <a:gd name="connsiteX3-237" fmla="*/ 487871 w 489457"/>
                <a:gd name="connsiteY3-238" fmla="*/ 316959 h 1438341"/>
                <a:gd name="connsiteX4-239" fmla="*/ 0 w 489457"/>
                <a:gd name="connsiteY4-240" fmla="*/ 0 h 1438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457" h="1438341">
                  <a:moveTo>
                    <a:pt x="0" y="0"/>
                  </a:moveTo>
                  <a:cubicBezTo>
                    <a:pt x="909" y="352368"/>
                    <a:pt x="3847" y="712832"/>
                    <a:pt x="4756" y="1065200"/>
                  </a:cubicBezTo>
                  <a:lnTo>
                    <a:pt x="489457" y="1438341"/>
                  </a:lnTo>
                  <a:cubicBezTo>
                    <a:pt x="486900" y="1061851"/>
                    <a:pt x="490428" y="693449"/>
                    <a:pt x="487871" y="316959"/>
                  </a:cubicBez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8" name="Freeform: Shape 28"/>
            <p:cNvSpPr/>
            <p:nvPr/>
          </p:nvSpPr>
          <p:spPr bwMode="auto">
            <a:xfrm>
              <a:off x="5827708" y="2589410"/>
              <a:ext cx="346464" cy="3245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6" name="组合 25"/>
          <p:cNvGrpSpPr/>
          <p:nvPr/>
        </p:nvGrpSpPr>
        <p:grpSpPr>
          <a:xfrm>
            <a:off x="5525462" y="3940651"/>
            <a:ext cx="5824152" cy="1006562"/>
            <a:chOff x="5525462" y="3435900"/>
            <a:chExt cx="5824152" cy="1006562"/>
          </a:xfrm>
        </p:grpSpPr>
        <p:sp>
          <p:nvSpPr>
            <p:cNvPr id="10" name="Rectangle 12"/>
            <p:cNvSpPr/>
            <p:nvPr/>
          </p:nvSpPr>
          <p:spPr>
            <a:xfrm>
              <a:off x="5525462" y="3435900"/>
              <a:ext cx="948629" cy="74641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1" name="Rectangle 13"/>
            <p:cNvSpPr/>
            <p:nvPr/>
          </p:nvSpPr>
          <p:spPr>
            <a:xfrm>
              <a:off x="6866522" y="3657173"/>
              <a:ext cx="4483092" cy="785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12" name="Freeform: Shape 14"/>
            <p:cNvSpPr/>
            <p:nvPr/>
          </p:nvSpPr>
          <p:spPr>
            <a:xfrm>
              <a:off x="6459404" y="3437007"/>
              <a:ext cx="407118" cy="1005455"/>
            </a:xfrm>
            <a:custGeom>
              <a:avLst/>
              <a:gdLst>
                <a:gd name="connsiteX0" fmla="*/ 0 w 515816"/>
                <a:gd name="connsiteY0" fmla="*/ 0 h 1430216"/>
                <a:gd name="connsiteX1" fmla="*/ 35169 w 515816"/>
                <a:gd name="connsiteY1" fmla="*/ 1055077 h 1430216"/>
                <a:gd name="connsiteX2" fmla="*/ 515816 w 515816"/>
                <a:gd name="connsiteY2" fmla="*/ 1430216 h 1430216"/>
                <a:gd name="connsiteX3" fmla="*/ 504092 w 515816"/>
                <a:gd name="connsiteY3" fmla="*/ 304800 h 1430216"/>
                <a:gd name="connsiteX4" fmla="*/ 0 w 515816"/>
                <a:gd name="connsiteY4" fmla="*/ 0 h 1430216"/>
                <a:gd name="connsiteX0-1" fmla="*/ 0 w 515816"/>
                <a:gd name="connsiteY0-2" fmla="*/ 0 h 1430216"/>
                <a:gd name="connsiteX1-3" fmla="*/ 20976 w 515816"/>
                <a:gd name="connsiteY1-4" fmla="*/ 1051022 h 1430216"/>
                <a:gd name="connsiteX2-5" fmla="*/ 515816 w 515816"/>
                <a:gd name="connsiteY2-6" fmla="*/ 1430216 h 1430216"/>
                <a:gd name="connsiteX3-7" fmla="*/ 504092 w 515816"/>
                <a:gd name="connsiteY3-8" fmla="*/ 304800 h 1430216"/>
                <a:gd name="connsiteX4-9" fmla="*/ 0 w 515816"/>
                <a:gd name="connsiteY4-10" fmla="*/ 0 h 1430216"/>
                <a:gd name="connsiteX0-11" fmla="*/ 0 w 501623"/>
                <a:gd name="connsiteY0-12" fmla="*/ 0 h 1440353"/>
                <a:gd name="connsiteX1-13" fmla="*/ 6783 w 501623"/>
                <a:gd name="connsiteY1-14" fmla="*/ 1061159 h 1440353"/>
                <a:gd name="connsiteX2-15" fmla="*/ 501623 w 501623"/>
                <a:gd name="connsiteY2-16" fmla="*/ 1440353 h 1440353"/>
                <a:gd name="connsiteX3-17" fmla="*/ 489899 w 501623"/>
                <a:gd name="connsiteY3-18" fmla="*/ 314937 h 1440353"/>
                <a:gd name="connsiteX4-19" fmla="*/ 0 w 501623"/>
                <a:gd name="connsiteY4-20" fmla="*/ 0 h 1440353"/>
                <a:gd name="connsiteX0-21" fmla="*/ 0 w 501623"/>
                <a:gd name="connsiteY0-22" fmla="*/ 0 h 1440353"/>
                <a:gd name="connsiteX1-23" fmla="*/ 6783 w 501623"/>
                <a:gd name="connsiteY1-24" fmla="*/ 1061159 h 1440353"/>
                <a:gd name="connsiteX2-25" fmla="*/ 501623 w 501623"/>
                <a:gd name="connsiteY2-26" fmla="*/ 1440353 h 1440353"/>
                <a:gd name="connsiteX3-27" fmla="*/ 483816 w 501623"/>
                <a:gd name="connsiteY3-28" fmla="*/ 308855 h 1440353"/>
                <a:gd name="connsiteX4-29" fmla="*/ 0 w 501623"/>
                <a:gd name="connsiteY4-30" fmla="*/ 0 h 1440353"/>
                <a:gd name="connsiteX0-31" fmla="*/ 0 w 501623"/>
                <a:gd name="connsiteY0-32" fmla="*/ 0 h 1440353"/>
                <a:gd name="connsiteX1-33" fmla="*/ 6783 w 501623"/>
                <a:gd name="connsiteY1-34" fmla="*/ 1061159 h 1440353"/>
                <a:gd name="connsiteX2-35" fmla="*/ 501623 w 501623"/>
                <a:gd name="connsiteY2-36" fmla="*/ 1440353 h 1440353"/>
                <a:gd name="connsiteX3-37" fmla="*/ 489898 w 501623"/>
                <a:gd name="connsiteY3-38" fmla="*/ 314938 h 1440353"/>
                <a:gd name="connsiteX4-39" fmla="*/ 0 w 501623"/>
                <a:gd name="connsiteY4-40" fmla="*/ 0 h 1440353"/>
                <a:gd name="connsiteX0-41" fmla="*/ 0 w 497568"/>
                <a:gd name="connsiteY0-42" fmla="*/ 0 h 1444408"/>
                <a:gd name="connsiteX1-43" fmla="*/ 6783 w 497568"/>
                <a:gd name="connsiteY1-44" fmla="*/ 1061159 h 1444408"/>
                <a:gd name="connsiteX2-45" fmla="*/ 497568 w 497568"/>
                <a:gd name="connsiteY2-46" fmla="*/ 1444408 h 1444408"/>
                <a:gd name="connsiteX3-47" fmla="*/ 489898 w 497568"/>
                <a:gd name="connsiteY3-48" fmla="*/ 314938 h 1444408"/>
                <a:gd name="connsiteX4-49" fmla="*/ 0 w 497568"/>
                <a:gd name="connsiteY4-50" fmla="*/ 0 h 1444408"/>
                <a:gd name="connsiteX0-51" fmla="*/ 0 w 490588"/>
                <a:gd name="connsiteY0-52" fmla="*/ 0 h 1444408"/>
                <a:gd name="connsiteX1-53" fmla="*/ 6783 w 490588"/>
                <a:gd name="connsiteY1-54" fmla="*/ 1061159 h 1444408"/>
                <a:gd name="connsiteX2-55" fmla="*/ 489458 w 490588"/>
                <a:gd name="connsiteY2-56" fmla="*/ 1444408 h 1444408"/>
                <a:gd name="connsiteX3-57" fmla="*/ 489898 w 490588"/>
                <a:gd name="connsiteY3-58" fmla="*/ 314938 h 1444408"/>
                <a:gd name="connsiteX4-59" fmla="*/ 0 w 490588"/>
                <a:gd name="connsiteY4-60" fmla="*/ 0 h 1444408"/>
                <a:gd name="connsiteX0-61" fmla="*/ 0 w 490218"/>
                <a:gd name="connsiteY0-62" fmla="*/ 0 h 1446436"/>
                <a:gd name="connsiteX1-63" fmla="*/ 6783 w 490218"/>
                <a:gd name="connsiteY1-64" fmla="*/ 1061159 h 1446436"/>
                <a:gd name="connsiteX2-65" fmla="*/ 481348 w 490218"/>
                <a:gd name="connsiteY2-66" fmla="*/ 1446436 h 1446436"/>
                <a:gd name="connsiteX3-67" fmla="*/ 489898 w 490218"/>
                <a:gd name="connsiteY3-68" fmla="*/ 314938 h 1446436"/>
                <a:gd name="connsiteX4-69" fmla="*/ 0 w 490218"/>
                <a:gd name="connsiteY4-70" fmla="*/ 0 h 1446436"/>
                <a:gd name="connsiteX0-71" fmla="*/ 0 w 490588"/>
                <a:gd name="connsiteY0-72" fmla="*/ 0 h 1446436"/>
                <a:gd name="connsiteX1-73" fmla="*/ 6783 w 490588"/>
                <a:gd name="connsiteY1-74" fmla="*/ 1061159 h 1446436"/>
                <a:gd name="connsiteX2-75" fmla="*/ 489458 w 490588"/>
                <a:gd name="connsiteY2-76" fmla="*/ 1446436 h 1446436"/>
                <a:gd name="connsiteX3-77" fmla="*/ 489898 w 490588"/>
                <a:gd name="connsiteY3-78" fmla="*/ 314938 h 1446436"/>
                <a:gd name="connsiteX4-79" fmla="*/ 0 w 490588"/>
                <a:gd name="connsiteY4-80" fmla="*/ 0 h 1446436"/>
                <a:gd name="connsiteX0-81" fmla="*/ 0 w 492459"/>
                <a:gd name="connsiteY0-82" fmla="*/ 0 h 1446436"/>
                <a:gd name="connsiteX1-83" fmla="*/ 6783 w 492459"/>
                <a:gd name="connsiteY1-84" fmla="*/ 1061159 h 1446436"/>
                <a:gd name="connsiteX2-85" fmla="*/ 489458 w 492459"/>
                <a:gd name="connsiteY2-86" fmla="*/ 1446436 h 1446436"/>
                <a:gd name="connsiteX3-87" fmla="*/ 491925 w 492459"/>
                <a:gd name="connsiteY3-88" fmla="*/ 308856 h 1446436"/>
                <a:gd name="connsiteX4-89" fmla="*/ 0 w 492459"/>
                <a:gd name="connsiteY4-90" fmla="*/ 0 h 1446436"/>
                <a:gd name="connsiteX0-91" fmla="*/ 0 w 490588"/>
                <a:gd name="connsiteY0-92" fmla="*/ 0 h 1446436"/>
                <a:gd name="connsiteX1-93" fmla="*/ 6783 w 490588"/>
                <a:gd name="connsiteY1-94" fmla="*/ 1061159 h 1446436"/>
                <a:gd name="connsiteX2-95" fmla="*/ 489458 w 490588"/>
                <a:gd name="connsiteY2-96" fmla="*/ 1446436 h 1446436"/>
                <a:gd name="connsiteX3-97" fmla="*/ 489898 w 490588"/>
                <a:gd name="connsiteY3-98" fmla="*/ 302774 h 1446436"/>
                <a:gd name="connsiteX4-99" fmla="*/ 0 w 490588"/>
                <a:gd name="connsiteY4-100" fmla="*/ 0 h 1446436"/>
                <a:gd name="connsiteX0-101" fmla="*/ 0 w 490588"/>
                <a:gd name="connsiteY0-102" fmla="*/ 0 h 1446436"/>
                <a:gd name="connsiteX1-103" fmla="*/ 6783 w 490588"/>
                <a:gd name="connsiteY1-104" fmla="*/ 1061159 h 1446436"/>
                <a:gd name="connsiteX2-105" fmla="*/ 489458 w 490588"/>
                <a:gd name="connsiteY2-106" fmla="*/ 1446436 h 1446436"/>
                <a:gd name="connsiteX3-107" fmla="*/ 489898 w 490588"/>
                <a:gd name="connsiteY3-108" fmla="*/ 316966 h 1446436"/>
                <a:gd name="connsiteX4-109" fmla="*/ 0 w 490588"/>
                <a:gd name="connsiteY4-110" fmla="*/ 0 h 1446436"/>
                <a:gd name="connsiteX0-111" fmla="*/ 0 w 490588"/>
                <a:gd name="connsiteY0-112" fmla="*/ 0 h 1446436"/>
                <a:gd name="connsiteX1-113" fmla="*/ 6783 w 490588"/>
                <a:gd name="connsiteY1-114" fmla="*/ 1061159 h 1446436"/>
                <a:gd name="connsiteX2-115" fmla="*/ 489458 w 490588"/>
                <a:gd name="connsiteY2-116" fmla="*/ 1446436 h 1446436"/>
                <a:gd name="connsiteX3-117" fmla="*/ 489898 w 490588"/>
                <a:gd name="connsiteY3-118" fmla="*/ 316966 h 1446436"/>
                <a:gd name="connsiteX4-119" fmla="*/ 0 w 490588"/>
                <a:gd name="connsiteY4-120" fmla="*/ 0 h 1446436"/>
                <a:gd name="connsiteX0-121" fmla="*/ 0 w 489458"/>
                <a:gd name="connsiteY0-122" fmla="*/ 0 h 1446436"/>
                <a:gd name="connsiteX1-123" fmla="*/ 6783 w 489458"/>
                <a:gd name="connsiteY1-124" fmla="*/ 1061159 h 1446436"/>
                <a:gd name="connsiteX2-125" fmla="*/ 489458 w 489458"/>
                <a:gd name="connsiteY2-126" fmla="*/ 1446436 h 1446436"/>
                <a:gd name="connsiteX3-127" fmla="*/ 487870 w 489458"/>
                <a:gd name="connsiteY3-128" fmla="*/ 312911 h 1446436"/>
                <a:gd name="connsiteX4-129" fmla="*/ 0 w 489458"/>
                <a:gd name="connsiteY4-130" fmla="*/ 0 h 1446436"/>
                <a:gd name="connsiteX0-131" fmla="*/ 0 w 489458"/>
                <a:gd name="connsiteY0-132" fmla="*/ 0 h 1446436"/>
                <a:gd name="connsiteX1-133" fmla="*/ 2728 w 489458"/>
                <a:gd name="connsiteY1-134" fmla="*/ 1057104 h 1446436"/>
                <a:gd name="connsiteX2-135" fmla="*/ 489458 w 489458"/>
                <a:gd name="connsiteY2-136" fmla="*/ 1446436 h 1446436"/>
                <a:gd name="connsiteX3-137" fmla="*/ 487870 w 489458"/>
                <a:gd name="connsiteY3-138" fmla="*/ 312911 h 1446436"/>
                <a:gd name="connsiteX4-139" fmla="*/ 0 w 489458"/>
                <a:gd name="connsiteY4-140" fmla="*/ 0 h 1446436"/>
                <a:gd name="connsiteX0-141" fmla="*/ 0 w 489458"/>
                <a:gd name="connsiteY0-142" fmla="*/ 0 h 1438340"/>
                <a:gd name="connsiteX1-143" fmla="*/ 2728 w 489458"/>
                <a:gd name="connsiteY1-144" fmla="*/ 1057104 h 1438340"/>
                <a:gd name="connsiteX2-145" fmla="*/ 489458 w 489458"/>
                <a:gd name="connsiteY2-146" fmla="*/ 1438340 h 1438340"/>
                <a:gd name="connsiteX3-147" fmla="*/ 487870 w 489458"/>
                <a:gd name="connsiteY3-148" fmla="*/ 312911 h 1438340"/>
                <a:gd name="connsiteX4-149" fmla="*/ 0 w 489458"/>
                <a:gd name="connsiteY4-150" fmla="*/ 0 h 1438340"/>
                <a:gd name="connsiteX0-151" fmla="*/ 0 w 489458"/>
                <a:gd name="connsiteY0-152" fmla="*/ 0 h 1438340"/>
                <a:gd name="connsiteX1-153" fmla="*/ 4756 w 489458"/>
                <a:gd name="connsiteY1-154" fmla="*/ 1065200 h 1438340"/>
                <a:gd name="connsiteX2-155" fmla="*/ 489458 w 489458"/>
                <a:gd name="connsiteY2-156" fmla="*/ 1438340 h 1438340"/>
                <a:gd name="connsiteX3-157" fmla="*/ 487870 w 489458"/>
                <a:gd name="connsiteY3-158" fmla="*/ 312911 h 1438340"/>
                <a:gd name="connsiteX4-159" fmla="*/ 0 w 489458"/>
                <a:gd name="connsiteY4-160" fmla="*/ 0 h 1438340"/>
                <a:gd name="connsiteX0-161" fmla="*/ 0 w 491485"/>
                <a:gd name="connsiteY0-162" fmla="*/ 0 h 1438340"/>
                <a:gd name="connsiteX1-163" fmla="*/ 4756 w 491485"/>
                <a:gd name="connsiteY1-164" fmla="*/ 1065200 h 1438340"/>
                <a:gd name="connsiteX2-165" fmla="*/ 491485 w 491485"/>
                <a:gd name="connsiteY2-166" fmla="*/ 1438340 h 1438340"/>
                <a:gd name="connsiteX3-167" fmla="*/ 487870 w 491485"/>
                <a:gd name="connsiteY3-168" fmla="*/ 312911 h 1438340"/>
                <a:gd name="connsiteX4-169" fmla="*/ 0 w 491485"/>
                <a:gd name="connsiteY4-170" fmla="*/ 0 h 1438340"/>
                <a:gd name="connsiteX0-171" fmla="*/ 0 w 488560"/>
                <a:gd name="connsiteY0-172" fmla="*/ 0 h 1438340"/>
                <a:gd name="connsiteX1-173" fmla="*/ 4756 w 488560"/>
                <a:gd name="connsiteY1-174" fmla="*/ 1065200 h 1438340"/>
                <a:gd name="connsiteX2-175" fmla="*/ 487430 w 488560"/>
                <a:gd name="connsiteY2-176" fmla="*/ 1438340 h 1438340"/>
                <a:gd name="connsiteX3-177" fmla="*/ 487870 w 488560"/>
                <a:gd name="connsiteY3-178" fmla="*/ 312911 h 1438340"/>
                <a:gd name="connsiteX4-179" fmla="*/ 0 w 488560"/>
                <a:gd name="connsiteY4-180" fmla="*/ 0 h 1438340"/>
                <a:gd name="connsiteX0-181" fmla="*/ 0 w 488404"/>
                <a:gd name="connsiteY0-182" fmla="*/ 0 h 1444413"/>
                <a:gd name="connsiteX1-183" fmla="*/ 4756 w 488404"/>
                <a:gd name="connsiteY1-184" fmla="*/ 1065200 h 1444413"/>
                <a:gd name="connsiteX2-185" fmla="*/ 485402 w 488404"/>
                <a:gd name="connsiteY2-186" fmla="*/ 1444413 h 1444413"/>
                <a:gd name="connsiteX3-187" fmla="*/ 487870 w 488404"/>
                <a:gd name="connsiteY3-188" fmla="*/ 312911 h 1444413"/>
                <a:gd name="connsiteX4-189" fmla="*/ 0 w 488404"/>
                <a:gd name="connsiteY4-190" fmla="*/ 0 h 1444413"/>
                <a:gd name="connsiteX0-191" fmla="*/ 0 w 489457"/>
                <a:gd name="connsiteY0-192" fmla="*/ 0 h 1444413"/>
                <a:gd name="connsiteX1-193" fmla="*/ 4756 w 489457"/>
                <a:gd name="connsiteY1-194" fmla="*/ 1065200 h 1444413"/>
                <a:gd name="connsiteX2-195" fmla="*/ 489457 w 489457"/>
                <a:gd name="connsiteY2-196" fmla="*/ 1444413 h 1444413"/>
                <a:gd name="connsiteX3-197" fmla="*/ 487870 w 489457"/>
                <a:gd name="connsiteY3-198" fmla="*/ 312911 h 1444413"/>
                <a:gd name="connsiteX4-199" fmla="*/ 0 w 489457"/>
                <a:gd name="connsiteY4-200" fmla="*/ 0 h 1444413"/>
                <a:gd name="connsiteX0-201" fmla="*/ 0 w 488560"/>
                <a:gd name="connsiteY0-202" fmla="*/ 0 h 1438341"/>
                <a:gd name="connsiteX1-203" fmla="*/ 4756 w 488560"/>
                <a:gd name="connsiteY1-204" fmla="*/ 1065200 h 1438341"/>
                <a:gd name="connsiteX2-205" fmla="*/ 487430 w 488560"/>
                <a:gd name="connsiteY2-206" fmla="*/ 1438341 h 1438341"/>
                <a:gd name="connsiteX3-207" fmla="*/ 487870 w 488560"/>
                <a:gd name="connsiteY3-208" fmla="*/ 312911 h 1438341"/>
                <a:gd name="connsiteX4-209" fmla="*/ 0 w 488560"/>
                <a:gd name="connsiteY4-210" fmla="*/ 0 h 1438341"/>
                <a:gd name="connsiteX0-211" fmla="*/ 0 w 490432"/>
                <a:gd name="connsiteY0-212" fmla="*/ 0 h 1438341"/>
                <a:gd name="connsiteX1-213" fmla="*/ 4756 w 490432"/>
                <a:gd name="connsiteY1-214" fmla="*/ 1065200 h 1438341"/>
                <a:gd name="connsiteX2-215" fmla="*/ 487430 w 490432"/>
                <a:gd name="connsiteY2-216" fmla="*/ 1438341 h 1438341"/>
                <a:gd name="connsiteX3-217" fmla="*/ 489898 w 490432"/>
                <a:gd name="connsiteY3-218" fmla="*/ 323032 h 1438341"/>
                <a:gd name="connsiteX4-219" fmla="*/ 0 w 490432"/>
                <a:gd name="connsiteY4-220" fmla="*/ 0 h 1438341"/>
                <a:gd name="connsiteX0-221" fmla="*/ 0 w 488561"/>
                <a:gd name="connsiteY0-222" fmla="*/ 0 h 1438341"/>
                <a:gd name="connsiteX1-223" fmla="*/ 4756 w 488561"/>
                <a:gd name="connsiteY1-224" fmla="*/ 1065200 h 1438341"/>
                <a:gd name="connsiteX2-225" fmla="*/ 487430 w 488561"/>
                <a:gd name="connsiteY2-226" fmla="*/ 1438341 h 1438341"/>
                <a:gd name="connsiteX3-227" fmla="*/ 487871 w 488561"/>
                <a:gd name="connsiteY3-228" fmla="*/ 316959 h 1438341"/>
                <a:gd name="connsiteX4-229" fmla="*/ 0 w 488561"/>
                <a:gd name="connsiteY4-230" fmla="*/ 0 h 1438341"/>
                <a:gd name="connsiteX0-231" fmla="*/ 0 w 489457"/>
                <a:gd name="connsiteY0-232" fmla="*/ 0 h 1438341"/>
                <a:gd name="connsiteX1-233" fmla="*/ 4756 w 489457"/>
                <a:gd name="connsiteY1-234" fmla="*/ 1065200 h 1438341"/>
                <a:gd name="connsiteX2-235" fmla="*/ 489457 w 489457"/>
                <a:gd name="connsiteY2-236" fmla="*/ 1438341 h 1438341"/>
                <a:gd name="connsiteX3-237" fmla="*/ 487871 w 489457"/>
                <a:gd name="connsiteY3-238" fmla="*/ 316959 h 1438341"/>
                <a:gd name="connsiteX4-239" fmla="*/ 0 w 489457"/>
                <a:gd name="connsiteY4-240" fmla="*/ 0 h 1438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457" h="1438341">
                  <a:moveTo>
                    <a:pt x="0" y="0"/>
                  </a:moveTo>
                  <a:cubicBezTo>
                    <a:pt x="909" y="352368"/>
                    <a:pt x="3847" y="712832"/>
                    <a:pt x="4756" y="1065200"/>
                  </a:cubicBezTo>
                  <a:lnTo>
                    <a:pt x="489457" y="1438341"/>
                  </a:lnTo>
                  <a:cubicBezTo>
                    <a:pt x="486900" y="1061851"/>
                    <a:pt x="490428" y="693449"/>
                    <a:pt x="487871" y="316959"/>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9" name="Freeform: Shape 31"/>
            <p:cNvSpPr/>
            <p:nvPr/>
          </p:nvSpPr>
          <p:spPr bwMode="auto">
            <a:xfrm>
              <a:off x="5870435" y="3627021"/>
              <a:ext cx="387274" cy="38990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7" name="组合 26"/>
          <p:cNvGrpSpPr/>
          <p:nvPr/>
        </p:nvGrpSpPr>
        <p:grpSpPr>
          <a:xfrm>
            <a:off x="5542470" y="5024359"/>
            <a:ext cx="5823006" cy="1006562"/>
            <a:chOff x="5542470" y="4519608"/>
            <a:chExt cx="5823006" cy="1006562"/>
          </a:xfrm>
        </p:grpSpPr>
        <p:sp>
          <p:nvSpPr>
            <p:cNvPr id="13" name="Rectangle 16"/>
            <p:cNvSpPr/>
            <p:nvPr/>
          </p:nvSpPr>
          <p:spPr>
            <a:xfrm>
              <a:off x="5542470" y="4519608"/>
              <a:ext cx="948628" cy="7464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4" name="Rectangle 17"/>
            <p:cNvSpPr/>
            <p:nvPr/>
          </p:nvSpPr>
          <p:spPr>
            <a:xfrm>
              <a:off x="6882384" y="4740881"/>
              <a:ext cx="4483092" cy="785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15" name="Freeform: Shape 18"/>
            <p:cNvSpPr/>
            <p:nvPr/>
          </p:nvSpPr>
          <p:spPr>
            <a:xfrm>
              <a:off x="6475268" y="4520715"/>
              <a:ext cx="407118" cy="1005455"/>
            </a:xfrm>
            <a:custGeom>
              <a:avLst/>
              <a:gdLst>
                <a:gd name="connsiteX0" fmla="*/ 0 w 515816"/>
                <a:gd name="connsiteY0" fmla="*/ 0 h 1430216"/>
                <a:gd name="connsiteX1" fmla="*/ 35169 w 515816"/>
                <a:gd name="connsiteY1" fmla="*/ 1055077 h 1430216"/>
                <a:gd name="connsiteX2" fmla="*/ 515816 w 515816"/>
                <a:gd name="connsiteY2" fmla="*/ 1430216 h 1430216"/>
                <a:gd name="connsiteX3" fmla="*/ 504092 w 515816"/>
                <a:gd name="connsiteY3" fmla="*/ 304800 h 1430216"/>
                <a:gd name="connsiteX4" fmla="*/ 0 w 515816"/>
                <a:gd name="connsiteY4" fmla="*/ 0 h 1430216"/>
                <a:gd name="connsiteX0-1" fmla="*/ 0 w 515816"/>
                <a:gd name="connsiteY0-2" fmla="*/ 0 h 1430216"/>
                <a:gd name="connsiteX1-3" fmla="*/ 20976 w 515816"/>
                <a:gd name="connsiteY1-4" fmla="*/ 1051022 h 1430216"/>
                <a:gd name="connsiteX2-5" fmla="*/ 515816 w 515816"/>
                <a:gd name="connsiteY2-6" fmla="*/ 1430216 h 1430216"/>
                <a:gd name="connsiteX3-7" fmla="*/ 504092 w 515816"/>
                <a:gd name="connsiteY3-8" fmla="*/ 304800 h 1430216"/>
                <a:gd name="connsiteX4-9" fmla="*/ 0 w 515816"/>
                <a:gd name="connsiteY4-10" fmla="*/ 0 h 1430216"/>
                <a:gd name="connsiteX0-11" fmla="*/ 0 w 501623"/>
                <a:gd name="connsiteY0-12" fmla="*/ 0 h 1440353"/>
                <a:gd name="connsiteX1-13" fmla="*/ 6783 w 501623"/>
                <a:gd name="connsiteY1-14" fmla="*/ 1061159 h 1440353"/>
                <a:gd name="connsiteX2-15" fmla="*/ 501623 w 501623"/>
                <a:gd name="connsiteY2-16" fmla="*/ 1440353 h 1440353"/>
                <a:gd name="connsiteX3-17" fmla="*/ 489899 w 501623"/>
                <a:gd name="connsiteY3-18" fmla="*/ 314937 h 1440353"/>
                <a:gd name="connsiteX4-19" fmla="*/ 0 w 501623"/>
                <a:gd name="connsiteY4-20" fmla="*/ 0 h 1440353"/>
                <a:gd name="connsiteX0-21" fmla="*/ 0 w 501623"/>
                <a:gd name="connsiteY0-22" fmla="*/ 0 h 1440353"/>
                <a:gd name="connsiteX1-23" fmla="*/ 6783 w 501623"/>
                <a:gd name="connsiteY1-24" fmla="*/ 1061159 h 1440353"/>
                <a:gd name="connsiteX2-25" fmla="*/ 501623 w 501623"/>
                <a:gd name="connsiteY2-26" fmla="*/ 1440353 h 1440353"/>
                <a:gd name="connsiteX3-27" fmla="*/ 483816 w 501623"/>
                <a:gd name="connsiteY3-28" fmla="*/ 308855 h 1440353"/>
                <a:gd name="connsiteX4-29" fmla="*/ 0 w 501623"/>
                <a:gd name="connsiteY4-30" fmla="*/ 0 h 1440353"/>
                <a:gd name="connsiteX0-31" fmla="*/ 0 w 501623"/>
                <a:gd name="connsiteY0-32" fmla="*/ 0 h 1440353"/>
                <a:gd name="connsiteX1-33" fmla="*/ 6783 w 501623"/>
                <a:gd name="connsiteY1-34" fmla="*/ 1061159 h 1440353"/>
                <a:gd name="connsiteX2-35" fmla="*/ 501623 w 501623"/>
                <a:gd name="connsiteY2-36" fmla="*/ 1440353 h 1440353"/>
                <a:gd name="connsiteX3-37" fmla="*/ 489898 w 501623"/>
                <a:gd name="connsiteY3-38" fmla="*/ 314938 h 1440353"/>
                <a:gd name="connsiteX4-39" fmla="*/ 0 w 501623"/>
                <a:gd name="connsiteY4-40" fmla="*/ 0 h 1440353"/>
                <a:gd name="connsiteX0-41" fmla="*/ 0 w 497568"/>
                <a:gd name="connsiteY0-42" fmla="*/ 0 h 1444408"/>
                <a:gd name="connsiteX1-43" fmla="*/ 6783 w 497568"/>
                <a:gd name="connsiteY1-44" fmla="*/ 1061159 h 1444408"/>
                <a:gd name="connsiteX2-45" fmla="*/ 497568 w 497568"/>
                <a:gd name="connsiteY2-46" fmla="*/ 1444408 h 1444408"/>
                <a:gd name="connsiteX3-47" fmla="*/ 489898 w 497568"/>
                <a:gd name="connsiteY3-48" fmla="*/ 314938 h 1444408"/>
                <a:gd name="connsiteX4-49" fmla="*/ 0 w 497568"/>
                <a:gd name="connsiteY4-50" fmla="*/ 0 h 1444408"/>
                <a:gd name="connsiteX0-51" fmla="*/ 0 w 490588"/>
                <a:gd name="connsiteY0-52" fmla="*/ 0 h 1444408"/>
                <a:gd name="connsiteX1-53" fmla="*/ 6783 w 490588"/>
                <a:gd name="connsiteY1-54" fmla="*/ 1061159 h 1444408"/>
                <a:gd name="connsiteX2-55" fmla="*/ 489458 w 490588"/>
                <a:gd name="connsiteY2-56" fmla="*/ 1444408 h 1444408"/>
                <a:gd name="connsiteX3-57" fmla="*/ 489898 w 490588"/>
                <a:gd name="connsiteY3-58" fmla="*/ 314938 h 1444408"/>
                <a:gd name="connsiteX4-59" fmla="*/ 0 w 490588"/>
                <a:gd name="connsiteY4-60" fmla="*/ 0 h 1444408"/>
                <a:gd name="connsiteX0-61" fmla="*/ 0 w 490218"/>
                <a:gd name="connsiteY0-62" fmla="*/ 0 h 1446436"/>
                <a:gd name="connsiteX1-63" fmla="*/ 6783 w 490218"/>
                <a:gd name="connsiteY1-64" fmla="*/ 1061159 h 1446436"/>
                <a:gd name="connsiteX2-65" fmla="*/ 481348 w 490218"/>
                <a:gd name="connsiteY2-66" fmla="*/ 1446436 h 1446436"/>
                <a:gd name="connsiteX3-67" fmla="*/ 489898 w 490218"/>
                <a:gd name="connsiteY3-68" fmla="*/ 314938 h 1446436"/>
                <a:gd name="connsiteX4-69" fmla="*/ 0 w 490218"/>
                <a:gd name="connsiteY4-70" fmla="*/ 0 h 1446436"/>
                <a:gd name="connsiteX0-71" fmla="*/ 0 w 490588"/>
                <a:gd name="connsiteY0-72" fmla="*/ 0 h 1446436"/>
                <a:gd name="connsiteX1-73" fmla="*/ 6783 w 490588"/>
                <a:gd name="connsiteY1-74" fmla="*/ 1061159 h 1446436"/>
                <a:gd name="connsiteX2-75" fmla="*/ 489458 w 490588"/>
                <a:gd name="connsiteY2-76" fmla="*/ 1446436 h 1446436"/>
                <a:gd name="connsiteX3-77" fmla="*/ 489898 w 490588"/>
                <a:gd name="connsiteY3-78" fmla="*/ 314938 h 1446436"/>
                <a:gd name="connsiteX4-79" fmla="*/ 0 w 490588"/>
                <a:gd name="connsiteY4-80" fmla="*/ 0 h 1446436"/>
                <a:gd name="connsiteX0-81" fmla="*/ 0 w 492459"/>
                <a:gd name="connsiteY0-82" fmla="*/ 0 h 1446436"/>
                <a:gd name="connsiteX1-83" fmla="*/ 6783 w 492459"/>
                <a:gd name="connsiteY1-84" fmla="*/ 1061159 h 1446436"/>
                <a:gd name="connsiteX2-85" fmla="*/ 489458 w 492459"/>
                <a:gd name="connsiteY2-86" fmla="*/ 1446436 h 1446436"/>
                <a:gd name="connsiteX3-87" fmla="*/ 491925 w 492459"/>
                <a:gd name="connsiteY3-88" fmla="*/ 308856 h 1446436"/>
                <a:gd name="connsiteX4-89" fmla="*/ 0 w 492459"/>
                <a:gd name="connsiteY4-90" fmla="*/ 0 h 1446436"/>
                <a:gd name="connsiteX0-91" fmla="*/ 0 w 490588"/>
                <a:gd name="connsiteY0-92" fmla="*/ 0 h 1446436"/>
                <a:gd name="connsiteX1-93" fmla="*/ 6783 w 490588"/>
                <a:gd name="connsiteY1-94" fmla="*/ 1061159 h 1446436"/>
                <a:gd name="connsiteX2-95" fmla="*/ 489458 w 490588"/>
                <a:gd name="connsiteY2-96" fmla="*/ 1446436 h 1446436"/>
                <a:gd name="connsiteX3-97" fmla="*/ 489898 w 490588"/>
                <a:gd name="connsiteY3-98" fmla="*/ 302774 h 1446436"/>
                <a:gd name="connsiteX4-99" fmla="*/ 0 w 490588"/>
                <a:gd name="connsiteY4-100" fmla="*/ 0 h 1446436"/>
                <a:gd name="connsiteX0-101" fmla="*/ 0 w 490588"/>
                <a:gd name="connsiteY0-102" fmla="*/ 0 h 1446436"/>
                <a:gd name="connsiteX1-103" fmla="*/ 6783 w 490588"/>
                <a:gd name="connsiteY1-104" fmla="*/ 1061159 h 1446436"/>
                <a:gd name="connsiteX2-105" fmla="*/ 489458 w 490588"/>
                <a:gd name="connsiteY2-106" fmla="*/ 1446436 h 1446436"/>
                <a:gd name="connsiteX3-107" fmla="*/ 489898 w 490588"/>
                <a:gd name="connsiteY3-108" fmla="*/ 316966 h 1446436"/>
                <a:gd name="connsiteX4-109" fmla="*/ 0 w 490588"/>
                <a:gd name="connsiteY4-110" fmla="*/ 0 h 1446436"/>
                <a:gd name="connsiteX0-111" fmla="*/ 0 w 490588"/>
                <a:gd name="connsiteY0-112" fmla="*/ 0 h 1446436"/>
                <a:gd name="connsiteX1-113" fmla="*/ 6783 w 490588"/>
                <a:gd name="connsiteY1-114" fmla="*/ 1061159 h 1446436"/>
                <a:gd name="connsiteX2-115" fmla="*/ 489458 w 490588"/>
                <a:gd name="connsiteY2-116" fmla="*/ 1446436 h 1446436"/>
                <a:gd name="connsiteX3-117" fmla="*/ 489898 w 490588"/>
                <a:gd name="connsiteY3-118" fmla="*/ 316966 h 1446436"/>
                <a:gd name="connsiteX4-119" fmla="*/ 0 w 490588"/>
                <a:gd name="connsiteY4-120" fmla="*/ 0 h 1446436"/>
                <a:gd name="connsiteX0-121" fmla="*/ 0 w 489458"/>
                <a:gd name="connsiteY0-122" fmla="*/ 0 h 1446436"/>
                <a:gd name="connsiteX1-123" fmla="*/ 6783 w 489458"/>
                <a:gd name="connsiteY1-124" fmla="*/ 1061159 h 1446436"/>
                <a:gd name="connsiteX2-125" fmla="*/ 489458 w 489458"/>
                <a:gd name="connsiteY2-126" fmla="*/ 1446436 h 1446436"/>
                <a:gd name="connsiteX3-127" fmla="*/ 487870 w 489458"/>
                <a:gd name="connsiteY3-128" fmla="*/ 312911 h 1446436"/>
                <a:gd name="connsiteX4-129" fmla="*/ 0 w 489458"/>
                <a:gd name="connsiteY4-130" fmla="*/ 0 h 1446436"/>
                <a:gd name="connsiteX0-131" fmla="*/ 0 w 489458"/>
                <a:gd name="connsiteY0-132" fmla="*/ 0 h 1446436"/>
                <a:gd name="connsiteX1-133" fmla="*/ 2728 w 489458"/>
                <a:gd name="connsiteY1-134" fmla="*/ 1057104 h 1446436"/>
                <a:gd name="connsiteX2-135" fmla="*/ 489458 w 489458"/>
                <a:gd name="connsiteY2-136" fmla="*/ 1446436 h 1446436"/>
                <a:gd name="connsiteX3-137" fmla="*/ 487870 w 489458"/>
                <a:gd name="connsiteY3-138" fmla="*/ 312911 h 1446436"/>
                <a:gd name="connsiteX4-139" fmla="*/ 0 w 489458"/>
                <a:gd name="connsiteY4-140" fmla="*/ 0 h 1446436"/>
                <a:gd name="connsiteX0-141" fmla="*/ 0 w 489458"/>
                <a:gd name="connsiteY0-142" fmla="*/ 0 h 1438340"/>
                <a:gd name="connsiteX1-143" fmla="*/ 2728 w 489458"/>
                <a:gd name="connsiteY1-144" fmla="*/ 1057104 h 1438340"/>
                <a:gd name="connsiteX2-145" fmla="*/ 489458 w 489458"/>
                <a:gd name="connsiteY2-146" fmla="*/ 1438340 h 1438340"/>
                <a:gd name="connsiteX3-147" fmla="*/ 487870 w 489458"/>
                <a:gd name="connsiteY3-148" fmla="*/ 312911 h 1438340"/>
                <a:gd name="connsiteX4-149" fmla="*/ 0 w 489458"/>
                <a:gd name="connsiteY4-150" fmla="*/ 0 h 1438340"/>
                <a:gd name="connsiteX0-151" fmla="*/ 0 w 489458"/>
                <a:gd name="connsiteY0-152" fmla="*/ 0 h 1438340"/>
                <a:gd name="connsiteX1-153" fmla="*/ 4756 w 489458"/>
                <a:gd name="connsiteY1-154" fmla="*/ 1065200 h 1438340"/>
                <a:gd name="connsiteX2-155" fmla="*/ 489458 w 489458"/>
                <a:gd name="connsiteY2-156" fmla="*/ 1438340 h 1438340"/>
                <a:gd name="connsiteX3-157" fmla="*/ 487870 w 489458"/>
                <a:gd name="connsiteY3-158" fmla="*/ 312911 h 1438340"/>
                <a:gd name="connsiteX4-159" fmla="*/ 0 w 489458"/>
                <a:gd name="connsiteY4-160" fmla="*/ 0 h 1438340"/>
                <a:gd name="connsiteX0-161" fmla="*/ 0 w 491485"/>
                <a:gd name="connsiteY0-162" fmla="*/ 0 h 1438340"/>
                <a:gd name="connsiteX1-163" fmla="*/ 4756 w 491485"/>
                <a:gd name="connsiteY1-164" fmla="*/ 1065200 h 1438340"/>
                <a:gd name="connsiteX2-165" fmla="*/ 491485 w 491485"/>
                <a:gd name="connsiteY2-166" fmla="*/ 1438340 h 1438340"/>
                <a:gd name="connsiteX3-167" fmla="*/ 487870 w 491485"/>
                <a:gd name="connsiteY3-168" fmla="*/ 312911 h 1438340"/>
                <a:gd name="connsiteX4-169" fmla="*/ 0 w 491485"/>
                <a:gd name="connsiteY4-170" fmla="*/ 0 h 1438340"/>
                <a:gd name="connsiteX0-171" fmla="*/ 0 w 488560"/>
                <a:gd name="connsiteY0-172" fmla="*/ 0 h 1438340"/>
                <a:gd name="connsiteX1-173" fmla="*/ 4756 w 488560"/>
                <a:gd name="connsiteY1-174" fmla="*/ 1065200 h 1438340"/>
                <a:gd name="connsiteX2-175" fmla="*/ 487430 w 488560"/>
                <a:gd name="connsiteY2-176" fmla="*/ 1438340 h 1438340"/>
                <a:gd name="connsiteX3-177" fmla="*/ 487870 w 488560"/>
                <a:gd name="connsiteY3-178" fmla="*/ 312911 h 1438340"/>
                <a:gd name="connsiteX4-179" fmla="*/ 0 w 488560"/>
                <a:gd name="connsiteY4-180" fmla="*/ 0 h 1438340"/>
                <a:gd name="connsiteX0-181" fmla="*/ 0 w 488404"/>
                <a:gd name="connsiteY0-182" fmla="*/ 0 h 1444413"/>
                <a:gd name="connsiteX1-183" fmla="*/ 4756 w 488404"/>
                <a:gd name="connsiteY1-184" fmla="*/ 1065200 h 1444413"/>
                <a:gd name="connsiteX2-185" fmla="*/ 485402 w 488404"/>
                <a:gd name="connsiteY2-186" fmla="*/ 1444413 h 1444413"/>
                <a:gd name="connsiteX3-187" fmla="*/ 487870 w 488404"/>
                <a:gd name="connsiteY3-188" fmla="*/ 312911 h 1444413"/>
                <a:gd name="connsiteX4-189" fmla="*/ 0 w 488404"/>
                <a:gd name="connsiteY4-190" fmla="*/ 0 h 1444413"/>
                <a:gd name="connsiteX0-191" fmla="*/ 0 w 489457"/>
                <a:gd name="connsiteY0-192" fmla="*/ 0 h 1444413"/>
                <a:gd name="connsiteX1-193" fmla="*/ 4756 w 489457"/>
                <a:gd name="connsiteY1-194" fmla="*/ 1065200 h 1444413"/>
                <a:gd name="connsiteX2-195" fmla="*/ 489457 w 489457"/>
                <a:gd name="connsiteY2-196" fmla="*/ 1444413 h 1444413"/>
                <a:gd name="connsiteX3-197" fmla="*/ 487870 w 489457"/>
                <a:gd name="connsiteY3-198" fmla="*/ 312911 h 1444413"/>
                <a:gd name="connsiteX4-199" fmla="*/ 0 w 489457"/>
                <a:gd name="connsiteY4-200" fmla="*/ 0 h 1444413"/>
                <a:gd name="connsiteX0-201" fmla="*/ 0 w 488560"/>
                <a:gd name="connsiteY0-202" fmla="*/ 0 h 1438341"/>
                <a:gd name="connsiteX1-203" fmla="*/ 4756 w 488560"/>
                <a:gd name="connsiteY1-204" fmla="*/ 1065200 h 1438341"/>
                <a:gd name="connsiteX2-205" fmla="*/ 487430 w 488560"/>
                <a:gd name="connsiteY2-206" fmla="*/ 1438341 h 1438341"/>
                <a:gd name="connsiteX3-207" fmla="*/ 487870 w 488560"/>
                <a:gd name="connsiteY3-208" fmla="*/ 312911 h 1438341"/>
                <a:gd name="connsiteX4-209" fmla="*/ 0 w 488560"/>
                <a:gd name="connsiteY4-210" fmla="*/ 0 h 1438341"/>
                <a:gd name="connsiteX0-211" fmla="*/ 0 w 490432"/>
                <a:gd name="connsiteY0-212" fmla="*/ 0 h 1438341"/>
                <a:gd name="connsiteX1-213" fmla="*/ 4756 w 490432"/>
                <a:gd name="connsiteY1-214" fmla="*/ 1065200 h 1438341"/>
                <a:gd name="connsiteX2-215" fmla="*/ 487430 w 490432"/>
                <a:gd name="connsiteY2-216" fmla="*/ 1438341 h 1438341"/>
                <a:gd name="connsiteX3-217" fmla="*/ 489898 w 490432"/>
                <a:gd name="connsiteY3-218" fmla="*/ 323032 h 1438341"/>
                <a:gd name="connsiteX4-219" fmla="*/ 0 w 490432"/>
                <a:gd name="connsiteY4-220" fmla="*/ 0 h 1438341"/>
                <a:gd name="connsiteX0-221" fmla="*/ 0 w 488561"/>
                <a:gd name="connsiteY0-222" fmla="*/ 0 h 1438341"/>
                <a:gd name="connsiteX1-223" fmla="*/ 4756 w 488561"/>
                <a:gd name="connsiteY1-224" fmla="*/ 1065200 h 1438341"/>
                <a:gd name="connsiteX2-225" fmla="*/ 487430 w 488561"/>
                <a:gd name="connsiteY2-226" fmla="*/ 1438341 h 1438341"/>
                <a:gd name="connsiteX3-227" fmla="*/ 487871 w 488561"/>
                <a:gd name="connsiteY3-228" fmla="*/ 316959 h 1438341"/>
                <a:gd name="connsiteX4-229" fmla="*/ 0 w 488561"/>
                <a:gd name="connsiteY4-230" fmla="*/ 0 h 1438341"/>
                <a:gd name="connsiteX0-231" fmla="*/ 0 w 489457"/>
                <a:gd name="connsiteY0-232" fmla="*/ 0 h 1438341"/>
                <a:gd name="connsiteX1-233" fmla="*/ 4756 w 489457"/>
                <a:gd name="connsiteY1-234" fmla="*/ 1065200 h 1438341"/>
                <a:gd name="connsiteX2-235" fmla="*/ 489457 w 489457"/>
                <a:gd name="connsiteY2-236" fmla="*/ 1438341 h 1438341"/>
                <a:gd name="connsiteX3-237" fmla="*/ 487871 w 489457"/>
                <a:gd name="connsiteY3-238" fmla="*/ 316959 h 1438341"/>
                <a:gd name="connsiteX4-239" fmla="*/ 0 w 489457"/>
                <a:gd name="connsiteY4-240" fmla="*/ 0 h 1438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457" h="1438341">
                  <a:moveTo>
                    <a:pt x="0" y="0"/>
                  </a:moveTo>
                  <a:cubicBezTo>
                    <a:pt x="909" y="352368"/>
                    <a:pt x="3847" y="712832"/>
                    <a:pt x="4756" y="1065200"/>
                  </a:cubicBezTo>
                  <a:lnTo>
                    <a:pt x="489457" y="1438341"/>
                  </a:lnTo>
                  <a:cubicBezTo>
                    <a:pt x="486900" y="1061851"/>
                    <a:pt x="490428" y="693449"/>
                    <a:pt x="487871" y="316959"/>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0" name="Freeform: Shape 34"/>
            <p:cNvSpPr/>
            <p:nvPr/>
          </p:nvSpPr>
          <p:spPr bwMode="auto">
            <a:xfrm>
              <a:off x="5854508" y="4711949"/>
              <a:ext cx="338787" cy="49495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29" name="矩形 28"/>
          <p:cNvSpPr/>
          <p:nvPr/>
        </p:nvSpPr>
        <p:spPr>
          <a:xfrm>
            <a:off x="7191680" y="2148291"/>
            <a:ext cx="386450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1" name="矩形 30"/>
          <p:cNvSpPr/>
          <p:nvPr/>
        </p:nvSpPr>
        <p:spPr>
          <a:xfrm>
            <a:off x="7191680" y="3188464"/>
            <a:ext cx="386450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2" name="矩形 31"/>
          <p:cNvSpPr/>
          <p:nvPr/>
        </p:nvSpPr>
        <p:spPr>
          <a:xfrm>
            <a:off x="7191680" y="4249869"/>
            <a:ext cx="386450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3" name="矩形 32"/>
          <p:cNvSpPr/>
          <p:nvPr/>
        </p:nvSpPr>
        <p:spPr>
          <a:xfrm>
            <a:off x="7191680" y="5333577"/>
            <a:ext cx="386450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4" name="矩形 33"/>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36" name="组合 35"/>
          <p:cNvGrpSpPr/>
          <p:nvPr/>
        </p:nvGrpSpPr>
        <p:grpSpPr>
          <a:xfrm>
            <a:off x="464412" y="266700"/>
            <a:ext cx="428642" cy="428642"/>
            <a:chOff x="403991" y="266700"/>
            <a:chExt cx="428642" cy="428642"/>
          </a:xfrm>
        </p:grpSpPr>
        <p:sp>
          <p:nvSpPr>
            <p:cNvPr id="37" name="矩形 36"/>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V 形 37"/>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9" name="组合 38"/>
          <p:cNvGrpSpPr/>
          <p:nvPr/>
        </p:nvGrpSpPr>
        <p:grpSpPr>
          <a:xfrm flipH="1">
            <a:off x="11298947" y="266700"/>
            <a:ext cx="428642" cy="428642"/>
            <a:chOff x="403991" y="266700"/>
            <a:chExt cx="428642" cy="428642"/>
          </a:xfrm>
        </p:grpSpPr>
        <p:sp>
          <p:nvSpPr>
            <p:cNvPr id="40" name="矩形 39"/>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V 形 40"/>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2871" b="22871"/>
          <a:stretch>
            <a:fillRect/>
          </a:stretch>
        </p:blipFill>
        <p:spPr>
          <a:xfrm>
            <a:off x="0" y="1735138"/>
            <a:ext cx="12192000" cy="4410075"/>
          </a:xfrm>
        </p:spPr>
      </p:pic>
      <p:sp>
        <p:nvSpPr>
          <p:cNvPr id="15" name="任意多边形: 形状 14"/>
          <p:cNvSpPr/>
          <p:nvPr/>
        </p:nvSpPr>
        <p:spPr>
          <a:xfrm>
            <a:off x="5935629" y="2155371"/>
            <a:ext cx="5561046" cy="3989646"/>
          </a:xfrm>
          <a:custGeom>
            <a:avLst/>
            <a:gdLst>
              <a:gd name="connsiteX0" fmla="*/ 2780523 w 5561046"/>
              <a:gd name="connsiteY0" fmla="*/ 0 h 3989646"/>
              <a:gd name="connsiteX1" fmla="*/ 5561046 w 5561046"/>
              <a:gd name="connsiteY1" fmla="*/ 2780523 h 3989646"/>
              <a:gd name="connsiteX2" fmla="*/ 5342539 w 5561046"/>
              <a:gd name="connsiteY2" fmla="*/ 3862828 h 3989646"/>
              <a:gd name="connsiteX3" fmla="*/ 5281447 w 5561046"/>
              <a:gd name="connsiteY3" fmla="*/ 3989646 h 3989646"/>
              <a:gd name="connsiteX4" fmla="*/ 279599 w 5561046"/>
              <a:gd name="connsiteY4" fmla="*/ 3989646 h 3989646"/>
              <a:gd name="connsiteX5" fmla="*/ 218508 w 5561046"/>
              <a:gd name="connsiteY5" fmla="*/ 3862828 h 3989646"/>
              <a:gd name="connsiteX6" fmla="*/ 0 w 5561046"/>
              <a:gd name="connsiteY6" fmla="*/ 2780523 h 3989646"/>
              <a:gd name="connsiteX7" fmla="*/ 2780523 w 5561046"/>
              <a:gd name="connsiteY7" fmla="*/ 0 h 398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1046" h="3989646">
                <a:moveTo>
                  <a:pt x="2780523" y="0"/>
                </a:moveTo>
                <a:cubicBezTo>
                  <a:pt x="4316163" y="0"/>
                  <a:pt x="5561046" y="1244883"/>
                  <a:pt x="5561046" y="2780523"/>
                </a:cubicBezTo>
                <a:cubicBezTo>
                  <a:pt x="5561046" y="3164433"/>
                  <a:pt x="5483241" y="3530171"/>
                  <a:pt x="5342539" y="3862828"/>
                </a:cubicBezTo>
                <a:lnTo>
                  <a:pt x="5281447" y="3989646"/>
                </a:lnTo>
                <a:lnTo>
                  <a:pt x="279599" y="3989646"/>
                </a:lnTo>
                <a:lnTo>
                  <a:pt x="218508" y="3862828"/>
                </a:lnTo>
                <a:cubicBezTo>
                  <a:pt x="77806" y="3530171"/>
                  <a:pt x="0" y="3164433"/>
                  <a:pt x="0" y="2780523"/>
                </a:cubicBezTo>
                <a:cubicBezTo>
                  <a:pt x="0" y="1244883"/>
                  <a:pt x="1244883" y="0"/>
                  <a:pt x="2780523" y="0"/>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等线" panose="02010600030101010101" pitchFamily="2" charset="-122"/>
              <a:ea typeface="+mn-ea"/>
              <a:cs typeface="+mn-cs"/>
            </a:endParaRPr>
          </a:p>
        </p:txBody>
      </p:sp>
      <p:sp>
        <p:nvSpPr>
          <p:cNvPr id="6" name="椭圆 5"/>
          <p:cNvSpPr/>
          <p:nvPr/>
        </p:nvSpPr>
        <p:spPr>
          <a:xfrm>
            <a:off x="4533120" y="2155371"/>
            <a:ext cx="2202026" cy="220202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4" name="任意多边形: 形状 13"/>
          <p:cNvSpPr>
            <a:spLocks noChangeAspect="1"/>
          </p:cNvSpPr>
          <p:nvPr/>
        </p:nvSpPr>
        <p:spPr bwMode="auto">
          <a:xfrm>
            <a:off x="5446992" y="2576184"/>
            <a:ext cx="374279" cy="473988"/>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8" name="矩形 17"/>
          <p:cNvSpPr/>
          <p:nvPr/>
        </p:nvSpPr>
        <p:spPr>
          <a:xfrm>
            <a:off x="6775094" y="3657648"/>
            <a:ext cx="3984386"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20" name="矩形 19"/>
          <p:cNvSpPr/>
          <p:nvPr/>
        </p:nvSpPr>
        <p:spPr>
          <a:xfrm>
            <a:off x="4518761" y="3256384"/>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23" name="矩形 22"/>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25" name="组合 24"/>
          <p:cNvGrpSpPr/>
          <p:nvPr/>
        </p:nvGrpSpPr>
        <p:grpSpPr>
          <a:xfrm>
            <a:off x="464412" y="266700"/>
            <a:ext cx="428642" cy="428642"/>
            <a:chOff x="403991" y="266700"/>
            <a:chExt cx="428642" cy="428642"/>
          </a:xfrm>
        </p:grpSpPr>
        <p:sp>
          <p:nvSpPr>
            <p:cNvPr id="26" name="矩形 2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V 形 2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8" name="组合 27"/>
          <p:cNvGrpSpPr/>
          <p:nvPr/>
        </p:nvGrpSpPr>
        <p:grpSpPr>
          <a:xfrm flipH="1">
            <a:off x="11298947" y="266700"/>
            <a:ext cx="428642" cy="428642"/>
            <a:chOff x="403991" y="266700"/>
            <a:chExt cx="428642" cy="428642"/>
          </a:xfrm>
        </p:grpSpPr>
        <p:sp>
          <p:nvSpPr>
            <p:cNvPr id="29" name="矩形 28"/>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V 形 29"/>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832531" y="1859217"/>
            <a:ext cx="4534011" cy="4141733"/>
            <a:chOff x="3832531" y="1559889"/>
            <a:chExt cx="4534011" cy="4141733"/>
          </a:xfrm>
        </p:grpSpPr>
        <p:grpSp>
          <p:nvGrpSpPr>
            <p:cNvPr id="29" name="Group 4"/>
            <p:cNvGrpSpPr/>
            <p:nvPr/>
          </p:nvGrpSpPr>
          <p:grpSpPr>
            <a:xfrm>
              <a:off x="3832531" y="3804695"/>
              <a:ext cx="4534011" cy="1896927"/>
              <a:chOff x="2839276" y="2804543"/>
              <a:chExt cx="3465448" cy="1449865"/>
            </a:xfrm>
          </p:grpSpPr>
          <p:sp>
            <p:nvSpPr>
              <p:cNvPr id="42" name="Freeform: Shape 5"/>
              <p:cNvSpPr/>
              <p:nvPr/>
            </p:nvSpPr>
            <p:spPr>
              <a:xfrm>
                <a:off x="2839277" y="3342901"/>
                <a:ext cx="3465447" cy="911507"/>
              </a:xfrm>
              <a:custGeom>
                <a:avLst/>
                <a:gdLst>
                  <a:gd name="connsiteX0" fmla="*/ 0 w 3465447"/>
                  <a:gd name="connsiteY0" fmla="*/ 0 h 911507"/>
                  <a:gd name="connsiteX1" fmla="*/ 3465447 w 3465447"/>
                  <a:gd name="connsiteY1" fmla="*/ 0 h 911507"/>
                  <a:gd name="connsiteX2" fmla="*/ 3465447 w 3465447"/>
                  <a:gd name="connsiteY2" fmla="*/ 373151 h 911507"/>
                  <a:gd name="connsiteX3" fmla="*/ 1732724 w 3465447"/>
                  <a:gd name="connsiteY3" fmla="*/ 911507 h 911507"/>
                  <a:gd name="connsiteX4" fmla="*/ 0 w 3465447"/>
                  <a:gd name="connsiteY4" fmla="*/ 373151 h 911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47" h="911507">
                    <a:moveTo>
                      <a:pt x="0" y="0"/>
                    </a:moveTo>
                    <a:lnTo>
                      <a:pt x="3465447" y="0"/>
                    </a:lnTo>
                    <a:lnTo>
                      <a:pt x="3465447" y="373151"/>
                    </a:lnTo>
                    <a:lnTo>
                      <a:pt x="1732724" y="911507"/>
                    </a:lnTo>
                    <a:lnTo>
                      <a:pt x="0" y="373151"/>
                    </a:lnTo>
                    <a:close/>
                  </a:path>
                </a:pathLst>
              </a:cu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3" name="Freeform: Shape 6"/>
              <p:cNvSpPr/>
              <p:nvPr/>
            </p:nvSpPr>
            <p:spPr>
              <a:xfrm>
                <a:off x="4572001" y="2804543"/>
                <a:ext cx="1732723" cy="1449864"/>
              </a:xfrm>
              <a:custGeom>
                <a:avLst/>
                <a:gdLst>
                  <a:gd name="connsiteX0" fmla="*/ 0 w 1732723"/>
                  <a:gd name="connsiteY0" fmla="*/ 0 h 1449864"/>
                  <a:gd name="connsiteX1" fmla="*/ 1732719 w 1732723"/>
                  <a:gd name="connsiteY1" fmla="*/ 538356 h 1449864"/>
                  <a:gd name="connsiteX2" fmla="*/ 1732723 w 1732723"/>
                  <a:gd name="connsiteY2" fmla="*/ 538356 h 1449864"/>
                  <a:gd name="connsiteX3" fmla="*/ 1732723 w 1732723"/>
                  <a:gd name="connsiteY3" fmla="*/ 538358 h 1449864"/>
                  <a:gd name="connsiteX4" fmla="*/ 1732723 w 1732723"/>
                  <a:gd name="connsiteY4" fmla="*/ 911508 h 1449864"/>
                  <a:gd name="connsiteX5" fmla="*/ 0 w 1732723"/>
                  <a:gd name="connsiteY5" fmla="*/ 1449864 h 14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723" h="1449864">
                    <a:moveTo>
                      <a:pt x="0" y="0"/>
                    </a:moveTo>
                    <a:lnTo>
                      <a:pt x="1732719" y="538356"/>
                    </a:lnTo>
                    <a:lnTo>
                      <a:pt x="1732723" y="538356"/>
                    </a:lnTo>
                    <a:lnTo>
                      <a:pt x="1732723" y="538358"/>
                    </a:lnTo>
                    <a:lnTo>
                      <a:pt x="1732723" y="911508"/>
                    </a:lnTo>
                    <a:lnTo>
                      <a:pt x="0" y="1449864"/>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4" name="Diamond 7"/>
              <p:cNvSpPr/>
              <p:nvPr/>
            </p:nvSpPr>
            <p:spPr>
              <a:xfrm>
                <a:off x="2839276" y="2804543"/>
                <a:ext cx="3465447" cy="1076714"/>
              </a:xfrm>
              <a:prstGeom prst="diamond">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30" name="Group 8"/>
            <p:cNvGrpSpPr/>
            <p:nvPr/>
          </p:nvGrpSpPr>
          <p:grpSpPr>
            <a:xfrm>
              <a:off x="4273599" y="3010096"/>
              <a:ext cx="3651875" cy="1701956"/>
              <a:chOff x="3176394" y="2197211"/>
              <a:chExt cx="2791211" cy="1300844"/>
            </a:xfrm>
            <a:solidFill>
              <a:schemeClr val="accent5">
                <a:lumMod val="75000"/>
              </a:schemeClr>
            </a:solidFill>
          </p:grpSpPr>
          <p:sp>
            <p:nvSpPr>
              <p:cNvPr id="39" name="Freeform: Shape 9"/>
              <p:cNvSpPr/>
              <p:nvPr/>
            </p:nvSpPr>
            <p:spPr>
              <a:xfrm>
                <a:off x="3176394" y="2197211"/>
                <a:ext cx="2791210" cy="1300844"/>
              </a:xfrm>
              <a:custGeom>
                <a:avLst/>
                <a:gdLst>
                  <a:gd name="connsiteX0" fmla="*/ 1363185 w 2726370"/>
                  <a:gd name="connsiteY0" fmla="*/ 0 h 1270624"/>
                  <a:gd name="connsiteX1" fmla="*/ 2726367 w 2726370"/>
                  <a:gd name="connsiteY1" fmla="*/ 423541 h 1270624"/>
                  <a:gd name="connsiteX2" fmla="*/ 2726370 w 2726370"/>
                  <a:gd name="connsiteY2" fmla="*/ 423541 h 1270624"/>
                  <a:gd name="connsiteX3" fmla="*/ 2726370 w 2726370"/>
                  <a:gd name="connsiteY3" fmla="*/ 423542 h 1270624"/>
                  <a:gd name="connsiteX4" fmla="*/ 2726370 w 2726370"/>
                  <a:gd name="connsiteY4" fmla="*/ 847083 h 1270624"/>
                  <a:gd name="connsiteX5" fmla="*/ 1363185 w 2726370"/>
                  <a:gd name="connsiteY5" fmla="*/ 1270624 h 1270624"/>
                  <a:gd name="connsiteX6" fmla="*/ 0 w 2726370"/>
                  <a:gd name="connsiteY6" fmla="*/ 847083 h 1270624"/>
                  <a:gd name="connsiteX7" fmla="*/ 0 w 2726370"/>
                  <a:gd name="connsiteY7" fmla="*/ 423542 h 1270624"/>
                  <a:gd name="connsiteX8" fmla="*/ 0 w 2726370"/>
                  <a:gd name="connsiteY8" fmla="*/ 423541 h 1270624"/>
                  <a:gd name="connsiteX9" fmla="*/ 3 w 2726370"/>
                  <a:gd name="connsiteY9" fmla="*/ 423541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370" h="1270624">
                    <a:moveTo>
                      <a:pt x="1363185" y="0"/>
                    </a:moveTo>
                    <a:lnTo>
                      <a:pt x="2726367" y="423541"/>
                    </a:lnTo>
                    <a:lnTo>
                      <a:pt x="2726370" y="423541"/>
                    </a:lnTo>
                    <a:lnTo>
                      <a:pt x="2726370" y="423542"/>
                    </a:lnTo>
                    <a:lnTo>
                      <a:pt x="2726370" y="847083"/>
                    </a:lnTo>
                    <a:lnTo>
                      <a:pt x="1363185" y="1270624"/>
                    </a:lnTo>
                    <a:lnTo>
                      <a:pt x="0" y="847083"/>
                    </a:lnTo>
                    <a:lnTo>
                      <a:pt x="0" y="423542"/>
                    </a:lnTo>
                    <a:lnTo>
                      <a:pt x="0" y="423541"/>
                    </a:lnTo>
                    <a:lnTo>
                      <a:pt x="3" y="423541"/>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0" name="Freeform: Shape 10"/>
              <p:cNvSpPr/>
              <p:nvPr/>
            </p:nvSpPr>
            <p:spPr>
              <a:xfrm>
                <a:off x="4572000" y="2197211"/>
                <a:ext cx="1395605" cy="1300844"/>
              </a:xfrm>
              <a:custGeom>
                <a:avLst/>
                <a:gdLst>
                  <a:gd name="connsiteX0" fmla="*/ 0 w 1363185"/>
                  <a:gd name="connsiteY0" fmla="*/ 0 h 1270624"/>
                  <a:gd name="connsiteX1" fmla="*/ 1363182 w 1363185"/>
                  <a:gd name="connsiteY1" fmla="*/ 423541 h 1270624"/>
                  <a:gd name="connsiteX2" fmla="*/ 1363185 w 1363185"/>
                  <a:gd name="connsiteY2" fmla="*/ 423541 h 1270624"/>
                  <a:gd name="connsiteX3" fmla="*/ 1363185 w 1363185"/>
                  <a:gd name="connsiteY3" fmla="*/ 423542 h 1270624"/>
                  <a:gd name="connsiteX4" fmla="*/ 1363185 w 1363185"/>
                  <a:gd name="connsiteY4" fmla="*/ 847083 h 1270624"/>
                  <a:gd name="connsiteX5" fmla="*/ 0 w 1363185"/>
                  <a:gd name="connsiteY5" fmla="*/ 1270624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85" h="1270624">
                    <a:moveTo>
                      <a:pt x="0" y="0"/>
                    </a:moveTo>
                    <a:lnTo>
                      <a:pt x="1363182" y="423541"/>
                    </a:lnTo>
                    <a:lnTo>
                      <a:pt x="1363185" y="423541"/>
                    </a:lnTo>
                    <a:lnTo>
                      <a:pt x="1363185" y="423542"/>
                    </a:lnTo>
                    <a:lnTo>
                      <a:pt x="1363185" y="847083"/>
                    </a:lnTo>
                    <a:lnTo>
                      <a:pt x="0" y="1270624"/>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1" name="Diamond 11"/>
              <p:cNvSpPr/>
              <p:nvPr/>
            </p:nvSpPr>
            <p:spPr>
              <a:xfrm>
                <a:off x="3176394" y="2197211"/>
                <a:ext cx="2791210" cy="867230"/>
              </a:xfrm>
              <a:prstGeom prst="diamond">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31" name="Group 12"/>
            <p:cNvGrpSpPr/>
            <p:nvPr/>
          </p:nvGrpSpPr>
          <p:grpSpPr>
            <a:xfrm>
              <a:off x="4643687" y="2246425"/>
              <a:ext cx="2893936" cy="1348717"/>
              <a:chOff x="3459261" y="1613520"/>
              <a:chExt cx="2211901" cy="1030855"/>
            </a:xfrm>
          </p:grpSpPr>
          <p:sp>
            <p:nvSpPr>
              <p:cNvPr id="36" name="Freeform: Shape 13"/>
              <p:cNvSpPr/>
              <p:nvPr/>
            </p:nvSpPr>
            <p:spPr>
              <a:xfrm>
                <a:off x="3459261" y="1613520"/>
                <a:ext cx="2211900" cy="1030855"/>
              </a:xfrm>
              <a:custGeom>
                <a:avLst/>
                <a:gdLst>
                  <a:gd name="connsiteX0" fmla="*/ 1363185 w 2726370"/>
                  <a:gd name="connsiteY0" fmla="*/ 0 h 1270624"/>
                  <a:gd name="connsiteX1" fmla="*/ 2726367 w 2726370"/>
                  <a:gd name="connsiteY1" fmla="*/ 423541 h 1270624"/>
                  <a:gd name="connsiteX2" fmla="*/ 2726370 w 2726370"/>
                  <a:gd name="connsiteY2" fmla="*/ 423541 h 1270624"/>
                  <a:gd name="connsiteX3" fmla="*/ 2726370 w 2726370"/>
                  <a:gd name="connsiteY3" fmla="*/ 423542 h 1270624"/>
                  <a:gd name="connsiteX4" fmla="*/ 2726370 w 2726370"/>
                  <a:gd name="connsiteY4" fmla="*/ 847083 h 1270624"/>
                  <a:gd name="connsiteX5" fmla="*/ 1363185 w 2726370"/>
                  <a:gd name="connsiteY5" fmla="*/ 1270624 h 1270624"/>
                  <a:gd name="connsiteX6" fmla="*/ 0 w 2726370"/>
                  <a:gd name="connsiteY6" fmla="*/ 847083 h 1270624"/>
                  <a:gd name="connsiteX7" fmla="*/ 0 w 2726370"/>
                  <a:gd name="connsiteY7" fmla="*/ 423542 h 1270624"/>
                  <a:gd name="connsiteX8" fmla="*/ 0 w 2726370"/>
                  <a:gd name="connsiteY8" fmla="*/ 423541 h 1270624"/>
                  <a:gd name="connsiteX9" fmla="*/ 3 w 2726370"/>
                  <a:gd name="connsiteY9" fmla="*/ 423541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370" h="1270624">
                    <a:moveTo>
                      <a:pt x="1363185" y="0"/>
                    </a:moveTo>
                    <a:lnTo>
                      <a:pt x="2726367" y="423541"/>
                    </a:lnTo>
                    <a:lnTo>
                      <a:pt x="2726370" y="423541"/>
                    </a:lnTo>
                    <a:lnTo>
                      <a:pt x="2726370" y="423542"/>
                    </a:lnTo>
                    <a:lnTo>
                      <a:pt x="2726370" y="847083"/>
                    </a:lnTo>
                    <a:lnTo>
                      <a:pt x="1363185" y="1270624"/>
                    </a:lnTo>
                    <a:lnTo>
                      <a:pt x="0" y="847083"/>
                    </a:lnTo>
                    <a:lnTo>
                      <a:pt x="0" y="423542"/>
                    </a:lnTo>
                    <a:lnTo>
                      <a:pt x="0" y="423541"/>
                    </a:lnTo>
                    <a:lnTo>
                      <a:pt x="3" y="42354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7" name="Freeform: Shape 14"/>
              <p:cNvSpPr/>
              <p:nvPr/>
            </p:nvSpPr>
            <p:spPr>
              <a:xfrm>
                <a:off x="4565212" y="1613520"/>
                <a:ext cx="1105950" cy="1030855"/>
              </a:xfrm>
              <a:custGeom>
                <a:avLst/>
                <a:gdLst>
                  <a:gd name="connsiteX0" fmla="*/ 0 w 1363185"/>
                  <a:gd name="connsiteY0" fmla="*/ 0 h 1270624"/>
                  <a:gd name="connsiteX1" fmla="*/ 1363182 w 1363185"/>
                  <a:gd name="connsiteY1" fmla="*/ 423541 h 1270624"/>
                  <a:gd name="connsiteX2" fmla="*/ 1363185 w 1363185"/>
                  <a:gd name="connsiteY2" fmla="*/ 423541 h 1270624"/>
                  <a:gd name="connsiteX3" fmla="*/ 1363185 w 1363185"/>
                  <a:gd name="connsiteY3" fmla="*/ 423542 h 1270624"/>
                  <a:gd name="connsiteX4" fmla="*/ 1363185 w 1363185"/>
                  <a:gd name="connsiteY4" fmla="*/ 847083 h 1270624"/>
                  <a:gd name="connsiteX5" fmla="*/ 0 w 1363185"/>
                  <a:gd name="connsiteY5" fmla="*/ 1270624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85" h="1270624">
                    <a:moveTo>
                      <a:pt x="0" y="0"/>
                    </a:moveTo>
                    <a:lnTo>
                      <a:pt x="1363182" y="423541"/>
                    </a:lnTo>
                    <a:lnTo>
                      <a:pt x="1363185" y="423541"/>
                    </a:lnTo>
                    <a:lnTo>
                      <a:pt x="1363185" y="423542"/>
                    </a:lnTo>
                    <a:lnTo>
                      <a:pt x="1363185" y="847083"/>
                    </a:lnTo>
                    <a:lnTo>
                      <a:pt x="0" y="1270624"/>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8" name="Diamond 15"/>
              <p:cNvSpPr/>
              <p:nvPr/>
            </p:nvSpPr>
            <p:spPr>
              <a:xfrm>
                <a:off x="3459261" y="1613520"/>
                <a:ext cx="2211900" cy="687237"/>
              </a:xfrm>
              <a:prstGeom prst="diamond">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32" name="Group 16"/>
            <p:cNvGrpSpPr/>
            <p:nvPr/>
          </p:nvGrpSpPr>
          <p:grpSpPr>
            <a:xfrm>
              <a:off x="5017126" y="1559889"/>
              <a:ext cx="2147058" cy="1000635"/>
              <a:chOff x="3744689" y="1088785"/>
              <a:chExt cx="1641045" cy="764808"/>
            </a:xfrm>
          </p:grpSpPr>
          <p:sp>
            <p:nvSpPr>
              <p:cNvPr id="33" name="Freeform: Shape 17"/>
              <p:cNvSpPr/>
              <p:nvPr/>
            </p:nvSpPr>
            <p:spPr>
              <a:xfrm>
                <a:off x="3744689" y="1088785"/>
                <a:ext cx="1641044" cy="764808"/>
              </a:xfrm>
              <a:custGeom>
                <a:avLst/>
                <a:gdLst>
                  <a:gd name="connsiteX0" fmla="*/ 1363185 w 2726370"/>
                  <a:gd name="connsiteY0" fmla="*/ 0 h 1270624"/>
                  <a:gd name="connsiteX1" fmla="*/ 2726367 w 2726370"/>
                  <a:gd name="connsiteY1" fmla="*/ 423541 h 1270624"/>
                  <a:gd name="connsiteX2" fmla="*/ 2726370 w 2726370"/>
                  <a:gd name="connsiteY2" fmla="*/ 423541 h 1270624"/>
                  <a:gd name="connsiteX3" fmla="*/ 2726370 w 2726370"/>
                  <a:gd name="connsiteY3" fmla="*/ 423542 h 1270624"/>
                  <a:gd name="connsiteX4" fmla="*/ 2726370 w 2726370"/>
                  <a:gd name="connsiteY4" fmla="*/ 847083 h 1270624"/>
                  <a:gd name="connsiteX5" fmla="*/ 1363185 w 2726370"/>
                  <a:gd name="connsiteY5" fmla="*/ 1270624 h 1270624"/>
                  <a:gd name="connsiteX6" fmla="*/ 0 w 2726370"/>
                  <a:gd name="connsiteY6" fmla="*/ 847083 h 1270624"/>
                  <a:gd name="connsiteX7" fmla="*/ 0 w 2726370"/>
                  <a:gd name="connsiteY7" fmla="*/ 423542 h 1270624"/>
                  <a:gd name="connsiteX8" fmla="*/ 0 w 2726370"/>
                  <a:gd name="connsiteY8" fmla="*/ 423541 h 1270624"/>
                  <a:gd name="connsiteX9" fmla="*/ 3 w 2726370"/>
                  <a:gd name="connsiteY9" fmla="*/ 423541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370" h="1270624">
                    <a:moveTo>
                      <a:pt x="1363185" y="0"/>
                    </a:moveTo>
                    <a:lnTo>
                      <a:pt x="2726367" y="423541"/>
                    </a:lnTo>
                    <a:lnTo>
                      <a:pt x="2726370" y="423541"/>
                    </a:lnTo>
                    <a:lnTo>
                      <a:pt x="2726370" y="423542"/>
                    </a:lnTo>
                    <a:lnTo>
                      <a:pt x="2726370" y="847083"/>
                    </a:lnTo>
                    <a:lnTo>
                      <a:pt x="1363185" y="1270624"/>
                    </a:lnTo>
                    <a:lnTo>
                      <a:pt x="0" y="847083"/>
                    </a:lnTo>
                    <a:lnTo>
                      <a:pt x="0" y="423542"/>
                    </a:lnTo>
                    <a:lnTo>
                      <a:pt x="0" y="423541"/>
                    </a:lnTo>
                    <a:lnTo>
                      <a:pt x="3" y="423541"/>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4" name="Freeform: Shape 18"/>
              <p:cNvSpPr/>
              <p:nvPr/>
            </p:nvSpPr>
            <p:spPr>
              <a:xfrm>
                <a:off x="4565212" y="1088785"/>
                <a:ext cx="820522" cy="764808"/>
              </a:xfrm>
              <a:custGeom>
                <a:avLst/>
                <a:gdLst>
                  <a:gd name="connsiteX0" fmla="*/ 0 w 1363185"/>
                  <a:gd name="connsiteY0" fmla="*/ 0 h 1270624"/>
                  <a:gd name="connsiteX1" fmla="*/ 1363182 w 1363185"/>
                  <a:gd name="connsiteY1" fmla="*/ 423541 h 1270624"/>
                  <a:gd name="connsiteX2" fmla="*/ 1363185 w 1363185"/>
                  <a:gd name="connsiteY2" fmla="*/ 423541 h 1270624"/>
                  <a:gd name="connsiteX3" fmla="*/ 1363185 w 1363185"/>
                  <a:gd name="connsiteY3" fmla="*/ 423542 h 1270624"/>
                  <a:gd name="connsiteX4" fmla="*/ 1363185 w 1363185"/>
                  <a:gd name="connsiteY4" fmla="*/ 847083 h 1270624"/>
                  <a:gd name="connsiteX5" fmla="*/ 0 w 1363185"/>
                  <a:gd name="connsiteY5" fmla="*/ 1270624 h 12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85" h="1270624">
                    <a:moveTo>
                      <a:pt x="0" y="0"/>
                    </a:moveTo>
                    <a:lnTo>
                      <a:pt x="1363182" y="423541"/>
                    </a:lnTo>
                    <a:lnTo>
                      <a:pt x="1363185" y="423541"/>
                    </a:lnTo>
                    <a:lnTo>
                      <a:pt x="1363185" y="423542"/>
                    </a:lnTo>
                    <a:lnTo>
                      <a:pt x="1363185" y="847083"/>
                    </a:lnTo>
                    <a:lnTo>
                      <a:pt x="0" y="1270624"/>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5" name="Diamond 19"/>
              <p:cNvSpPr/>
              <p:nvPr/>
            </p:nvSpPr>
            <p:spPr>
              <a:xfrm>
                <a:off x="3744689" y="1088785"/>
                <a:ext cx="1641044" cy="509872"/>
              </a:xfrm>
              <a:prstGeom prst="diamond">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grpSp>
        <p:nvGrpSpPr>
          <p:cNvPr id="71" name="组合 70"/>
          <p:cNvGrpSpPr/>
          <p:nvPr/>
        </p:nvGrpSpPr>
        <p:grpSpPr>
          <a:xfrm>
            <a:off x="773662" y="1639298"/>
            <a:ext cx="3962187" cy="1220554"/>
            <a:chOff x="773662" y="1639298"/>
            <a:chExt cx="3962187" cy="1220554"/>
          </a:xfrm>
        </p:grpSpPr>
        <p:grpSp>
          <p:nvGrpSpPr>
            <p:cNvPr id="45" name="组合 44"/>
            <p:cNvGrpSpPr/>
            <p:nvPr/>
          </p:nvGrpSpPr>
          <p:grpSpPr>
            <a:xfrm>
              <a:off x="773662" y="1639298"/>
              <a:ext cx="2803618" cy="1220554"/>
              <a:chOff x="7130940" y="1678126"/>
              <a:chExt cx="3035393" cy="1220554"/>
            </a:xfrm>
          </p:grpSpPr>
          <p:sp>
            <p:nvSpPr>
              <p:cNvPr id="46" name="矩形 45"/>
              <p:cNvSpPr/>
              <p:nvPr/>
            </p:nvSpPr>
            <p:spPr>
              <a:xfrm>
                <a:off x="7130940" y="2030750"/>
                <a:ext cx="3035393"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7" name="矩形 46"/>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3" name="直接连接符 2"/>
            <p:cNvCxnSpPr/>
            <p:nvPr/>
          </p:nvCxnSpPr>
          <p:spPr>
            <a:xfrm>
              <a:off x="3653480" y="2286000"/>
              <a:ext cx="1082369"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773662" y="3444898"/>
            <a:ext cx="3225587" cy="1220554"/>
            <a:chOff x="773662" y="3444898"/>
            <a:chExt cx="3225587" cy="1220554"/>
          </a:xfrm>
        </p:grpSpPr>
        <p:grpSp>
          <p:nvGrpSpPr>
            <p:cNvPr id="48" name="组合 47"/>
            <p:cNvGrpSpPr/>
            <p:nvPr/>
          </p:nvGrpSpPr>
          <p:grpSpPr>
            <a:xfrm>
              <a:off x="773662" y="3444898"/>
              <a:ext cx="2803618" cy="1220554"/>
              <a:chOff x="7130940" y="1678126"/>
              <a:chExt cx="3035393" cy="1220554"/>
            </a:xfrm>
          </p:grpSpPr>
          <p:sp>
            <p:nvSpPr>
              <p:cNvPr id="49" name="矩形 48"/>
              <p:cNvSpPr/>
              <p:nvPr/>
            </p:nvSpPr>
            <p:spPr>
              <a:xfrm>
                <a:off x="7130940" y="2030750"/>
                <a:ext cx="3035393"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0" name="矩形 49"/>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57" name="直接连接符 56"/>
            <p:cNvCxnSpPr/>
            <p:nvPr/>
          </p:nvCxnSpPr>
          <p:spPr>
            <a:xfrm>
              <a:off x="3653480" y="4078623"/>
              <a:ext cx="345769"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7763339" y="2526307"/>
            <a:ext cx="3708187" cy="1220554"/>
            <a:chOff x="7763339" y="2526307"/>
            <a:chExt cx="3708187" cy="1220554"/>
          </a:xfrm>
        </p:grpSpPr>
        <p:grpSp>
          <p:nvGrpSpPr>
            <p:cNvPr id="54" name="组合 53"/>
            <p:cNvGrpSpPr/>
            <p:nvPr/>
          </p:nvGrpSpPr>
          <p:grpSpPr>
            <a:xfrm>
              <a:off x="8807608" y="2526307"/>
              <a:ext cx="2663918" cy="1220554"/>
              <a:chOff x="7130940" y="1678126"/>
              <a:chExt cx="3035393" cy="1220554"/>
            </a:xfrm>
          </p:grpSpPr>
          <p:sp>
            <p:nvSpPr>
              <p:cNvPr id="55" name="矩形 54"/>
              <p:cNvSpPr/>
              <p:nvPr/>
            </p:nvSpPr>
            <p:spPr>
              <a:xfrm>
                <a:off x="7130940" y="2030750"/>
                <a:ext cx="303539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6" name="矩形 55"/>
              <p:cNvSpPr/>
              <p:nvPr/>
            </p:nvSpPr>
            <p:spPr>
              <a:xfrm>
                <a:off x="7130940"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59" name="直接连接符 58"/>
            <p:cNvCxnSpPr/>
            <p:nvPr/>
          </p:nvCxnSpPr>
          <p:spPr>
            <a:xfrm>
              <a:off x="7763339" y="3238500"/>
              <a:ext cx="859961"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8443300" y="4231487"/>
            <a:ext cx="3028226" cy="1220554"/>
            <a:chOff x="8443300" y="4231487"/>
            <a:chExt cx="3028226" cy="1220554"/>
          </a:xfrm>
        </p:grpSpPr>
        <p:grpSp>
          <p:nvGrpSpPr>
            <p:cNvPr id="51" name="组合 50"/>
            <p:cNvGrpSpPr/>
            <p:nvPr/>
          </p:nvGrpSpPr>
          <p:grpSpPr>
            <a:xfrm>
              <a:off x="8807608" y="4231487"/>
              <a:ext cx="2663918" cy="1220554"/>
              <a:chOff x="7130940" y="1678126"/>
              <a:chExt cx="3035393" cy="1220554"/>
            </a:xfrm>
          </p:grpSpPr>
          <p:sp>
            <p:nvSpPr>
              <p:cNvPr id="52" name="矩形 51"/>
              <p:cNvSpPr/>
              <p:nvPr/>
            </p:nvSpPr>
            <p:spPr>
              <a:xfrm>
                <a:off x="7130940" y="2030750"/>
                <a:ext cx="303539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3" name="矩形 52"/>
              <p:cNvSpPr/>
              <p:nvPr/>
            </p:nvSpPr>
            <p:spPr>
              <a:xfrm>
                <a:off x="7130940"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61" name="直接连接符 60"/>
            <p:cNvCxnSpPr/>
            <p:nvPr/>
          </p:nvCxnSpPr>
          <p:spPr>
            <a:xfrm>
              <a:off x="8443300" y="5011380"/>
              <a:ext cx="180000"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63" name="矩形 62"/>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65" name="组合 64"/>
          <p:cNvGrpSpPr/>
          <p:nvPr/>
        </p:nvGrpSpPr>
        <p:grpSpPr>
          <a:xfrm>
            <a:off x="464412" y="266700"/>
            <a:ext cx="428642" cy="428642"/>
            <a:chOff x="403991" y="266700"/>
            <a:chExt cx="428642" cy="428642"/>
          </a:xfrm>
        </p:grpSpPr>
        <p:sp>
          <p:nvSpPr>
            <p:cNvPr id="66" name="矩形 6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箭头: V 形 6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8" name="组合 67"/>
          <p:cNvGrpSpPr/>
          <p:nvPr/>
        </p:nvGrpSpPr>
        <p:grpSpPr>
          <a:xfrm flipH="1">
            <a:off x="11298947" y="266700"/>
            <a:ext cx="428642" cy="428642"/>
            <a:chOff x="403991" y="266700"/>
            <a:chExt cx="428642" cy="428642"/>
          </a:xfrm>
        </p:grpSpPr>
        <p:sp>
          <p:nvSpPr>
            <p:cNvPr id="69" name="矩形 68"/>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箭头: V 形 69"/>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0-#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1+#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0-#ppt_w/2"/>
                                          </p:val>
                                        </p:tav>
                                        <p:tav tm="100000">
                                          <p:val>
                                            <p:strVal val="#ppt_x"/>
                                          </p:val>
                                        </p:tav>
                                      </p:tavLst>
                                    </p:anim>
                                    <p:anim calcmode="lin" valueType="num">
                                      <p:cBhvr additive="base">
                                        <p:cTn id="24" dur="500" fill="hold"/>
                                        <p:tgtEl>
                                          <p:spTgt spid="7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1+#ppt_w/2"/>
                                          </p:val>
                                        </p:tav>
                                        <p:tav tm="100000">
                                          <p:val>
                                            <p:strVal val="#ppt_x"/>
                                          </p:val>
                                        </p:tav>
                                      </p:tavLst>
                                    </p:anim>
                                    <p:anim calcmode="lin" valueType="num">
                                      <p:cBhvr additive="base">
                                        <p:cTn id="29"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custDataLst>
              <p:tags r:id="rId1"/>
            </p:custDataLst>
          </p:nvPr>
        </p:nvSpPr>
        <p:spPr>
          <a:xfrm>
            <a:off x="1524000" y="2670048"/>
            <a:ext cx="9144000" cy="850392"/>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custDataLst>
              <p:tags r:id="rId2"/>
            </p:custDataLst>
          </p:nvPr>
        </p:nvSpPr>
        <p:spPr>
          <a:xfrm>
            <a:off x="4194048" y="3648456"/>
            <a:ext cx="6473952" cy="404906"/>
          </a:xfrm>
          <a:prstGeom prst="rect">
            <a:avLst/>
          </a:prstGeom>
          <a:solidFill>
            <a:schemeClr val="bg1"/>
          </a:solidFill>
          <a:ln w="12700" cap="flat" cmpd="sng" algn="ctr">
            <a:noFill/>
            <a:prstDash val="solid"/>
            <a:miter lim="800000"/>
          </a:ln>
          <a:effectLst/>
        </p:spPr>
        <p:txBody>
          <a:bodyPr rtlCol="0" anchor="b"/>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cs typeface="+mn-cs"/>
            </a:endParaRPr>
          </a:p>
        </p:txBody>
      </p:sp>
      <p:sp>
        <p:nvSpPr>
          <p:cNvPr id="14" name="文本框 13"/>
          <p:cNvSpPr txBox="1"/>
          <p:nvPr>
            <p:custDataLst>
              <p:tags r:id="rId3"/>
            </p:custDataLst>
          </p:nvPr>
        </p:nvSpPr>
        <p:spPr>
          <a:xfrm>
            <a:off x="2181575" y="2668992"/>
            <a:ext cx="3381054" cy="923330"/>
          </a:xfrm>
          <a:prstGeom prst="rect">
            <a:avLst/>
          </a:prstGeom>
          <a:noFill/>
        </p:spPr>
        <p:txBody>
          <a:bodyPr vert="horz"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Chapter</a:t>
            </a:r>
            <a:r>
              <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 </a:t>
            </a: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3</a:t>
            </a:r>
            <a:endPar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endParaRPr>
          </a:p>
        </p:txBody>
      </p:sp>
      <p:pic>
        <p:nvPicPr>
          <p:cNvPr id="4" name="图片占位符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689" b="16689"/>
          <a:stretch>
            <a:fillRect/>
          </a:stretch>
        </p:blipFill>
        <p:spPr/>
      </p:pic>
      <p:sp>
        <p:nvSpPr>
          <p:cNvPr id="9" name="矩形 8"/>
          <p:cNvSpPr/>
          <p:nvPr/>
        </p:nvSpPr>
        <p:spPr>
          <a:xfrm>
            <a:off x="4242023" y="3648456"/>
            <a:ext cx="2241974" cy="42473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rPr>
              <a:t>标题文字添加</a:t>
            </a:r>
            <a:endPar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5"/>
          <p:cNvGrpSpPr/>
          <p:nvPr/>
        </p:nvGrpSpPr>
        <p:grpSpPr>
          <a:xfrm>
            <a:off x="719668" y="1187452"/>
            <a:ext cx="10753195" cy="4099609"/>
            <a:chOff x="719666" y="1060632"/>
            <a:chExt cx="10753196" cy="4099609"/>
          </a:xfrm>
        </p:grpSpPr>
        <p:sp>
          <p:nvSpPr>
            <p:cNvPr id="8" name="Rectangle 49"/>
            <p:cNvSpPr/>
            <p:nvPr/>
          </p:nvSpPr>
          <p:spPr bwMode="auto">
            <a:xfrm>
              <a:off x="5764630" y="1060632"/>
              <a:ext cx="191956" cy="1923076"/>
            </a:xfrm>
            <a:prstGeom prst="rect">
              <a:avLst/>
            </a:prstGeom>
            <a:solidFill>
              <a:schemeClr val="accent5"/>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 name="Rectangle 50"/>
            <p:cNvSpPr/>
            <p:nvPr/>
          </p:nvSpPr>
          <p:spPr bwMode="auto">
            <a:xfrm>
              <a:off x="5308778" y="1060633"/>
              <a:ext cx="188655" cy="1923075"/>
            </a:xfrm>
            <a:prstGeom prst="rect">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0" name="Rectangle 51"/>
            <p:cNvSpPr/>
            <p:nvPr/>
          </p:nvSpPr>
          <p:spPr bwMode="auto">
            <a:xfrm>
              <a:off x="4851801" y="1060633"/>
              <a:ext cx="193543" cy="1923075"/>
            </a:xfrm>
            <a:prstGeom prst="rect">
              <a:avLst/>
            </a:prstGeom>
            <a:solidFill>
              <a:schemeClr val="accent3"/>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 name="Rectangle 52"/>
            <p:cNvSpPr/>
            <p:nvPr/>
          </p:nvSpPr>
          <p:spPr bwMode="auto">
            <a:xfrm>
              <a:off x="3955470" y="1060632"/>
              <a:ext cx="180839" cy="1923076"/>
            </a:xfrm>
            <a:prstGeom prst="rect">
              <a:avLst/>
            </a:prstGeom>
            <a:solidFill>
              <a:schemeClr val="accent1"/>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 name="Rectangle 53"/>
            <p:cNvSpPr/>
            <p:nvPr/>
          </p:nvSpPr>
          <p:spPr bwMode="auto">
            <a:xfrm>
              <a:off x="4396924" y="1060633"/>
              <a:ext cx="196331" cy="1923075"/>
            </a:xfrm>
            <a:prstGeom prst="rect">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3" name="Rectangle 54"/>
            <p:cNvSpPr/>
            <p:nvPr/>
          </p:nvSpPr>
          <p:spPr bwMode="auto">
            <a:xfrm>
              <a:off x="6219226" y="1060633"/>
              <a:ext cx="186158" cy="1923075"/>
            </a:xfrm>
            <a:prstGeom prst="rect">
              <a:avLst/>
            </a:prstGeom>
            <a:solidFill>
              <a:schemeClr val="accent6"/>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4" name="Rectangle 55"/>
            <p:cNvSpPr/>
            <p:nvPr/>
          </p:nvSpPr>
          <p:spPr bwMode="auto">
            <a:xfrm>
              <a:off x="6672107" y="1060633"/>
              <a:ext cx="193731" cy="1923076"/>
            </a:xfrm>
            <a:prstGeom prst="rect">
              <a:avLst/>
            </a:prstGeom>
            <a:solidFill>
              <a:schemeClr val="accent5"/>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 name="Rectangle 56"/>
            <p:cNvSpPr/>
            <p:nvPr/>
          </p:nvSpPr>
          <p:spPr bwMode="auto">
            <a:xfrm>
              <a:off x="7127961" y="1060633"/>
              <a:ext cx="193217" cy="1923075"/>
            </a:xfrm>
            <a:prstGeom prst="rect">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6" name="Rectangle 57"/>
            <p:cNvSpPr/>
            <p:nvPr/>
          </p:nvSpPr>
          <p:spPr bwMode="auto">
            <a:xfrm>
              <a:off x="8032907" y="1060633"/>
              <a:ext cx="191478" cy="1923075"/>
            </a:xfrm>
            <a:prstGeom prst="rect">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7" name="Rectangle 58"/>
            <p:cNvSpPr/>
            <p:nvPr/>
          </p:nvSpPr>
          <p:spPr bwMode="auto">
            <a:xfrm>
              <a:off x="7581331" y="1060633"/>
              <a:ext cx="191936" cy="1923075"/>
            </a:xfrm>
            <a:prstGeom prst="rect">
              <a:avLst/>
            </a:prstGeom>
            <a:solidFill>
              <a:schemeClr val="accent3"/>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8" name="Group 59"/>
            <p:cNvGrpSpPr/>
            <p:nvPr/>
          </p:nvGrpSpPr>
          <p:grpSpPr>
            <a:xfrm>
              <a:off x="719666" y="2983708"/>
              <a:ext cx="10733180" cy="678305"/>
              <a:chOff x="3107211" y="2329934"/>
              <a:chExt cx="5076930" cy="676757"/>
            </a:xfrm>
          </p:grpSpPr>
          <p:sp>
            <p:nvSpPr>
              <p:cNvPr id="39" name="Freeform: Shape 60"/>
              <p:cNvSpPr/>
              <p:nvPr/>
            </p:nvSpPr>
            <p:spPr bwMode="auto">
              <a:xfrm>
                <a:off x="4669536" y="2329934"/>
                <a:ext cx="699399" cy="676757"/>
              </a:xfrm>
              <a:custGeom>
                <a:avLst/>
                <a:gdLst>
                  <a:gd name="T0" fmla="*/ 0 w 117"/>
                  <a:gd name="T1" fmla="*/ 113 h 113"/>
                  <a:gd name="T2" fmla="*/ 0 w 117"/>
                  <a:gd name="T3" fmla="*/ 113 h 113"/>
                  <a:gd name="T4" fmla="*/ 66 w 117"/>
                  <a:gd name="T5" fmla="*/ 113 h 113"/>
                  <a:gd name="T6" fmla="*/ 117 w 117"/>
                  <a:gd name="T7" fmla="*/ 0 h 113"/>
                  <a:gd name="T8" fmla="*/ 102 w 117"/>
                  <a:gd name="T9" fmla="*/ 0 h 113"/>
                  <a:gd name="T10" fmla="*/ 0 w 117"/>
                  <a:gd name="T11" fmla="*/ 113 h 113"/>
                </a:gdLst>
                <a:ahLst/>
                <a:cxnLst>
                  <a:cxn ang="0">
                    <a:pos x="T0" y="T1"/>
                  </a:cxn>
                  <a:cxn ang="0">
                    <a:pos x="T2" y="T3"/>
                  </a:cxn>
                  <a:cxn ang="0">
                    <a:pos x="T4" y="T5"/>
                  </a:cxn>
                  <a:cxn ang="0">
                    <a:pos x="T6" y="T7"/>
                  </a:cxn>
                  <a:cxn ang="0">
                    <a:pos x="T8" y="T9"/>
                  </a:cxn>
                  <a:cxn ang="0">
                    <a:pos x="T10" y="T11"/>
                  </a:cxn>
                </a:cxnLst>
                <a:rect l="0" t="0" r="r" b="b"/>
                <a:pathLst>
                  <a:path w="117" h="113">
                    <a:moveTo>
                      <a:pt x="0" y="113"/>
                    </a:moveTo>
                    <a:cubicBezTo>
                      <a:pt x="0" y="113"/>
                      <a:pt x="0" y="113"/>
                      <a:pt x="0" y="113"/>
                    </a:cubicBezTo>
                    <a:cubicBezTo>
                      <a:pt x="66" y="113"/>
                      <a:pt x="66" y="113"/>
                      <a:pt x="66" y="113"/>
                    </a:cubicBezTo>
                    <a:cubicBezTo>
                      <a:pt x="117" y="0"/>
                      <a:pt x="117" y="0"/>
                      <a:pt x="117" y="0"/>
                    </a:cubicBezTo>
                    <a:cubicBezTo>
                      <a:pt x="102" y="0"/>
                      <a:pt x="102" y="0"/>
                      <a:pt x="102" y="0"/>
                    </a:cubicBezTo>
                    <a:lnTo>
                      <a:pt x="0" y="113"/>
                    </a:lnTo>
                    <a:close/>
                  </a:path>
                </a:pathLst>
              </a:custGeom>
              <a:solidFill>
                <a:schemeClr val="accent4">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0" name="Freeform: Shape 61"/>
              <p:cNvSpPr/>
              <p:nvPr/>
            </p:nvSpPr>
            <p:spPr bwMode="auto">
              <a:xfrm>
                <a:off x="4146245" y="2329934"/>
                <a:ext cx="1006329" cy="676757"/>
              </a:xfrm>
              <a:custGeom>
                <a:avLst/>
                <a:gdLst>
                  <a:gd name="T0" fmla="*/ 1 w 169"/>
                  <a:gd name="T1" fmla="*/ 112 h 113"/>
                  <a:gd name="T2" fmla="*/ 0 w 169"/>
                  <a:gd name="T3" fmla="*/ 113 h 113"/>
                  <a:gd name="T4" fmla="*/ 67 w 169"/>
                  <a:gd name="T5" fmla="*/ 113 h 113"/>
                  <a:gd name="T6" fmla="*/ 67 w 169"/>
                  <a:gd name="T7" fmla="*/ 113 h 113"/>
                  <a:gd name="T8" fmla="*/ 169 w 169"/>
                  <a:gd name="T9" fmla="*/ 0 h 113"/>
                  <a:gd name="T10" fmla="*/ 154 w 169"/>
                  <a:gd name="T11" fmla="*/ 0 h 113"/>
                  <a:gd name="T12" fmla="*/ 1 w 169"/>
                  <a:gd name="T13" fmla="*/ 112 h 113"/>
                </a:gdLst>
                <a:ahLst/>
                <a:cxnLst>
                  <a:cxn ang="0">
                    <a:pos x="T0" y="T1"/>
                  </a:cxn>
                  <a:cxn ang="0">
                    <a:pos x="T2" y="T3"/>
                  </a:cxn>
                  <a:cxn ang="0">
                    <a:pos x="T4" y="T5"/>
                  </a:cxn>
                  <a:cxn ang="0">
                    <a:pos x="T6" y="T7"/>
                  </a:cxn>
                  <a:cxn ang="0">
                    <a:pos x="T8" y="T9"/>
                  </a:cxn>
                  <a:cxn ang="0">
                    <a:pos x="T10" y="T11"/>
                  </a:cxn>
                  <a:cxn ang="0">
                    <a:pos x="T12" y="T13"/>
                  </a:cxn>
                </a:cxnLst>
                <a:rect l="0" t="0" r="r" b="b"/>
                <a:pathLst>
                  <a:path w="169" h="113">
                    <a:moveTo>
                      <a:pt x="1" y="112"/>
                    </a:moveTo>
                    <a:cubicBezTo>
                      <a:pt x="1" y="112"/>
                      <a:pt x="1" y="113"/>
                      <a:pt x="0" y="113"/>
                    </a:cubicBezTo>
                    <a:cubicBezTo>
                      <a:pt x="67" y="113"/>
                      <a:pt x="67" y="113"/>
                      <a:pt x="67" y="113"/>
                    </a:cubicBezTo>
                    <a:cubicBezTo>
                      <a:pt x="67" y="113"/>
                      <a:pt x="67" y="113"/>
                      <a:pt x="67" y="113"/>
                    </a:cubicBezTo>
                    <a:cubicBezTo>
                      <a:pt x="169" y="0"/>
                      <a:pt x="169" y="0"/>
                      <a:pt x="169" y="0"/>
                    </a:cubicBezTo>
                    <a:cubicBezTo>
                      <a:pt x="154" y="0"/>
                      <a:pt x="154" y="0"/>
                      <a:pt x="154" y="0"/>
                    </a:cubicBezTo>
                    <a:lnTo>
                      <a:pt x="1" y="112"/>
                    </a:lnTo>
                    <a:close/>
                  </a:path>
                </a:pathLst>
              </a:custGeom>
              <a:solidFill>
                <a:schemeClr val="accent3">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1" name="Freeform: Shape 62"/>
              <p:cNvSpPr/>
              <p:nvPr/>
            </p:nvSpPr>
            <p:spPr bwMode="auto">
              <a:xfrm>
                <a:off x="3107211" y="2329934"/>
                <a:ext cx="1617675" cy="676757"/>
              </a:xfrm>
              <a:custGeom>
                <a:avLst/>
                <a:gdLst>
                  <a:gd name="T0" fmla="*/ 0 w 271"/>
                  <a:gd name="T1" fmla="*/ 113 h 113"/>
                  <a:gd name="T2" fmla="*/ 66 w 271"/>
                  <a:gd name="T3" fmla="*/ 113 h 113"/>
                  <a:gd name="T4" fmla="*/ 67 w 271"/>
                  <a:gd name="T5" fmla="*/ 113 h 113"/>
                  <a:gd name="T6" fmla="*/ 271 w 271"/>
                  <a:gd name="T7" fmla="*/ 0 h 113"/>
                  <a:gd name="T8" fmla="*/ 256 w 271"/>
                  <a:gd name="T9" fmla="*/ 0 h 113"/>
                  <a:gd name="T10" fmla="*/ 0 w 271"/>
                  <a:gd name="T11" fmla="*/ 113 h 113"/>
                </a:gdLst>
                <a:ahLst/>
                <a:cxnLst>
                  <a:cxn ang="0">
                    <a:pos x="T0" y="T1"/>
                  </a:cxn>
                  <a:cxn ang="0">
                    <a:pos x="T2" y="T3"/>
                  </a:cxn>
                  <a:cxn ang="0">
                    <a:pos x="T4" y="T5"/>
                  </a:cxn>
                  <a:cxn ang="0">
                    <a:pos x="T6" y="T7"/>
                  </a:cxn>
                  <a:cxn ang="0">
                    <a:pos x="T8" y="T9"/>
                  </a:cxn>
                  <a:cxn ang="0">
                    <a:pos x="T10" y="T11"/>
                  </a:cxn>
                </a:cxnLst>
                <a:rect l="0" t="0" r="r" b="b"/>
                <a:pathLst>
                  <a:path w="271" h="113">
                    <a:moveTo>
                      <a:pt x="0" y="113"/>
                    </a:moveTo>
                    <a:cubicBezTo>
                      <a:pt x="66" y="113"/>
                      <a:pt x="66" y="113"/>
                      <a:pt x="66" y="113"/>
                    </a:cubicBezTo>
                    <a:cubicBezTo>
                      <a:pt x="66" y="113"/>
                      <a:pt x="66" y="113"/>
                      <a:pt x="67" y="113"/>
                    </a:cubicBezTo>
                    <a:cubicBezTo>
                      <a:pt x="271" y="0"/>
                      <a:pt x="271" y="0"/>
                      <a:pt x="271" y="0"/>
                    </a:cubicBezTo>
                    <a:cubicBezTo>
                      <a:pt x="256" y="0"/>
                      <a:pt x="256" y="0"/>
                      <a:pt x="256" y="0"/>
                    </a:cubicBezTo>
                    <a:lnTo>
                      <a:pt x="0" y="113"/>
                    </a:lnTo>
                    <a:close/>
                  </a:path>
                </a:pathLst>
              </a:custGeom>
              <a:solidFill>
                <a:schemeClr val="accent1">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2" name="Freeform: Shape 63"/>
              <p:cNvSpPr/>
              <p:nvPr/>
            </p:nvSpPr>
            <p:spPr bwMode="auto">
              <a:xfrm>
                <a:off x="3627985" y="2329934"/>
                <a:ext cx="1310744" cy="676757"/>
              </a:xfrm>
              <a:custGeom>
                <a:avLst/>
                <a:gdLst>
                  <a:gd name="T0" fmla="*/ 1 w 220"/>
                  <a:gd name="T1" fmla="*/ 113 h 113"/>
                  <a:gd name="T2" fmla="*/ 0 w 220"/>
                  <a:gd name="T3" fmla="*/ 113 h 113"/>
                  <a:gd name="T4" fmla="*/ 66 w 220"/>
                  <a:gd name="T5" fmla="*/ 113 h 113"/>
                  <a:gd name="T6" fmla="*/ 67 w 220"/>
                  <a:gd name="T7" fmla="*/ 112 h 113"/>
                  <a:gd name="T8" fmla="*/ 220 w 220"/>
                  <a:gd name="T9" fmla="*/ 0 h 113"/>
                  <a:gd name="T10" fmla="*/ 205 w 220"/>
                  <a:gd name="T11" fmla="*/ 0 h 113"/>
                  <a:gd name="T12" fmla="*/ 1 w 22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20" h="113">
                    <a:moveTo>
                      <a:pt x="1" y="113"/>
                    </a:moveTo>
                    <a:cubicBezTo>
                      <a:pt x="0" y="113"/>
                      <a:pt x="0" y="113"/>
                      <a:pt x="0" y="113"/>
                    </a:cubicBezTo>
                    <a:cubicBezTo>
                      <a:pt x="66" y="113"/>
                      <a:pt x="66" y="113"/>
                      <a:pt x="66" y="113"/>
                    </a:cubicBezTo>
                    <a:cubicBezTo>
                      <a:pt x="67" y="113"/>
                      <a:pt x="67" y="112"/>
                      <a:pt x="67" y="112"/>
                    </a:cubicBezTo>
                    <a:cubicBezTo>
                      <a:pt x="220" y="0"/>
                      <a:pt x="220" y="0"/>
                      <a:pt x="220" y="0"/>
                    </a:cubicBezTo>
                    <a:cubicBezTo>
                      <a:pt x="205" y="0"/>
                      <a:pt x="205" y="0"/>
                      <a:pt x="205" y="0"/>
                    </a:cubicBezTo>
                    <a:lnTo>
                      <a:pt x="1" y="113"/>
                    </a:lnTo>
                    <a:close/>
                  </a:path>
                </a:pathLst>
              </a:custGeom>
              <a:solidFill>
                <a:schemeClr val="accent2">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3" name="Freeform: Shape 64"/>
              <p:cNvSpPr/>
              <p:nvPr/>
            </p:nvSpPr>
            <p:spPr bwMode="auto">
              <a:xfrm>
                <a:off x="5708571" y="2329934"/>
                <a:ext cx="392468" cy="676757"/>
              </a:xfrm>
              <a:custGeom>
                <a:avLst/>
                <a:gdLst>
                  <a:gd name="T0" fmla="*/ 0 w 156"/>
                  <a:gd name="T1" fmla="*/ 269 h 269"/>
                  <a:gd name="T2" fmla="*/ 156 w 156"/>
                  <a:gd name="T3" fmla="*/ 269 h 269"/>
                  <a:gd name="T4" fmla="*/ 35 w 156"/>
                  <a:gd name="T5" fmla="*/ 0 h 269"/>
                  <a:gd name="T6" fmla="*/ 0 w 156"/>
                  <a:gd name="T7" fmla="*/ 0 h 269"/>
                  <a:gd name="T8" fmla="*/ 0 w 156"/>
                  <a:gd name="T9" fmla="*/ 269 h 269"/>
                </a:gdLst>
                <a:ahLst/>
                <a:cxnLst>
                  <a:cxn ang="0">
                    <a:pos x="T0" y="T1"/>
                  </a:cxn>
                  <a:cxn ang="0">
                    <a:pos x="T2" y="T3"/>
                  </a:cxn>
                  <a:cxn ang="0">
                    <a:pos x="T4" y="T5"/>
                  </a:cxn>
                  <a:cxn ang="0">
                    <a:pos x="T6" y="T7"/>
                  </a:cxn>
                  <a:cxn ang="0">
                    <a:pos x="T8" y="T9"/>
                  </a:cxn>
                </a:cxnLst>
                <a:rect l="0" t="0" r="r" b="b"/>
                <a:pathLst>
                  <a:path w="156" h="269">
                    <a:moveTo>
                      <a:pt x="0" y="269"/>
                    </a:moveTo>
                    <a:lnTo>
                      <a:pt x="156" y="269"/>
                    </a:lnTo>
                    <a:lnTo>
                      <a:pt x="35" y="0"/>
                    </a:lnTo>
                    <a:lnTo>
                      <a:pt x="0" y="0"/>
                    </a:lnTo>
                    <a:lnTo>
                      <a:pt x="0" y="269"/>
                    </a:lnTo>
                    <a:close/>
                  </a:path>
                </a:pathLst>
              </a:custGeom>
              <a:solidFill>
                <a:schemeClr val="accent6">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4" name="Freeform: Shape 65"/>
              <p:cNvSpPr/>
              <p:nvPr/>
            </p:nvSpPr>
            <p:spPr bwMode="auto">
              <a:xfrm>
                <a:off x="5922415" y="2329934"/>
                <a:ext cx="699399" cy="676757"/>
              </a:xfrm>
              <a:custGeom>
                <a:avLst/>
                <a:gdLst>
                  <a:gd name="T0" fmla="*/ 51 w 117"/>
                  <a:gd name="T1" fmla="*/ 113 h 113"/>
                  <a:gd name="T2" fmla="*/ 117 w 117"/>
                  <a:gd name="T3" fmla="*/ 113 h 113"/>
                  <a:gd name="T4" fmla="*/ 117 w 117"/>
                  <a:gd name="T5" fmla="*/ 113 h 113"/>
                  <a:gd name="T6" fmla="*/ 15 w 117"/>
                  <a:gd name="T7" fmla="*/ 0 h 113"/>
                  <a:gd name="T8" fmla="*/ 0 w 117"/>
                  <a:gd name="T9" fmla="*/ 0 h 113"/>
                  <a:gd name="T10" fmla="*/ 51 w 117"/>
                  <a:gd name="T11" fmla="*/ 113 h 113"/>
                </a:gdLst>
                <a:ahLst/>
                <a:cxnLst>
                  <a:cxn ang="0">
                    <a:pos x="T0" y="T1"/>
                  </a:cxn>
                  <a:cxn ang="0">
                    <a:pos x="T2" y="T3"/>
                  </a:cxn>
                  <a:cxn ang="0">
                    <a:pos x="T4" y="T5"/>
                  </a:cxn>
                  <a:cxn ang="0">
                    <a:pos x="T6" y="T7"/>
                  </a:cxn>
                  <a:cxn ang="0">
                    <a:pos x="T8" y="T9"/>
                  </a:cxn>
                  <a:cxn ang="0">
                    <a:pos x="T10" y="T11"/>
                  </a:cxn>
                </a:cxnLst>
                <a:rect l="0" t="0" r="r" b="b"/>
                <a:pathLst>
                  <a:path w="117" h="113">
                    <a:moveTo>
                      <a:pt x="51" y="113"/>
                    </a:moveTo>
                    <a:cubicBezTo>
                      <a:pt x="117" y="113"/>
                      <a:pt x="117" y="113"/>
                      <a:pt x="117" y="113"/>
                    </a:cubicBezTo>
                    <a:cubicBezTo>
                      <a:pt x="117" y="113"/>
                      <a:pt x="117" y="113"/>
                      <a:pt x="117" y="113"/>
                    </a:cubicBezTo>
                    <a:cubicBezTo>
                      <a:pt x="15" y="0"/>
                      <a:pt x="15" y="0"/>
                      <a:pt x="15" y="0"/>
                    </a:cubicBezTo>
                    <a:cubicBezTo>
                      <a:pt x="0" y="0"/>
                      <a:pt x="0" y="0"/>
                      <a:pt x="0" y="0"/>
                    </a:cubicBezTo>
                    <a:lnTo>
                      <a:pt x="51" y="113"/>
                    </a:lnTo>
                    <a:close/>
                  </a:path>
                </a:pathLst>
              </a:custGeom>
              <a:solidFill>
                <a:schemeClr val="accent5">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5" name="Freeform: Shape 66"/>
              <p:cNvSpPr/>
              <p:nvPr/>
            </p:nvSpPr>
            <p:spPr bwMode="auto">
              <a:xfrm>
                <a:off x="6138776" y="2329934"/>
                <a:ext cx="1006329" cy="676757"/>
              </a:xfrm>
              <a:custGeom>
                <a:avLst/>
                <a:gdLst>
                  <a:gd name="T0" fmla="*/ 102 w 169"/>
                  <a:gd name="T1" fmla="*/ 113 h 113"/>
                  <a:gd name="T2" fmla="*/ 102 w 169"/>
                  <a:gd name="T3" fmla="*/ 113 h 113"/>
                  <a:gd name="T4" fmla="*/ 169 w 169"/>
                  <a:gd name="T5" fmla="*/ 113 h 113"/>
                  <a:gd name="T6" fmla="*/ 168 w 169"/>
                  <a:gd name="T7" fmla="*/ 112 h 113"/>
                  <a:gd name="T8" fmla="*/ 15 w 169"/>
                  <a:gd name="T9" fmla="*/ 0 h 113"/>
                  <a:gd name="T10" fmla="*/ 0 w 169"/>
                  <a:gd name="T11" fmla="*/ 0 h 113"/>
                  <a:gd name="T12" fmla="*/ 102 w 16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69" h="113">
                    <a:moveTo>
                      <a:pt x="102" y="113"/>
                    </a:moveTo>
                    <a:cubicBezTo>
                      <a:pt x="102" y="113"/>
                      <a:pt x="102" y="113"/>
                      <a:pt x="102" y="113"/>
                    </a:cubicBezTo>
                    <a:cubicBezTo>
                      <a:pt x="169" y="113"/>
                      <a:pt x="169" y="113"/>
                      <a:pt x="169" y="113"/>
                    </a:cubicBezTo>
                    <a:cubicBezTo>
                      <a:pt x="168" y="113"/>
                      <a:pt x="168" y="112"/>
                      <a:pt x="168" y="112"/>
                    </a:cubicBezTo>
                    <a:cubicBezTo>
                      <a:pt x="15" y="0"/>
                      <a:pt x="15" y="0"/>
                      <a:pt x="15" y="0"/>
                    </a:cubicBezTo>
                    <a:cubicBezTo>
                      <a:pt x="0" y="0"/>
                      <a:pt x="0" y="0"/>
                      <a:pt x="0" y="0"/>
                    </a:cubicBezTo>
                    <a:lnTo>
                      <a:pt x="102" y="113"/>
                    </a:lnTo>
                    <a:close/>
                  </a:path>
                </a:pathLst>
              </a:custGeom>
              <a:solidFill>
                <a:schemeClr val="accent4">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6" name="Freeform: Shape 67"/>
              <p:cNvSpPr/>
              <p:nvPr/>
            </p:nvSpPr>
            <p:spPr bwMode="auto">
              <a:xfrm>
                <a:off x="6566466" y="2329934"/>
                <a:ext cx="1617675" cy="676757"/>
              </a:xfrm>
              <a:custGeom>
                <a:avLst/>
                <a:gdLst>
                  <a:gd name="T0" fmla="*/ 15 w 271"/>
                  <a:gd name="T1" fmla="*/ 0 h 113"/>
                  <a:gd name="T2" fmla="*/ 0 w 271"/>
                  <a:gd name="T3" fmla="*/ 0 h 113"/>
                  <a:gd name="T4" fmla="*/ 204 w 271"/>
                  <a:gd name="T5" fmla="*/ 113 h 113"/>
                  <a:gd name="T6" fmla="*/ 205 w 271"/>
                  <a:gd name="T7" fmla="*/ 113 h 113"/>
                  <a:gd name="T8" fmla="*/ 271 w 271"/>
                  <a:gd name="T9" fmla="*/ 113 h 113"/>
                  <a:gd name="T10" fmla="*/ 15 w 271"/>
                  <a:gd name="T11" fmla="*/ 0 h 113"/>
                </a:gdLst>
                <a:ahLst/>
                <a:cxnLst>
                  <a:cxn ang="0">
                    <a:pos x="T0" y="T1"/>
                  </a:cxn>
                  <a:cxn ang="0">
                    <a:pos x="T2" y="T3"/>
                  </a:cxn>
                  <a:cxn ang="0">
                    <a:pos x="T4" y="T5"/>
                  </a:cxn>
                  <a:cxn ang="0">
                    <a:pos x="T6" y="T7"/>
                  </a:cxn>
                  <a:cxn ang="0">
                    <a:pos x="T8" y="T9"/>
                  </a:cxn>
                  <a:cxn ang="0">
                    <a:pos x="T10" y="T11"/>
                  </a:cxn>
                </a:cxnLst>
                <a:rect l="0" t="0" r="r" b="b"/>
                <a:pathLst>
                  <a:path w="271" h="113">
                    <a:moveTo>
                      <a:pt x="15" y="0"/>
                    </a:moveTo>
                    <a:cubicBezTo>
                      <a:pt x="0" y="0"/>
                      <a:pt x="0" y="0"/>
                      <a:pt x="0" y="0"/>
                    </a:cubicBezTo>
                    <a:cubicBezTo>
                      <a:pt x="204" y="113"/>
                      <a:pt x="204" y="113"/>
                      <a:pt x="204" y="113"/>
                    </a:cubicBezTo>
                    <a:cubicBezTo>
                      <a:pt x="205" y="113"/>
                      <a:pt x="205" y="113"/>
                      <a:pt x="205" y="113"/>
                    </a:cubicBezTo>
                    <a:cubicBezTo>
                      <a:pt x="271" y="113"/>
                      <a:pt x="271" y="113"/>
                      <a:pt x="271" y="113"/>
                    </a:cubicBezTo>
                    <a:lnTo>
                      <a:pt x="15" y="0"/>
                    </a:lnTo>
                    <a:close/>
                  </a:path>
                </a:pathLst>
              </a:custGeom>
              <a:solidFill>
                <a:schemeClr val="accent2">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7" name="Freeform: Shape 68"/>
              <p:cNvSpPr/>
              <p:nvPr/>
            </p:nvSpPr>
            <p:spPr bwMode="auto">
              <a:xfrm>
                <a:off x="6352622" y="2329934"/>
                <a:ext cx="1310744" cy="676757"/>
              </a:xfrm>
              <a:custGeom>
                <a:avLst/>
                <a:gdLst>
                  <a:gd name="T0" fmla="*/ 153 w 220"/>
                  <a:gd name="T1" fmla="*/ 112 h 113"/>
                  <a:gd name="T2" fmla="*/ 154 w 220"/>
                  <a:gd name="T3" fmla="*/ 113 h 113"/>
                  <a:gd name="T4" fmla="*/ 220 w 220"/>
                  <a:gd name="T5" fmla="*/ 113 h 113"/>
                  <a:gd name="T6" fmla="*/ 219 w 220"/>
                  <a:gd name="T7" fmla="*/ 113 h 113"/>
                  <a:gd name="T8" fmla="*/ 15 w 220"/>
                  <a:gd name="T9" fmla="*/ 0 h 113"/>
                  <a:gd name="T10" fmla="*/ 0 w 220"/>
                  <a:gd name="T11" fmla="*/ 0 h 113"/>
                  <a:gd name="T12" fmla="*/ 153 w 220"/>
                  <a:gd name="T13" fmla="*/ 112 h 113"/>
                </a:gdLst>
                <a:ahLst/>
                <a:cxnLst>
                  <a:cxn ang="0">
                    <a:pos x="T0" y="T1"/>
                  </a:cxn>
                  <a:cxn ang="0">
                    <a:pos x="T2" y="T3"/>
                  </a:cxn>
                  <a:cxn ang="0">
                    <a:pos x="T4" y="T5"/>
                  </a:cxn>
                  <a:cxn ang="0">
                    <a:pos x="T6" y="T7"/>
                  </a:cxn>
                  <a:cxn ang="0">
                    <a:pos x="T8" y="T9"/>
                  </a:cxn>
                  <a:cxn ang="0">
                    <a:pos x="T10" y="T11"/>
                  </a:cxn>
                  <a:cxn ang="0">
                    <a:pos x="T12" y="T13"/>
                  </a:cxn>
                </a:cxnLst>
                <a:rect l="0" t="0" r="r" b="b"/>
                <a:pathLst>
                  <a:path w="220" h="113">
                    <a:moveTo>
                      <a:pt x="153" y="112"/>
                    </a:moveTo>
                    <a:cubicBezTo>
                      <a:pt x="153" y="112"/>
                      <a:pt x="153" y="113"/>
                      <a:pt x="154" y="113"/>
                    </a:cubicBezTo>
                    <a:cubicBezTo>
                      <a:pt x="220" y="113"/>
                      <a:pt x="220" y="113"/>
                      <a:pt x="220" y="113"/>
                    </a:cubicBezTo>
                    <a:cubicBezTo>
                      <a:pt x="220" y="113"/>
                      <a:pt x="220" y="113"/>
                      <a:pt x="219" y="113"/>
                    </a:cubicBezTo>
                    <a:cubicBezTo>
                      <a:pt x="15" y="0"/>
                      <a:pt x="15" y="0"/>
                      <a:pt x="15" y="0"/>
                    </a:cubicBezTo>
                    <a:cubicBezTo>
                      <a:pt x="0" y="0"/>
                      <a:pt x="0" y="0"/>
                      <a:pt x="0" y="0"/>
                    </a:cubicBezTo>
                    <a:lnTo>
                      <a:pt x="153" y="112"/>
                    </a:lnTo>
                    <a:close/>
                  </a:path>
                </a:pathLst>
              </a:custGeom>
              <a:solidFill>
                <a:schemeClr val="accent3">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8" name="Freeform: Shape 69"/>
              <p:cNvSpPr/>
              <p:nvPr/>
            </p:nvSpPr>
            <p:spPr bwMode="auto">
              <a:xfrm>
                <a:off x="5190312" y="2329934"/>
                <a:ext cx="394028" cy="676757"/>
              </a:xfrm>
              <a:custGeom>
                <a:avLst/>
                <a:gdLst>
                  <a:gd name="T0" fmla="*/ 0 w 156"/>
                  <a:gd name="T1" fmla="*/ 269 h 269"/>
                  <a:gd name="T2" fmla="*/ 156 w 156"/>
                  <a:gd name="T3" fmla="*/ 269 h 269"/>
                  <a:gd name="T4" fmla="*/ 156 w 156"/>
                  <a:gd name="T5" fmla="*/ 0 h 269"/>
                  <a:gd name="T6" fmla="*/ 121 w 156"/>
                  <a:gd name="T7" fmla="*/ 0 h 269"/>
                  <a:gd name="T8" fmla="*/ 0 w 156"/>
                  <a:gd name="T9" fmla="*/ 269 h 269"/>
                </a:gdLst>
                <a:ahLst/>
                <a:cxnLst>
                  <a:cxn ang="0">
                    <a:pos x="T0" y="T1"/>
                  </a:cxn>
                  <a:cxn ang="0">
                    <a:pos x="T2" y="T3"/>
                  </a:cxn>
                  <a:cxn ang="0">
                    <a:pos x="T4" y="T5"/>
                  </a:cxn>
                  <a:cxn ang="0">
                    <a:pos x="T6" y="T7"/>
                  </a:cxn>
                  <a:cxn ang="0">
                    <a:pos x="T8" y="T9"/>
                  </a:cxn>
                </a:cxnLst>
                <a:rect l="0" t="0" r="r" b="b"/>
                <a:pathLst>
                  <a:path w="156" h="269">
                    <a:moveTo>
                      <a:pt x="0" y="269"/>
                    </a:moveTo>
                    <a:lnTo>
                      <a:pt x="156" y="269"/>
                    </a:lnTo>
                    <a:lnTo>
                      <a:pt x="156" y="0"/>
                    </a:lnTo>
                    <a:lnTo>
                      <a:pt x="121" y="0"/>
                    </a:lnTo>
                    <a:lnTo>
                      <a:pt x="0" y="269"/>
                    </a:lnTo>
                    <a:close/>
                  </a:path>
                </a:pathLst>
              </a:custGeom>
              <a:solidFill>
                <a:schemeClr val="accent5">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19" name="Rectangle: Single Corner Rounded 70"/>
            <p:cNvSpPr/>
            <p:nvPr/>
          </p:nvSpPr>
          <p:spPr>
            <a:xfrm rot="10800000" flipH="1">
              <a:off x="725267" y="3662010"/>
              <a:ext cx="842118" cy="601721"/>
            </a:xfrm>
            <a:prstGeom prst="round1Rect">
              <a:avLst>
                <a:gd name="adj" fmla="val 20000"/>
              </a:avLst>
            </a:prstGeom>
            <a:solidFill>
              <a:schemeClr val="accent1"/>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0" name="Rectangle: Single Corner Rounded 71"/>
            <p:cNvSpPr/>
            <p:nvPr/>
          </p:nvSpPr>
          <p:spPr>
            <a:xfrm rot="10800000" flipH="1">
              <a:off x="1843959" y="3660065"/>
              <a:ext cx="814277" cy="1260998"/>
            </a:xfrm>
            <a:prstGeom prst="round1Rect">
              <a:avLst>
                <a:gd name="adj" fmla="val 20000"/>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1" name="Rectangle: Single Corner Rounded 72"/>
            <p:cNvSpPr/>
            <p:nvPr/>
          </p:nvSpPr>
          <p:spPr>
            <a:xfrm rot="10800000" flipH="1">
              <a:off x="2921896" y="3662011"/>
              <a:ext cx="839149" cy="690672"/>
            </a:xfrm>
            <a:prstGeom prst="round1Rect">
              <a:avLst>
                <a:gd name="adj" fmla="val 20000"/>
              </a:avLst>
            </a:prstGeom>
            <a:solidFill>
              <a:schemeClr val="accent3"/>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2" name="Rectangle: Single Corner Rounded 73"/>
            <p:cNvSpPr/>
            <p:nvPr/>
          </p:nvSpPr>
          <p:spPr>
            <a:xfrm rot="10800000" flipH="1">
              <a:off x="4031898" y="3660065"/>
              <a:ext cx="824172" cy="962754"/>
            </a:xfrm>
            <a:prstGeom prst="round1Rect">
              <a:avLst>
                <a:gd name="adj" fmla="val 20000"/>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3" name="Rectangle: Single Corner Rounded 74"/>
            <p:cNvSpPr/>
            <p:nvPr/>
          </p:nvSpPr>
          <p:spPr>
            <a:xfrm rot="10800000" flipH="1">
              <a:off x="5124026" y="3660934"/>
              <a:ext cx="829259" cy="782786"/>
            </a:xfrm>
            <a:prstGeom prst="round1Rect">
              <a:avLst>
                <a:gd name="adj" fmla="val 20000"/>
              </a:avLst>
            </a:prstGeom>
            <a:solidFill>
              <a:schemeClr val="accent5"/>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4" name="Rectangle: Single Corner Rounded 75"/>
            <p:cNvSpPr/>
            <p:nvPr/>
          </p:nvSpPr>
          <p:spPr>
            <a:xfrm rot="10800000" flipH="1">
              <a:off x="6217664" y="3662009"/>
              <a:ext cx="824490" cy="1140655"/>
            </a:xfrm>
            <a:prstGeom prst="round1Rect">
              <a:avLst>
                <a:gd name="adj" fmla="val 20000"/>
              </a:avLst>
            </a:prstGeom>
            <a:solidFill>
              <a:schemeClr val="accent6"/>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5" name="Rectangle: Single Corner Rounded 76"/>
            <p:cNvSpPr/>
            <p:nvPr/>
          </p:nvSpPr>
          <p:spPr>
            <a:xfrm rot="10800000" flipH="1">
              <a:off x="7315826" y="3660065"/>
              <a:ext cx="833610" cy="659277"/>
            </a:xfrm>
            <a:prstGeom prst="round1Rect">
              <a:avLst>
                <a:gd name="adj" fmla="val 20000"/>
              </a:avLst>
            </a:prstGeom>
            <a:solidFill>
              <a:schemeClr val="accent5"/>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6" name="Rectangle: Single Corner Rounded 77"/>
            <p:cNvSpPr/>
            <p:nvPr/>
          </p:nvSpPr>
          <p:spPr>
            <a:xfrm rot="10800000" flipH="1">
              <a:off x="8408477" y="3662010"/>
              <a:ext cx="847356" cy="298245"/>
            </a:xfrm>
            <a:prstGeom prst="round1Rect">
              <a:avLst>
                <a:gd name="adj" fmla="val 20000"/>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7" name="Rectangle: Single Corner Rounded 78"/>
            <p:cNvSpPr/>
            <p:nvPr/>
          </p:nvSpPr>
          <p:spPr>
            <a:xfrm rot="10800000" flipH="1">
              <a:off x="9515851" y="3658847"/>
              <a:ext cx="836021" cy="784854"/>
            </a:xfrm>
            <a:prstGeom prst="round1Rect">
              <a:avLst>
                <a:gd name="adj" fmla="val 20000"/>
              </a:avLst>
            </a:prstGeom>
            <a:solidFill>
              <a:schemeClr val="accent3"/>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Rectangle: Single Corner Rounded 79"/>
            <p:cNvSpPr/>
            <p:nvPr/>
          </p:nvSpPr>
          <p:spPr>
            <a:xfrm rot="10800000" flipH="1">
              <a:off x="10600591" y="3658847"/>
              <a:ext cx="872271" cy="1501394"/>
            </a:xfrm>
            <a:prstGeom prst="round1Rect">
              <a:avLst>
                <a:gd name="adj" fmla="val 20000"/>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9" name="Rectangle 80"/>
            <p:cNvSpPr/>
            <p:nvPr/>
          </p:nvSpPr>
          <p:spPr>
            <a:xfrm>
              <a:off x="932886" y="3781955"/>
              <a:ext cx="444544"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11%</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0" name="Rectangle 81"/>
            <p:cNvSpPr/>
            <p:nvPr/>
          </p:nvSpPr>
          <p:spPr>
            <a:xfrm>
              <a:off x="2017062" y="4465643"/>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42%</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1" name="Rectangle 83"/>
            <p:cNvSpPr/>
            <p:nvPr/>
          </p:nvSpPr>
          <p:spPr>
            <a:xfrm>
              <a:off x="3127197" y="3857062"/>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26%</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2" name="Rectangle 84"/>
            <p:cNvSpPr/>
            <p:nvPr/>
          </p:nvSpPr>
          <p:spPr>
            <a:xfrm>
              <a:off x="4239086" y="4193494"/>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37%</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3" name="Rectangle 86"/>
            <p:cNvSpPr/>
            <p:nvPr/>
          </p:nvSpPr>
          <p:spPr>
            <a:xfrm>
              <a:off x="5293650" y="3987711"/>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33%</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4" name="Rectangle 87"/>
            <p:cNvSpPr/>
            <p:nvPr/>
          </p:nvSpPr>
          <p:spPr>
            <a:xfrm>
              <a:off x="6398195" y="4350716"/>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39%</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5" name="Rectangle 89"/>
            <p:cNvSpPr/>
            <p:nvPr/>
          </p:nvSpPr>
          <p:spPr>
            <a:xfrm>
              <a:off x="7499525" y="3899864"/>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25%</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6" name="Rectangle 90"/>
            <p:cNvSpPr/>
            <p:nvPr/>
          </p:nvSpPr>
          <p:spPr>
            <a:xfrm>
              <a:off x="8644369" y="3603387"/>
              <a:ext cx="33342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5%</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7" name="Rectangle 91"/>
            <p:cNvSpPr/>
            <p:nvPr/>
          </p:nvSpPr>
          <p:spPr>
            <a:xfrm>
              <a:off x="9707912" y="4049308"/>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34%</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8" name="Rectangle 92"/>
            <p:cNvSpPr/>
            <p:nvPr/>
          </p:nvSpPr>
          <p:spPr>
            <a:xfrm>
              <a:off x="10812931" y="4726760"/>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68580" rIns="0" bIns="6858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rPr>
                <a:t>63%</a:t>
              </a:r>
              <a:endParaRPr kumimoji="0" lang="en-US"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49" name="组合 48"/>
          <p:cNvGrpSpPr/>
          <p:nvPr/>
        </p:nvGrpSpPr>
        <p:grpSpPr>
          <a:xfrm>
            <a:off x="732991" y="5645864"/>
            <a:ext cx="9449287" cy="681175"/>
            <a:chOff x="7692478" y="1678126"/>
            <a:chExt cx="9449287" cy="681175"/>
          </a:xfrm>
        </p:grpSpPr>
        <p:sp>
          <p:nvSpPr>
            <p:cNvPr id="50" name="矩形 49"/>
            <p:cNvSpPr/>
            <p:nvPr/>
          </p:nvSpPr>
          <p:spPr>
            <a:xfrm>
              <a:off x="7692478" y="2030750"/>
              <a:ext cx="944928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1" name="矩形 50"/>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52" name="矩形 51"/>
          <p:cNvSpPr/>
          <p:nvPr/>
        </p:nvSpPr>
        <p:spPr>
          <a:xfrm>
            <a:off x="536038" y="4405474"/>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3" name="矩形 52"/>
          <p:cNvSpPr/>
          <p:nvPr/>
        </p:nvSpPr>
        <p:spPr>
          <a:xfrm>
            <a:off x="1672691" y="5048629"/>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4" name="矩形 53"/>
          <p:cNvSpPr/>
          <p:nvPr/>
        </p:nvSpPr>
        <p:spPr>
          <a:xfrm>
            <a:off x="2766592" y="4492949"/>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5" name="矩形 54"/>
          <p:cNvSpPr/>
          <p:nvPr/>
        </p:nvSpPr>
        <p:spPr>
          <a:xfrm>
            <a:off x="3833497" y="4760518"/>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6" name="矩形 55"/>
          <p:cNvSpPr/>
          <p:nvPr/>
        </p:nvSpPr>
        <p:spPr>
          <a:xfrm>
            <a:off x="4925733" y="4583171"/>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7" name="矩形 56"/>
          <p:cNvSpPr/>
          <p:nvPr/>
        </p:nvSpPr>
        <p:spPr>
          <a:xfrm>
            <a:off x="6034526" y="4936696"/>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8" name="矩形 57"/>
          <p:cNvSpPr/>
          <p:nvPr/>
        </p:nvSpPr>
        <p:spPr>
          <a:xfrm>
            <a:off x="7124161" y="4441651"/>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59" name="矩形 58"/>
          <p:cNvSpPr/>
          <p:nvPr/>
        </p:nvSpPr>
        <p:spPr>
          <a:xfrm>
            <a:off x="8242683" y="4099315"/>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60" name="矩形 59"/>
          <p:cNvSpPr/>
          <p:nvPr/>
        </p:nvSpPr>
        <p:spPr>
          <a:xfrm>
            <a:off x="9335859" y="4578620"/>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61" name="矩形 60"/>
          <p:cNvSpPr/>
          <p:nvPr/>
        </p:nvSpPr>
        <p:spPr>
          <a:xfrm>
            <a:off x="10451909" y="5293439"/>
            <a:ext cx="1169636"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65000"/>
                    <a:lumOff val="35000"/>
                  </a:schemeClr>
                </a:solidFill>
              </a:rPr>
              <a:t>文字添加</a:t>
            </a:r>
            <a:endParaRPr lang="zh-CN" altLang="en-US" sz="1400" b="1" dirty="0">
              <a:solidFill>
                <a:schemeClr val="tx1">
                  <a:lumMod val="65000"/>
                  <a:lumOff val="35000"/>
                </a:schemeClr>
              </a:solidFill>
            </a:endParaRPr>
          </a:p>
        </p:txBody>
      </p:sp>
      <p:sp>
        <p:nvSpPr>
          <p:cNvPr id="62" name="矩形 61"/>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65" name="组合 64"/>
          <p:cNvGrpSpPr/>
          <p:nvPr/>
        </p:nvGrpSpPr>
        <p:grpSpPr>
          <a:xfrm>
            <a:off x="464412" y="266700"/>
            <a:ext cx="428642" cy="428642"/>
            <a:chOff x="403991" y="266700"/>
            <a:chExt cx="428642" cy="428642"/>
          </a:xfrm>
        </p:grpSpPr>
        <p:sp>
          <p:nvSpPr>
            <p:cNvPr id="63" name="矩形 62"/>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箭头: V 形 63"/>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6" name="组合 65"/>
          <p:cNvGrpSpPr/>
          <p:nvPr/>
        </p:nvGrpSpPr>
        <p:grpSpPr>
          <a:xfrm flipH="1">
            <a:off x="11298947" y="266700"/>
            <a:ext cx="428642" cy="428642"/>
            <a:chOff x="403991" y="266700"/>
            <a:chExt cx="428642" cy="428642"/>
          </a:xfrm>
        </p:grpSpPr>
        <p:sp>
          <p:nvSpPr>
            <p:cNvPr id="67" name="矩形 66"/>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箭头: V 形 67"/>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48753" y="1650453"/>
            <a:ext cx="3094494" cy="4287587"/>
            <a:chOff x="4404211" y="1285207"/>
            <a:chExt cx="3094494" cy="4287587"/>
          </a:xfrm>
        </p:grpSpPr>
        <p:sp>
          <p:nvSpPr>
            <p:cNvPr id="26" name="任意多边形: 形状 25"/>
            <p:cNvSpPr/>
            <p:nvPr/>
          </p:nvSpPr>
          <p:spPr bwMode="auto">
            <a:xfrm>
              <a:off x="4934695" y="1701449"/>
              <a:ext cx="2028557" cy="3455103"/>
            </a:xfrm>
            <a:custGeom>
              <a:avLst/>
              <a:gdLst>
                <a:gd name="connsiteX0" fmla="*/ 2025577 w 2028557"/>
                <a:gd name="connsiteY0" fmla="*/ 2758718 h 3455103"/>
                <a:gd name="connsiteX1" fmla="*/ 2025577 w 2028557"/>
                <a:gd name="connsiteY1" fmla="*/ 3149458 h 3455103"/>
                <a:gd name="connsiteX2" fmla="*/ 1719605 w 2028557"/>
                <a:gd name="connsiteY2" fmla="*/ 3455103 h 3455103"/>
                <a:gd name="connsiteX3" fmla="*/ 1705697 w 2028557"/>
                <a:gd name="connsiteY3" fmla="*/ 3455103 h 3455103"/>
                <a:gd name="connsiteX4" fmla="*/ 1705697 w 2028557"/>
                <a:gd name="connsiteY4" fmla="*/ 2989689 h 3455103"/>
                <a:gd name="connsiteX5" fmla="*/ 1813483 w 2028557"/>
                <a:gd name="connsiteY5" fmla="*/ 2927170 h 3455103"/>
                <a:gd name="connsiteX6" fmla="*/ 1936915 w 2028557"/>
                <a:gd name="connsiteY6" fmla="*/ 2838603 h 3455103"/>
                <a:gd name="connsiteX7" fmla="*/ 0 w 2028557"/>
                <a:gd name="connsiteY7" fmla="*/ 2737856 h 3455103"/>
                <a:gd name="connsiteX8" fmla="*/ 113001 w 2028557"/>
                <a:gd name="connsiteY8" fmla="*/ 2838583 h 3455103"/>
                <a:gd name="connsiteX9" fmla="*/ 234695 w 2028557"/>
                <a:gd name="connsiteY9" fmla="*/ 2927154 h 3455103"/>
                <a:gd name="connsiteX10" fmla="*/ 319880 w 2028557"/>
                <a:gd name="connsiteY10" fmla="*/ 2975781 h 3455103"/>
                <a:gd name="connsiteX11" fmla="*/ 319880 w 2028557"/>
                <a:gd name="connsiteY11" fmla="*/ 3455103 h 3455103"/>
                <a:gd name="connsiteX12" fmla="*/ 307711 w 2028557"/>
                <a:gd name="connsiteY12" fmla="*/ 3455103 h 3455103"/>
                <a:gd name="connsiteX13" fmla="*/ 0 w 2028557"/>
                <a:gd name="connsiteY13" fmla="*/ 3149448 h 3455103"/>
                <a:gd name="connsiteX14" fmla="*/ 0 w 2028557"/>
                <a:gd name="connsiteY14" fmla="*/ 2737856 h 3455103"/>
                <a:gd name="connsiteX15" fmla="*/ 1708677 w 2028557"/>
                <a:gd name="connsiteY15" fmla="*/ 0 h 3455103"/>
                <a:gd name="connsiteX16" fmla="*/ 1722585 w 2028557"/>
                <a:gd name="connsiteY16" fmla="*/ 0 h 3455103"/>
                <a:gd name="connsiteX17" fmla="*/ 2028557 w 2028557"/>
                <a:gd name="connsiteY17" fmla="*/ 305859 h 3455103"/>
                <a:gd name="connsiteX18" fmla="*/ 2028557 w 2028557"/>
                <a:gd name="connsiteY18" fmla="*/ 672543 h 3455103"/>
                <a:gd name="connsiteX19" fmla="*/ 1936418 w 2028557"/>
                <a:gd name="connsiteY19" fmla="*/ 589127 h 3455103"/>
                <a:gd name="connsiteX20" fmla="*/ 1812986 w 2028557"/>
                <a:gd name="connsiteY20" fmla="*/ 500497 h 3455103"/>
                <a:gd name="connsiteX21" fmla="*/ 1708677 w 2028557"/>
                <a:gd name="connsiteY21" fmla="*/ 439673 h 3455103"/>
                <a:gd name="connsiteX22" fmla="*/ 1708677 w 2028557"/>
                <a:gd name="connsiteY22" fmla="*/ 0 h 3455103"/>
                <a:gd name="connsiteX23" fmla="*/ 310692 w 2028557"/>
                <a:gd name="connsiteY23" fmla="*/ 0 h 3455103"/>
                <a:gd name="connsiteX24" fmla="*/ 322861 w 2028557"/>
                <a:gd name="connsiteY24" fmla="*/ 0 h 3455103"/>
                <a:gd name="connsiteX25" fmla="*/ 322861 w 2028557"/>
                <a:gd name="connsiteY25" fmla="*/ 448366 h 3455103"/>
                <a:gd name="connsiteX26" fmla="*/ 234199 w 2028557"/>
                <a:gd name="connsiteY26" fmla="*/ 500501 h 3455103"/>
                <a:gd name="connsiteX27" fmla="*/ 112505 w 2028557"/>
                <a:gd name="connsiteY27" fmla="*/ 589132 h 3455103"/>
                <a:gd name="connsiteX28" fmla="*/ 2981 w 2028557"/>
                <a:gd name="connsiteY28" fmla="*/ 686451 h 3455103"/>
                <a:gd name="connsiteX29" fmla="*/ 2981 w 2028557"/>
                <a:gd name="connsiteY29" fmla="*/ 305862 h 3455103"/>
                <a:gd name="connsiteX30" fmla="*/ 310692 w 2028557"/>
                <a:gd name="connsiteY30" fmla="*/ 0 h 345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28557" h="3455103">
                  <a:moveTo>
                    <a:pt x="2025577" y="2758718"/>
                  </a:moveTo>
                  <a:cubicBezTo>
                    <a:pt x="2025577" y="2758718"/>
                    <a:pt x="2025577" y="2758718"/>
                    <a:pt x="2025577" y="3149458"/>
                  </a:cubicBezTo>
                  <a:cubicBezTo>
                    <a:pt x="2025577" y="3317910"/>
                    <a:pt x="1888237" y="3455103"/>
                    <a:pt x="1719605" y="3455103"/>
                  </a:cubicBezTo>
                  <a:cubicBezTo>
                    <a:pt x="1719605" y="3455103"/>
                    <a:pt x="1719605" y="3455103"/>
                    <a:pt x="1705697" y="3455103"/>
                  </a:cubicBezTo>
                  <a:cubicBezTo>
                    <a:pt x="1705697" y="3455103"/>
                    <a:pt x="1705697" y="3455103"/>
                    <a:pt x="1705697" y="2989689"/>
                  </a:cubicBezTo>
                  <a:cubicBezTo>
                    <a:pt x="1705697" y="2989689"/>
                    <a:pt x="1705697" y="2989689"/>
                    <a:pt x="1813483" y="2927170"/>
                  </a:cubicBezTo>
                  <a:cubicBezTo>
                    <a:pt x="1813483" y="2927170"/>
                    <a:pt x="1813483" y="2927170"/>
                    <a:pt x="1936915" y="2838603"/>
                  </a:cubicBezTo>
                  <a:close/>
                  <a:moveTo>
                    <a:pt x="0" y="2737856"/>
                  </a:moveTo>
                  <a:cubicBezTo>
                    <a:pt x="0" y="2737856"/>
                    <a:pt x="0" y="2737856"/>
                    <a:pt x="113001" y="2838583"/>
                  </a:cubicBezTo>
                  <a:cubicBezTo>
                    <a:pt x="113001" y="2838583"/>
                    <a:pt x="113001" y="2838583"/>
                    <a:pt x="234695" y="2927154"/>
                  </a:cubicBezTo>
                  <a:lnTo>
                    <a:pt x="319880" y="2975781"/>
                  </a:lnTo>
                  <a:cubicBezTo>
                    <a:pt x="319880" y="2975781"/>
                    <a:pt x="319880" y="2975781"/>
                    <a:pt x="319880" y="3455103"/>
                  </a:cubicBezTo>
                  <a:cubicBezTo>
                    <a:pt x="319880" y="3455103"/>
                    <a:pt x="319880" y="3455103"/>
                    <a:pt x="307711" y="3455103"/>
                  </a:cubicBezTo>
                  <a:cubicBezTo>
                    <a:pt x="137340" y="3455103"/>
                    <a:pt x="0" y="3317906"/>
                    <a:pt x="0" y="3149448"/>
                  </a:cubicBezTo>
                  <a:cubicBezTo>
                    <a:pt x="0" y="3149448"/>
                    <a:pt x="0" y="3149448"/>
                    <a:pt x="0" y="2737856"/>
                  </a:cubicBezTo>
                  <a:close/>
                  <a:moveTo>
                    <a:pt x="1708677" y="0"/>
                  </a:moveTo>
                  <a:cubicBezTo>
                    <a:pt x="1708677" y="0"/>
                    <a:pt x="1708677" y="0"/>
                    <a:pt x="1722585" y="0"/>
                  </a:cubicBezTo>
                  <a:cubicBezTo>
                    <a:pt x="1891217" y="0"/>
                    <a:pt x="2028557" y="137289"/>
                    <a:pt x="2028557" y="305859"/>
                  </a:cubicBezTo>
                  <a:cubicBezTo>
                    <a:pt x="2028557" y="305859"/>
                    <a:pt x="2028557" y="305859"/>
                    <a:pt x="2028557" y="672543"/>
                  </a:cubicBezTo>
                  <a:cubicBezTo>
                    <a:pt x="2028557" y="672543"/>
                    <a:pt x="2028557" y="672543"/>
                    <a:pt x="1936418" y="589127"/>
                  </a:cubicBezTo>
                  <a:cubicBezTo>
                    <a:pt x="1936418" y="589127"/>
                    <a:pt x="1936418" y="589127"/>
                    <a:pt x="1812986" y="500497"/>
                  </a:cubicBezTo>
                  <a:lnTo>
                    <a:pt x="1708677" y="439673"/>
                  </a:lnTo>
                  <a:cubicBezTo>
                    <a:pt x="1708677" y="439673"/>
                    <a:pt x="1708677" y="439673"/>
                    <a:pt x="1708677" y="0"/>
                  </a:cubicBezTo>
                  <a:close/>
                  <a:moveTo>
                    <a:pt x="310692" y="0"/>
                  </a:moveTo>
                  <a:cubicBezTo>
                    <a:pt x="310692" y="0"/>
                    <a:pt x="310692" y="0"/>
                    <a:pt x="322861" y="0"/>
                  </a:cubicBezTo>
                  <a:cubicBezTo>
                    <a:pt x="322861" y="0"/>
                    <a:pt x="322861" y="0"/>
                    <a:pt x="322861" y="448366"/>
                  </a:cubicBezTo>
                  <a:cubicBezTo>
                    <a:pt x="322861" y="448366"/>
                    <a:pt x="322861" y="448366"/>
                    <a:pt x="234199" y="500501"/>
                  </a:cubicBezTo>
                  <a:cubicBezTo>
                    <a:pt x="234199" y="500501"/>
                    <a:pt x="234199" y="500501"/>
                    <a:pt x="112505" y="589132"/>
                  </a:cubicBezTo>
                  <a:lnTo>
                    <a:pt x="2981" y="686451"/>
                  </a:lnTo>
                  <a:cubicBezTo>
                    <a:pt x="2981" y="686451"/>
                    <a:pt x="2981" y="686451"/>
                    <a:pt x="2981" y="305862"/>
                  </a:cubicBezTo>
                  <a:cubicBezTo>
                    <a:pt x="2981" y="137290"/>
                    <a:pt x="140321" y="0"/>
                    <a:pt x="310692" y="0"/>
                  </a:cubicBezTo>
                  <a:close/>
                </a:path>
              </a:pathLst>
            </a:custGeom>
            <a:solidFill>
              <a:schemeClr val="bg2">
                <a:lumMod val="9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7" name="任意多边形: 形状 26"/>
            <p:cNvSpPr/>
            <p:nvPr/>
          </p:nvSpPr>
          <p:spPr bwMode="auto">
            <a:xfrm>
              <a:off x="5349944" y="1285207"/>
              <a:ext cx="1200047" cy="4287587"/>
            </a:xfrm>
            <a:custGeom>
              <a:avLst/>
              <a:gdLst>
                <a:gd name="connsiteX0" fmla="*/ 17881 w 1200047"/>
                <a:gd name="connsiteY0" fmla="*/ 3331417 h 4287587"/>
                <a:gd name="connsiteX1" fmla="*/ 602010 w 1200047"/>
                <a:gd name="connsiteY1" fmla="*/ 3465038 h 4287587"/>
                <a:gd name="connsiteX2" fmla="*/ 1184401 w 1200047"/>
                <a:gd name="connsiteY2" fmla="*/ 3331417 h 4287587"/>
                <a:gd name="connsiteX3" fmla="*/ 1200047 w 1200047"/>
                <a:gd name="connsiteY3" fmla="*/ 3340094 h 4287587"/>
                <a:gd name="connsiteX4" fmla="*/ 1200047 w 1200047"/>
                <a:gd name="connsiteY4" fmla="*/ 3973491 h 4287587"/>
                <a:gd name="connsiteX5" fmla="*/ 885382 w 1200047"/>
                <a:gd name="connsiteY5" fmla="*/ 4287587 h 4287587"/>
                <a:gd name="connsiteX6" fmla="*/ 316900 w 1200047"/>
                <a:gd name="connsiteY6" fmla="*/ 4287587 h 4287587"/>
                <a:gd name="connsiteX7" fmla="*/ 3973 w 1200047"/>
                <a:gd name="connsiteY7" fmla="*/ 3973491 h 4287587"/>
                <a:gd name="connsiteX8" fmla="*/ 3973 w 1200047"/>
                <a:gd name="connsiteY8" fmla="*/ 3340094 h 4287587"/>
                <a:gd name="connsiteX9" fmla="*/ 17881 w 1200047"/>
                <a:gd name="connsiteY9" fmla="*/ 3331417 h 4287587"/>
                <a:gd name="connsiteX10" fmla="*/ 312927 w 1200047"/>
                <a:gd name="connsiteY10" fmla="*/ 0 h 4287587"/>
                <a:gd name="connsiteX11" fmla="*/ 881409 w 1200047"/>
                <a:gd name="connsiteY11" fmla="*/ 0 h 4287587"/>
                <a:gd name="connsiteX12" fmla="*/ 1196074 w 1200047"/>
                <a:gd name="connsiteY12" fmla="*/ 314096 h 4287587"/>
                <a:gd name="connsiteX13" fmla="*/ 1196074 w 1200047"/>
                <a:gd name="connsiteY13" fmla="*/ 947493 h 4287587"/>
                <a:gd name="connsiteX14" fmla="*/ 1180428 w 1200047"/>
                <a:gd name="connsiteY14" fmla="*/ 956170 h 4287587"/>
                <a:gd name="connsiteX15" fmla="*/ 598037 w 1200047"/>
                <a:gd name="connsiteY15" fmla="*/ 822549 h 4287587"/>
                <a:gd name="connsiteX16" fmla="*/ 13908 w 1200047"/>
                <a:gd name="connsiteY16" fmla="*/ 956170 h 4287587"/>
                <a:gd name="connsiteX17" fmla="*/ 0 w 1200047"/>
                <a:gd name="connsiteY17" fmla="*/ 947493 h 4287587"/>
                <a:gd name="connsiteX18" fmla="*/ 0 w 1200047"/>
                <a:gd name="connsiteY18" fmla="*/ 314096 h 4287587"/>
                <a:gd name="connsiteX19" fmla="*/ 312927 w 1200047"/>
                <a:gd name="connsiteY19" fmla="*/ 0 h 428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047" h="4287587">
                  <a:moveTo>
                    <a:pt x="17881" y="3331417"/>
                  </a:moveTo>
                  <a:cubicBezTo>
                    <a:pt x="195206" y="3416448"/>
                    <a:pt x="393393" y="3465038"/>
                    <a:pt x="602010" y="3465038"/>
                  </a:cubicBezTo>
                  <a:cubicBezTo>
                    <a:pt x="810628" y="3465038"/>
                    <a:pt x="1008814" y="3416448"/>
                    <a:pt x="1184401" y="3331417"/>
                  </a:cubicBezTo>
                  <a:cubicBezTo>
                    <a:pt x="1191355" y="3327946"/>
                    <a:pt x="1200047" y="3333152"/>
                    <a:pt x="1200047" y="3340094"/>
                  </a:cubicBezTo>
                  <a:cubicBezTo>
                    <a:pt x="1200047" y="3340094"/>
                    <a:pt x="1200047" y="3340094"/>
                    <a:pt x="1200047" y="3973491"/>
                  </a:cubicBezTo>
                  <a:cubicBezTo>
                    <a:pt x="1200047" y="4147025"/>
                    <a:pt x="1059230" y="4287587"/>
                    <a:pt x="885382" y="4287587"/>
                  </a:cubicBezTo>
                  <a:cubicBezTo>
                    <a:pt x="885382" y="4287587"/>
                    <a:pt x="885382" y="4287587"/>
                    <a:pt x="316900" y="4287587"/>
                  </a:cubicBezTo>
                  <a:cubicBezTo>
                    <a:pt x="144790" y="4287587"/>
                    <a:pt x="3973" y="4147025"/>
                    <a:pt x="3973" y="3973491"/>
                  </a:cubicBezTo>
                  <a:cubicBezTo>
                    <a:pt x="3973" y="3973491"/>
                    <a:pt x="3973" y="3973491"/>
                    <a:pt x="3973" y="3340094"/>
                  </a:cubicBezTo>
                  <a:cubicBezTo>
                    <a:pt x="3973" y="3333152"/>
                    <a:pt x="10927" y="3327946"/>
                    <a:pt x="17881" y="3331417"/>
                  </a:cubicBezTo>
                  <a:close/>
                  <a:moveTo>
                    <a:pt x="312927" y="0"/>
                  </a:moveTo>
                  <a:cubicBezTo>
                    <a:pt x="312927" y="0"/>
                    <a:pt x="312927" y="0"/>
                    <a:pt x="881409" y="0"/>
                  </a:cubicBezTo>
                  <a:cubicBezTo>
                    <a:pt x="1055257" y="0"/>
                    <a:pt x="1196074" y="140562"/>
                    <a:pt x="1196074" y="314096"/>
                  </a:cubicBezTo>
                  <a:cubicBezTo>
                    <a:pt x="1196074" y="314096"/>
                    <a:pt x="1196074" y="314096"/>
                    <a:pt x="1196074" y="947493"/>
                  </a:cubicBezTo>
                  <a:cubicBezTo>
                    <a:pt x="1196074" y="954435"/>
                    <a:pt x="1187382" y="959641"/>
                    <a:pt x="1180428" y="956170"/>
                  </a:cubicBezTo>
                  <a:cubicBezTo>
                    <a:pt x="1004841" y="871139"/>
                    <a:pt x="806655" y="822549"/>
                    <a:pt x="598037" y="822549"/>
                  </a:cubicBezTo>
                  <a:cubicBezTo>
                    <a:pt x="389420" y="822549"/>
                    <a:pt x="191233" y="871139"/>
                    <a:pt x="13908" y="956170"/>
                  </a:cubicBezTo>
                  <a:cubicBezTo>
                    <a:pt x="6954" y="959641"/>
                    <a:pt x="0" y="954435"/>
                    <a:pt x="0" y="947493"/>
                  </a:cubicBezTo>
                  <a:cubicBezTo>
                    <a:pt x="0" y="947493"/>
                    <a:pt x="0" y="947493"/>
                    <a:pt x="0" y="314096"/>
                  </a:cubicBezTo>
                  <a:cubicBezTo>
                    <a:pt x="0" y="140562"/>
                    <a:pt x="140817" y="0"/>
                    <a:pt x="312927" y="0"/>
                  </a:cubicBezTo>
                  <a:close/>
                </a:path>
              </a:pathLst>
            </a:custGeom>
            <a:solidFill>
              <a:schemeClr val="bg2">
                <a:lumMod val="9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矩形 27"/>
            <p:cNvSpPr/>
            <p:nvPr/>
          </p:nvSpPr>
          <p:spPr bwMode="auto">
            <a:xfrm>
              <a:off x="5936060" y="2023316"/>
              <a:ext cx="29803" cy="2785540"/>
            </a:xfrm>
            <a:prstGeom prst="rect">
              <a:avLst/>
            </a:prstGeom>
            <a:solidFill>
              <a:schemeClr val="bg2">
                <a:lumMod val="9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9" name="矩形 28"/>
            <p:cNvSpPr/>
            <p:nvPr/>
          </p:nvSpPr>
          <p:spPr bwMode="auto">
            <a:xfrm>
              <a:off x="4587000" y="3415092"/>
              <a:ext cx="2750772" cy="31789"/>
            </a:xfrm>
            <a:prstGeom prst="rect">
              <a:avLst/>
            </a:prstGeom>
            <a:solidFill>
              <a:schemeClr val="bg2">
                <a:lumMod val="9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任意多边形: 形状 29"/>
            <p:cNvSpPr/>
            <p:nvPr/>
          </p:nvSpPr>
          <p:spPr bwMode="auto">
            <a:xfrm>
              <a:off x="4545276" y="2009408"/>
              <a:ext cx="2813356" cy="2810376"/>
            </a:xfrm>
            <a:custGeom>
              <a:avLst/>
              <a:gdLst>
                <a:gd name="T0" fmla="*/ 0 w 1618"/>
                <a:gd name="T1" fmla="*/ 810 h 1619"/>
                <a:gd name="T2" fmla="*/ 809 w 1618"/>
                <a:gd name="T3" fmla="*/ 0 h 1619"/>
                <a:gd name="T4" fmla="*/ 1618 w 1618"/>
                <a:gd name="T5" fmla="*/ 810 h 1619"/>
                <a:gd name="T6" fmla="*/ 809 w 1618"/>
                <a:gd name="T7" fmla="*/ 1619 h 1619"/>
                <a:gd name="T8" fmla="*/ 0 w 1618"/>
                <a:gd name="T9" fmla="*/ 810 h 1619"/>
                <a:gd name="T10" fmla="*/ 1537 w 1618"/>
                <a:gd name="T11" fmla="*/ 810 h 1619"/>
                <a:gd name="T12" fmla="*/ 809 w 1618"/>
                <a:gd name="T13" fmla="*/ 81 h 1619"/>
                <a:gd name="T14" fmla="*/ 80 w 1618"/>
                <a:gd name="T15" fmla="*/ 810 h 1619"/>
                <a:gd name="T16" fmla="*/ 809 w 1618"/>
                <a:gd name="T17" fmla="*/ 1538 h 1619"/>
                <a:gd name="T18" fmla="*/ 1537 w 1618"/>
                <a:gd name="T19" fmla="*/ 81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8" h="1619">
                  <a:moveTo>
                    <a:pt x="0" y="810"/>
                  </a:moveTo>
                  <a:cubicBezTo>
                    <a:pt x="0" y="363"/>
                    <a:pt x="363" y="0"/>
                    <a:pt x="809" y="0"/>
                  </a:cubicBezTo>
                  <a:cubicBezTo>
                    <a:pt x="1255" y="0"/>
                    <a:pt x="1618" y="363"/>
                    <a:pt x="1618" y="810"/>
                  </a:cubicBezTo>
                  <a:cubicBezTo>
                    <a:pt x="1618" y="1256"/>
                    <a:pt x="1255" y="1619"/>
                    <a:pt x="809" y="1619"/>
                  </a:cubicBezTo>
                  <a:cubicBezTo>
                    <a:pt x="363" y="1619"/>
                    <a:pt x="0" y="1256"/>
                    <a:pt x="0" y="810"/>
                  </a:cubicBezTo>
                  <a:close/>
                  <a:moveTo>
                    <a:pt x="1537" y="810"/>
                  </a:moveTo>
                  <a:cubicBezTo>
                    <a:pt x="1537" y="408"/>
                    <a:pt x="1211" y="81"/>
                    <a:pt x="809" y="81"/>
                  </a:cubicBezTo>
                  <a:cubicBezTo>
                    <a:pt x="407" y="81"/>
                    <a:pt x="80" y="408"/>
                    <a:pt x="80" y="810"/>
                  </a:cubicBezTo>
                  <a:cubicBezTo>
                    <a:pt x="80" y="1212"/>
                    <a:pt x="407" y="1538"/>
                    <a:pt x="809" y="1538"/>
                  </a:cubicBezTo>
                  <a:cubicBezTo>
                    <a:pt x="1211" y="1538"/>
                    <a:pt x="1537" y="1212"/>
                    <a:pt x="1537" y="810"/>
                  </a:cubicBezTo>
                  <a:close/>
                </a:path>
              </a:pathLst>
            </a:custGeom>
            <a:solidFill>
              <a:schemeClr val="bg2">
                <a:lumMod val="9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1" name="任意多边形: 形状 30"/>
            <p:cNvSpPr/>
            <p:nvPr/>
          </p:nvSpPr>
          <p:spPr bwMode="auto">
            <a:xfrm>
              <a:off x="4404211" y="1870330"/>
              <a:ext cx="3094494" cy="3089526"/>
            </a:xfrm>
            <a:custGeom>
              <a:avLst/>
              <a:gdLst>
                <a:gd name="T0" fmla="*/ 0 w 1780"/>
                <a:gd name="T1" fmla="*/ 890 h 1780"/>
                <a:gd name="T2" fmla="*/ 890 w 1780"/>
                <a:gd name="T3" fmla="*/ 0 h 1780"/>
                <a:gd name="T4" fmla="*/ 1780 w 1780"/>
                <a:gd name="T5" fmla="*/ 890 h 1780"/>
                <a:gd name="T6" fmla="*/ 890 w 1780"/>
                <a:gd name="T7" fmla="*/ 1780 h 1780"/>
                <a:gd name="T8" fmla="*/ 0 w 1780"/>
                <a:gd name="T9" fmla="*/ 890 h 1780"/>
                <a:gd name="T10" fmla="*/ 1699 w 1780"/>
                <a:gd name="T11" fmla="*/ 890 h 1780"/>
                <a:gd name="T12" fmla="*/ 890 w 1780"/>
                <a:gd name="T13" fmla="*/ 80 h 1780"/>
                <a:gd name="T14" fmla="*/ 80 w 1780"/>
                <a:gd name="T15" fmla="*/ 890 h 1780"/>
                <a:gd name="T16" fmla="*/ 890 w 1780"/>
                <a:gd name="T17" fmla="*/ 1699 h 1780"/>
                <a:gd name="T18" fmla="*/ 1699 w 1780"/>
                <a:gd name="T19" fmla="*/ 89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0" h="1780">
                  <a:moveTo>
                    <a:pt x="0" y="890"/>
                  </a:moveTo>
                  <a:cubicBezTo>
                    <a:pt x="0" y="399"/>
                    <a:pt x="399" y="0"/>
                    <a:pt x="890" y="0"/>
                  </a:cubicBezTo>
                  <a:cubicBezTo>
                    <a:pt x="1381" y="0"/>
                    <a:pt x="1780" y="399"/>
                    <a:pt x="1780" y="890"/>
                  </a:cubicBezTo>
                  <a:cubicBezTo>
                    <a:pt x="1780" y="1381"/>
                    <a:pt x="1381" y="1780"/>
                    <a:pt x="890" y="1780"/>
                  </a:cubicBezTo>
                  <a:cubicBezTo>
                    <a:pt x="399" y="1780"/>
                    <a:pt x="0" y="1381"/>
                    <a:pt x="0" y="890"/>
                  </a:cubicBezTo>
                  <a:close/>
                  <a:moveTo>
                    <a:pt x="1699" y="890"/>
                  </a:moveTo>
                  <a:cubicBezTo>
                    <a:pt x="1699" y="443"/>
                    <a:pt x="1336" y="80"/>
                    <a:pt x="890" y="80"/>
                  </a:cubicBezTo>
                  <a:cubicBezTo>
                    <a:pt x="443" y="80"/>
                    <a:pt x="80" y="443"/>
                    <a:pt x="80" y="890"/>
                  </a:cubicBezTo>
                  <a:cubicBezTo>
                    <a:pt x="80" y="1336"/>
                    <a:pt x="443" y="1699"/>
                    <a:pt x="890" y="1699"/>
                  </a:cubicBezTo>
                  <a:cubicBezTo>
                    <a:pt x="1336" y="1699"/>
                    <a:pt x="1699" y="1336"/>
                    <a:pt x="1699" y="890"/>
                  </a:cubicBezTo>
                  <a:close/>
                </a:path>
              </a:pathLst>
            </a:custGeom>
            <a:solidFill>
              <a:schemeClr val="bg2">
                <a:lumMod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2" name="任意多边形: 形状 31"/>
            <p:cNvSpPr/>
            <p:nvPr/>
          </p:nvSpPr>
          <p:spPr bwMode="auto">
            <a:xfrm>
              <a:off x="5403588" y="1438193"/>
              <a:ext cx="17882" cy="492735"/>
            </a:xfrm>
            <a:custGeom>
              <a:avLst/>
              <a:gdLst>
                <a:gd name="T0" fmla="*/ 5 w 10"/>
                <a:gd name="T1" fmla="*/ 284 h 284"/>
                <a:gd name="T2" fmla="*/ 0 w 10"/>
                <a:gd name="T3" fmla="*/ 279 h 284"/>
                <a:gd name="T4" fmla="*/ 0 w 10"/>
                <a:gd name="T5" fmla="*/ 264 h 284"/>
                <a:gd name="T6" fmla="*/ 5 w 10"/>
                <a:gd name="T7" fmla="*/ 260 h 284"/>
                <a:gd name="T8" fmla="*/ 10 w 10"/>
                <a:gd name="T9" fmla="*/ 264 h 284"/>
                <a:gd name="T10" fmla="*/ 10 w 10"/>
                <a:gd name="T11" fmla="*/ 279 h 284"/>
                <a:gd name="T12" fmla="*/ 5 w 10"/>
                <a:gd name="T13" fmla="*/ 284 h 284"/>
                <a:gd name="T14" fmla="*/ 5 w 10"/>
                <a:gd name="T15" fmla="*/ 240 h 284"/>
                <a:gd name="T16" fmla="*/ 0 w 10"/>
                <a:gd name="T17" fmla="*/ 236 h 284"/>
                <a:gd name="T18" fmla="*/ 0 w 10"/>
                <a:gd name="T19" fmla="*/ 221 h 284"/>
                <a:gd name="T20" fmla="*/ 5 w 10"/>
                <a:gd name="T21" fmla="*/ 216 h 284"/>
                <a:gd name="T22" fmla="*/ 10 w 10"/>
                <a:gd name="T23" fmla="*/ 221 h 284"/>
                <a:gd name="T24" fmla="*/ 10 w 10"/>
                <a:gd name="T25" fmla="*/ 236 h 284"/>
                <a:gd name="T26" fmla="*/ 5 w 10"/>
                <a:gd name="T27" fmla="*/ 240 h 284"/>
                <a:gd name="T28" fmla="*/ 5 w 10"/>
                <a:gd name="T29" fmla="*/ 197 h 284"/>
                <a:gd name="T30" fmla="*/ 0 w 10"/>
                <a:gd name="T31" fmla="*/ 192 h 284"/>
                <a:gd name="T32" fmla="*/ 0 w 10"/>
                <a:gd name="T33" fmla="*/ 178 h 284"/>
                <a:gd name="T34" fmla="*/ 5 w 10"/>
                <a:gd name="T35" fmla="*/ 173 h 284"/>
                <a:gd name="T36" fmla="*/ 10 w 10"/>
                <a:gd name="T37" fmla="*/ 178 h 284"/>
                <a:gd name="T38" fmla="*/ 10 w 10"/>
                <a:gd name="T39" fmla="*/ 192 h 284"/>
                <a:gd name="T40" fmla="*/ 5 w 10"/>
                <a:gd name="T41" fmla="*/ 197 h 284"/>
                <a:gd name="T42" fmla="*/ 5 w 10"/>
                <a:gd name="T43" fmla="*/ 154 h 284"/>
                <a:gd name="T44" fmla="*/ 0 w 10"/>
                <a:gd name="T45" fmla="*/ 149 h 284"/>
                <a:gd name="T46" fmla="*/ 0 w 10"/>
                <a:gd name="T47" fmla="*/ 135 h 284"/>
                <a:gd name="T48" fmla="*/ 5 w 10"/>
                <a:gd name="T49" fmla="*/ 130 h 284"/>
                <a:gd name="T50" fmla="*/ 10 w 10"/>
                <a:gd name="T51" fmla="*/ 135 h 284"/>
                <a:gd name="T52" fmla="*/ 10 w 10"/>
                <a:gd name="T53" fmla="*/ 149 h 284"/>
                <a:gd name="T54" fmla="*/ 5 w 10"/>
                <a:gd name="T55" fmla="*/ 154 h 284"/>
                <a:gd name="T56" fmla="*/ 5 w 10"/>
                <a:gd name="T57" fmla="*/ 111 h 284"/>
                <a:gd name="T58" fmla="*/ 0 w 10"/>
                <a:gd name="T59" fmla="*/ 106 h 284"/>
                <a:gd name="T60" fmla="*/ 0 w 10"/>
                <a:gd name="T61" fmla="*/ 92 h 284"/>
                <a:gd name="T62" fmla="*/ 5 w 10"/>
                <a:gd name="T63" fmla="*/ 87 h 284"/>
                <a:gd name="T64" fmla="*/ 10 w 10"/>
                <a:gd name="T65" fmla="*/ 92 h 284"/>
                <a:gd name="T66" fmla="*/ 10 w 10"/>
                <a:gd name="T67" fmla="*/ 106 h 284"/>
                <a:gd name="T68" fmla="*/ 5 w 10"/>
                <a:gd name="T69" fmla="*/ 111 h 284"/>
                <a:gd name="T70" fmla="*/ 5 w 10"/>
                <a:gd name="T71" fmla="*/ 68 h 284"/>
                <a:gd name="T72" fmla="*/ 0 w 10"/>
                <a:gd name="T73" fmla="*/ 63 h 284"/>
                <a:gd name="T74" fmla="*/ 0 w 10"/>
                <a:gd name="T75" fmla="*/ 48 h 284"/>
                <a:gd name="T76" fmla="*/ 5 w 10"/>
                <a:gd name="T77" fmla="*/ 44 h 284"/>
                <a:gd name="T78" fmla="*/ 10 w 10"/>
                <a:gd name="T79" fmla="*/ 48 h 284"/>
                <a:gd name="T80" fmla="*/ 10 w 10"/>
                <a:gd name="T81" fmla="*/ 63 h 284"/>
                <a:gd name="T82" fmla="*/ 5 w 10"/>
                <a:gd name="T83" fmla="*/ 68 h 284"/>
                <a:gd name="T84" fmla="*/ 5 w 10"/>
                <a:gd name="T85" fmla="*/ 24 h 284"/>
                <a:gd name="T86" fmla="*/ 0 w 10"/>
                <a:gd name="T87" fmla="*/ 20 h 284"/>
                <a:gd name="T88" fmla="*/ 0 w 10"/>
                <a:gd name="T89" fmla="*/ 5 h 284"/>
                <a:gd name="T90" fmla="*/ 5 w 10"/>
                <a:gd name="T91" fmla="*/ 0 h 284"/>
                <a:gd name="T92" fmla="*/ 10 w 10"/>
                <a:gd name="T93" fmla="*/ 5 h 284"/>
                <a:gd name="T94" fmla="*/ 10 w 10"/>
                <a:gd name="T95" fmla="*/ 20 h 284"/>
                <a:gd name="T96" fmla="*/ 5 w 10"/>
                <a:gd name="T97" fmla="*/ 2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284">
                  <a:moveTo>
                    <a:pt x="5" y="284"/>
                  </a:moveTo>
                  <a:cubicBezTo>
                    <a:pt x="2" y="284"/>
                    <a:pt x="0" y="281"/>
                    <a:pt x="0" y="279"/>
                  </a:cubicBezTo>
                  <a:cubicBezTo>
                    <a:pt x="0" y="264"/>
                    <a:pt x="0" y="264"/>
                    <a:pt x="0" y="264"/>
                  </a:cubicBezTo>
                  <a:cubicBezTo>
                    <a:pt x="0" y="262"/>
                    <a:pt x="2" y="260"/>
                    <a:pt x="5" y="260"/>
                  </a:cubicBezTo>
                  <a:cubicBezTo>
                    <a:pt x="7" y="260"/>
                    <a:pt x="10" y="262"/>
                    <a:pt x="10" y="264"/>
                  </a:cubicBezTo>
                  <a:cubicBezTo>
                    <a:pt x="10" y="279"/>
                    <a:pt x="10" y="279"/>
                    <a:pt x="10" y="279"/>
                  </a:cubicBezTo>
                  <a:cubicBezTo>
                    <a:pt x="10" y="281"/>
                    <a:pt x="7" y="284"/>
                    <a:pt x="5" y="284"/>
                  </a:cubicBezTo>
                  <a:close/>
                  <a:moveTo>
                    <a:pt x="5" y="240"/>
                  </a:moveTo>
                  <a:cubicBezTo>
                    <a:pt x="2" y="240"/>
                    <a:pt x="0" y="238"/>
                    <a:pt x="0" y="236"/>
                  </a:cubicBezTo>
                  <a:cubicBezTo>
                    <a:pt x="0" y="221"/>
                    <a:pt x="0" y="221"/>
                    <a:pt x="0" y="221"/>
                  </a:cubicBezTo>
                  <a:cubicBezTo>
                    <a:pt x="0" y="219"/>
                    <a:pt x="2" y="216"/>
                    <a:pt x="5" y="216"/>
                  </a:cubicBezTo>
                  <a:cubicBezTo>
                    <a:pt x="7" y="216"/>
                    <a:pt x="10" y="219"/>
                    <a:pt x="10" y="221"/>
                  </a:cubicBezTo>
                  <a:cubicBezTo>
                    <a:pt x="10" y="236"/>
                    <a:pt x="10" y="236"/>
                    <a:pt x="10" y="236"/>
                  </a:cubicBezTo>
                  <a:cubicBezTo>
                    <a:pt x="10" y="238"/>
                    <a:pt x="7" y="240"/>
                    <a:pt x="5" y="240"/>
                  </a:cubicBezTo>
                  <a:close/>
                  <a:moveTo>
                    <a:pt x="5" y="197"/>
                  </a:moveTo>
                  <a:cubicBezTo>
                    <a:pt x="2" y="197"/>
                    <a:pt x="0" y="195"/>
                    <a:pt x="0" y="192"/>
                  </a:cubicBezTo>
                  <a:cubicBezTo>
                    <a:pt x="0" y="178"/>
                    <a:pt x="0" y="178"/>
                    <a:pt x="0" y="178"/>
                  </a:cubicBezTo>
                  <a:cubicBezTo>
                    <a:pt x="0" y="175"/>
                    <a:pt x="2" y="173"/>
                    <a:pt x="5" y="173"/>
                  </a:cubicBezTo>
                  <a:cubicBezTo>
                    <a:pt x="7" y="173"/>
                    <a:pt x="10" y="175"/>
                    <a:pt x="10" y="178"/>
                  </a:cubicBezTo>
                  <a:cubicBezTo>
                    <a:pt x="10" y="192"/>
                    <a:pt x="10" y="192"/>
                    <a:pt x="10" y="192"/>
                  </a:cubicBezTo>
                  <a:cubicBezTo>
                    <a:pt x="10" y="195"/>
                    <a:pt x="7" y="197"/>
                    <a:pt x="5" y="197"/>
                  </a:cubicBezTo>
                  <a:close/>
                  <a:moveTo>
                    <a:pt x="5" y="154"/>
                  </a:moveTo>
                  <a:cubicBezTo>
                    <a:pt x="2" y="154"/>
                    <a:pt x="0" y="152"/>
                    <a:pt x="0" y="149"/>
                  </a:cubicBezTo>
                  <a:cubicBezTo>
                    <a:pt x="0" y="135"/>
                    <a:pt x="0" y="135"/>
                    <a:pt x="0" y="135"/>
                  </a:cubicBezTo>
                  <a:cubicBezTo>
                    <a:pt x="0" y="132"/>
                    <a:pt x="2" y="130"/>
                    <a:pt x="5" y="130"/>
                  </a:cubicBezTo>
                  <a:cubicBezTo>
                    <a:pt x="7" y="130"/>
                    <a:pt x="10" y="132"/>
                    <a:pt x="10" y="135"/>
                  </a:cubicBezTo>
                  <a:cubicBezTo>
                    <a:pt x="10" y="149"/>
                    <a:pt x="10" y="149"/>
                    <a:pt x="10" y="149"/>
                  </a:cubicBezTo>
                  <a:cubicBezTo>
                    <a:pt x="10" y="152"/>
                    <a:pt x="7" y="154"/>
                    <a:pt x="5" y="154"/>
                  </a:cubicBezTo>
                  <a:close/>
                  <a:moveTo>
                    <a:pt x="5" y="111"/>
                  </a:moveTo>
                  <a:cubicBezTo>
                    <a:pt x="2" y="111"/>
                    <a:pt x="0" y="109"/>
                    <a:pt x="0" y="106"/>
                  </a:cubicBezTo>
                  <a:cubicBezTo>
                    <a:pt x="0" y="92"/>
                    <a:pt x="0" y="92"/>
                    <a:pt x="0" y="92"/>
                  </a:cubicBezTo>
                  <a:cubicBezTo>
                    <a:pt x="0" y="89"/>
                    <a:pt x="2" y="87"/>
                    <a:pt x="5" y="87"/>
                  </a:cubicBezTo>
                  <a:cubicBezTo>
                    <a:pt x="7" y="87"/>
                    <a:pt x="10" y="89"/>
                    <a:pt x="10" y="92"/>
                  </a:cubicBezTo>
                  <a:cubicBezTo>
                    <a:pt x="10" y="106"/>
                    <a:pt x="10" y="106"/>
                    <a:pt x="10" y="106"/>
                  </a:cubicBezTo>
                  <a:cubicBezTo>
                    <a:pt x="10" y="109"/>
                    <a:pt x="7" y="111"/>
                    <a:pt x="5" y="111"/>
                  </a:cubicBezTo>
                  <a:close/>
                  <a:moveTo>
                    <a:pt x="5" y="68"/>
                  </a:moveTo>
                  <a:cubicBezTo>
                    <a:pt x="2" y="68"/>
                    <a:pt x="0" y="65"/>
                    <a:pt x="0" y="63"/>
                  </a:cubicBezTo>
                  <a:cubicBezTo>
                    <a:pt x="0" y="48"/>
                    <a:pt x="0" y="48"/>
                    <a:pt x="0" y="48"/>
                  </a:cubicBezTo>
                  <a:cubicBezTo>
                    <a:pt x="0" y="46"/>
                    <a:pt x="2" y="44"/>
                    <a:pt x="5" y="44"/>
                  </a:cubicBezTo>
                  <a:cubicBezTo>
                    <a:pt x="7" y="44"/>
                    <a:pt x="10" y="46"/>
                    <a:pt x="10" y="48"/>
                  </a:cubicBezTo>
                  <a:cubicBezTo>
                    <a:pt x="10" y="63"/>
                    <a:pt x="10" y="63"/>
                    <a:pt x="10" y="63"/>
                  </a:cubicBezTo>
                  <a:cubicBezTo>
                    <a:pt x="10" y="65"/>
                    <a:pt x="7" y="68"/>
                    <a:pt x="5" y="68"/>
                  </a:cubicBezTo>
                  <a:close/>
                  <a:moveTo>
                    <a:pt x="5" y="24"/>
                  </a:moveTo>
                  <a:cubicBezTo>
                    <a:pt x="2" y="24"/>
                    <a:pt x="0" y="22"/>
                    <a:pt x="0" y="20"/>
                  </a:cubicBezTo>
                  <a:cubicBezTo>
                    <a:pt x="0" y="5"/>
                    <a:pt x="0" y="5"/>
                    <a:pt x="0" y="5"/>
                  </a:cubicBezTo>
                  <a:cubicBezTo>
                    <a:pt x="0" y="3"/>
                    <a:pt x="2" y="0"/>
                    <a:pt x="5" y="0"/>
                  </a:cubicBezTo>
                  <a:cubicBezTo>
                    <a:pt x="7" y="0"/>
                    <a:pt x="10" y="3"/>
                    <a:pt x="10" y="5"/>
                  </a:cubicBezTo>
                  <a:cubicBezTo>
                    <a:pt x="10" y="20"/>
                    <a:pt x="10" y="20"/>
                    <a:pt x="10" y="20"/>
                  </a:cubicBezTo>
                  <a:cubicBezTo>
                    <a:pt x="10" y="22"/>
                    <a:pt x="7"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3" name="任意多边形: 形状 32"/>
            <p:cNvSpPr/>
            <p:nvPr/>
          </p:nvSpPr>
          <p:spPr bwMode="auto">
            <a:xfrm>
              <a:off x="6459591" y="1438193"/>
              <a:ext cx="16888" cy="492735"/>
            </a:xfrm>
            <a:custGeom>
              <a:avLst/>
              <a:gdLst>
                <a:gd name="T0" fmla="*/ 5 w 10"/>
                <a:gd name="T1" fmla="*/ 284 h 284"/>
                <a:gd name="T2" fmla="*/ 0 w 10"/>
                <a:gd name="T3" fmla="*/ 279 h 284"/>
                <a:gd name="T4" fmla="*/ 0 w 10"/>
                <a:gd name="T5" fmla="*/ 264 h 284"/>
                <a:gd name="T6" fmla="*/ 5 w 10"/>
                <a:gd name="T7" fmla="*/ 260 h 284"/>
                <a:gd name="T8" fmla="*/ 10 w 10"/>
                <a:gd name="T9" fmla="*/ 264 h 284"/>
                <a:gd name="T10" fmla="*/ 10 w 10"/>
                <a:gd name="T11" fmla="*/ 279 h 284"/>
                <a:gd name="T12" fmla="*/ 5 w 10"/>
                <a:gd name="T13" fmla="*/ 284 h 284"/>
                <a:gd name="T14" fmla="*/ 5 w 10"/>
                <a:gd name="T15" fmla="*/ 240 h 284"/>
                <a:gd name="T16" fmla="*/ 0 w 10"/>
                <a:gd name="T17" fmla="*/ 236 h 284"/>
                <a:gd name="T18" fmla="*/ 0 w 10"/>
                <a:gd name="T19" fmla="*/ 221 h 284"/>
                <a:gd name="T20" fmla="*/ 5 w 10"/>
                <a:gd name="T21" fmla="*/ 216 h 284"/>
                <a:gd name="T22" fmla="*/ 10 w 10"/>
                <a:gd name="T23" fmla="*/ 221 h 284"/>
                <a:gd name="T24" fmla="*/ 10 w 10"/>
                <a:gd name="T25" fmla="*/ 236 h 284"/>
                <a:gd name="T26" fmla="*/ 5 w 10"/>
                <a:gd name="T27" fmla="*/ 240 h 284"/>
                <a:gd name="T28" fmla="*/ 5 w 10"/>
                <a:gd name="T29" fmla="*/ 197 h 284"/>
                <a:gd name="T30" fmla="*/ 0 w 10"/>
                <a:gd name="T31" fmla="*/ 192 h 284"/>
                <a:gd name="T32" fmla="*/ 0 w 10"/>
                <a:gd name="T33" fmla="*/ 178 h 284"/>
                <a:gd name="T34" fmla="*/ 5 w 10"/>
                <a:gd name="T35" fmla="*/ 173 h 284"/>
                <a:gd name="T36" fmla="*/ 10 w 10"/>
                <a:gd name="T37" fmla="*/ 178 h 284"/>
                <a:gd name="T38" fmla="*/ 10 w 10"/>
                <a:gd name="T39" fmla="*/ 192 h 284"/>
                <a:gd name="T40" fmla="*/ 5 w 10"/>
                <a:gd name="T41" fmla="*/ 197 h 284"/>
                <a:gd name="T42" fmla="*/ 5 w 10"/>
                <a:gd name="T43" fmla="*/ 154 h 284"/>
                <a:gd name="T44" fmla="*/ 0 w 10"/>
                <a:gd name="T45" fmla="*/ 149 h 284"/>
                <a:gd name="T46" fmla="*/ 0 w 10"/>
                <a:gd name="T47" fmla="*/ 135 h 284"/>
                <a:gd name="T48" fmla="*/ 5 w 10"/>
                <a:gd name="T49" fmla="*/ 130 h 284"/>
                <a:gd name="T50" fmla="*/ 10 w 10"/>
                <a:gd name="T51" fmla="*/ 135 h 284"/>
                <a:gd name="T52" fmla="*/ 10 w 10"/>
                <a:gd name="T53" fmla="*/ 149 h 284"/>
                <a:gd name="T54" fmla="*/ 5 w 10"/>
                <a:gd name="T55" fmla="*/ 154 h 284"/>
                <a:gd name="T56" fmla="*/ 5 w 10"/>
                <a:gd name="T57" fmla="*/ 111 h 284"/>
                <a:gd name="T58" fmla="*/ 0 w 10"/>
                <a:gd name="T59" fmla="*/ 106 h 284"/>
                <a:gd name="T60" fmla="*/ 0 w 10"/>
                <a:gd name="T61" fmla="*/ 92 h 284"/>
                <a:gd name="T62" fmla="*/ 5 w 10"/>
                <a:gd name="T63" fmla="*/ 87 h 284"/>
                <a:gd name="T64" fmla="*/ 10 w 10"/>
                <a:gd name="T65" fmla="*/ 92 h 284"/>
                <a:gd name="T66" fmla="*/ 10 w 10"/>
                <a:gd name="T67" fmla="*/ 106 h 284"/>
                <a:gd name="T68" fmla="*/ 5 w 10"/>
                <a:gd name="T69" fmla="*/ 111 h 284"/>
                <a:gd name="T70" fmla="*/ 5 w 10"/>
                <a:gd name="T71" fmla="*/ 68 h 284"/>
                <a:gd name="T72" fmla="*/ 0 w 10"/>
                <a:gd name="T73" fmla="*/ 63 h 284"/>
                <a:gd name="T74" fmla="*/ 0 w 10"/>
                <a:gd name="T75" fmla="*/ 48 h 284"/>
                <a:gd name="T76" fmla="*/ 5 w 10"/>
                <a:gd name="T77" fmla="*/ 44 h 284"/>
                <a:gd name="T78" fmla="*/ 10 w 10"/>
                <a:gd name="T79" fmla="*/ 48 h 284"/>
                <a:gd name="T80" fmla="*/ 10 w 10"/>
                <a:gd name="T81" fmla="*/ 63 h 284"/>
                <a:gd name="T82" fmla="*/ 5 w 10"/>
                <a:gd name="T83" fmla="*/ 68 h 284"/>
                <a:gd name="T84" fmla="*/ 5 w 10"/>
                <a:gd name="T85" fmla="*/ 24 h 284"/>
                <a:gd name="T86" fmla="*/ 0 w 10"/>
                <a:gd name="T87" fmla="*/ 20 h 284"/>
                <a:gd name="T88" fmla="*/ 0 w 10"/>
                <a:gd name="T89" fmla="*/ 5 h 284"/>
                <a:gd name="T90" fmla="*/ 5 w 10"/>
                <a:gd name="T91" fmla="*/ 0 h 284"/>
                <a:gd name="T92" fmla="*/ 10 w 10"/>
                <a:gd name="T93" fmla="*/ 5 h 284"/>
                <a:gd name="T94" fmla="*/ 10 w 10"/>
                <a:gd name="T95" fmla="*/ 20 h 284"/>
                <a:gd name="T96" fmla="*/ 5 w 10"/>
                <a:gd name="T97" fmla="*/ 2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284">
                  <a:moveTo>
                    <a:pt x="5" y="284"/>
                  </a:moveTo>
                  <a:cubicBezTo>
                    <a:pt x="2" y="284"/>
                    <a:pt x="0" y="281"/>
                    <a:pt x="0" y="279"/>
                  </a:cubicBezTo>
                  <a:cubicBezTo>
                    <a:pt x="0" y="264"/>
                    <a:pt x="0" y="264"/>
                    <a:pt x="0" y="264"/>
                  </a:cubicBezTo>
                  <a:cubicBezTo>
                    <a:pt x="0" y="262"/>
                    <a:pt x="2" y="260"/>
                    <a:pt x="5" y="260"/>
                  </a:cubicBezTo>
                  <a:cubicBezTo>
                    <a:pt x="8" y="260"/>
                    <a:pt x="10" y="262"/>
                    <a:pt x="10" y="264"/>
                  </a:cubicBezTo>
                  <a:cubicBezTo>
                    <a:pt x="10" y="279"/>
                    <a:pt x="10" y="279"/>
                    <a:pt x="10" y="279"/>
                  </a:cubicBezTo>
                  <a:cubicBezTo>
                    <a:pt x="10" y="281"/>
                    <a:pt x="8" y="284"/>
                    <a:pt x="5" y="284"/>
                  </a:cubicBezTo>
                  <a:close/>
                  <a:moveTo>
                    <a:pt x="5" y="240"/>
                  </a:moveTo>
                  <a:cubicBezTo>
                    <a:pt x="2" y="240"/>
                    <a:pt x="0" y="238"/>
                    <a:pt x="0" y="236"/>
                  </a:cubicBezTo>
                  <a:cubicBezTo>
                    <a:pt x="0" y="221"/>
                    <a:pt x="0" y="221"/>
                    <a:pt x="0" y="221"/>
                  </a:cubicBezTo>
                  <a:cubicBezTo>
                    <a:pt x="0" y="219"/>
                    <a:pt x="2" y="216"/>
                    <a:pt x="5" y="216"/>
                  </a:cubicBezTo>
                  <a:cubicBezTo>
                    <a:pt x="8" y="216"/>
                    <a:pt x="10" y="219"/>
                    <a:pt x="10" y="221"/>
                  </a:cubicBezTo>
                  <a:cubicBezTo>
                    <a:pt x="10" y="236"/>
                    <a:pt x="10" y="236"/>
                    <a:pt x="10" y="236"/>
                  </a:cubicBezTo>
                  <a:cubicBezTo>
                    <a:pt x="10" y="238"/>
                    <a:pt x="8" y="240"/>
                    <a:pt x="5" y="240"/>
                  </a:cubicBezTo>
                  <a:close/>
                  <a:moveTo>
                    <a:pt x="5" y="197"/>
                  </a:moveTo>
                  <a:cubicBezTo>
                    <a:pt x="2" y="197"/>
                    <a:pt x="0" y="195"/>
                    <a:pt x="0" y="192"/>
                  </a:cubicBezTo>
                  <a:cubicBezTo>
                    <a:pt x="0" y="178"/>
                    <a:pt x="0" y="178"/>
                    <a:pt x="0" y="178"/>
                  </a:cubicBezTo>
                  <a:cubicBezTo>
                    <a:pt x="0" y="175"/>
                    <a:pt x="2" y="173"/>
                    <a:pt x="5" y="173"/>
                  </a:cubicBezTo>
                  <a:cubicBezTo>
                    <a:pt x="8" y="173"/>
                    <a:pt x="10" y="175"/>
                    <a:pt x="10" y="178"/>
                  </a:cubicBezTo>
                  <a:cubicBezTo>
                    <a:pt x="10" y="192"/>
                    <a:pt x="10" y="192"/>
                    <a:pt x="10" y="192"/>
                  </a:cubicBezTo>
                  <a:cubicBezTo>
                    <a:pt x="10" y="195"/>
                    <a:pt x="8" y="197"/>
                    <a:pt x="5" y="197"/>
                  </a:cubicBezTo>
                  <a:close/>
                  <a:moveTo>
                    <a:pt x="5" y="154"/>
                  </a:moveTo>
                  <a:cubicBezTo>
                    <a:pt x="2" y="154"/>
                    <a:pt x="0" y="152"/>
                    <a:pt x="0" y="149"/>
                  </a:cubicBezTo>
                  <a:cubicBezTo>
                    <a:pt x="0" y="135"/>
                    <a:pt x="0" y="135"/>
                    <a:pt x="0" y="135"/>
                  </a:cubicBezTo>
                  <a:cubicBezTo>
                    <a:pt x="0" y="132"/>
                    <a:pt x="2" y="130"/>
                    <a:pt x="5" y="130"/>
                  </a:cubicBezTo>
                  <a:cubicBezTo>
                    <a:pt x="8" y="130"/>
                    <a:pt x="10" y="132"/>
                    <a:pt x="10" y="135"/>
                  </a:cubicBezTo>
                  <a:cubicBezTo>
                    <a:pt x="10" y="149"/>
                    <a:pt x="10" y="149"/>
                    <a:pt x="10" y="149"/>
                  </a:cubicBezTo>
                  <a:cubicBezTo>
                    <a:pt x="10" y="152"/>
                    <a:pt x="8" y="154"/>
                    <a:pt x="5" y="154"/>
                  </a:cubicBezTo>
                  <a:close/>
                  <a:moveTo>
                    <a:pt x="5" y="111"/>
                  </a:moveTo>
                  <a:cubicBezTo>
                    <a:pt x="2" y="111"/>
                    <a:pt x="0" y="109"/>
                    <a:pt x="0" y="106"/>
                  </a:cubicBezTo>
                  <a:cubicBezTo>
                    <a:pt x="0" y="92"/>
                    <a:pt x="0" y="92"/>
                    <a:pt x="0" y="92"/>
                  </a:cubicBezTo>
                  <a:cubicBezTo>
                    <a:pt x="0" y="89"/>
                    <a:pt x="2" y="87"/>
                    <a:pt x="5" y="87"/>
                  </a:cubicBezTo>
                  <a:cubicBezTo>
                    <a:pt x="8" y="87"/>
                    <a:pt x="10" y="89"/>
                    <a:pt x="10" y="92"/>
                  </a:cubicBezTo>
                  <a:cubicBezTo>
                    <a:pt x="10" y="106"/>
                    <a:pt x="10" y="106"/>
                    <a:pt x="10" y="106"/>
                  </a:cubicBezTo>
                  <a:cubicBezTo>
                    <a:pt x="10" y="109"/>
                    <a:pt x="8" y="111"/>
                    <a:pt x="5" y="111"/>
                  </a:cubicBezTo>
                  <a:close/>
                  <a:moveTo>
                    <a:pt x="5" y="68"/>
                  </a:moveTo>
                  <a:cubicBezTo>
                    <a:pt x="2" y="68"/>
                    <a:pt x="0" y="65"/>
                    <a:pt x="0" y="63"/>
                  </a:cubicBezTo>
                  <a:cubicBezTo>
                    <a:pt x="0" y="48"/>
                    <a:pt x="0" y="48"/>
                    <a:pt x="0" y="48"/>
                  </a:cubicBezTo>
                  <a:cubicBezTo>
                    <a:pt x="0" y="46"/>
                    <a:pt x="2" y="44"/>
                    <a:pt x="5" y="44"/>
                  </a:cubicBezTo>
                  <a:cubicBezTo>
                    <a:pt x="8" y="44"/>
                    <a:pt x="10" y="46"/>
                    <a:pt x="10" y="48"/>
                  </a:cubicBezTo>
                  <a:cubicBezTo>
                    <a:pt x="10" y="63"/>
                    <a:pt x="10" y="63"/>
                    <a:pt x="10" y="63"/>
                  </a:cubicBezTo>
                  <a:cubicBezTo>
                    <a:pt x="10" y="65"/>
                    <a:pt x="8" y="68"/>
                    <a:pt x="5" y="68"/>
                  </a:cubicBezTo>
                  <a:close/>
                  <a:moveTo>
                    <a:pt x="5" y="24"/>
                  </a:moveTo>
                  <a:cubicBezTo>
                    <a:pt x="2" y="24"/>
                    <a:pt x="0" y="22"/>
                    <a:pt x="0" y="20"/>
                  </a:cubicBezTo>
                  <a:cubicBezTo>
                    <a:pt x="0" y="5"/>
                    <a:pt x="0" y="5"/>
                    <a:pt x="0" y="5"/>
                  </a:cubicBezTo>
                  <a:cubicBezTo>
                    <a:pt x="0" y="3"/>
                    <a:pt x="2" y="0"/>
                    <a:pt x="5" y="0"/>
                  </a:cubicBezTo>
                  <a:cubicBezTo>
                    <a:pt x="8" y="0"/>
                    <a:pt x="10" y="3"/>
                    <a:pt x="10" y="5"/>
                  </a:cubicBezTo>
                  <a:cubicBezTo>
                    <a:pt x="10" y="20"/>
                    <a:pt x="10" y="20"/>
                    <a:pt x="10" y="20"/>
                  </a:cubicBezTo>
                  <a:cubicBezTo>
                    <a:pt x="10" y="22"/>
                    <a:pt x="8"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4" name="任意多边形: 形状 33"/>
            <p:cNvSpPr/>
            <p:nvPr/>
          </p:nvSpPr>
          <p:spPr bwMode="auto">
            <a:xfrm>
              <a:off x="5403588" y="4920119"/>
              <a:ext cx="17882" cy="491742"/>
            </a:xfrm>
            <a:custGeom>
              <a:avLst/>
              <a:gdLst>
                <a:gd name="T0" fmla="*/ 5 w 10"/>
                <a:gd name="T1" fmla="*/ 283 h 283"/>
                <a:gd name="T2" fmla="*/ 0 w 10"/>
                <a:gd name="T3" fmla="*/ 278 h 283"/>
                <a:gd name="T4" fmla="*/ 0 w 10"/>
                <a:gd name="T5" fmla="*/ 264 h 283"/>
                <a:gd name="T6" fmla="*/ 5 w 10"/>
                <a:gd name="T7" fmla="*/ 259 h 283"/>
                <a:gd name="T8" fmla="*/ 10 w 10"/>
                <a:gd name="T9" fmla="*/ 264 h 283"/>
                <a:gd name="T10" fmla="*/ 10 w 10"/>
                <a:gd name="T11" fmla="*/ 278 h 283"/>
                <a:gd name="T12" fmla="*/ 5 w 10"/>
                <a:gd name="T13" fmla="*/ 283 h 283"/>
                <a:gd name="T14" fmla="*/ 5 w 10"/>
                <a:gd name="T15" fmla="*/ 240 h 283"/>
                <a:gd name="T16" fmla="*/ 0 w 10"/>
                <a:gd name="T17" fmla="*/ 235 h 283"/>
                <a:gd name="T18" fmla="*/ 0 w 10"/>
                <a:gd name="T19" fmla="*/ 220 h 283"/>
                <a:gd name="T20" fmla="*/ 5 w 10"/>
                <a:gd name="T21" fmla="*/ 216 h 283"/>
                <a:gd name="T22" fmla="*/ 10 w 10"/>
                <a:gd name="T23" fmla="*/ 220 h 283"/>
                <a:gd name="T24" fmla="*/ 10 w 10"/>
                <a:gd name="T25" fmla="*/ 235 h 283"/>
                <a:gd name="T26" fmla="*/ 5 w 10"/>
                <a:gd name="T27" fmla="*/ 240 h 283"/>
                <a:gd name="T28" fmla="*/ 5 w 10"/>
                <a:gd name="T29" fmla="*/ 196 h 283"/>
                <a:gd name="T30" fmla="*/ 0 w 10"/>
                <a:gd name="T31" fmla="*/ 192 h 283"/>
                <a:gd name="T32" fmla="*/ 0 w 10"/>
                <a:gd name="T33" fmla="*/ 177 h 283"/>
                <a:gd name="T34" fmla="*/ 5 w 10"/>
                <a:gd name="T35" fmla="*/ 172 h 283"/>
                <a:gd name="T36" fmla="*/ 10 w 10"/>
                <a:gd name="T37" fmla="*/ 177 h 283"/>
                <a:gd name="T38" fmla="*/ 10 w 10"/>
                <a:gd name="T39" fmla="*/ 192 h 283"/>
                <a:gd name="T40" fmla="*/ 5 w 10"/>
                <a:gd name="T41" fmla="*/ 196 h 283"/>
                <a:gd name="T42" fmla="*/ 5 w 10"/>
                <a:gd name="T43" fmla="*/ 153 h 283"/>
                <a:gd name="T44" fmla="*/ 0 w 10"/>
                <a:gd name="T45" fmla="*/ 148 h 283"/>
                <a:gd name="T46" fmla="*/ 0 w 10"/>
                <a:gd name="T47" fmla="*/ 134 h 283"/>
                <a:gd name="T48" fmla="*/ 5 w 10"/>
                <a:gd name="T49" fmla="*/ 129 h 283"/>
                <a:gd name="T50" fmla="*/ 10 w 10"/>
                <a:gd name="T51" fmla="*/ 134 h 283"/>
                <a:gd name="T52" fmla="*/ 10 w 10"/>
                <a:gd name="T53" fmla="*/ 148 h 283"/>
                <a:gd name="T54" fmla="*/ 5 w 10"/>
                <a:gd name="T55" fmla="*/ 153 h 283"/>
                <a:gd name="T56" fmla="*/ 5 w 10"/>
                <a:gd name="T57" fmla="*/ 110 h 283"/>
                <a:gd name="T58" fmla="*/ 0 w 10"/>
                <a:gd name="T59" fmla="*/ 105 h 283"/>
                <a:gd name="T60" fmla="*/ 0 w 10"/>
                <a:gd name="T61" fmla="*/ 91 h 283"/>
                <a:gd name="T62" fmla="*/ 5 w 10"/>
                <a:gd name="T63" fmla="*/ 86 h 283"/>
                <a:gd name="T64" fmla="*/ 10 w 10"/>
                <a:gd name="T65" fmla="*/ 91 h 283"/>
                <a:gd name="T66" fmla="*/ 10 w 10"/>
                <a:gd name="T67" fmla="*/ 105 h 283"/>
                <a:gd name="T68" fmla="*/ 5 w 10"/>
                <a:gd name="T69" fmla="*/ 110 h 283"/>
                <a:gd name="T70" fmla="*/ 5 w 10"/>
                <a:gd name="T71" fmla="*/ 67 h 283"/>
                <a:gd name="T72" fmla="*/ 0 w 10"/>
                <a:gd name="T73" fmla="*/ 62 h 283"/>
                <a:gd name="T74" fmla="*/ 0 w 10"/>
                <a:gd name="T75" fmla="*/ 48 h 283"/>
                <a:gd name="T76" fmla="*/ 5 w 10"/>
                <a:gd name="T77" fmla="*/ 43 h 283"/>
                <a:gd name="T78" fmla="*/ 10 w 10"/>
                <a:gd name="T79" fmla="*/ 48 h 283"/>
                <a:gd name="T80" fmla="*/ 10 w 10"/>
                <a:gd name="T81" fmla="*/ 62 h 283"/>
                <a:gd name="T82" fmla="*/ 5 w 10"/>
                <a:gd name="T83" fmla="*/ 67 h 283"/>
                <a:gd name="T84" fmla="*/ 5 w 10"/>
                <a:gd name="T85" fmla="*/ 24 h 283"/>
                <a:gd name="T86" fmla="*/ 0 w 10"/>
                <a:gd name="T87" fmla="*/ 19 h 283"/>
                <a:gd name="T88" fmla="*/ 0 w 10"/>
                <a:gd name="T89" fmla="*/ 4 h 283"/>
                <a:gd name="T90" fmla="*/ 5 w 10"/>
                <a:gd name="T91" fmla="*/ 0 h 283"/>
                <a:gd name="T92" fmla="*/ 10 w 10"/>
                <a:gd name="T93" fmla="*/ 4 h 283"/>
                <a:gd name="T94" fmla="*/ 10 w 10"/>
                <a:gd name="T95" fmla="*/ 19 h 283"/>
                <a:gd name="T96" fmla="*/ 5 w 10"/>
                <a:gd name="T97"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283">
                  <a:moveTo>
                    <a:pt x="5" y="283"/>
                  </a:moveTo>
                  <a:cubicBezTo>
                    <a:pt x="2" y="283"/>
                    <a:pt x="0" y="281"/>
                    <a:pt x="0" y="278"/>
                  </a:cubicBezTo>
                  <a:cubicBezTo>
                    <a:pt x="0" y="264"/>
                    <a:pt x="0" y="264"/>
                    <a:pt x="0" y="264"/>
                  </a:cubicBezTo>
                  <a:cubicBezTo>
                    <a:pt x="0" y="261"/>
                    <a:pt x="2" y="259"/>
                    <a:pt x="5" y="259"/>
                  </a:cubicBezTo>
                  <a:cubicBezTo>
                    <a:pt x="7" y="259"/>
                    <a:pt x="10" y="261"/>
                    <a:pt x="10" y="264"/>
                  </a:cubicBezTo>
                  <a:cubicBezTo>
                    <a:pt x="10" y="278"/>
                    <a:pt x="10" y="278"/>
                    <a:pt x="10" y="278"/>
                  </a:cubicBezTo>
                  <a:cubicBezTo>
                    <a:pt x="10" y="281"/>
                    <a:pt x="7" y="283"/>
                    <a:pt x="5" y="283"/>
                  </a:cubicBezTo>
                  <a:close/>
                  <a:moveTo>
                    <a:pt x="5" y="240"/>
                  </a:moveTo>
                  <a:cubicBezTo>
                    <a:pt x="2" y="240"/>
                    <a:pt x="0" y="238"/>
                    <a:pt x="0" y="235"/>
                  </a:cubicBezTo>
                  <a:cubicBezTo>
                    <a:pt x="0" y="220"/>
                    <a:pt x="0" y="220"/>
                    <a:pt x="0" y="220"/>
                  </a:cubicBezTo>
                  <a:cubicBezTo>
                    <a:pt x="0" y="218"/>
                    <a:pt x="2" y="216"/>
                    <a:pt x="5" y="216"/>
                  </a:cubicBezTo>
                  <a:cubicBezTo>
                    <a:pt x="7" y="216"/>
                    <a:pt x="10" y="218"/>
                    <a:pt x="10" y="220"/>
                  </a:cubicBezTo>
                  <a:cubicBezTo>
                    <a:pt x="10" y="235"/>
                    <a:pt x="10" y="235"/>
                    <a:pt x="10" y="235"/>
                  </a:cubicBezTo>
                  <a:cubicBezTo>
                    <a:pt x="10" y="238"/>
                    <a:pt x="7" y="240"/>
                    <a:pt x="5" y="240"/>
                  </a:cubicBezTo>
                  <a:close/>
                  <a:moveTo>
                    <a:pt x="5" y="196"/>
                  </a:moveTo>
                  <a:cubicBezTo>
                    <a:pt x="2" y="196"/>
                    <a:pt x="0" y="194"/>
                    <a:pt x="0" y="192"/>
                  </a:cubicBezTo>
                  <a:cubicBezTo>
                    <a:pt x="0" y="177"/>
                    <a:pt x="0" y="177"/>
                    <a:pt x="0" y="177"/>
                  </a:cubicBezTo>
                  <a:cubicBezTo>
                    <a:pt x="0" y="175"/>
                    <a:pt x="2" y="172"/>
                    <a:pt x="5" y="172"/>
                  </a:cubicBezTo>
                  <a:cubicBezTo>
                    <a:pt x="7" y="172"/>
                    <a:pt x="10" y="175"/>
                    <a:pt x="10" y="177"/>
                  </a:cubicBezTo>
                  <a:cubicBezTo>
                    <a:pt x="10" y="192"/>
                    <a:pt x="10" y="192"/>
                    <a:pt x="10" y="192"/>
                  </a:cubicBezTo>
                  <a:cubicBezTo>
                    <a:pt x="10" y="194"/>
                    <a:pt x="7" y="196"/>
                    <a:pt x="5" y="196"/>
                  </a:cubicBezTo>
                  <a:close/>
                  <a:moveTo>
                    <a:pt x="5" y="153"/>
                  </a:moveTo>
                  <a:cubicBezTo>
                    <a:pt x="2" y="153"/>
                    <a:pt x="0" y="151"/>
                    <a:pt x="0" y="148"/>
                  </a:cubicBezTo>
                  <a:cubicBezTo>
                    <a:pt x="0" y="134"/>
                    <a:pt x="0" y="134"/>
                    <a:pt x="0" y="134"/>
                  </a:cubicBezTo>
                  <a:cubicBezTo>
                    <a:pt x="0" y="131"/>
                    <a:pt x="2" y="129"/>
                    <a:pt x="5" y="129"/>
                  </a:cubicBezTo>
                  <a:cubicBezTo>
                    <a:pt x="7" y="129"/>
                    <a:pt x="10" y="131"/>
                    <a:pt x="10" y="134"/>
                  </a:cubicBezTo>
                  <a:cubicBezTo>
                    <a:pt x="10" y="148"/>
                    <a:pt x="10" y="148"/>
                    <a:pt x="10" y="148"/>
                  </a:cubicBezTo>
                  <a:cubicBezTo>
                    <a:pt x="10" y="151"/>
                    <a:pt x="7" y="153"/>
                    <a:pt x="5" y="153"/>
                  </a:cubicBezTo>
                  <a:close/>
                  <a:moveTo>
                    <a:pt x="5" y="110"/>
                  </a:moveTo>
                  <a:cubicBezTo>
                    <a:pt x="2" y="110"/>
                    <a:pt x="0" y="108"/>
                    <a:pt x="0" y="105"/>
                  </a:cubicBezTo>
                  <a:cubicBezTo>
                    <a:pt x="0" y="91"/>
                    <a:pt x="0" y="91"/>
                    <a:pt x="0" y="91"/>
                  </a:cubicBezTo>
                  <a:cubicBezTo>
                    <a:pt x="0" y="88"/>
                    <a:pt x="2" y="86"/>
                    <a:pt x="5" y="86"/>
                  </a:cubicBezTo>
                  <a:cubicBezTo>
                    <a:pt x="7" y="86"/>
                    <a:pt x="10" y="88"/>
                    <a:pt x="10" y="91"/>
                  </a:cubicBezTo>
                  <a:cubicBezTo>
                    <a:pt x="10" y="105"/>
                    <a:pt x="10" y="105"/>
                    <a:pt x="10" y="105"/>
                  </a:cubicBezTo>
                  <a:cubicBezTo>
                    <a:pt x="10" y="108"/>
                    <a:pt x="7" y="110"/>
                    <a:pt x="5" y="110"/>
                  </a:cubicBezTo>
                  <a:close/>
                  <a:moveTo>
                    <a:pt x="5" y="67"/>
                  </a:moveTo>
                  <a:cubicBezTo>
                    <a:pt x="2" y="67"/>
                    <a:pt x="0" y="65"/>
                    <a:pt x="0" y="62"/>
                  </a:cubicBezTo>
                  <a:cubicBezTo>
                    <a:pt x="0" y="48"/>
                    <a:pt x="0" y="48"/>
                    <a:pt x="0" y="48"/>
                  </a:cubicBezTo>
                  <a:cubicBezTo>
                    <a:pt x="0" y="45"/>
                    <a:pt x="2" y="43"/>
                    <a:pt x="5" y="43"/>
                  </a:cubicBezTo>
                  <a:cubicBezTo>
                    <a:pt x="7" y="43"/>
                    <a:pt x="10" y="45"/>
                    <a:pt x="10" y="48"/>
                  </a:cubicBezTo>
                  <a:cubicBezTo>
                    <a:pt x="10" y="62"/>
                    <a:pt x="10" y="62"/>
                    <a:pt x="10" y="62"/>
                  </a:cubicBezTo>
                  <a:cubicBezTo>
                    <a:pt x="10" y="65"/>
                    <a:pt x="7" y="67"/>
                    <a:pt x="5" y="67"/>
                  </a:cubicBezTo>
                  <a:close/>
                  <a:moveTo>
                    <a:pt x="5" y="24"/>
                  </a:moveTo>
                  <a:cubicBezTo>
                    <a:pt x="2" y="24"/>
                    <a:pt x="0" y="22"/>
                    <a:pt x="0" y="19"/>
                  </a:cubicBezTo>
                  <a:cubicBezTo>
                    <a:pt x="0" y="4"/>
                    <a:pt x="0" y="4"/>
                    <a:pt x="0" y="4"/>
                  </a:cubicBezTo>
                  <a:cubicBezTo>
                    <a:pt x="0" y="2"/>
                    <a:pt x="2" y="0"/>
                    <a:pt x="5" y="0"/>
                  </a:cubicBezTo>
                  <a:cubicBezTo>
                    <a:pt x="7" y="0"/>
                    <a:pt x="10" y="2"/>
                    <a:pt x="10" y="4"/>
                  </a:cubicBezTo>
                  <a:cubicBezTo>
                    <a:pt x="10" y="19"/>
                    <a:pt x="10" y="19"/>
                    <a:pt x="10" y="19"/>
                  </a:cubicBezTo>
                  <a:cubicBezTo>
                    <a:pt x="10" y="22"/>
                    <a:pt x="7"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5" name="任意多边形: 形状 34"/>
            <p:cNvSpPr/>
            <p:nvPr/>
          </p:nvSpPr>
          <p:spPr bwMode="auto">
            <a:xfrm>
              <a:off x="6459591" y="4920119"/>
              <a:ext cx="16888" cy="491742"/>
            </a:xfrm>
            <a:custGeom>
              <a:avLst/>
              <a:gdLst>
                <a:gd name="T0" fmla="*/ 5 w 10"/>
                <a:gd name="T1" fmla="*/ 283 h 283"/>
                <a:gd name="T2" fmla="*/ 0 w 10"/>
                <a:gd name="T3" fmla="*/ 278 h 283"/>
                <a:gd name="T4" fmla="*/ 0 w 10"/>
                <a:gd name="T5" fmla="*/ 264 h 283"/>
                <a:gd name="T6" fmla="*/ 5 w 10"/>
                <a:gd name="T7" fmla="*/ 259 h 283"/>
                <a:gd name="T8" fmla="*/ 10 w 10"/>
                <a:gd name="T9" fmla="*/ 264 h 283"/>
                <a:gd name="T10" fmla="*/ 10 w 10"/>
                <a:gd name="T11" fmla="*/ 278 h 283"/>
                <a:gd name="T12" fmla="*/ 5 w 10"/>
                <a:gd name="T13" fmla="*/ 283 h 283"/>
                <a:gd name="T14" fmla="*/ 5 w 10"/>
                <a:gd name="T15" fmla="*/ 240 h 283"/>
                <a:gd name="T16" fmla="*/ 0 w 10"/>
                <a:gd name="T17" fmla="*/ 235 h 283"/>
                <a:gd name="T18" fmla="*/ 0 w 10"/>
                <a:gd name="T19" fmla="*/ 220 h 283"/>
                <a:gd name="T20" fmla="*/ 5 w 10"/>
                <a:gd name="T21" fmla="*/ 216 h 283"/>
                <a:gd name="T22" fmla="*/ 10 w 10"/>
                <a:gd name="T23" fmla="*/ 220 h 283"/>
                <a:gd name="T24" fmla="*/ 10 w 10"/>
                <a:gd name="T25" fmla="*/ 235 h 283"/>
                <a:gd name="T26" fmla="*/ 5 w 10"/>
                <a:gd name="T27" fmla="*/ 240 h 283"/>
                <a:gd name="T28" fmla="*/ 5 w 10"/>
                <a:gd name="T29" fmla="*/ 196 h 283"/>
                <a:gd name="T30" fmla="*/ 0 w 10"/>
                <a:gd name="T31" fmla="*/ 192 h 283"/>
                <a:gd name="T32" fmla="*/ 0 w 10"/>
                <a:gd name="T33" fmla="*/ 177 h 283"/>
                <a:gd name="T34" fmla="*/ 5 w 10"/>
                <a:gd name="T35" fmla="*/ 172 h 283"/>
                <a:gd name="T36" fmla="*/ 10 w 10"/>
                <a:gd name="T37" fmla="*/ 177 h 283"/>
                <a:gd name="T38" fmla="*/ 10 w 10"/>
                <a:gd name="T39" fmla="*/ 192 h 283"/>
                <a:gd name="T40" fmla="*/ 5 w 10"/>
                <a:gd name="T41" fmla="*/ 196 h 283"/>
                <a:gd name="T42" fmla="*/ 5 w 10"/>
                <a:gd name="T43" fmla="*/ 153 h 283"/>
                <a:gd name="T44" fmla="*/ 0 w 10"/>
                <a:gd name="T45" fmla="*/ 148 h 283"/>
                <a:gd name="T46" fmla="*/ 0 w 10"/>
                <a:gd name="T47" fmla="*/ 134 h 283"/>
                <a:gd name="T48" fmla="*/ 5 w 10"/>
                <a:gd name="T49" fmla="*/ 129 h 283"/>
                <a:gd name="T50" fmla="*/ 10 w 10"/>
                <a:gd name="T51" fmla="*/ 134 h 283"/>
                <a:gd name="T52" fmla="*/ 10 w 10"/>
                <a:gd name="T53" fmla="*/ 148 h 283"/>
                <a:gd name="T54" fmla="*/ 5 w 10"/>
                <a:gd name="T55" fmla="*/ 153 h 283"/>
                <a:gd name="T56" fmla="*/ 5 w 10"/>
                <a:gd name="T57" fmla="*/ 110 h 283"/>
                <a:gd name="T58" fmla="*/ 0 w 10"/>
                <a:gd name="T59" fmla="*/ 105 h 283"/>
                <a:gd name="T60" fmla="*/ 0 w 10"/>
                <a:gd name="T61" fmla="*/ 91 h 283"/>
                <a:gd name="T62" fmla="*/ 5 w 10"/>
                <a:gd name="T63" fmla="*/ 86 h 283"/>
                <a:gd name="T64" fmla="*/ 10 w 10"/>
                <a:gd name="T65" fmla="*/ 91 h 283"/>
                <a:gd name="T66" fmla="*/ 10 w 10"/>
                <a:gd name="T67" fmla="*/ 105 h 283"/>
                <a:gd name="T68" fmla="*/ 5 w 10"/>
                <a:gd name="T69" fmla="*/ 110 h 283"/>
                <a:gd name="T70" fmla="*/ 5 w 10"/>
                <a:gd name="T71" fmla="*/ 67 h 283"/>
                <a:gd name="T72" fmla="*/ 0 w 10"/>
                <a:gd name="T73" fmla="*/ 62 h 283"/>
                <a:gd name="T74" fmla="*/ 0 w 10"/>
                <a:gd name="T75" fmla="*/ 48 h 283"/>
                <a:gd name="T76" fmla="*/ 5 w 10"/>
                <a:gd name="T77" fmla="*/ 43 h 283"/>
                <a:gd name="T78" fmla="*/ 10 w 10"/>
                <a:gd name="T79" fmla="*/ 48 h 283"/>
                <a:gd name="T80" fmla="*/ 10 w 10"/>
                <a:gd name="T81" fmla="*/ 62 h 283"/>
                <a:gd name="T82" fmla="*/ 5 w 10"/>
                <a:gd name="T83" fmla="*/ 67 h 283"/>
                <a:gd name="T84" fmla="*/ 5 w 10"/>
                <a:gd name="T85" fmla="*/ 24 h 283"/>
                <a:gd name="T86" fmla="*/ 0 w 10"/>
                <a:gd name="T87" fmla="*/ 19 h 283"/>
                <a:gd name="T88" fmla="*/ 0 w 10"/>
                <a:gd name="T89" fmla="*/ 4 h 283"/>
                <a:gd name="T90" fmla="*/ 5 w 10"/>
                <a:gd name="T91" fmla="*/ 0 h 283"/>
                <a:gd name="T92" fmla="*/ 10 w 10"/>
                <a:gd name="T93" fmla="*/ 4 h 283"/>
                <a:gd name="T94" fmla="*/ 10 w 10"/>
                <a:gd name="T95" fmla="*/ 19 h 283"/>
                <a:gd name="T96" fmla="*/ 5 w 10"/>
                <a:gd name="T97"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283">
                  <a:moveTo>
                    <a:pt x="5" y="283"/>
                  </a:moveTo>
                  <a:cubicBezTo>
                    <a:pt x="2" y="283"/>
                    <a:pt x="0" y="281"/>
                    <a:pt x="0" y="278"/>
                  </a:cubicBezTo>
                  <a:cubicBezTo>
                    <a:pt x="0" y="264"/>
                    <a:pt x="0" y="264"/>
                    <a:pt x="0" y="264"/>
                  </a:cubicBezTo>
                  <a:cubicBezTo>
                    <a:pt x="0" y="261"/>
                    <a:pt x="2" y="259"/>
                    <a:pt x="5" y="259"/>
                  </a:cubicBezTo>
                  <a:cubicBezTo>
                    <a:pt x="8" y="259"/>
                    <a:pt x="10" y="261"/>
                    <a:pt x="10" y="264"/>
                  </a:cubicBezTo>
                  <a:cubicBezTo>
                    <a:pt x="10" y="278"/>
                    <a:pt x="10" y="278"/>
                    <a:pt x="10" y="278"/>
                  </a:cubicBezTo>
                  <a:cubicBezTo>
                    <a:pt x="10" y="281"/>
                    <a:pt x="8" y="283"/>
                    <a:pt x="5" y="283"/>
                  </a:cubicBezTo>
                  <a:close/>
                  <a:moveTo>
                    <a:pt x="5" y="240"/>
                  </a:moveTo>
                  <a:cubicBezTo>
                    <a:pt x="2" y="240"/>
                    <a:pt x="0" y="238"/>
                    <a:pt x="0" y="235"/>
                  </a:cubicBezTo>
                  <a:cubicBezTo>
                    <a:pt x="0" y="220"/>
                    <a:pt x="0" y="220"/>
                    <a:pt x="0" y="220"/>
                  </a:cubicBezTo>
                  <a:cubicBezTo>
                    <a:pt x="0" y="218"/>
                    <a:pt x="2" y="216"/>
                    <a:pt x="5" y="216"/>
                  </a:cubicBezTo>
                  <a:cubicBezTo>
                    <a:pt x="8" y="216"/>
                    <a:pt x="10" y="218"/>
                    <a:pt x="10" y="220"/>
                  </a:cubicBezTo>
                  <a:cubicBezTo>
                    <a:pt x="10" y="235"/>
                    <a:pt x="10" y="235"/>
                    <a:pt x="10" y="235"/>
                  </a:cubicBezTo>
                  <a:cubicBezTo>
                    <a:pt x="10" y="238"/>
                    <a:pt x="8" y="240"/>
                    <a:pt x="5" y="240"/>
                  </a:cubicBezTo>
                  <a:close/>
                  <a:moveTo>
                    <a:pt x="5" y="196"/>
                  </a:moveTo>
                  <a:cubicBezTo>
                    <a:pt x="2" y="196"/>
                    <a:pt x="0" y="194"/>
                    <a:pt x="0" y="192"/>
                  </a:cubicBezTo>
                  <a:cubicBezTo>
                    <a:pt x="0" y="177"/>
                    <a:pt x="0" y="177"/>
                    <a:pt x="0" y="177"/>
                  </a:cubicBezTo>
                  <a:cubicBezTo>
                    <a:pt x="0" y="175"/>
                    <a:pt x="2" y="172"/>
                    <a:pt x="5" y="172"/>
                  </a:cubicBezTo>
                  <a:cubicBezTo>
                    <a:pt x="8" y="172"/>
                    <a:pt x="10" y="175"/>
                    <a:pt x="10" y="177"/>
                  </a:cubicBezTo>
                  <a:cubicBezTo>
                    <a:pt x="10" y="192"/>
                    <a:pt x="10" y="192"/>
                    <a:pt x="10" y="192"/>
                  </a:cubicBezTo>
                  <a:cubicBezTo>
                    <a:pt x="10" y="194"/>
                    <a:pt x="8" y="196"/>
                    <a:pt x="5" y="196"/>
                  </a:cubicBezTo>
                  <a:close/>
                  <a:moveTo>
                    <a:pt x="5" y="153"/>
                  </a:moveTo>
                  <a:cubicBezTo>
                    <a:pt x="2" y="153"/>
                    <a:pt x="0" y="151"/>
                    <a:pt x="0" y="148"/>
                  </a:cubicBezTo>
                  <a:cubicBezTo>
                    <a:pt x="0" y="134"/>
                    <a:pt x="0" y="134"/>
                    <a:pt x="0" y="134"/>
                  </a:cubicBezTo>
                  <a:cubicBezTo>
                    <a:pt x="0" y="131"/>
                    <a:pt x="2" y="129"/>
                    <a:pt x="5" y="129"/>
                  </a:cubicBezTo>
                  <a:cubicBezTo>
                    <a:pt x="8" y="129"/>
                    <a:pt x="10" y="131"/>
                    <a:pt x="10" y="134"/>
                  </a:cubicBezTo>
                  <a:cubicBezTo>
                    <a:pt x="10" y="148"/>
                    <a:pt x="10" y="148"/>
                    <a:pt x="10" y="148"/>
                  </a:cubicBezTo>
                  <a:cubicBezTo>
                    <a:pt x="10" y="151"/>
                    <a:pt x="8" y="153"/>
                    <a:pt x="5" y="153"/>
                  </a:cubicBezTo>
                  <a:close/>
                  <a:moveTo>
                    <a:pt x="5" y="110"/>
                  </a:moveTo>
                  <a:cubicBezTo>
                    <a:pt x="2" y="110"/>
                    <a:pt x="0" y="108"/>
                    <a:pt x="0" y="105"/>
                  </a:cubicBezTo>
                  <a:cubicBezTo>
                    <a:pt x="0" y="91"/>
                    <a:pt x="0" y="91"/>
                    <a:pt x="0" y="91"/>
                  </a:cubicBezTo>
                  <a:cubicBezTo>
                    <a:pt x="0" y="88"/>
                    <a:pt x="2" y="86"/>
                    <a:pt x="5" y="86"/>
                  </a:cubicBezTo>
                  <a:cubicBezTo>
                    <a:pt x="8" y="86"/>
                    <a:pt x="10" y="88"/>
                    <a:pt x="10" y="91"/>
                  </a:cubicBezTo>
                  <a:cubicBezTo>
                    <a:pt x="10" y="105"/>
                    <a:pt x="10" y="105"/>
                    <a:pt x="10" y="105"/>
                  </a:cubicBezTo>
                  <a:cubicBezTo>
                    <a:pt x="10" y="108"/>
                    <a:pt x="8" y="110"/>
                    <a:pt x="5" y="110"/>
                  </a:cubicBezTo>
                  <a:close/>
                  <a:moveTo>
                    <a:pt x="5" y="67"/>
                  </a:moveTo>
                  <a:cubicBezTo>
                    <a:pt x="2" y="67"/>
                    <a:pt x="0" y="65"/>
                    <a:pt x="0" y="62"/>
                  </a:cubicBezTo>
                  <a:cubicBezTo>
                    <a:pt x="0" y="48"/>
                    <a:pt x="0" y="48"/>
                    <a:pt x="0" y="48"/>
                  </a:cubicBezTo>
                  <a:cubicBezTo>
                    <a:pt x="0" y="45"/>
                    <a:pt x="2" y="43"/>
                    <a:pt x="5" y="43"/>
                  </a:cubicBezTo>
                  <a:cubicBezTo>
                    <a:pt x="8" y="43"/>
                    <a:pt x="10" y="45"/>
                    <a:pt x="10" y="48"/>
                  </a:cubicBezTo>
                  <a:cubicBezTo>
                    <a:pt x="10" y="62"/>
                    <a:pt x="10" y="62"/>
                    <a:pt x="10" y="62"/>
                  </a:cubicBezTo>
                  <a:cubicBezTo>
                    <a:pt x="10" y="65"/>
                    <a:pt x="8" y="67"/>
                    <a:pt x="5" y="67"/>
                  </a:cubicBezTo>
                  <a:close/>
                  <a:moveTo>
                    <a:pt x="5" y="24"/>
                  </a:moveTo>
                  <a:cubicBezTo>
                    <a:pt x="2" y="24"/>
                    <a:pt x="0" y="22"/>
                    <a:pt x="0" y="19"/>
                  </a:cubicBezTo>
                  <a:cubicBezTo>
                    <a:pt x="0" y="4"/>
                    <a:pt x="0" y="4"/>
                    <a:pt x="0" y="4"/>
                  </a:cubicBezTo>
                  <a:cubicBezTo>
                    <a:pt x="0" y="2"/>
                    <a:pt x="2" y="0"/>
                    <a:pt x="5" y="0"/>
                  </a:cubicBezTo>
                  <a:cubicBezTo>
                    <a:pt x="8" y="0"/>
                    <a:pt x="10" y="2"/>
                    <a:pt x="10" y="4"/>
                  </a:cubicBezTo>
                  <a:cubicBezTo>
                    <a:pt x="10" y="19"/>
                    <a:pt x="10" y="19"/>
                    <a:pt x="10" y="19"/>
                  </a:cubicBezTo>
                  <a:cubicBezTo>
                    <a:pt x="10" y="22"/>
                    <a:pt x="8"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6" name="任意多边形: 形状 35"/>
            <p:cNvSpPr/>
            <p:nvPr/>
          </p:nvSpPr>
          <p:spPr bwMode="auto">
            <a:xfrm>
              <a:off x="4767801" y="2246834"/>
              <a:ext cx="2367010" cy="2362345"/>
            </a:xfrm>
            <a:custGeom>
              <a:avLst/>
              <a:gdLst>
                <a:gd name="connsiteX0" fmla="*/ 1298396 w 2367010"/>
                <a:gd name="connsiteY0" fmla="*/ 2270951 h 2362345"/>
                <a:gd name="connsiteX1" fmla="*/ 1307337 w 2367010"/>
                <a:gd name="connsiteY1" fmla="*/ 2277849 h 2362345"/>
                <a:gd name="connsiteX2" fmla="*/ 1316278 w 2367010"/>
                <a:gd name="connsiteY2" fmla="*/ 2353723 h 2362345"/>
                <a:gd name="connsiteX3" fmla="*/ 1307337 w 2367010"/>
                <a:gd name="connsiteY3" fmla="*/ 2362345 h 2362345"/>
                <a:gd name="connsiteX4" fmla="*/ 1298396 w 2367010"/>
                <a:gd name="connsiteY4" fmla="*/ 2355448 h 2362345"/>
                <a:gd name="connsiteX5" fmla="*/ 1289455 w 2367010"/>
                <a:gd name="connsiteY5" fmla="*/ 2279573 h 2362345"/>
                <a:gd name="connsiteX6" fmla="*/ 1298396 w 2367010"/>
                <a:gd name="connsiteY6" fmla="*/ 2270951 h 2362345"/>
                <a:gd name="connsiteX7" fmla="*/ 1069059 w 2367010"/>
                <a:gd name="connsiteY7" fmla="*/ 2270951 h 2362345"/>
                <a:gd name="connsiteX8" fmla="*/ 1075871 w 2367010"/>
                <a:gd name="connsiteY8" fmla="*/ 2279573 h 2362345"/>
                <a:gd name="connsiteX9" fmla="*/ 1069059 w 2367010"/>
                <a:gd name="connsiteY9" fmla="*/ 2355448 h 2362345"/>
                <a:gd name="connsiteX10" fmla="*/ 1060544 w 2367010"/>
                <a:gd name="connsiteY10" fmla="*/ 2362345 h 2362345"/>
                <a:gd name="connsiteX11" fmla="*/ 1058841 w 2367010"/>
                <a:gd name="connsiteY11" fmla="*/ 2362345 h 2362345"/>
                <a:gd name="connsiteX12" fmla="*/ 1052029 w 2367010"/>
                <a:gd name="connsiteY12" fmla="*/ 2353723 h 2362345"/>
                <a:gd name="connsiteX13" fmla="*/ 1060544 w 2367010"/>
                <a:gd name="connsiteY13" fmla="*/ 2277849 h 2362345"/>
                <a:gd name="connsiteX14" fmla="*/ 1069059 w 2367010"/>
                <a:gd name="connsiteY14" fmla="*/ 2270951 h 2362345"/>
                <a:gd name="connsiteX15" fmla="*/ 1411593 w 2367010"/>
                <a:gd name="connsiteY15" fmla="*/ 2252825 h 2362345"/>
                <a:gd name="connsiteX16" fmla="*/ 1421946 w 2367010"/>
                <a:gd name="connsiteY16" fmla="*/ 2258055 h 2362345"/>
                <a:gd name="connsiteX17" fmla="*/ 1437475 w 2367010"/>
                <a:gd name="connsiteY17" fmla="*/ 2333011 h 2362345"/>
                <a:gd name="connsiteX18" fmla="*/ 1430573 w 2367010"/>
                <a:gd name="connsiteY18" fmla="*/ 2343470 h 2362345"/>
                <a:gd name="connsiteX19" fmla="*/ 1428848 w 2367010"/>
                <a:gd name="connsiteY19" fmla="*/ 2343470 h 2362345"/>
                <a:gd name="connsiteX20" fmla="*/ 1420221 w 2367010"/>
                <a:gd name="connsiteY20" fmla="*/ 2336498 h 2362345"/>
                <a:gd name="connsiteX21" fmla="*/ 1404692 w 2367010"/>
                <a:gd name="connsiteY21" fmla="*/ 2261541 h 2362345"/>
                <a:gd name="connsiteX22" fmla="*/ 1411593 w 2367010"/>
                <a:gd name="connsiteY22" fmla="*/ 2252825 h 2362345"/>
                <a:gd name="connsiteX23" fmla="*/ 955668 w 2367010"/>
                <a:gd name="connsiteY23" fmla="*/ 2252825 h 2362345"/>
                <a:gd name="connsiteX24" fmla="*/ 960883 w 2367010"/>
                <a:gd name="connsiteY24" fmla="*/ 2261541 h 2362345"/>
                <a:gd name="connsiteX25" fmla="*/ 945237 w 2367010"/>
                <a:gd name="connsiteY25" fmla="*/ 2336498 h 2362345"/>
                <a:gd name="connsiteX26" fmla="*/ 936544 w 2367010"/>
                <a:gd name="connsiteY26" fmla="*/ 2343470 h 2362345"/>
                <a:gd name="connsiteX27" fmla="*/ 934806 w 2367010"/>
                <a:gd name="connsiteY27" fmla="*/ 2343470 h 2362345"/>
                <a:gd name="connsiteX28" fmla="*/ 929590 w 2367010"/>
                <a:gd name="connsiteY28" fmla="*/ 2333011 h 2362345"/>
                <a:gd name="connsiteX29" fmla="*/ 945237 w 2367010"/>
                <a:gd name="connsiteY29" fmla="*/ 2258055 h 2362345"/>
                <a:gd name="connsiteX30" fmla="*/ 955668 w 2367010"/>
                <a:gd name="connsiteY30" fmla="*/ 2252825 h 2362345"/>
                <a:gd name="connsiteX31" fmla="*/ 1522908 w 2367010"/>
                <a:gd name="connsiteY31" fmla="*/ 2222274 h 2362345"/>
                <a:gd name="connsiteX32" fmla="*/ 1533339 w 2367010"/>
                <a:gd name="connsiteY32" fmla="*/ 2229228 h 2362345"/>
                <a:gd name="connsiteX33" fmla="*/ 1555939 w 2367010"/>
                <a:gd name="connsiteY33" fmla="*/ 2302244 h 2362345"/>
                <a:gd name="connsiteX34" fmla="*/ 1550724 w 2367010"/>
                <a:gd name="connsiteY34" fmla="*/ 2312675 h 2362345"/>
                <a:gd name="connsiteX35" fmla="*/ 1548985 w 2367010"/>
                <a:gd name="connsiteY35" fmla="*/ 2312675 h 2362345"/>
                <a:gd name="connsiteX36" fmla="*/ 1540293 w 2367010"/>
                <a:gd name="connsiteY36" fmla="*/ 2307460 h 2362345"/>
                <a:gd name="connsiteX37" fmla="*/ 1517692 w 2367010"/>
                <a:gd name="connsiteY37" fmla="*/ 2234444 h 2362345"/>
                <a:gd name="connsiteX38" fmla="*/ 1522908 w 2367010"/>
                <a:gd name="connsiteY38" fmla="*/ 2222274 h 2362345"/>
                <a:gd name="connsiteX39" fmla="*/ 844524 w 2367010"/>
                <a:gd name="connsiteY39" fmla="*/ 2222274 h 2362345"/>
                <a:gd name="connsiteX40" fmla="*/ 849650 w 2367010"/>
                <a:gd name="connsiteY40" fmla="*/ 2234444 h 2362345"/>
                <a:gd name="connsiteX41" fmla="*/ 825729 w 2367010"/>
                <a:gd name="connsiteY41" fmla="*/ 2307460 h 2362345"/>
                <a:gd name="connsiteX42" fmla="*/ 818894 w 2367010"/>
                <a:gd name="connsiteY42" fmla="*/ 2312675 h 2362345"/>
                <a:gd name="connsiteX43" fmla="*/ 815476 w 2367010"/>
                <a:gd name="connsiteY43" fmla="*/ 2312675 h 2362345"/>
                <a:gd name="connsiteX44" fmla="*/ 810350 w 2367010"/>
                <a:gd name="connsiteY44" fmla="*/ 2302244 h 2362345"/>
                <a:gd name="connsiteX45" fmla="*/ 834272 w 2367010"/>
                <a:gd name="connsiteY45" fmla="*/ 2229228 h 2362345"/>
                <a:gd name="connsiteX46" fmla="*/ 844524 w 2367010"/>
                <a:gd name="connsiteY46" fmla="*/ 2222274 h 2362345"/>
                <a:gd name="connsiteX47" fmla="*/ 1628484 w 2367010"/>
                <a:gd name="connsiteY47" fmla="*/ 2182279 h 2362345"/>
                <a:gd name="connsiteX48" fmla="*/ 1640713 w 2367010"/>
                <a:gd name="connsiteY48" fmla="*/ 2185736 h 2362345"/>
                <a:gd name="connsiteX49" fmla="*/ 1672161 w 2367010"/>
                <a:gd name="connsiteY49" fmla="*/ 2256607 h 2362345"/>
                <a:gd name="connsiteX50" fmla="*/ 1666919 w 2367010"/>
                <a:gd name="connsiteY50" fmla="*/ 2266978 h 2362345"/>
                <a:gd name="connsiteX51" fmla="*/ 1663425 w 2367010"/>
                <a:gd name="connsiteY51" fmla="*/ 2266978 h 2362345"/>
                <a:gd name="connsiteX52" fmla="*/ 1656437 w 2367010"/>
                <a:gd name="connsiteY52" fmla="*/ 2263521 h 2362345"/>
                <a:gd name="connsiteX53" fmla="*/ 1624990 w 2367010"/>
                <a:gd name="connsiteY53" fmla="*/ 2192650 h 2362345"/>
                <a:gd name="connsiteX54" fmla="*/ 1628484 w 2367010"/>
                <a:gd name="connsiteY54" fmla="*/ 2182279 h 2362345"/>
                <a:gd name="connsiteX55" fmla="*/ 737081 w 2367010"/>
                <a:gd name="connsiteY55" fmla="*/ 2182279 h 2362345"/>
                <a:gd name="connsiteX56" fmla="*/ 742323 w 2367010"/>
                <a:gd name="connsiteY56" fmla="*/ 2192650 h 2362345"/>
                <a:gd name="connsiteX57" fmla="*/ 710875 w 2367010"/>
                <a:gd name="connsiteY57" fmla="*/ 2263521 h 2362345"/>
                <a:gd name="connsiteX58" fmla="*/ 702140 w 2367010"/>
                <a:gd name="connsiteY58" fmla="*/ 2266978 h 2362345"/>
                <a:gd name="connsiteX59" fmla="*/ 698646 w 2367010"/>
                <a:gd name="connsiteY59" fmla="*/ 2266978 h 2362345"/>
                <a:gd name="connsiteX60" fmla="*/ 695152 w 2367010"/>
                <a:gd name="connsiteY60" fmla="*/ 2256607 h 2362345"/>
                <a:gd name="connsiteX61" fmla="*/ 726599 w 2367010"/>
                <a:gd name="connsiteY61" fmla="*/ 2185736 h 2362345"/>
                <a:gd name="connsiteX62" fmla="*/ 737081 w 2367010"/>
                <a:gd name="connsiteY62" fmla="*/ 2182279 h 2362345"/>
                <a:gd name="connsiteX63" fmla="*/ 1713640 w 2367010"/>
                <a:gd name="connsiteY63" fmla="*/ 2087045 h 2362345"/>
                <a:gd name="connsiteX64" fmla="*/ 1719056 w 2367010"/>
                <a:gd name="connsiteY64" fmla="*/ 2091391 h 2362345"/>
                <a:gd name="connsiteX65" fmla="*/ 1781451 w 2367010"/>
                <a:gd name="connsiteY65" fmla="*/ 2199177 h 2362345"/>
                <a:gd name="connsiteX66" fmla="*/ 1777985 w 2367010"/>
                <a:gd name="connsiteY66" fmla="*/ 2209608 h 2362345"/>
                <a:gd name="connsiteX67" fmla="*/ 1774518 w 2367010"/>
                <a:gd name="connsiteY67" fmla="*/ 2211346 h 2362345"/>
                <a:gd name="connsiteX68" fmla="*/ 1765852 w 2367010"/>
                <a:gd name="connsiteY68" fmla="*/ 2207869 h 2362345"/>
                <a:gd name="connsiteX69" fmla="*/ 1703457 w 2367010"/>
                <a:gd name="connsiteY69" fmla="*/ 2100083 h 2362345"/>
                <a:gd name="connsiteX70" fmla="*/ 1706924 w 2367010"/>
                <a:gd name="connsiteY70" fmla="*/ 2087914 h 2362345"/>
                <a:gd name="connsiteX71" fmla="*/ 1713640 w 2367010"/>
                <a:gd name="connsiteY71" fmla="*/ 2087045 h 2362345"/>
                <a:gd name="connsiteX72" fmla="*/ 652588 w 2367010"/>
                <a:gd name="connsiteY72" fmla="*/ 2087044 h 2362345"/>
                <a:gd name="connsiteX73" fmla="*/ 658419 w 2367010"/>
                <a:gd name="connsiteY73" fmla="*/ 2087914 h 2362345"/>
                <a:gd name="connsiteX74" fmla="*/ 661874 w 2367010"/>
                <a:gd name="connsiteY74" fmla="*/ 2100083 h 2362345"/>
                <a:gd name="connsiteX75" fmla="*/ 599678 w 2367010"/>
                <a:gd name="connsiteY75" fmla="*/ 2207869 h 2362345"/>
                <a:gd name="connsiteX76" fmla="*/ 592767 w 2367010"/>
                <a:gd name="connsiteY76" fmla="*/ 2211346 h 2362345"/>
                <a:gd name="connsiteX77" fmla="*/ 589312 w 2367010"/>
                <a:gd name="connsiteY77" fmla="*/ 2209608 h 2362345"/>
                <a:gd name="connsiteX78" fmla="*/ 585856 w 2367010"/>
                <a:gd name="connsiteY78" fmla="*/ 2199177 h 2362345"/>
                <a:gd name="connsiteX79" fmla="*/ 648053 w 2367010"/>
                <a:gd name="connsiteY79" fmla="*/ 2091391 h 2362345"/>
                <a:gd name="connsiteX80" fmla="*/ 652588 w 2367010"/>
                <a:gd name="connsiteY80" fmla="*/ 2087044 h 2362345"/>
                <a:gd name="connsiteX81" fmla="*/ 1833513 w 2367010"/>
                <a:gd name="connsiteY81" fmla="*/ 2066047 h 2362345"/>
                <a:gd name="connsiteX82" fmla="*/ 1839621 w 2367010"/>
                <a:gd name="connsiteY82" fmla="*/ 2069503 h 2362345"/>
                <a:gd name="connsiteX83" fmla="*/ 1884996 w 2367010"/>
                <a:gd name="connsiteY83" fmla="*/ 2131700 h 2362345"/>
                <a:gd name="connsiteX84" fmla="*/ 1883251 w 2367010"/>
                <a:gd name="connsiteY84" fmla="*/ 2142066 h 2362345"/>
                <a:gd name="connsiteX85" fmla="*/ 1878015 w 2367010"/>
                <a:gd name="connsiteY85" fmla="*/ 2143793 h 2362345"/>
                <a:gd name="connsiteX86" fmla="*/ 1871034 w 2367010"/>
                <a:gd name="connsiteY86" fmla="*/ 2140338 h 2362345"/>
                <a:gd name="connsiteX87" fmla="*/ 1825659 w 2367010"/>
                <a:gd name="connsiteY87" fmla="*/ 2079869 h 2362345"/>
                <a:gd name="connsiteX88" fmla="*/ 1827405 w 2367010"/>
                <a:gd name="connsiteY88" fmla="*/ 2067775 h 2362345"/>
                <a:gd name="connsiteX89" fmla="*/ 1833513 w 2367010"/>
                <a:gd name="connsiteY89" fmla="*/ 2066047 h 2362345"/>
                <a:gd name="connsiteX90" fmla="*/ 533049 w 2367010"/>
                <a:gd name="connsiteY90" fmla="*/ 2066047 h 2362345"/>
                <a:gd name="connsiteX91" fmla="*/ 539157 w 2367010"/>
                <a:gd name="connsiteY91" fmla="*/ 2067775 h 2362345"/>
                <a:gd name="connsiteX92" fmla="*/ 540902 w 2367010"/>
                <a:gd name="connsiteY92" fmla="*/ 2079869 h 2362345"/>
                <a:gd name="connsiteX93" fmla="*/ 495527 w 2367010"/>
                <a:gd name="connsiteY93" fmla="*/ 2140338 h 2362345"/>
                <a:gd name="connsiteX94" fmla="*/ 488547 w 2367010"/>
                <a:gd name="connsiteY94" fmla="*/ 2143793 h 2362345"/>
                <a:gd name="connsiteX95" fmla="*/ 485056 w 2367010"/>
                <a:gd name="connsiteY95" fmla="*/ 2142066 h 2362345"/>
                <a:gd name="connsiteX96" fmla="*/ 483311 w 2367010"/>
                <a:gd name="connsiteY96" fmla="*/ 2131700 h 2362345"/>
                <a:gd name="connsiteX97" fmla="*/ 526941 w 2367010"/>
                <a:gd name="connsiteY97" fmla="*/ 2069503 h 2362345"/>
                <a:gd name="connsiteX98" fmla="*/ 533049 w 2367010"/>
                <a:gd name="connsiteY98" fmla="*/ 2066047 h 2362345"/>
                <a:gd name="connsiteX99" fmla="*/ 1917562 w 2367010"/>
                <a:gd name="connsiteY99" fmla="*/ 1994526 h 2362345"/>
                <a:gd name="connsiteX100" fmla="*/ 1928029 w 2367010"/>
                <a:gd name="connsiteY100" fmla="*/ 1996259 h 2362345"/>
                <a:gd name="connsiteX101" fmla="*/ 1980365 w 2367010"/>
                <a:gd name="connsiteY101" fmla="*/ 2053439 h 2362345"/>
                <a:gd name="connsiteX102" fmla="*/ 1980365 w 2367010"/>
                <a:gd name="connsiteY102" fmla="*/ 2063835 h 2362345"/>
                <a:gd name="connsiteX103" fmla="*/ 1973387 w 2367010"/>
                <a:gd name="connsiteY103" fmla="*/ 2067301 h 2362345"/>
                <a:gd name="connsiteX104" fmla="*/ 1968153 w 2367010"/>
                <a:gd name="connsiteY104" fmla="*/ 2063835 h 2362345"/>
                <a:gd name="connsiteX105" fmla="*/ 1915817 w 2367010"/>
                <a:gd name="connsiteY105" fmla="*/ 2006656 h 2362345"/>
                <a:gd name="connsiteX106" fmla="*/ 1917562 w 2367010"/>
                <a:gd name="connsiteY106" fmla="*/ 1994526 h 2362345"/>
                <a:gd name="connsiteX107" fmla="*/ 450515 w 2367010"/>
                <a:gd name="connsiteY107" fmla="*/ 1994526 h 2362345"/>
                <a:gd name="connsiteX108" fmla="*/ 450515 w 2367010"/>
                <a:gd name="connsiteY108" fmla="*/ 2006656 h 2362345"/>
                <a:gd name="connsiteX109" fmla="*/ 400099 w 2367010"/>
                <a:gd name="connsiteY109" fmla="*/ 2063835 h 2362345"/>
                <a:gd name="connsiteX110" fmla="*/ 393145 w 2367010"/>
                <a:gd name="connsiteY110" fmla="*/ 2067301 h 2362345"/>
                <a:gd name="connsiteX111" fmla="*/ 387930 w 2367010"/>
                <a:gd name="connsiteY111" fmla="*/ 2063835 h 2362345"/>
                <a:gd name="connsiteX112" fmla="*/ 387930 w 2367010"/>
                <a:gd name="connsiteY112" fmla="*/ 2053439 h 2362345"/>
                <a:gd name="connsiteX113" fmla="*/ 438345 w 2367010"/>
                <a:gd name="connsiteY113" fmla="*/ 1996259 h 2362345"/>
                <a:gd name="connsiteX114" fmla="*/ 450515 w 2367010"/>
                <a:gd name="connsiteY114" fmla="*/ 1994526 h 2362345"/>
                <a:gd name="connsiteX115" fmla="*/ 2009637 w 2367010"/>
                <a:gd name="connsiteY115" fmla="*/ 1913066 h 2362345"/>
                <a:gd name="connsiteX116" fmla="*/ 2066817 w 2367010"/>
                <a:gd name="connsiteY116" fmla="*/ 1965029 h 2362345"/>
                <a:gd name="connsiteX117" fmla="*/ 2066817 w 2367010"/>
                <a:gd name="connsiteY117" fmla="*/ 1977154 h 2362345"/>
                <a:gd name="connsiteX118" fmla="*/ 2061619 w 2367010"/>
                <a:gd name="connsiteY118" fmla="*/ 1978886 h 2362345"/>
                <a:gd name="connsiteX119" fmla="*/ 2054688 w 2367010"/>
                <a:gd name="connsiteY119" fmla="*/ 1977154 h 2362345"/>
                <a:gd name="connsiteX120" fmla="*/ 1999241 w 2367010"/>
                <a:gd name="connsiteY120" fmla="*/ 1925191 h 2362345"/>
                <a:gd name="connsiteX121" fmla="*/ 1997508 w 2367010"/>
                <a:gd name="connsiteY121" fmla="*/ 1914798 h 2362345"/>
                <a:gd name="connsiteX122" fmla="*/ 2009637 w 2367010"/>
                <a:gd name="connsiteY122" fmla="*/ 1913066 h 2362345"/>
                <a:gd name="connsiteX123" fmla="*/ 355892 w 2367010"/>
                <a:gd name="connsiteY123" fmla="*/ 1913066 h 2362345"/>
                <a:gd name="connsiteX124" fmla="*/ 368062 w 2367010"/>
                <a:gd name="connsiteY124" fmla="*/ 1914798 h 2362345"/>
                <a:gd name="connsiteX125" fmla="*/ 368062 w 2367010"/>
                <a:gd name="connsiteY125" fmla="*/ 1925191 h 2362345"/>
                <a:gd name="connsiteX126" fmla="*/ 310692 w 2367010"/>
                <a:gd name="connsiteY126" fmla="*/ 1977154 h 2362345"/>
                <a:gd name="connsiteX127" fmla="*/ 305477 w 2367010"/>
                <a:gd name="connsiteY127" fmla="*/ 1978886 h 2362345"/>
                <a:gd name="connsiteX128" fmla="*/ 298523 w 2367010"/>
                <a:gd name="connsiteY128" fmla="*/ 1977154 h 2362345"/>
                <a:gd name="connsiteX129" fmla="*/ 300261 w 2367010"/>
                <a:gd name="connsiteY129" fmla="*/ 1965029 h 2362345"/>
                <a:gd name="connsiteX130" fmla="*/ 355892 w 2367010"/>
                <a:gd name="connsiteY130" fmla="*/ 1913066 h 2362345"/>
                <a:gd name="connsiteX131" fmla="*/ 2082900 w 2367010"/>
                <a:gd name="connsiteY131" fmla="*/ 1822671 h 2362345"/>
                <a:gd name="connsiteX132" fmla="*/ 2143562 w 2367010"/>
                <a:gd name="connsiteY132" fmla="*/ 1867872 h 2362345"/>
                <a:gd name="connsiteX133" fmla="*/ 2145295 w 2367010"/>
                <a:gd name="connsiteY133" fmla="*/ 1880042 h 2362345"/>
                <a:gd name="connsiteX134" fmla="*/ 2138362 w 2367010"/>
                <a:gd name="connsiteY134" fmla="*/ 1883519 h 2362345"/>
                <a:gd name="connsiteX135" fmla="*/ 2134896 w 2367010"/>
                <a:gd name="connsiteY135" fmla="*/ 1881780 h 2362345"/>
                <a:gd name="connsiteX136" fmla="*/ 2072501 w 2367010"/>
                <a:gd name="connsiteY136" fmla="*/ 1836579 h 2362345"/>
                <a:gd name="connsiteX137" fmla="*/ 2070768 w 2367010"/>
                <a:gd name="connsiteY137" fmla="*/ 1824410 h 2362345"/>
                <a:gd name="connsiteX138" fmla="*/ 2082900 w 2367010"/>
                <a:gd name="connsiteY138" fmla="*/ 1822671 h 2362345"/>
                <a:gd name="connsiteX139" fmla="*/ 285024 w 2367010"/>
                <a:gd name="connsiteY139" fmla="*/ 1822671 h 2362345"/>
                <a:gd name="connsiteX140" fmla="*/ 297269 w 2367010"/>
                <a:gd name="connsiteY140" fmla="*/ 1824410 h 2362345"/>
                <a:gd name="connsiteX141" fmla="*/ 295520 w 2367010"/>
                <a:gd name="connsiteY141" fmla="*/ 1836579 h 2362345"/>
                <a:gd name="connsiteX142" fmla="*/ 232546 w 2367010"/>
                <a:gd name="connsiteY142" fmla="*/ 1881780 h 2362345"/>
                <a:gd name="connsiteX143" fmla="*/ 227298 w 2367010"/>
                <a:gd name="connsiteY143" fmla="*/ 1883519 h 2362345"/>
                <a:gd name="connsiteX144" fmla="*/ 220301 w 2367010"/>
                <a:gd name="connsiteY144" fmla="*/ 1880042 h 2362345"/>
                <a:gd name="connsiteX145" fmla="*/ 222050 w 2367010"/>
                <a:gd name="connsiteY145" fmla="*/ 1867872 h 2362345"/>
                <a:gd name="connsiteX146" fmla="*/ 285024 w 2367010"/>
                <a:gd name="connsiteY146" fmla="*/ 1822671 h 2362345"/>
                <a:gd name="connsiteX147" fmla="*/ 2096414 w 2367010"/>
                <a:gd name="connsiteY147" fmla="*/ 1701464 h 2362345"/>
                <a:gd name="connsiteX148" fmla="*/ 2102247 w 2367010"/>
                <a:gd name="connsiteY148" fmla="*/ 1703191 h 2362345"/>
                <a:gd name="connsiteX149" fmla="*/ 2211128 w 2367010"/>
                <a:gd name="connsiteY149" fmla="*/ 1763660 h 2362345"/>
                <a:gd name="connsiteX150" fmla="*/ 2212857 w 2367010"/>
                <a:gd name="connsiteY150" fmla="*/ 1775754 h 2362345"/>
                <a:gd name="connsiteX151" fmla="*/ 2205944 w 2367010"/>
                <a:gd name="connsiteY151" fmla="*/ 1779209 h 2362345"/>
                <a:gd name="connsiteX152" fmla="*/ 2202487 w 2367010"/>
                <a:gd name="connsiteY152" fmla="*/ 1779209 h 2362345"/>
                <a:gd name="connsiteX153" fmla="*/ 2095334 w 2367010"/>
                <a:gd name="connsiteY153" fmla="*/ 1717013 h 2362345"/>
                <a:gd name="connsiteX154" fmla="*/ 2091878 w 2367010"/>
                <a:gd name="connsiteY154" fmla="*/ 1704919 h 2362345"/>
                <a:gd name="connsiteX155" fmla="*/ 2096414 w 2367010"/>
                <a:gd name="connsiteY155" fmla="*/ 1701464 h 2362345"/>
                <a:gd name="connsiteX156" fmla="*/ 270318 w 2367010"/>
                <a:gd name="connsiteY156" fmla="*/ 1701464 h 2362345"/>
                <a:gd name="connsiteX157" fmla="*/ 276415 w 2367010"/>
                <a:gd name="connsiteY157" fmla="*/ 1704919 h 2362345"/>
                <a:gd name="connsiteX158" fmla="*/ 272931 w 2367010"/>
                <a:gd name="connsiteY158" fmla="*/ 1717013 h 2362345"/>
                <a:gd name="connsiteX159" fmla="*/ 164935 w 2367010"/>
                <a:gd name="connsiteY159" fmla="*/ 1779209 h 2362345"/>
                <a:gd name="connsiteX160" fmla="*/ 159709 w 2367010"/>
                <a:gd name="connsiteY160" fmla="*/ 1779209 h 2362345"/>
                <a:gd name="connsiteX161" fmla="*/ 152742 w 2367010"/>
                <a:gd name="connsiteY161" fmla="*/ 1775754 h 2362345"/>
                <a:gd name="connsiteX162" fmla="*/ 156225 w 2367010"/>
                <a:gd name="connsiteY162" fmla="*/ 1763660 h 2362345"/>
                <a:gd name="connsiteX163" fmla="*/ 264222 w 2367010"/>
                <a:gd name="connsiteY163" fmla="*/ 1703191 h 2362345"/>
                <a:gd name="connsiteX164" fmla="*/ 270318 w 2367010"/>
                <a:gd name="connsiteY164" fmla="*/ 1701464 h 2362345"/>
                <a:gd name="connsiteX165" fmla="*/ 2195667 w 2367010"/>
                <a:gd name="connsiteY165" fmla="*/ 1622994 h 2362345"/>
                <a:gd name="connsiteX166" fmla="*/ 2265011 w 2367010"/>
                <a:gd name="connsiteY166" fmla="*/ 1654287 h 2362345"/>
                <a:gd name="connsiteX167" fmla="*/ 2270212 w 2367010"/>
                <a:gd name="connsiteY167" fmla="*/ 1664718 h 2362345"/>
                <a:gd name="connsiteX168" fmla="*/ 2261544 w 2367010"/>
                <a:gd name="connsiteY168" fmla="*/ 1669934 h 2362345"/>
                <a:gd name="connsiteX169" fmla="*/ 2259810 w 2367010"/>
                <a:gd name="connsiteY169" fmla="*/ 1669934 h 2362345"/>
                <a:gd name="connsiteX170" fmla="*/ 2188732 w 2367010"/>
                <a:gd name="connsiteY170" fmla="*/ 1638641 h 2362345"/>
                <a:gd name="connsiteX171" fmla="*/ 2185265 w 2367010"/>
                <a:gd name="connsiteY171" fmla="*/ 1626471 h 2362345"/>
                <a:gd name="connsiteX172" fmla="*/ 2195667 w 2367010"/>
                <a:gd name="connsiteY172" fmla="*/ 1622994 h 2362345"/>
                <a:gd name="connsiteX173" fmla="*/ 169913 w 2367010"/>
                <a:gd name="connsiteY173" fmla="*/ 1622994 h 2362345"/>
                <a:gd name="connsiteX174" fmla="*/ 182048 w 2367010"/>
                <a:gd name="connsiteY174" fmla="*/ 1626471 h 2362345"/>
                <a:gd name="connsiteX175" fmla="*/ 176847 w 2367010"/>
                <a:gd name="connsiteY175" fmla="*/ 1638641 h 2362345"/>
                <a:gd name="connsiteX176" fmla="*/ 107503 w 2367010"/>
                <a:gd name="connsiteY176" fmla="*/ 1669934 h 2362345"/>
                <a:gd name="connsiteX177" fmla="*/ 104036 w 2367010"/>
                <a:gd name="connsiteY177" fmla="*/ 1669934 h 2362345"/>
                <a:gd name="connsiteX178" fmla="*/ 97101 w 2367010"/>
                <a:gd name="connsiteY178" fmla="*/ 1664718 h 2362345"/>
                <a:gd name="connsiteX179" fmla="*/ 100569 w 2367010"/>
                <a:gd name="connsiteY179" fmla="*/ 1654287 h 2362345"/>
                <a:gd name="connsiteX180" fmla="*/ 169913 w 2367010"/>
                <a:gd name="connsiteY180" fmla="*/ 1622994 h 2362345"/>
                <a:gd name="connsiteX181" fmla="*/ 2235685 w 2367010"/>
                <a:gd name="connsiteY181" fmla="*/ 1515705 h 2362345"/>
                <a:gd name="connsiteX182" fmla="*/ 2308701 w 2367010"/>
                <a:gd name="connsiteY182" fmla="*/ 1538306 h 2362345"/>
                <a:gd name="connsiteX183" fmla="*/ 2315655 w 2367010"/>
                <a:gd name="connsiteY183" fmla="*/ 1548737 h 2362345"/>
                <a:gd name="connsiteX184" fmla="*/ 2306963 w 2367010"/>
                <a:gd name="connsiteY184" fmla="*/ 1555691 h 2362345"/>
                <a:gd name="connsiteX185" fmla="*/ 2303486 w 2367010"/>
                <a:gd name="connsiteY185" fmla="*/ 1553952 h 2362345"/>
                <a:gd name="connsiteX186" fmla="*/ 2230470 w 2367010"/>
                <a:gd name="connsiteY186" fmla="*/ 1531352 h 2362345"/>
                <a:gd name="connsiteX187" fmla="*/ 2225254 w 2367010"/>
                <a:gd name="connsiteY187" fmla="*/ 1520921 h 2362345"/>
                <a:gd name="connsiteX188" fmla="*/ 2235685 w 2367010"/>
                <a:gd name="connsiteY188" fmla="*/ 1515705 h 2362345"/>
                <a:gd name="connsiteX189" fmla="*/ 129857 w 2367010"/>
                <a:gd name="connsiteY189" fmla="*/ 1515705 h 2362345"/>
                <a:gd name="connsiteX190" fmla="*/ 140316 w 2367010"/>
                <a:gd name="connsiteY190" fmla="*/ 1520921 h 2362345"/>
                <a:gd name="connsiteX191" fmla="*/ 135086 w 2367010"/>
                <a:gd name="connsiteY191" fmla="*/ 1531352 h 2362345"/>
                <a:gd name="connsiteX192" fmla="*/ 61873 w 2367010"/>
                <a:gd name="connsiteY192" fmla="*/ 1553952 h 2362345"/>
                <a:gd name="connsiteX193" fmla="*/ 60130 w 2367010"/>
                <a:gd name="connsiteY193" fmla="*/ 1555691 h 2362345"/>
                <a:gd name="connsiteX194" fmla="*/ 51414 w 2367010"/>
                <a:gd name="connsiteY194" fmla="*/ 1548737 h 2362345"/>
                <a:gd name="connsiteX195" fmla="*/ 56643 w 2367010"/>
                <a:gd name="connsiteY195" fmla="*/ 1538306 h 2362345"/>
                <a:gd name="connsiteX196" fmla="*/ 129857 w 2367010"/>
                <a:gd name="connsiteY196" fmla="*/ 1515705 h 2362345"/>
                <a:gd name="connsiteX197" fmla="*/ 2265433 w 2367010"/>
                <a:gd name="connsiteY197" fmla="*/ 1402705 h 2362345"/>
                <a:gd name="connsiteX198" fmla="*/ 2339792 w 2367010"/>
                <a:gd name="connsiteY198" fmla="*/ 1418234 h 2362345"/>
                <a:gd name="connsiteX199" fmla="*/ 2346709 w 2367010"/>
                <a:gd name="connsiteY199" fmla="*/ 1428586 h 2362345"/>
                <a:gd name="connsiteX200" fmla="*/ 2338063 w 2367010"/>
                <a:gd name="connsiteY200" fmla="*/ 1435488 h 2362345"/>
                <a:gd name="connsiteX201" fmla="*/ 2336333 w 2367010"/>
                <a:gd name="connsiteY201" fmla="*/ 1435488 h 2362345"/>
                <a:gd name="connsiteX202" fmla="*/ 2261974 w 2367010"/>
                <a:gd name="connsiteY202" fmla="*/ 1419959 h 2362345"/>
                <a:gd name="connsiteX203" fmla="*/ 2255057 w 2367010"/>
                <a:gd name="connsiteY203" fmla="*/ 1409607 h 2362345"/>
                <a:gd name="connsiteX204" fmla="*/ 2265433 w 2367010"/>
                <a:gd name="connsiteY204" fmla="*/ 1402705 h 2362345"/>
                <a:gd name="connsiteX205" fmla="*/ 100152 w 2367010"/>
                <a:gd name="connsiteY205" fmla="*/ 1402705 h 2362345"/>
                <a:gd name="connsiteX206" fmla="*/ 110527 w 2367010"/>
                <a:gd name="connsiteY206" fmla="*/ 1409607 h 2362345"/>
                <a:gd name="connsiteX207" fmla="*/ 103610 w 2367010"/>
                <a:gd name="connsiteY207" fmla="*/ 1419959 h 2362345"/>
                <a:gd name="connsiteX208" fmla="*/ 29251 w 2367010"/>
                <a:gd name="connsiteY208" fmla="*/ 1435488 h 2362345"/>
                <a:gd name="connsiteX209" fmla="*/ 27522 w 2367010"/>
                <a:gd name="connsiteY209" fmla="*/ 1435488 h 2362345"/>
                <a:gd name="connsiteX210" fmla="*/ 18876 w 2367010"/>
                <a:gd name="connsiteY210" fmla="*/ 1428586 h 2362345"/>
                <a:gd name="connsiteX211" fmla="*/ 25793 w 2367010"/>
                <a:gd name="connsiteY211" fmla="*/ 1418234 h 2362345"/>
                <a:gd name="connsiteX212" fmla="*/ 100152 w 2367010"/>
                <a:gd name="connsiteY212" fmla="*/ 1402705 h 2362345"/>
                <a:gd name="connsiteX213" fmla="*/ 2282457 w 2367010"/>
                <a:gd name="connsiteY213" fmla="*/ 1288462 h 2362345"/>
                <a:gd name="connsiteX214" fmla="*/ 2359547 w 2367010"/>
                <a:gd name="connsiteY214" fmla="*/ 1297072 h 2362345"/>
                <a:gd name="connsiteX215" fmla="*/ 2366555 w 2367010"/>
                <a:gd name="connsiteY215" fmla="*/ 1305681 h 2362345"/>
                <a:gd name="connsiteX216" fmla="*/ 2359547 w 2367010"/>
                <a:gd name="connsiteY216" fmla="*/ 1314291 h 2362345"/>
                <a:gd name="connsiteX217" fmla="*/ 2357795 w 2367010"/>
                <a:gd name="connsiteY217" fmla="*/ 1314291 h 2362345"/>
                <a:gd name="connsiteX218" fmla="*/ 2280705 w 2367010"/>
                <a:gd name="connsiteY218" fmla="*/ 1305681 h 2362345"/>
                <a:gd name="connsiteX219" fmla="*/ 2273697 w 2367010"/>
                <a:gd name="connsiteY219" fmla="*/ 1297072 h 2362345"/>
                <a:gd name="connsiteX220" fmla="*/ 2282457 w 2367010"/>
                <a:gd name="connsiteY220" fmla="*/ 1288462 h 2362345"/>
                <a:gd name="connsiteX221" fmla="*/ 83005 w 2367010"/>
                <a:gd name="connsiteY221" fmla="*/ 1288462 h 2362345"/>
                <a:gd name="connsiteX222" fmla="*/ 93381 w 2367010"/>
                <a:gd name="connsiteY222" fmla="*/ 1297072 h 2362345"/>
                <a:gd name="connsiteX223" fmla="*/ 84734 w 2367010"/>
                <a:gd name="connsiteY223" fmla="*/ 1305681 h 2362345"/>
                <a:gd name="connsiteX224" fmla="*/ 10375 w 2367010"/>
                <a:gd name="connsiteY224" fmla="*/ 1314291 h 2362345"/>
                <a:gd name="connsiteX225" fmla="*/ 8646 w 2367010"/>
                <a:gd name="connsiteY225" fmla="*/ 1314291 h 2362345"/>
                <a:gd name="connsiteX226" fmla="*/ 0 w 2367010"/>
                <a:gd name="connsiteY226" fmla="*/ 1305681 h 2362345"/>
                <a:gd name="connsiteX227" fmla="*/ 8646 w 2367010"/>
                <a:gd name="connsiteY227" fmla="*/ 1297072 h 2362345"/>
                <a:gd name="connsiteX228" fmla="*/ 83005 w 2367010"/>
                <a:gd name="connsiteY228" fmla="*/ 1288462 h 2362345"/>
                <a:gd name="connsiteX229" fmla="*/ 2353928 w 2367010"/>
                <a:gd name="connsiteY229" fmla="*/ 1052029 h 2362345"/>
                <a:gd name="connsiteX230" fmla="*/ 2362598 w 2367010"/>
                <a:gd name="connsiteY230" fmla="*/ 1060544 h 2362345"/>
                <a:gd name="connsiteX231" fmla="*/ 2355662 w 2367010"/>
                <a:gd name="connsiteY231" fmla="*/ 1069059 h 2362345"/>
                <a:gd name="connsiteX232" fmla="*/ 2279368 w 2367010"/>
                <a:gd name="connsiteY232" fmla="*/ 1075871 h 2362345"/>
                <a:gd name="connsiteX233" fmla="*/ 2270698 w 2367010"/>
                <a:gd name="connsiteY233" fmla="*/ 1069059 h 2362345"/>
                <a:gd name="connsiteX234" fmla="*/ 2277634 w 2367010"/>
                <a:gd name="connsiteY234" fmla="*/ 1060544 h 2362345"/>
                <a:gd name="connsiteX235" fmla="*/ 2353928 w 2367010"/>
                <a:gd name="connsiteY235" fmla="*/ 1052029 h 2362345"/>
                <a:gd name="connsiteX236" fmla="*/ 10375 w 2367010"/>
                <a:gd name="connsiteY236" fmla="*/ 1050042 h 2362345"/>
                <a:gd name="connsiteX237" fmla="*/ 84734 w 2367010"/>
                <a:gd name="connsiteY237" fmla="*/ 1058912 h 2362345"/>
                <a:gd name="connsiteX238" fmla="*/ 93381 w 2367010"/>
                <a:gd name="connsiteY238" fmla="*/ 1067782 h 2362345"/>
                <a:gd name="connsiteX239" fmla="*/ 84734 w 2367010"/>
                <a:gd name="connsiteY239" fmla="*/ 1074878 h 2362345"/>
                <a:gd name="connsiteX240" fmla="*/ 83005 w 2367010"/>
                <a:gd name="connsiteY240" fmla="*/ 1074878 h 2362345"/>
                <a:gd name="connsiteX241" fmla="*/ 8646 w 2367010"/>
                <a:gd name="connsiteY241" fmla="*/ 1067782 h 2362345"/>
                <a:gd name="connsiteX242" fmla="*/ 0 w 2367010"/>
                <a:gd name="connsiteY242" fmla="*/ 1057138 h 2362345"/>
                <a:gd name="connsiteX243" fmla="*/ 10375 w 2367010"/>
                <a:gd name="connsiteY243" fmla="*/ 1050042 h 2362345"/>
                <a:gd name="connsiteX244" fmla="*/ 2333224 w 2367010"/>
                <a:gd name="connsiteY244" fmla="*/ 930832 h 2362345"/>
                <a:gd name="connsiteX245" fmla="*/ 2343711 w 2367010"/>
                <a:gd name="connsiteY245" fmla="*/ 937734 h 2362345"/>
                <a:gd name="connsiteX246" fmla="*/ 2336720 w 2367010"/>
                <a:gd name="connsiteY246" fmla="*/ 946361 h 2362345"/>
                <a:gd name="connsiteX247" fmla="*/ 2261569 w 2367010"/>
                <a:gd name="connsiteY247" fmla="*/ 963615 h 2362345"/>
                <a:gd name="connsiteX248" fmla="*/ 2259822 w 2367010"/>
                <a:gd name="connsiteY248" fmla="*/ 963615 h 2362345"/>
                <a:gd name="connsiteX249" fmla="*/ 2251083 w 2367010"/>
                <a:gd name="connsiteY249" fmla="*/ 956713 h 2362345"/>
                <a:gd name="connsiteX250" fmla="*/ 2258074 w 2367010"/>
                <a:gd name="connsiteY250" fmla="*/ 946361 h 2362345"/>
                <a:gd name="connsiteX251" fmla="*/ 2333224 w 2367010"/>
                <a:gd name="connsiteY251" fmla="*/ 930832 h 2362345"/>
                <a:gd name="connsiteX252" fmla="*/ 29251 w 2367010"/>
                <a:gd name="connsiteY252" fmla="*/ 928596 h 2362345"/>
                <a:gd name="connsiteX253" fmla="*/ 103610 w 2367010"/>
                <a:gd name="connsiteY253" fmla="*/ 944243 h 2362345"/>
                <a:gd name="connsiteX254" fmla="*/ 110527 w 2367010"/>
                <a:gd name="connsiteY254" fmla="*/ 954674 h 2362345"/>
                <a:gd name="connsiteX255" fmla="*/ 101881 w 2367010"/>
                <a:gd name="connsiteY255" fmla="*/ 961628 h 2362345"/>
                <a:gd name="connsiteX256" fmla="*/ 100152 w 2367010"/>
                <a:gd name="connsiteY256" fmla="*/ 959889 h 2362345"/>
                <a:gd name="connsiteX257" fmla="*/ 25793 w 2367010"/>
                <a:gd name="connsiteY257" fmla="*/ 944243 h 2362345"/>
                <a:gd name="connsiteX258" fmla="*/ 18876 w 2367010"/>
                <a:gd name="connsiteY258" fmla="*/ 935550 h 2362345"/>
                <a:gd name="connsiteX259" fmla="*/ 29251 w 2367010"/>
                <a:gd name="connsiteY259" fmla="*/ 928596 h 2362345"/>
                <a:gd name="connsiteX260" fmla="*/ 2300506 w 2367010"/>
                <a:gd name="connsiteY260" fmla="*/ 812366 h 2362345"/>
                <a:gd name="connsiteX261" fmla="*/ 2312675 w 2367010"/>
                <a:gd name="connsiteY261" fmla="*/ 817582 h 2362345"/>
                <a:gd name="connsiteX262" fmla="*/ 2305721 w 2367010"/>
                <a:gd name="connsiteY262" fmla="*/ 828013 h 2362345"/>
                <a:gd name="connsiteX263" fmla="*/ 2232705 w 2367010"/>
                <a:gd name="connsiteY263" fmla="*/ 850613 h 2362345"/>
                <a:gd name="connsiteX264" fmla="*/ 2230967 w 2367010"/>
                <a:gd name="connsiteY264" fmla="*/ 852352 h 2362345"/>
                <a:gd name="connsiteX265" fmla="*/ 2222274 w 2367010"/>
                <a:gd name="connsiteY265" fmla="*/ 845398 h 2362345"/>
                <a:gd name="connsiteX266" fmla="*/ 2227490 w 2367010"/>
                <a:gd name="connsiteY266" fmla="*/ 834967 h 2362345"/>
                <a:gd name="connsiteX267" fmla="*/ 2300506 w 2367010"/>
                <a:gd name="connsiteY267" fmla="*/ 812366 h 2362345"/>
                <a:gd name="connsiteX268" fmla="*/ 61873 w 2367010"/>
                <a:gd name="connsiteY268" fmla="*/ 808641 h 2362345"/>
                <a:gd name="connsiteX269" fmla="*/ 135086 w 2367010"/>
                <a:gd name="connsiteY269" fmla="*/ 833433 h 2362345"/>
                <a:gd name="connsiteX270" fmla="*/ 140316 w 2367010"/>
                <a:gd name="connsiteY270" fmla="*/ 844058 h 2362345"/>
                <a:gd name="connsiteX271" fmla="*/ 133343 w 2367010"/>
                <a:gd name="connsiteY271" fmla="*/ 849371 h 2362345"/>
                <a:gd name="connsiteX272" fmla="*/ 129857 w 2367010"/>
                <a:gd name="connsiteY272" fmla="*/ 849371 h 2362345"/>
                <a:gd name="connsiteX273" fmla="*/ 56643 w 2367010"/>
                <a:gd name="connsiteY273" fmla="*/ 824579 h 2362345"/>
                <a:gd name="connsiteX274" fmla="*/ 51414 w 2367010"/>
                <a:gd name="connsiteY274" fmla="*/ 813953 h 2362345"/>
                <a:gd name="connsiteX275" fmla="*/ 61873 w 2367010"/>
                <a:gd name="connsiteY275" fmla="*/ 808641 h 2362345"/>
                <a:gd name="connsiteX276" fmla="*/ 2256830 w 2367010"/>
                <a:gd name="connsiteY276" fmla="*/ 696137 h 2362345"/>
                <a:gd name="connsiteX277" fmla="*/ 2267232 w 2367010"/>
                <a:gd name="connsiteY277" fmla="*/ 701353 h 2362345"/>
                <a:gd name="connsiteX278" fmla="*/ 2262031 w 2367010"/>
                <a:gd name="connsiteY278" fmla="*/ 711784 h 2362345"/>
                <a:gd name="connsiteX279" fmla="*/ 2192687 w 2367010"/>
                <a:gd name="connsiteY279" fmla="*/ 743077 h 2362345"/>
                <a:gd name="connsiteX280" fmla="*/ 2189219 w 2367010"/>
                <a:gd name="connsiteY280" fmla="*/ 743077 h 2362345"/>
                <a:gd name="connsiteX281" fmla="*/ 2182285 w 2367010"/>
                <a:gd name="connsiteY281" fmla="*/ 739600 h 2362345"/>
                <a:gd name="connsiteX282" fmla="*/ 2185752 w 2367010"/>
                <a:gd name="connsiteY282" fmla="*/ 727430 h 2362345"/>
                <a:gd name="connsiteX283" fmla="*/ 2256830 w 2367010"/>
                <a:gd name="connsiteY283" fmla="*/ 696137 h 2362345"/>
                <a:gd name="connsiteX284" fmla="*/ 107503 w 2367010"/>
                <a:gd name="connsiteY284" fmla="*/ 694150 h 2362345"/>
                <a:gd name="connsiteX285" fmla="*/ 176847 w 2367010"/>
                <a:gd name="connsiteY285" fmla="*/ 725443 h 2362345"/>
                <a:gd name="connsiteX286" fmla="*/ 182048 w 2367010"/>
                <a:gd name="connsiteY286" fmla="*/ 735874 h 2362345"/>
                <a:gd name="connsiteX287" fmla="*/ 173380 w 2367010"/>
                <a:gd name="connsiteY287" fmla="*/ 741090 h 2362345"/>
                <a:gd name="connsiteX288" fmla="*/ 169913 w 2367010"/>
                <a:gd name="connsiteY288" fmla="*/ 741090 h 2362345"/>
                <a:gd name="connsiteX289" fmla="*/ 100569 w 2367010"/>
                <a:gd name="connsiteY289" fmla="*/ 709797 h 2362345"/>
                <a:gd name="connsiteX290" fmla="*/ 97101 w 2367010"/>
                <a:gd name="connsiteY290" fmla="*/ 699366 h 2362345"/>
                <a:gd name="connsiteX291" fmla="*/ 107503 w 2367010"/>
                <a:gd name="connsiteY291" fmla="*/ 694150 h 2362345"/>
                <a:gd name="connsiteX292" fmla="*/ 2199398 w 2367010"/>
                <a:gd name="connsiteY292" fmla="*/ 586851 h 2362345"/>
                <a:gd name="connsiteX293" fmla="*/ 2209849 w 2367010"/>
                <a:gd name="connsiteY293" fmla="*/ 590306 h 2362345"/>
                <a:gd name="connsiteX294" fmla="*/ 2208108 w 2367010"/>
                <a:gd name="connsiteY294" fmla="*/ 600672 h 2362345"/>
                <a:gd name="connsiteX295" fmla="*/ 2098369 w 2367010"/>
                <a:gd name="connsiteY295" fmla="*/ 662868 h 2362345"/>
                <a:gd name="connsiteX296" fmla="*/ 2094886 w 2367010"/>
                <a:gd name="connsiteY296" fmla="*/ 664596 h 2362345"/>
                <a:gd name="connsiteX297" fmla="*/ 2087918 w 2367010"/>
                <a:gd name="connsiteY297" fmla="*/ 661141 h 2362345"/>
                <a:gd name="connsiteX298" fmla="*/ 2091402 w 2367010"/>
                <a:gd name="connsiteY298" fmla="*/ 649047 h 2362345"/>
                <a:gd name="connsiteX299" fmla="*/ 2199398 w 2367010"/>
                <a:gd name="connsiteY299" fmla="*/ 586851 h 2362345"/>
                <a:gd name="connsiteX300" fmla="*/ 158185 w 2367010"/>
                <a:gd name="connsiteY300" fmla="*/ 584011 h 2362345"/>
                <a:gd name="connsiteX301" fmla="*/ 164935 w 2367010"/>
                <a:gd name="connsiteY301" fmla="*/ 584885 h 2362345"/>
                <a:gd name="connsiteX302" fmla="*/ 272931 w 2367010"/>
                <a:gd name="connsiteY302" fmla="*/ 647859 h 2362345"/>
                <a:gd name="connsiteX303" fmla="*/ 276415 w 2367010"/>
                <a:gd name="connsiteY303" fmla="*/ 658355 h 2362345"/>
                <a:gd name="connsiteX304" fmla="*/ 267705 w 2367010"/>
                <a:gd name="connsiteY304" fmla="*/ 663603 h 2362345"/>
                <a:gd name="connsiteX305" fmla="*/ 264222 w 2367010"/>
                <a:gd name="connsiteY305" fmla="*/ 661854 h 2362345"/>
                <a:gd name="connsiteX306" fmla="*/ 156225 w 2367010"/>
                <a:gd name="connsiteY306" fmla="*/ 598879 h 2362345"/>
                <a:gd name="connsiteX307" fmla="*/ 152742 w 2367010"/>
                <a:gd name="connsiteY307" fmla="*/ 588384 h 2362345"/>
                <a:gd name="connsiteX308" fmla="*/ 158185 w 2367010"/>
                <a:gd name="connsiteY308" fmla="*/ 584011 h 2362345"/>
                <a:gd name="connsiteX309" fmla="*/ 2137667 w 2367010"/>
                <a:gd name="connsiteY309" fmla="*/ 482552 h 2362345"/>
                <a:gd name="connsiteX310" fmla="*/ 2142273 w 2367010"/>
                <a:gd name="connsiteY310" fmla="*/ 486029 h 2362345"/>
                <a:gd name="connsiteX311" fmla="*/ 2140518 w 2367010"/>
                <a:gd name="connsiteY311" fmla="*/ 498199 h 2362345"/>
                <a:gd name="connsiteX312" fmla="*/ 2077362 w 2367010"/>
                <a:gd name="connsiteY312" fmla="*/ 543400 h 2362345"/>
                <a:gd name="connsiteX313" fmla="*/ 2073853 w 2367010"/>
                <a:gd name="connsiteY313" fmla="*/ 543400 h 2362345"/>
                <a:gd name="connsiteX314" fmla="*/ 2066836 w 2367010"/>
                <a:gd name="connsiteY314" fmla="*/ 539923 h 2362345"/>
                <a:gd name="connsiteX315" fmla="*/ 2068590 w 2367010"/>
                <a:gd name="connsiteY315" fmla="*/ 529492 h 2362345"/>
                <a:gd name="connsiteX316" fmla="*/ 2131747 w 2367010"/>
                <a:gd name="connsiteY316" fmla="*/ 484291 h 2362345"/>
                <a:gd name="connsiteX317" fmla="*/ 2137667 w 2367010"/>
                <a:gd name="connsiteY317" fmla="*/ 482552 h 2362345"/>
                <a:gd name="connsiteX318" fmla="*/ 226424 w 2367010"/>
                <a:gd name="connsiteY318" fmla="*/ 480565 h 2362345"/>
                <a:gd name="connsiteX319" fmla="*/ 232546 w 2367010"/>
                <a:gd name="connsiteY319" fmla="*/ 482304 h 2362345"/>
                <a:gd name="connsiteX320" fmla="*/ 295520 w 2367010"/>
                <a:gd name="connsiteY320" fmla="*/ 527505 h 2362345"/>
                <a:gd name="connsiteX321" fmla="*/ 297269 w 2367010"/>
                <a:gd name="connsiteY321" fmla="*/ 537936 h 2362345"/>
                <a:gd name="connsiteX322" fmla="*/ 290272 w 2367010"/>
                <a:gd name="connsiteY322" fmla="*/ 541413 h 2362345"/>
                <a:gd name="connsiteX323" fmla="*/ 285024 w 2367010"/>
                <a:gd name="connsiteY323" fmla="*/ 539674 h 2362345"/>
                <a:gd name="connsiteX324" fmla="*/ 222050 w 2367010"/>
                <a:gd name="connsiteY324" fmla="*/ 494473 h 2362345"/>
                <a:gd name="connsiteX325" fmla="*/ 220301 w 2367010"/>
                <a:gd name="connsiteY325" fmla="*/ 484042 h 2362345"/>
                <a:gd name="connsiteX326" fmla="*/ 226424 w 2367010"/>
                <a:gd name="connsiteY326" fmla="*/ 480565 h 2362345"/>
                <a:gd name="connsiteX327" fmla="*/ 2051655 w 2367010"/>
                <a:gd name="connsiteY327" fmla="*/ 388923 h 2362345"/>
                <a:gd name="connsiteX328" fmla="*/ 2063824 w 2367010"/>
                <a:gd name="connsiteY328" fmla="*/ 388923 h 2362345"/>
                <a:gd name="connsiteX329" fmla="*/ 2063824 w 2367010"/>
                <a:gd name="connsiteY329" fmla="*/ 401092 h 2362345"/>
                <a:gd name="connsiteX330" fmla="*/ 2006455 w 2367010"/>
                <a:gd name="connsiteY330" fmla="*/ 453246 h 2362345"/>
                <a:gd name="connsiteX331" fmla="*/ 2001239 w 2367010"/>
                <a:gd name="connsiteY331" fmla="*/ 454985 h 2362345"/>
                <a:gd name="connsiteX332" fmla="*/ 1994285 w 2367010"/>
                <a:gd name="connsiteY332" fmla="*/ 451508 h 2362345"/>
                <a:gd name="connsiteX333" fmla="*/ 1996024 w 2367010"/>
                <a:gd name="connsiteY333" fmla="*/ 439339 h 2362345"/>
                <a:gd name="connsiteX334" fmla="*/ 2051655 w 2367010"/>
                <a:gd name="connsiteY334" fmla="*/ 388923 h 2362345"/>
                <a:gd name="connsiteX335" fmla="*/ 298523 w 2367010"/>
                <a:gd name="connsiteY335" fmla="*/ 386936 h 2362345"/>
                <a:gd name="connsiteX336" fmla="*/ 310692 w 2367010"/>
                <a:gd name="connsiteY336" fmla="*/ 386936 h 2362345"/>
                <a:gd name="connsiteX337" fmla="*/ 368062 w 2367010"/>
                <a:gd name="connsiteY337" fmla="*/ 437352 h 2362345"/>
                <a:gd name="connsiteX338" fmla="*/ 368062 w 2367010"/>
                <a:gd name="connsiteY338" fmla="*/ 449521 h 2362345"/>
                <a:gd name="connsiteX339" fmla="*/ 362846 w 2367010"/>
                <a:gd name="connsiteY339" fmla="*/ 452998 h 2362345"/>
                <a:gd name="connsiteX340" fmla="*/ 355892 w 2367010"/>
                <a:gd name="connsiteY340" fmla="*/ 449521 h 2362345"/>
                <a:gd name="connsiteX341" fmla="*/ 300261 w 2367010"/>
                <a:gd name="connsiteY341" fmla="*/ 399105 h 2362345"/>
                <a:gd name="connsiteX342" fmla="*/ 298523 w 2367010"/>
                <a:gd name="connsiteY342" fmla="*/ 386936 h 2362345"/>
                <a:gd name="connsiteX343" fmla="*/ 1964398 w 2367010"/>
                <a:gd name="connsiteY343" fmla="*/ 302484 h 2362345"/>
                <a:gd name="connsiteX344" fmla="*/ 1976441 w 2367010"/>
                <a:gd name="connsiteY344" fmla="*/ 302484 h 2362345"/>
                <a:gd name="connsiteX345" fmla="*/ 1976441 w 2367010"/>
                <a:gd name="connsiteY345" fmla="*/ 312881 h 2362345"/>
                <a:gd name="connsiteX346" fmla="*/ 1924831 w 2367010"/>
                <a:gd name="connsiteY346" fmla="*/ 370060 h 2362345"/>
                <a:gd name="connsiteX347" fmla="*/ 1919670 w 2367010"/>
                <a:gd name="connsiteY347" fmla="*/ 373526 h 2362345"/>
                <a:gd name="connsiteX348" fmla="*/ 1914509 w 2367010"/>
                <a:gd name="connsiteY348" fmla="*/ 371793 h 2362345"/>
                <a:gd name="connsiteX349" fmla="*/ 1912789 w 2367010"/>
                <a:gd name="connsiteY349" fmla="*/ 359664 h 2362345"/>
                <a:gd name="connsiteX350" fmla="*/ 1964398 w 2367010"/>
                <a:gd name="connsiteY350" fmla="*/ 302484 h 2362345"/>
                <a:gd name="connsiteX351" fmla="*/ 387930 w 2367010"/>
                <a:gd name="connsiteY351" fmla="*/ 298765 h 2362345"/>
                <a:gd name="connsiteX352" fmla="*/ 400099 w 2367010"/>
                <a:gd name="connsiteY352" fmla="*/ 300497 h 2362345"/>
                <a:gd name="connsiteX353" fmla="*/ 450515 w 2367010"/>
                <a:gd name="connsiteY353" fmla="*/ 357677 h 2362345"/>
                <a:gd name="connsiteX354" fmla="*/ 450515 w 2367010"/>
                <a:gd name="connsiteY354" fmla="*/ 368073 h 2362345"/>
                <a:gd name="connsiteX355" fmla="*/ 445299 w 2367010"/>
                <a:gd name="connsiteY355" fmla="*/ 371539 h 2362345"/>
                <a:gd name="connsiteX356" fmla="*/ 438345 w 2367010"/>
                <a:gd name="connsiteY356" fmla="*/ 368073 h 2362345"/>
                <a:gd name="connsiteX357" fmla="*/ 387930 w 2367010"/>
                <a:gd name="connsiteY357" fmla="*/ 310894 h 2362345"/>
                <a:gd name="connsiteX358" fmla="*/ 387930 w 2367010"/>
                <a:gd name="connsiteY358" fmla="*/ 298765 h 2362345"/>
                <a:gd name="connsiteX359" fmla="*/ 1873168 w 2367010"/>
                <a:gd name="connsiteY359" fmla="*/ 221403 h 2362345"/>
                <a:gd name="connsiteX360" fmla="*/ 1879277 w 2367010"/>
                <a:gd name="connsiteY360" fmla="*/ 222267 h 2362345"/>
                <a:gd name="connsiteX361" fmla="*/ 1881022 w 2367010"/>
                <a:gd name="connsiteY361" fmla="*/ 234360 h 2362345"/>
                <a:gd name="connsiteX362" fmla="*/ 1835647 w 2367010"/>
                <a:gd name="connsiteY362" fmla="*/ 296557 h 2362345"/>
                <a:gd name="connsiteX363" fmla="*/ 1828666 w 2367010"/>
                <a:gd name="connsiteY363" fmla="*/ 300012 h 2362345"/>
                <a:gd name="connsiteX364" fmla="*/ 1823431 w 2367010"/>
                <a:gd name="connsiteY364" fmla="*/ 298284 h 2362345"/>
                <a:gd name="connsiteX365" fmla="*/ 1821685 w 2367010"/>
                <a:gd name="connsiteY365" fmla="*/ 286190 h 2362345"/>
                <a:gd name="connsiteX366" fmla="*/ 1867060 w 2367010"/>
                <a:gd name="connsiteY366" fmla="*/ 225722 h 2362345"/>
                <a:gd name="connsiteX367" fmla="*/ 1873168 w 2367010"/>
                <a:gd name="connsiteY367" fmla="*/ 221403 h 2362345"/>
                <a:gd name="connsiteX368" fmla="*/ 485056 w 2367010"/>
                <a:gd name="connsiteY368" fmla="*/ 220301 h 2362345"/>
                <a:gd name="connsiteX369" fmla="*/ 495527 w 2367010"/>
                <a:gd name="connsiteY369" fmla="*/ 222050 h 2362345"/>
                <a:gd name="connsiteX370" fmla="*/ 540902 w 2367010"/>
                <a:gd name="connsiteY370" fmla="*/ 285025 h 2362345"/>
                <a:gd name="connsiteX371" fmla="*/ 539157 w 2367010"/>
                <a:gd name="connsiteY371" fmla="*/ 297270 h 2362345"/>
                <a:gd name="connsiteX372" fmla="*/ 533922 w 2367010"/>
                <a:gd name="connsiteY372" fmla="*/ 299019 h 2362345"/>
                <a:gd name="connsiteX373" fmla="*/ 526941 w 2367010"/>
                <a:gd name="connsiteY373" fmla="*/ 295520 h 2362345"/>
                <a:gd name="connsiteX374" fmla="*/ 483311 w 2367010"/>
                <a:gd name="connsiteY374" fmla="*/ 232546 h 2362345"/>
                <a:gd name="connsiteX375" fmla="*/ 485056 w 2367010"/>
                <a:gd name="connsiteY375" fmla="*/ 220301 h 2362345"/>
                <a:gd name="connsiteX376" fmla="*/ 1775004 w 2367010"/>
                <a:gd name="connsiteY376" fmla="*/ 154714 h 2362345"/>
                <a:gd name="connsiteX377" fmla="*/ 1778470 w 2367010"/>
                <a:gd name="connsiteY377" fmla="*/ 166812 h 2362345"/>
                <a:gd name="connsiteX378" fmla="*/ 1716075 w 2367010"/>
                <a:gd name="connsiteY378" fmla="*/ 273965 h 2362345"/>
                <a:gd name="connsiteX379" fmla="*/ 1709142 w 2367010"/>
                <a:gd name="connsiteY379" fmla="*/ 279150 h 2362345"/>
                <a:gd name="connsiteX380" fmla="*/ 1703943 w 2367010"/>
                <a:gd name="connsiteY380" fmla="*/ 277422 h 2362345"/>
                <a:gd name="connsiteX381" fmla="*/ 1700476 w 2367010"/>
                <a:gd name="connsiteY381" fmla="*/ 265324 h 2362345"/>
                <a:gd name="connsiteX382" fmla="*/ 1762871 w 2367010"/>
                <a:gd name="connsiteY382" fmla="*/ 158171 h 2362345"/>
                <a:gd name="connsiteX383" fmla="*/ 1775004 w 2367010"/>
                <a:gd name="connsiteY383" fmla="*/ 154714 h 2362345"/>
                <a:gd name="connsiteX384" fmla="*/ 589312 w 2367010"/>
                <a:gd name="connsiteY384" fmla="*/ 152738 h 2362345"/>
                <a:gd name="connsiteX385" fmla="*/ 599678 w 2367010"/>
                <a:gd name="connsiteY385" fmla="*/ 156215 h 2362345"/>
                <a:gd name="connsiteX386" fmla="*/ 661874 w 2367010"/>
                <a:gd name="connsiteY386" fmla="*/ 264001 h 2362345"/>
                <a:gd name="connsiteX387" fmla="*/ 658419 w 2367010"/>
                <a:gd name="connsiteY387" fmla="*/ 276171 h 2362345"/>
                <a:gd name="connsiteX388" fmla="*/ 654963 w 2367010"/>
                <a:gd name="connsiteY388" fmla="*/ 276171 h 2362345"/>
                <a:gd name="connsiteX389" fmla="*/ 648053 w 2367010"/>
                <a:gd name="connsiteY389" fmla="*/ 272694 h 2362345"/>
                <a:gd name="connsiteX390" fmla="*/ 585856 w 2367010"/>
                <a:gd name="connsiteY390" fmla="*/ 164908 h 2362345"/>
                <a:gd name="connsiteX391" fmla="*/ 589312 w 2367010"/>
                <a:gd name="connsiteY391" fmla="*/ 152738 h 2362345"/>
                <a:gd name="connsiteX392" fmla="*/ 1663940 w 2367010"/>
                <a:gd name="connsiteY392" fmla="*/ 99088 h 2362345"/>
                <a:gd name="connsiteX393" fmla="*/ 1667435 w 2367010"/>
                <a:gd name="connsiteY393" fmla="*/ 109490 h 2362345"/>
                <a:gd name="connsiteX394" fmla="*/ 1637734 w 2367010"/>
                <a:gd name="connsiteY394" fmla="*/ 180568 h 2362345"/>
                <a:gd name="connsiteX395" fmla="*/ 1628999 w 2367010"/>
                <a:gd name="connsiteY395" fmla="*/ 185769 h 2362345"/>
                <a:gd name="connsiteX396" fmla="*/ 1625505 w 2367010"/>
                <a:gd name="connsiteY396" fmla="*/ 184035 h 2362345"/>
                <a:gd name="connsiteX397" fmla="*/ 1622011 w 2367010"/>
                <a:gd name="connsiteY397" fmla="*/ 173634 h 2362345"/>
                <a:gd name="connsiteX398" fmla="*/ 1653458 w 2367010"/>
                <a:gd name="connsiteY398" fmla="*/ 102556 h 2362345"/>
                <a:gd name="connsiteX399" fmla="*/ 1663940 w 2367010"/>
                <a:gd name="connsiteY399" fmla="*/ 99088 h 2362345"/>
                <a:gd name="connsiteX400" fmla="*/ 698646 w 2367010"/>
                <a:gd name="connsiteY400" fmla="*/ 97096 h 2362345"/>
                <a:gd name="connsiteX401" fmla="*/ 710875 w 2367010"/>
                <a:gd name="connsiteY401" fmla="*/ 100554 h 2362345"/>
                <a:gd name="connsiteX402" fmla="*/ 742323 w 2367010"/>
                <a:gd name="connsiteY402" fmla="*/ 171425 h 2362345"/>
                <a:gd name="connsiteX403" fmla="*/ 737081 w 2367010"/>
                <a:gd name="connsiteY403" fmla="*/ 181796 h 2362345"/>
                <a:gd name="connsiteX404" fmla="*/ 733587 w 2367010"/>
                <a:gd name="connsiteY404" fmla="*/ 181796 h 2362345"/>
                <a:gd name="connsiteX405" fmla="*/ 726599 w 2367010"/>
                <a:gd name="connsiteY405" fmla="*/ 176610 h 2362345"/>
                <a:gd name="connsiteX406" fmla="*/ 695152 w 2367010"/>
                <a:gd name="connsiteY406" fmla="*/ 107468 h 2362345"/>
                <a:gd name="connsiteX407" fmla="*/ 698646 w 2367010"/>
                <a:gd name="connsiteY407" fmla="*/ 97096 h 2362345"/>
                <a:gd name="connsiteX408" fmla="*/ 1546751 w 2367010"/>
                <a:gd name="connsiteY408" fmla="*/ 53401 h 2362345"/>
                <a:gd name="connsiteX409" fmla="*/ 1551966 w 2367010"/>
                <a:gd name="connsiteY409" fmla="*/ 63860 h 2362345"/>
                <a:gd name="connsiteX410" fmla="*/ 1529366 w 2367010"/>
                <a:gd name="connsiteY410" fmla="*/ 137073 h 2362345"/>
                <a:gd name="connsiteX411" fmla="*/ 1520673 w 2367010"/>
                <a:gd name="connsiteY411" fmla="*/ 144046 h 2362345"/>
                <a:gd name="connsiteX412" fmla="*/ 1518935 w 2367010"/>
                <a:gd name="connsiteY412" fmla="*/ 142303 h 2362345"/>
                <a:gd name="connsiteX413" fmla="*/ 1511981 w 2367010"/>
                <a:gd name="connsiteY413" fmla="*/ 131844 h 2362345"/>
                <a:gd name="connsiteX414" fmla="*/ 1536320 w 2367010"/>
                <a:gd name="connsiteY414" fmla="*/ 58631 h 2362345"/>
                <a:gd name="connsiteX415" fmla="*/ 1546751 w 2367010"/>
                <a:gd name="connsiteY415" fmla="*/ 53401 h 2362345"/>
                <a:gd name="connsiteX416" fmla="*/ 815476 w 2367010"/>
                <a:gd name="connsiteY416" fmla="*/ 52389 h 2362345"/>
                <a:gd name="connsiteX417" fmla="*/ 825729 w 2367010"/>
                <a:gd name="connsiteY417" fmla="*/ 57563 h 2362345"/>
                <a:gd name="connsiteX418" fmla="*/ 849650 w 2367010"/>
                <a:gd name="connsiteY418" fmla="*/ 129988 h 2362345"/>
                <a:gd name="connsiteX419" fmla="*/ 844524 w 2367010"/>
                <a:gd name="connsiteY419" fmla="*/ 140334 h 2362345"/>
                <a:gd name="connsiteX420" fmla="*/ 841107 w 2367010"/>
                <a:gd name="connsiteY420" fmla="*/ 142059 h 2362345"/>
                <a:gd name="connsiteX421" fmla="*/ 834272 w 2367010"/>
                <a:gd name="connsiteY421" fmla="*/ 135161 h 2362345"/>
                <a:gd name="connsiteX422" fmla="*/ 810350 w 2367010"/>
                <a:gd name="connsiteY422" fmla="*/ 62736 h 2362345"/>
                <a:gd name="connsiteX423" fmla="*/ 815476 w 2367010"/>
                <a:gd name="connsiteY423" fmla="*/ 52389 h 2362345"/>
                <a:gd name="connsiteX424" fmla="*/ 1427383 w 2367010"/>
                <a:gd name="connsiteY424" fmla="*/ 22605 h 2362345"/>
                <a:gd name="connsiteX425" fmla="*/ 1434494 w 2367010"/>
                <a:gd name="connsiteY425" fmla="*/ 31321 h 2362345"/>
                <a:gd name="connsiteX426" fmla="*/ 1418495 w 2367010"/>
                <a:gd name="connsiteY426" fmla="*/ 108020 h 2362345"/>
                <a:gd name="connsiteX427" fmla="*/ 1409606 w 2367010"/>
                <a:gd name="connsiteY427" fmla="*/ 113250 h 2362345"/>
                <a:gd name="connsiteX428" fmla="*/ 1407828 w 2367010"/>
                <a:gd name="connsiteY428" fmla="*/ 113250 h 2362345"/>
                <a:gd name="connsiteX429" fmla="*/ 1400718 w 2367010"/>
                <a:gd name="connsiteY429" fmla="*/ 104534 h 2362345"/>
                <a:gd name="connsiteX430" fmla="*/ 1416717 w 2367010"/>
                <a:gd name="connsiteY430" fmla="*/ 27835 h 2362345"/>
                <a:gd name="connsiteX431" fmla="*/ 1427383 w 2367010"/>
                <a:gd name="connsiteY431" fmla="*/ 22605 h 2362345"/>
                <a:gd name="connsiteX432" fmla="*/ 934806 w 2367010"/>
                <a:gd name="connsiteY432" fmla="*/ 20618 h 2362345"/>
                <a:gd name="connsiteX433" fmla="*/ 945237 w 2367010"/>
                <a:gd name="connsiteY433" fmla="*/ 25848 h 2362345"/>
                <a:gd name="connsiteX434" fmla="*/ 960883 w 2367010"/>
                <a:gd name="connsiteY434" fmla="*/ 100804 h 2362345"/>
                <a:gd name="connsiteX435" fmla="*/ 955668 w 2367010"/>
                <a:gd name="connsiteY435" fmla="*/ 111263 h 2362345"/>
                <a:gd name="connsiteX436" fmla="*/ 953929 w 2367010"/>
                <a:gd name="connsiteY436" fmla="*/ 111263 h 2362345"/>
                <a:gd name="connsiteX437" fmla="*/ 945237 w 2367010"/>
                <a:gd name="connsiteY437" fmla="*/ 104290 h 2362345"/>
                <a:gd name="connsiteX438" fmla="*/ 929590 w 2367010"/>
                <a:gd name="connsiteY438" fmla="*/ 29334 h 2362345"/>
                <a:gd name="connsiteX439" fmla="*/ 934806 w 2367010"/>
                <a:gd name="connsiteY439" fmla="*/ 20618 h 2362345"/>
                <a:gd name="connsiteX440" fmla="*/ 1303694 w 2367010"/>
                <a:gd name="connsiteY440" fmla="*/ 3716 h 2362345"/>
                <a:gd name="connsiteX441" fmla="*/ 1312304 w 2367010"/>
                <a:gd name="connsiteY441" fmla="*/ 12363 h 2362345"/>
                <a:gd name="connsiteX442" fmla="*/ 1303694 w 2367010"/>
                <a:gd name="connsiteY442" fmla="*/ 88451 h 2362345"/>
                <a:gd name="connsiteX443" fmla="*/ 1295084 w 2367010"/>
                <a:gd name="connsiteY443" fmla="*/ 95368 h 2362345"/>
                <a:gd name="connsiteX444" fmla="*/ 1286475 w 2367010"/>
                <a:gd name="connsiteY444" fmla="*/ 86721 h 2362345"/>
                <a:gd name="connsiteX445" fmla="*/ 1295084 w 2367010"/>
                <a:gd name="connsiteY445" fmla="*/ 10633 h 2362345"/>
                <a:gd name="connsiteX446" fmla="*/ 1303694 w 2367010"/>
                <a:gd name="connsiteY446" fmla="*/ 3716 h 2362345"/>
                <a:gd name="connsiteX447" fmla="*/ 1058841 w 2367010"/>
                <a:gd name="connsiteY447" fmla="*/ 0 h 2362345"/>
                <a:gd name="connsiteX448" fmla="*/ 1069059 w 2367010"/>
                <a:gd name="connsiteY448" fmla="*/ 8646 h 2362345"/>
                <a:gd name="connsiteX449" fmla="*/ 1075871 w 2367010"/>
                <a:gd name="connsiteY449" fmla="*/ 84734 h 2362345"/>
                <a:gd name="connsiteX450" fmla="*/ 1069059 w 2367010"/>
                <a:gd name="connsiteY450" fmla="*/ 93381 h 2362345"/>
                <a:gd name="connsiteX451" fmla="*/ 1067356 w 2367010"/>
                <a:gd name="connsiteY451" fmla="*/ 93381 h 2362345"/>
                <a:gd name="connsiteX452" fmla="*/ 1060544 w 2367010"/>
                <a:gd name="connsiteY452" fmla="*/ 86464 h 2362345"/>
                <a:gd name="connsiteX453" fmla="*/ 1052029 w 2367010"/>
                <a:gd name="connsiteY453" fmla="*/ 10376 h 2362345"/>
                <a:gd name="connsiteX454" fmla="*/ 1058841 w 2367010"/>
                <a:gd name="connsiteY454" fmla="*/ 0 h 236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367010" h="2362345">
                  <a:moveTo>
                    <a:pt x="1298396" y="2270951"/>
                  </a:moveTo>
                  <a:cubicBezTo>
                    <a:pt x="1301972" y="2270951"/>
                    <a:pt x="1307337" y="2272676"/>
                    <a:pt x="1307337" y="2277849"/>
                  </a:cubicBezTo>
                  <a:cubicBezTo>
                    <a:pt x="1316278" y="2353723"/>
                    <a:pt x="1316278" y="2353723"/>
                    <a:pt x="1316278" y="2353723"/>
                  </a:cubicBezTo>
                  <a:cubicBezTo>
                    <a:pt x="1316278" y="2358896"/>
                    <a:pt x="1312701" y="2362345"/>
                    <a:pt x="1307337" y="2362345"/>
                  </a:cubicBezTo>
                  <a:cubicBezTo>
                    <a:pt x="1301972" y="2362345"/>
                    <a:pt x="1298396" y="2360621"/>
                    <a:pt x="1298396" y="2355448"/>
                  </a:cubicBezTo>
                  <a:cubicBezTo>
                    <a:pt x="1289455" y="2279573"/>
                    <a:pt x="1289455" y="2279573"/>
                    <a:pt x="1289455" y="2279573"/>
                  </a:cubicBezTo>
                  <a:cubicBezTo>
                    <a:pt x="1289455" y="2276124"/>
                    <a:pt x="1293031" y="2270951"/>
                    <a:pt x="1298396" y="2270951"/>
                  </a:cubicBezTo>
                  <a:close/>
                  <a:moveTo>
                    <a:pt x="1069059" y="2270951"/>
                  </a:moveTo>
                  <a:cubicBezTo>
                    <a:pt x="1072465" y="2270951"/>
                    <a:pt x="1075871" y="2276124"/>
                    <a:pt x="1075871" y="2279573"/>
                  </a:cubicBezTo>
                  <a:cubicBezTo>
                    <a:pt x="1069059" y="2355448"/>
                    <a:pt x="1069059" y="2355448"/>
                    <a:pt x="1069059" y="2355448"/>
                  </a:cubicBezTo>
                  <a:cubicBezTo>
                    <a:pt x="1067356" y="2360621"/>
                    <a:pt x="1063950" y="2362345"/>
                    <a:pt x="1060544" y="2362345"/>
                  </a:cubicBezTo>
                  <a:cubicBezTo>
                    <a:pt x="1060544" y="2362345"/>
                    <a:pt x="1058841" y="2362345"/>
                    <a:pt x="1058841" y="2362345"/>
                  </a:cubicBezTo>
                  <a:cubicBezTo>
                    <a:pt x="1055435" y="2362345"/>
                    <a:pt x="1052029" y="2358896"/>
                    <a:pt x="1052029" y="2353723"/>
                  </a:cubicBezTo>
                  <a:cubicBezTo>
                    <a:pt x="1060544" y="2277849"/>
                    <a:pt x="1060544" y="2277849"/>
                    <a:pt x="1060544" y="2277849"/>
                  </a:cubicBezTo>
                  <a:cubicBezTo>
                    <a:pt x="1060544" y="2272676"/>
                    <a:pt x="1063950" y="2270951"/>
                    <a:pt x="1069059" y="2270951"/>
                  </a:cubicBezTo>
                  <a:close/>
                  <a:moveTo>
                    <a:pt x="1411593" y="2252825"/>
                  </a:moveTo>
                  <a:cubicBezTo>
                    <a:pt x="1415044" y="2251082"/>
                    <a:pt x="1420221" y="2254569"/>
                    <a:pt x="1421946" y="2258055"/>
                  </a:cubicBezTo>
                  <a:cubicBezTo>
                    <a:pt x="1437475" y="2333011"/>
                    <a:pt x="1437475" y="2333011"/>
                    <a:pt x="1437475" y="2333011"/>
                  </a:cubicBezTo>
                  <a:cubicBezTo>
                    <a:pt x="1437475" y="2338241"/>
                    <a:pt x="1435749" y="2343470"/>
                    <a:pt x="1430573" y="2343470"/>
                  </a:cubicBezTo>
                  <a:cubicBezTo>
                    <a:pt x="1430573" y="2343470"/>
                    <a:pt x="1428848" y="2343470"/>
                    <a:pt x="1428848" y="2343470"/>
                  </a:cubicBezTo>
                  <a:cubicBezTo>
                    <a:pt x="1425397" y="2343470"/>
                    <a:pt x="1421946" y="2341727"/>
                    <a:pt x="1420221" y="2336498"/>
                  </a:cubicBezTo>
                  <a:cubicBezTo>
                    <a:pt x="1404692" y="2261541"/>
                    <a:pt x="1404692" y="2261541"/>
                    <a:pt x="1404692" y="2261541"/>
                  </a:cubicBezTo>
                  <a:cubicBezTo>
                    <a:pt x="1404692" y="2258055"/>
                    <a:pt x="1406417" y="2252825"/>
                    <a:pt x="1411593" y="2252825"/>
                  </a:cubicBezTo>
                  <a:close/>
                  <a:moveTo>
                    <a:pt x="955668" y="2252825"/>
                  </a:moveTo>
                  <a:cubicBezTo>
                    <a:pt x="959145" y="2252825"/>
                    <a:pt x="962622" y="2258055"/>
                    <a:pt x="960883" y="2261541"/>
                  </a:cubicBezTo>
                  <a:cubicBezTo>
                    <a:pt x="945237" y="2336498"/>
                    <a:pt x="945237" y="2336498"/>
                    <a:pt x="945237" y="2336498"/>
                  </a:cubicBezTo>
                  <a:cubicBezTo>
                    <a:pt x="945237" y="2341727"/>
                    <a:pt x="941760" y="2343470"/>
                    <a:pt x="936544" y="2343470"/>
                  </a:cubicBezTo>
                  <a:cubicBezTo>
                    <a:pt x="936544" y="2343470"/>
                    <a:pt x="936544" y="2343470"/>
                    <a:pt x="934806" y="2343470"/>
                  </a:cubicBezTo>
                  <a:cubicBezTo>
                    <a:pt x="931329" y="2343470"/>
                    <a:pt x="927852" y="2338241"/>
                    <a:pt x="929590" y="2333011"/>
                  </a:cubicBezTo>
                  <a:cubicBezTo>
                    <a:pt x="945237" y="2258055"/>
                    <a:pt x="945237" y="2258055"/>
                    <a:pt x="945237" y="2258055"/>
                  </a:cubicBezTo>
                  <a:cubicBezTo>
                    <a:pt x="946975" y="2254569"/>
                    <a:pt x="950452" y="2251082"/>
                    <a:pt x="955668" y="2252825"/>
                  </a:cubicBezTo>
                  <a:close/>
                  <a:moveTo>
                    <a:pt x="1522908" y="2222274"/>
                  </a:moveTo>
                  <a:cubicBezTo>
                    <a:pt x="1526385" y="2222274"/>
                    <a:pt x="1531600" y="2224013"/>
                    <a:pt x="1533339" y="2229228"/>
                  </a:cubicBezTo>
                  <a:cubicBezTo>
                    <a:pt x="1555939" y="2302244"/>
                    <a:pt x="1555939" y="2302244"/>
                    <a:pt x="1555939" y="2302244"/>
                  </a:cubicBezTo>
                  <a:cubicBezTo>
                    <a:pt x="1557678" y="2305721"/>
                    <a:pt x="1555939" y="2310937"/>
                    <a:pt x="1550724" y="2312675"/>
                  </a:cubicBezTo>
                  <a:cubicBezTo>
                    <a:pt x="1550724" y="2312675"/>
                    <a:pt x="1548985" y="2312675"/>
                    <a:pt x="1548985" y="2312675"/>
                  </a:cubicBezTo>
                  <a:cubicBezTo>
                    <a:pt x="1545508" y="2312675"/>
                    <a:pt x="1542031" y="2310937"/>
                    <a:pt x="1540293" y="2307460"/>
                  </a:cubicBezTo>
                  <a:cubicBezTo>
                    <a:pt x="1517692" y="2234444"/>
                    <a:pt x="1517692" y="2234444"/>
                    <a:pt x="1517692" y="2234444"/>
                  </a:cubicBezTo>
                  <a:cubicBezTo>
                    <a:pt x="1515954" y="2229228"/>
                    <a:pt x="1517692" y="2224013"/>
                    <a:pt x="1522908" y="2222274"/>
                  </a:cubicBezTo>
                  <a:close/>
                  <a:moveTo>
                    <a:pt x="844524" y="2222274"/>
                  </a:moveTo>
                  <a:cubicBezTo>
                    <a:pt x="847941" y="2224013"/>
                    <a:pt x="851359" y="2229228"/>
                    <a:pt x="849650" y="2234444"/>
                  </a:cubicBezTo>
                  <a:cubicBezTo>
                    <a:pt x="825729" y="2307460"/>
                    <a:pt x="825729" y="2307460"/>
                    <a:pt x="825729" y="2307460"/>
                  </a:cubicBezTo>
                  <a:cubicBezTo>
                    <a:pt x="825729" y="2310937"/>
                    <a:pt x="822311" y="2312675"/>
                    <a:pt x="818894" y="2312675"/>
                  </a:cubicBezTo>
                  <a:cubicBezTo>
                    <a:pt x="817185" y="2312675"/>
                    <a:pt x="817185" y="2312675"/>
                    <a:pt x="815476" y="2312675"/>
                  </a:cubicBezTo>
                  <a:cubicBezTo>
                    <a:pt x="812059" y="2310937"/>
                    <a:pt x="808642" y="2305721"/>
                    <a:pt x="810350" y="2302244"/>
                  </a:cubicBezTo>
                  <a:cubicBezTo>
                    <a:pt x="834272" y="2229228"/>
                    <a:pt x="834272" y="2229228"/>
                    <a:pt x="834272" y="2229228"/>
                  </a:cubicBezTo>
                  <a:cubicBezTo>
                    <a:pt x="835981" y="2224013"/>
                    <a:pt x="839398" y="2222274"/>
                    <a:pt x="844524" y="2222274"/>
                  </a:cubicBezTo>
                  <a:close/>
                  <a:moveTo>
                    <a:pt x="1628484" y="2182279"/>
                  </a:moveTo>
                  <a:cubicBezTo>
                    <a:pt x="1633725" y="2180550"/>
                    <a:pt x="1637219" y="2182279"/>
                    <a:pt x="1640713" y="2185736"/>
                  </a:cubicBezTo>
                  <a:cubicBezTo>
                    <a:pt x="1672161" y="2256607"/>
                    <a:pt x="1672161" y="2256607"/>
                    <a:pt x="1672161" y="2256607"/>
                  </a:cubicBezTo>
                  <a:cubicBezTo>
                    <a:pt x="1673908" y="2260064"/>
                    <a:pt x="1672161" y="2265250"/>
                    <a:pt x="1666919" y="2266978"/>
                  </a:cubicBezTo>
                  <a:cubicBezTo>
                    <a:pt x="1665172" y="2266978"/>
                    <a:pt x="1665172" y="2266978"/>
                    <a:pt x="1663425" y="2266978"/>
                  </a:cubicBezTo>
                  <a:cubicBezTo>
                    <a:pt x="1659931" y="2266978"/>
                    <a:pt x="1658184" y="2265250"/>
                    <a:pt x="1656437" y="2263521"/>
                  </a:cubicBezTo>
                  <a:cubicBezTo>
                    <a:pt x="1624990" y="2192650"/>
                    <a:pt x="1624990" y="2192650"/>
                    <a:pt x="1624990" y="2192650"/>
                  </a:cubicBezTo>
                  <a:cubicBezTo>
                    <a:pt x="1623243" y="2189193"/>
                    <a:pt x="1624990" y="2184007"/>
                    <a:pt x="1628484" y="2182279"/>
                  </a:cubicBezTo>
                  <a:close/>
                  <a:moveTo>
                    <a:pt x="737081" y="2182279"/>
                  </a:moveTo>
                  <a:cubicBezTo>
                    <a:pt x="742323" y="2184007"/>
                    <a:pt x="744070" y="2189193"/>
                    <a:pt x="742323" y="2192650"/>
                  </a:cubicBezTo>
                  <a:cubicBezTo>
                    <a:pt x="710875" y="2263521"/>
                    <a:pt x="710875" y="2263521"/>
                    <a:pt x="710875" y="2263521"/>
                  </a:cubicBezTo>
                  <a:cubicBezTo>
                    <a:pt x="709128" y="2265250"/>
                    <a:pt x="705634" y="2266978"/>
                    <a:pt x="702140" y="2266978"/>
                  </a:cubicBezTo>
                  <a:cubicBezTo>
                    <a:pt x="702140" y="2266978"/>
                    <a:pt x="700393" y="2266978"/>
                    <a:pt x="698646" y="2266978"/>
                  </a:cubicBezTo>
                  <a:cubicBezTo>
                    <a:pt x="695152" y="2265250"/>
                    <a:pt x="693405" y="2260064"/>
                    <a:pt x="695152" y="2256607"/>
                  </a:cubicBezTo>
                  <a:cubicBezTo>
                    <a:pt x="726599" y="2185736"/>
                    <a:pt x="726599" y="2185736"/>
                    <a:pt x="726599" y="2185736"/>
                  </a:cubicBezTo>
                  <a:cubicBezTo>
                    <a:pt x="728346" y="2182279"/>
                    <a:pt x="733587" y="2180550"/>
                    <a:pt x="737081" y="2182279"/>
                  </a:cubicBezTo>
                  <a:close/>
                  <a:moveTo>
                    <a:pt x="1713640" y="2087045"/>
                  </a:moveTo>
                  <a:cubicBezTo>
                    <a:pt x="1715590" y="2087479"/>
                    <a:pt x="1717323" y="2088783"/>
                    <a:pt x="1719056" y="2091391"/>
                  </a:cubicBezTo>
                  <a:cubicBezTo>
                    <a:pt x="1781451" y="2199177"/>
                    <a:pt x="1781451" y="2199177"/>
                    <a:pt x="1781451" y="2199177"/>
                  </a:cubicBezTo>
                  <a:cubicBezTo>
                    <a:pt x="1783184" y="2202654"/>
                    <a:pt x="1781451" y="2207869"/>
                    <a:pt x="1777985" y="2209608"/>
                  </a:cubicBezTo>
                  <a:cubicBezTo>
                    <a:pt x="1776251" y="2211346"/>
                    <a:pt x="1774518" y="2211346"/>
                    <a:pt x="1774518" y="2211346"/>
                  </a:cubicBezTo>
                  <a:cubicBezTo>
                    <a:pt x="1771052" y="2211346"/>
                    <a:pt x="1767586" y="2209608"/>
                    <a:pt x="1765852" y="2207869"/>
                  </a:cubicBezTo>
                  <a:cubicBezTo>
                    <a:pt x="1703457" y="2100083"/>
                    <a:pt x="1703457" y="2100083"/>
                    <a:pt x="1703457" y="2100083"/>
                  </a:cubicBezTo>
                  <a:cubicBezTo>
                    <a:pt x="1701724" y="2094868"/>
                    <a:pt x="1703457" y="2089652"/>
                    <a:pt x="1706924" y="2087914"/>
                  </a:cubicBezTo>
                  <a:cubicBezTo>
                    <a:pt x="1709523" y="2087044"/>
                    <a:pt x="1711690" y="2086610"/>
                    <a:pt x="1713640" y="2087045"/>
                  </a:cubicBezTo>
                  <a:close/>
                  <a:moveTo>
                    <a:pt x="652588" y="2087044"/>
                  </a:moveTo>
                  <a:cubicBezTo>
                    <a:pt x="654531" y="2086610"/>
                    <a:pt x="656691" y="2087045"/>
                    <a:pt x="658419" y="2087914"/>
                  </a:cubicBezTo>
                  <a:cubicBezTo>
                    <a:pt x="663602" y="2089652"/>
                    <a:pt x="663602" y="2094868"/>
                    <a:pt x="661874" y="2100083"/>
                  </a:cubicBezTo>
                  <a:cubicBezTo>
                    <a:pt x="599678" y="2207869"/>
                    <a:pt x="599678" y="2207869"/>
                    <a:pt x="599678" y="2207869"/>
                  </a:cubicBezTo>
                  <a:cubicBezTo>
                    <a:pt x="597950" y="2209608"/>
                    <a:pt x="596222" y="2211346"/>
                    <a:pt x="592767" y="2211346"/>
                  </a:cubicBezTo>
                  <a:cubicBezTo>
                    <a:pt x="591039" y="2211346"/>
                    <a:pt x="589312" y="2211346"/>
                    <a:pt x="589312" y="2209608"/>
                  </a:cubicBezTo>
                  <a:cubicBezTo>
                    <a:pt x="584129" y="2207869"/>
                    <a:pt x="584129" y="2202654"/>
                    <a:pt x="585856" y="2199177"/>
                  </a:cubicBezTo>
                  <a:cubicBezTo>
                    <a:pt x="648053" y="2091391"/>
                    <a:pt x="648053" y="2091391"/>
                    <a:pt x="648053" y="2091391"/>
                  </a:cubicBezTo>
                  <a:cubicBezTo>
                    <a:pt x="648917" y="2088783"/>
                    <a:pt x="650644" y="2087479"/>
                    <a:pt x="652588" y="2087044"/>
                  </a:cubicBezTo>
                  <a:close/>
                  <a:moveTo>
                    <a:pt x="1833513" y="2066047"/>
                  </a:moveTo>
                  <a:cubicBezTo>
                    <a:pt x="1835694" y="2066479"/>
                    <a:pt x="1837876" y="2067775"/>
                    <a:pt x="1839621" y="2069503"/>
                  </a:cubicBezTo>
                  <a:cubicBezTo>
                    <a:pt x="1884996" y="2131700"/>
                    <a:pt x="1884996" y="2131700"/>
                    <a:pt x="1884996" y="2131700"/>
                  </a:cubicBezTo>
                  <a:cubicBezTo>
                    <a:pt x="1888486" y="2135155"/>
                    <a:pt x="1886741" y="2140338"/>
                    <a:pt x="1883251" y="2142066"/>
                  </a:cubicBezTo>
                  <a:cubicBezTo>
                    <a:pt x="1881505" y="2143793"/>
                    <a:pt x="1879760" y="2143793"/>
                    <a:pt x="1878015" y="2143793"/>
                  </a:cubicBezTo>
                  <a:cubicBezTo>
                    <a:pt x="1876270" y="2143793"/>
                    <a:pt x="1872780" y="2143793"/>
                    <a:pt x="1871034" y="2140338"/>
                  </a:cubicBezTo>
                  <a:cubicBezTo>
                    <a:pt x="1825659" y="2079869"/>
                    <a:pt x="1825659" y="2079869"/>
                    <a:pt x="1825659" y="2079869"/>
                  </a:cubicBezTo>
                  <a:cubicBezTo>
                    <a:pt x="1823914" y="2074686"/>
                    <a:pt x="1823914" y="2069503"/>
                    <a:pt x="1827405" y="2067775"/>
                  </a:cubicBezTo>
                  <a:cubicBezTo>
                    <a:pt x="1829150" y="2066047"/>
                    <a:pt x="1831331" y="2065615"/>
                    <a:pt x="1833513" y="2066047"/>
                  </a:cubicBezTo>
                  <a:close/>
                  <a:moveTo>
                    <a:pt x="533049" y="2066047"/>
                  </a:moveTo>
                  <a:cubicBezTo>
                    <a:pt x="535231" y="2065615"/>
                    <a:pt x="537412" y="2066047"/>
                    <a:pt x="539157" y="2067775"/>
                  </a:cubicBezTo>
                  <a:cubicBezTo>
                    <a:pt x="542648" y="2069503"/>
                    <a:pt x="544393" y="2074686"/>
                    <a:pt x="540902" y="2079869"/>
                  </a:cubicBezTo>
                  <a:cubicBezTo>
                    <a:pt x="495527" y="2140338"/>
                    <a:pt x="495527" y="2140338"/>
                    <a:pt x="495527" y="2140338"/>
                  </a:cubicBezTo>
                  <a:cubicBezTo>
                    <a:pt x="493782" y="2143793"/>
                    <a:pt x="492037" y="2143793"/>
                    <a:pt x="488547" y="2143793"/>
                  </a:cubicBezTo>
                  <a:cubicBezTo>
                    <a:pt x="486802" y="2143793"/>
                    <a:pt x="485056" y="2143793"/>
                    <a:pt x="485056" y="2142066"/>
                  </a:cubicBezTo>
                  <a:cubicBezTo>
                    <a:pt x="479821" y="2140338"/>
                    <a:pt x="479821" y="2135155"/>
                    <a:pt x="483311" y="2131700"/>
                  </a:cubicBezTo>
                  <a:cubicBezTo>
                    <a:pt x="526941" y="2069503"/>
                    <a:pt x="526941" y="2069503"/>
                    <a:pt x="526941" y="2069503"/>
                  </a:cubicBezTo>
                  <a:cubicBezTo>
                    <a:pt x="528686" y="2067775"/>
                    <a:pt x="530868" y="2066479"/>
                    <a:pt x="533049" y="2066047"/>
                  </a:cubicBezTo>
                  <a:close/>
                  <a:moveTo>
                    <a:pt x="1917562" y="1994526"/>
                  </a:moveTo>
                  <a:cubicBezTo>
                    <a:pt x="1921051" y="1992794"/>
                    <a:pt x="1926285" y="1992794"/>
                    <a:pt x="1928029" y="1996259"/>
                  </a:cubicBezTo>
                  <a:cubicBezTo>
                    <a:pt x="1980365" y="2053439"/>
                    <a:pt x="1980365" y="2053439"/>
                    <a:pt x="1980365" y="2053439"/>
                  </a:cubicBezTo>
                  <a:cubicBezTo>
                    <a:pt x="1983854" y="2056904"/>
                    <a:pt x="1983854" y="2062103"/>
                    <a:pt x="1980365" y="2063835"/>
                  </a:cubicBezTo>
                  <a:cubicBezTo>
                    <a:pt x="1978621" y="2065568"/>
                    <a:pt x="1976876" y="2067301"/>
                    <a:pt x="1973387" y="2067301"/>
                  </a:cubicBezTo>
                  <a:cubicBezTo>
                    <a:pt x="1971642" y="2067301"/>
                    <a:pt x="1969898" y="2065568"/>
                    <a:pt x="1968153" y="2063835"/>
                  </a:cubicBezTo>
                  <a:cubicBezTo>
                    <a:pt x="1915817" y="2006656"/>
                    <a:pt x="1915817" y="2006656"/>
                    <a:pt x="1915817" y="2006656"/>
                  </a:cubicBezTo>
                  <a:cubicBezTo>
                    <a:pt x="1912328" y="2003190"/>
                    <a:pt x="1914073" y="1997992"/>
                    <a:pt x="1917562" y="1994526"/>
                  </a:cubicBezTo>
                  <a:close/>
                  <a:moveTo>
                    <a:pt x="450515" y="1994526"/>
                  </a:moveTo>
                  <a:cubicBezTo>
                    <a:pt x="453992" y="1997992"/>
                    <a:pt x="453992" y="2003190"/>
                    <a:pt x="450515" y="2006656"/>
                  </a:cubicBezTo>
                  <a:cubicBezTo>
                    <a:pt x="400099" y="2063835"/>
                    <a:pt x="400099" y="2063835"/>
                    <a:pt x="400099" y="2063835"/>
                  </a:cubicBezTo>
                  <a:cubicBezTo>
                    <a:pt x="398361" y="2065568"/>
                    <a:pt x="394884" y="2067301"/>
                    <a:pt x="393145" y="2067301"/>
                  </a:cubicBezTo>
                  <a:cubicBezTo>
                    <a:pt x="391407" y="2067301"/>
                    <a:pt x="389668" y="2065568"/>
                    <a:pt x="387930" y="2063835"/>
                  </a:cubicBezTo>
                  <a:cubicBezTo>
                    <a:pt x="384453" y="2062103"/>
                    <a:pt x="384453" y="2056904"/>
                    <a:pt x="387930" y="2053439"/>
                  </a:cubicBezTo>
                  <a:cubicBezTo>
                    <a:pt x="438345" y="1996259"/>
                    <a:pt x="438345" y="1996259"/>
                    <a:pt x="438345" y="1996259"/>
                  </a:cubicBezTo>
                  <a:cubicBezTo>
                    <a:pt x="441822" y="1992794"/>
                    <a:pt x="447038" y="1992794"/>
                    <a:pt x="450515" y="1994526"/>
                  </a:cubicBezTo>
                  <a:close/>
                  <a:moveTo>
                    <a:pt x="2009637" y="1913066"/>
                  </a:moveTo>
                  <a:cubicBezTo>
                    <a:pt x="2066817" y="1965029"/>
                    <a:pt x="2066817" y="1965029"/>
                    <a:pt x="2066817" y="1965029"/>
                  </a:cubicBezTo>
                  <a:cubicBezTo>
                    <a:pt x="2070282" y="1968493"/>
                    <a:pt x="2070282" y="1973689"/>
                    <a:pt x="2066817" y="1977154"/>
                  </a:cubicBezTo>
                  <a:cubicBezTo>
                    <a:pt x="2065084" y="1978886"/>
                    <a:pt x="2063351" y="1978886"/>
                    <a:pt x="2061619" y="1978886"/>
                  </a:cubicBezTo>
                  <a:cubicBezTo>
                    <a:pt x="2059886" y="1978886"/>
                    <a:pt x="2056420" y="1978886"/>
                    <a:pt x="2054688" y="1977154"/>
                  </a:cubicBezTo>
                  <a:cubicBezTo>
                    <a:pt x="1999241" y="1925191"/>
                    <a:pt x="1999241" y="1925191"/>
                    <a:pt x="1999241" y="1925191"/>
                  </a:cubicBezTo>
                  <a:cubicBezTo>
                    <a:pt x="1995775" y="1923459"/>
                    <a:pt x="1995775" y="1918262"/>
                    <a:pt x="1997508" y="1914798"/>
                  </a:cubicBezTo>
                  <a:cubicBezTo>
                    <a:pt x="2000973" y="1911334"/>
                    <a:pt x="2006172" y="1911334"/>
                    <a:pt x="2009637" y="1913066"/>
                  </a:cubicBezTo>
                  <a:close/>
                  <a:moveTo>
                    <a:pt x="355892" y="1913066"/>
                  </a:moveTo>
                  <a:cubicBezTo>
                    <a:pt x="359369" y="1911334"/>
                    <a:pt x="364585" y="1911334"/>
                    <a:pt x="368062" y="1914798"/>
                  </a:cubicBezTo>
                  <a:cubicBezTo>
                    <a:pt x="371539" y="1918262"/>
                    <a:pt x="371539" y="1923459"/>
                    <a:pt x="368062" y="1925191"/>
                  </a:cubicBezTo>
                  <a:cubicBezTo>
                    <a:pt x="310692" y="1977154"/>
                    <a:pt x="310692" y="1977154"/>
                    <a:pt x="310692" y="1977154"/>
                  </a:cubicBezTo>
                  <a:cubicBezTo>
                    <a:pt x="308954" y="1978886"/>
                    <a:pt x="307215" y="1978886"/>
                    <a:pt x="305477" y="1978886"/>
                  </a:cubicBezTo>
                  <a:cubicBezTo>
                    <a:pt x="303738" y="1978886"/>
                    <a:pt x="300261" y="1978886"/>
                    <a:pt x="298523" y="1977154"/>
                  </a:cubicBezTo>
                  <a:cubicBezTo>
                    <a:pt x="295046" y="1973689"/>
                    <a:pt x="296784" y="1968493"/>
                    <a:pt x="300261" y="1965029"/>
                  </a:cubicBezTo>
                  <a:cubicBezTo>
                    <a:pt x="355892" y="1913066"/>
                    <a:pt x="355892" y="1913066"/>
                    <a:pt x="355892" y="1913066"/>
                  </a:cubicBezTo>
                  <a:close/>
                  <a:moveTo>
                    <a:pt x="2082900" y="1822671"/>
                  </a:moveTo>
                  <a:cubicBezTo>
                    <a:pt x="2143562" y="1867872"/>
                    <a:pt x="2143562" y="1867872"/>
                    <a:pt x="2143562" y="1867872"/>
                  </a:cubicBezTo>
                  <a:cubicBezTo>
                    <a:pt x="2147028" y="1871349"/>
                    <a:pt x="2148761" y="1876565"/>
                    <a:pt x="2145295" y="1880042"/>
                  </a:cubicBezTo>
                  <a:cubicBezTo>
                    <a:pt x="2143562" y="1881780"/>
                    <a:pt x="2141828" y="1883519"/>
                    <a:pt x="2138362" y="1883519"/>
                  </a:cubicBezTo>
                  <a:cubicBezTo>
                    <a:pt x="2136629" y="1883519"/>
                    <a:pt x="2134896" y="1883519"/>
                    <a:pt x="2134896" y="1881780"/>
                  </a:cubicBezTo>
                  <a:cubicBezTo>
                    <a:pt x="2072501" y="1836579"/>
                    <a:pt x="2072501" y="1836579"/>
                    <a:pt x="2072501" y="1836579"/>
                  </a:cubicBezTo>
                  <a:cubicBezTo>
                    <a:pt x="2069034" y="1834841"/>
                    <a:pt x="2067301" y="1829625"/>
                    <a:pt x="2070768" y="1824410"/>
                  </a:cubicBezTo>
                  <a:cubicBezTo>
                    <a:pt x="2072501" y="1820933"/>
                    <a:pt x="2077700" y="1820933"/>
                    <a:pt x="2082900" y="1822671"/>
                  </a:cubicBezTo>
                  <a:close/>
                  <a:moveTo>
                    <a:pt x="285024" y="1822671"/>
                  </a:moveTo>
                  <a:cubicBezTo>
                    <a:pt x="288523" y="1820933"/>
                    <a:pt x="293771" y="1820933"/>
                    <a:pt x="297269" y="1824410"/>
                  </a:cubicBezTo>
                  <a:cubicBezTo>
                    <a:pt x="299019" y="1829625"/>
                    <a:pt x="299019" y="1834841"/>
                    <a:pt x="295520" y="1836579"/>
                  </a:cubicBezTo>
                  <a:cubicBezTo>
                    <a:pt x="232546" y="1881780"/>
                    <a:pt x="232546" y="1881780"/>
                    <a:pt x="232546" y="1881780"/>
                  </a:cubicBezTo>
                  <a:cubicBezTo>
                    <a:pt x="230797" y="1883519"/>
                    <a:pt x="229047" y="1883519"/>
                    <a:pt x="227298" y="1883519"/>
                  </a:cubicBezTo>
                  <a:cubicBezTo>
                    <a:pt x="225549" y="1883519"/>
                    <a:pt x="222050" y="1881780"/>
                    <a:pt x="220301" y="1880042"/>
                  </a:cubicBezTo>
                  <a:cubicBezTo>
                    <a:pt x="218552" y="1876565"/>
                    <a:pt x="218552" y="1871349"/>
                    <a:pt x="222050" y="1867872"/>
                  </a:cubicBezTo>
                  <a:cubicBezTo>
                    <a:pt x="285024" y="1822671"/>
                    <a:pt x="285024" y="1822671"/>
                    <a:pt x="285024" y="1822671"/>
                  </a:cubicBezTo>
                  <a:close/>
                  <a:moveTo>
                    <a:pt x="2096414" y="1701464"/>
                  </a:moveTo>
                  <a:cubicBezTo>
                    <a:pt x="2098359" y="1701032"/>
                    <a:pt x="2100519" y="1701463"/>
                    <a:pt x="2102247" y="1703191"/>
                  </a:cubicBezTo>
                  <a:cubicBezTo>
                    <a:pt x="2211128" y="1763660"/>
                    <a:pt x="2211128" y="1763660"/>
                    <a:pt x="2211128" y="1763660"/>
                  </a:cubicBezTo>
                  <a:cubicBezTo>
                    <a:pt x="2214585" y="1767115"/>
                    <a:pt x="2216313" y="1772298"/>
                    <a:pt x="2212857" y="1775754"/>
                  </a:cubicBezTo>
                  <a:cubicBezTo>
                    <a:pt x="2211128" y="1779209"/>
                    <a:pt x="2209400" y="1779209"/>
                    <a:pt x="2205944" y="1779209"/>
                  </a:cubicBezTo>
                  <a:cubicBezTo>
                    <a:pt x="2204215" y="1779209"/>
                    <a:pt x="2204215" y="1779209"/>
                    <a:pt x="2202487" y="1779209"/>
                  </a:cubicBezTo>
                  <a:cubicBezTo>
                    <a:pt x="2095334" y="1717013"/>
                    <a:pt x="2095334" y="1717013"/>
                    <a:pt x="2095334" y="1717013"/>
                  </a:cubicBezTo>
                  <a:cubicBezTo>
                    <a:pt x="2090149" y="1715285"/>
                    <a:pt x="2090149" y="1710102"/>
                    <a:pt x="2091878" y="1704919"/>
                  </a:cubicBezTo>
                  <a:cubicBezTo>
                    <a:pt x="2092742" y="1703191"/>
                    <a:pt x="2094470" y="1701895"/>
                    <a:pt x="2096414" y="1701464"/>
                  </a:cubicBezTo>
                  <a:close/>
                  <a:moveTo>
                    <a:pt x="270318" y="1701464"/>
                  </a:moveTo>
                  <a:cubicBezTo>
                    <a:pt x="272496" y="1701895"/>
                    <a:pt x="274673" y="1703191"/>
                    <a:pt x="276415" y="1704919"/>
                  </a:cubicBezTo>
                  <a:cubicBezTo>
                    <a:pt x="278157" y="1710102"/>
                    <a:pt x="276415" y="1715285"/>
                    <a:pt x="272931" y="1717013"/>
                  </a:cubicBezTo>
                  <a:cubicBezTo>
                    <a:pt x="164935" y="1779209"/>
                    <a:pt x="164935" y="1779209"/>
                    <a:pt x="164935" y="1779209"/>
                  </a:cubicBezTo>
                  <a:cubicBezTo>
                    <a:pt x="163193" y="1779209"/>
                    <a:pt x="161451" y="1779209"/>
                    <a:pt x="159709" y="1779209"/>
                  </a:cubicBezTo>
                  <a:cubicBezTo>
                    <a:pt x="157967" y="1779209"/>
                    <a:pt x="154484" y="1779209"/>
                    <a:pt x="152742" y="1775754"/>
                  </a:cubicBezTo>
                  <a:cubicBezTo>
                    <a:pt x="151000" y="1772298"/>
                    <a:pt x="152742" y="1767115"/>
                    <a:pt x="156225" y="1763660"/>
                  </a:cubicBezTo>
                  <a:cubicBezTo>
                    <a:pt x="264222" y="1703191"/>
                    <a:pt x="264222" y="1703191"/>
                    <a:pt x="264222" y="1703191"/>
                  </a:cubicBezTo>
                  <a:cubicBezTo>
                    <a:pt x="265964" y="1701463"/>
                    <a:pt x="268141" y="1701032"/>
                    <a:pt x="270318" y="1701464"/>
                  </a:cubicBezTo>
                  <a:close/>
                  <a:moveTo>
                    <a:pt x="2195667" y="1622994"/>
                  </a:moveTo>
                  <a:cubicBezTo>
                    <a:pt x="2265011" y="1654287"/>
                    <a:pt x="2265011" y="1654287"/>
                    <a:pt x="2265011" y="1654287"/>
                  </a:cubicBezTo>
                  <a:cubicBezTo>
                    <a:pt x="2270212" y="1656026"/>
                    <a:pt x="2271945" y="1661241"/>
                    <a:pt x="2270212" y="1664718"/>
                  </a:cubicBezTo>
                  <a:cubicBezTo>
                    <a:pt x="2268478" y="1668195"/>
                    <a:pt x="2265011" y="1669934"/>
                    <a:pt x="2261544" y="1669934"/>
                  </a:cubicBezTo>
                  <a:cubicBezTo>
                    <a:pt x="2261544" y="1669934"/>
                    <a:pt x="2259810" y="1669934"/>
                    <a:pt x="2259810" y="1669934"/>
                  </a:cubicBezTo>
                  <a:cubicBezTo>
                    <a:pt x="2188732" y="1638641"/>
                    <a:pt x="2188732" y="1638641"/>
                    <a:pt x="2188732" y="1638641"/>
                  </a:cubicBezTo>
                  <a:cubicBezTo>
                    <a:pt x="2185265" y="1636902"/>
                    <a:pt x="2183531" y="1631687"/>
                    <a:pt x="2185265" y="1626471"/>
                  </a:cubicBezTo>
                  <a:cubicBezTo>
                    <a:pt x="2186998" y="1622994"/>
                    <a:pt x="2192199" y="1621256"/>
                    <a:pt x="2195667" y="1622994"/>
                  </a:cubicBezTo>
                  <a:close/>
                  <a:moveTo>
                    <a:pt x="169913" y="1622994"/>
                  </a:moveTo>
                  <a:cubicBezTo>
                    <a:pt x="175114" y="1621256"/>
                    <a:pt x="180315" y="1622994"/>
                    <a:pt x="182048" y="1626471"/>
                  </a:cubicBezTo>
                  <a:cubicBezTo>
                    <a:pt x="183782" y="1631687"/>
                    <a:pt x="182048" y="1636902"/>
                    <a:pt x="176847" y="1638641"/>
                  </a:cubicBezTo>
                  <a:cubicBezTo>
                    <a:pt x="107503" y="1669934"/>
                    <a:pt x="107503" y="1669934"/>
                    <a:pt x="107503" y="1669934"/>
                  </a:cubicBezTo>
                  <a:cubicBezTo>
                    <a:pt x="105769" y="1669934"/>
                    <a:pt x="105769" y="1669934"/>
                    <a:pt x="104036" y="1669934"/>
                  </a:cubicBezTo>
                  <a:cubicBezTo>
                    <a:pt x="100569" y="1669934"/>
                    <a:pt x="97101" y="1668195"/>
                    <a:pt x="97101" y="1664718"/>
                  </a:cubicBezTo>
                  <a:cubicBezTo>
                    <a:pt x="95368" y="1661241"/>
                    <a:pt x="97101" y="1656026"/>
                    <a:pt x="100569" y="1654287"/>
                  </a:cubicBezTo>
                  <a:cubicBezTo>
                    <a:pt x="169913" y="1622994"/>
                    <a:pt x="169913" y="1622994"/>
                    <a:pt x="169913" y="1622994"/>
                  </a:cubicBezTo>
                  <a:close/>
                  <a:moveTo>
                    <a:pt x="2235685" y="1515705"/>
                  </a:moveTo>
                  <a:cubicBezTo>
                    <a:pt x="2308701" y="1538306"/>
                    <a:pt x="2308701" y="1538306"/>
                    <a:pt x="2308701" y="1538306"/>
                  </a:cubicBezTo>
                  <a:cubicBezTo>
                    <a:pt x="2313917" y="1540044"/>
                    <a:pt x="2315655" y="1545260"/>
                    <a:pt x="2315655" y="1548737"/>
                  </a:cubicBezTo>
                  <a:cubicBezTo>
                    <a:pt x="2313917" y="1552214"/>
                    <a:pt x="2310440" y="1555691"/>
                    <a:pt x="2306963" y="1555691"/>
                  </a:cubicBezTo>
                  <a:cubicBezTo>
                    <a:pt x="2305224" y="1555691"/>
                    <a:pt x="2305224" y="1555691"/>
                    <a:pt x="2303486" y="1553952"/>
                  </a:cubicBezTo>
                  <a:cubicBezTo>
                    <a:pt x="2230470" y="1531352"/>
                    <a:pt x="2230470" y="1531352"/>
                    <a:pt x="2230470" y="1531352"/>
                  </a:cubicBezTo>
                  <a:cubicBezTo>
                    <a:pt x="2226993" y="1529613"/>
                    <a:pt x="2225254" y="1524398"/>
                    <a:pt x="2225254" y="1520921"/>
                  </a:cubicBezTo>
                  <a:cubicBezTo>
                    <a:pt x="2226993" y="1515705"/>
                    <a:pt x="2232208" y="1513967"/>
                    <a:pt x="2235685" y="1515705"/>
                  </a:cubicBezTo>
                  <a:close/>
                  <a:moveTo>
                    <a:pt x="129857" y="1515705"/>
                  </a:moveTo>
                  <a:cubicBezTo>
                    <a:pt x="135086" y="1513967"/>
                    <a:pt x="138572" y="1515705"/>
                    <a:pt x="140316" y="1520921"/>
                  </a:cubicBezTo>
                  <a:cubicBezTo>
                    <a:pt x="142059" y="1524398"/>
                    <a:pt x="140316" y="1529613"/>
                    <a:pt x="135086" y="1531352"/>
                  </a:cubicBezTo>
                  <a:cubicBezTo>
                    <a:pt x="61873" y="1553952"/>
                    <a:pt x="61873" y="1553952"/>
                    <a:pt x="61873" y="1553952"/>
                  </a:cubicBezTo>
                  <a:cubicBezTo>
                    <a:pt x="61873" y="1555691"/>
                    <a:pt x="60130" y="1555691"/>
                    <a:pt x="60130" y="1555691"/>
                  </a:cubicBezTo>
                  <a:cubicBezTo>
                    <a:pt x="56643" y="1555691"/>
                    <a:pt x="53157" y="1552214"/>
                    <a:pt x="51414" y="1548737"/>
                  </a:cubicBezTo>
                  <a:cubicBezTo>
                    <a:pt x="49671" y="1545260"/>
                    <a:pt x="53157" y="1540044"/>
                    <a:pt x="56643" y="1538306"/>
                  </a:cubicBezTo>
                  <a:cubicBezTo>
                    <a:pt x="129857" y="1515705"/>
                    <a:pt x="129857" y="1515705"/>
                    <a:pt x="129857" y="1515705"/>
                  </a:cubicBezTo>
                  <a:close/>
                  <a:moveTo>
                    <a:pt x="2265433" y="1402705"/>
                  </a:moveTo>
                  <a:cubicBezTo>
                    <a:pt x="2339792" y="1418234"/>
                    <a:pt x="2339792" y="1418234"/>
                    <a:pt x="2339792" y="1418234"/>
                  </a:cubicBezTo>
                  <a:cubicBezTo>
                    <a:pt x="2344980" y="1419959"/>
                    <a:pt x="2348438" y="1425135"/>
                    <a:pt x="2346709" y="1428586"/>
                  </a:cubicBezTo>
                  <a:cubicBezTo>
                    <a:pt x="2346709" y="1432037"/>
                    <a:pt x="2343250" y="1435488"/>
                    <a:pt x="2338063" y="1435488"/>
                  </a:cubicBezTo>
                  <a:cubicBezTo>
                    <a:pt x="2338063" y="1435488"/>
                    <a:pt x="2338063" y="1435488"/>
                    <a:pt x="2336333" y="1435488"/>
                  </a:cubicBezTo>
                  <a:cubicBezTo>
                    <a:pt x="2261974" y="1419959"/>
                    <a:pt x="2261974" y="1419959"/>
                    <a:pt x="2261974" y="1419959"/>
                  </a:cubicBezTo>
                  <a:cubicBezTo>
                    <a:pt x="2258516" y="1418234"/>
                    <a:pt x="2255057" y="1414783"/>
                    <a:pt x="2255057" y="1409607"/>
                  </a:cubicBezTo>
                  <a:cubicBezTo>
                    <a:pt x="2256787" y="1404430"/>
                    <a:pt x="2261974" y="1402705"/>
                    <a:pt x="2265433" y="1402705"/>
                  </a:cubicBezTo>
                  <a:close/>
                  <a:moveTo>
                    <a:pt x="100152" y="1402705"/>
                  </a:moveTo>
                  <a:cubicBezTo>
                    <a:pt x="105340" y="1402705"/>
                    <a:pt x="110527" y="1404430"/>
                    <a:pt x="110527" y="1409607"/>
                  </a:cubicBezTo>
                  <a:cubicBezTo>
                    <a:pt x="112257" y="1414783"/>
                    <a:pt x="108798" y="1418234"/>
                    <a:pt x="103610" y="1419959"/>
                  </a:cubicBezTo>
                  <a:cubicBezTo>
                    <a:pt x="29251" y="1435488"/>
                    <a:pt x="29251" y="1435488"/>
                    <a:pt x="29251" y="1435488"/>
                  </a:cubicBezTo>
                  <a:cubicBezTo>
                    <a:pt x="29251" y="1435488"/>
                    <a:pt x="27522" y="1435488"/>
                    <a:pt x="27522" y="1435488"/>
                  </a:cubicBezTo>
                  <a:cubicBezTo>
                    <a:pt x="24064" y="1435488"/>
                    <a:pt x="20605" y="1432037"/>
                    <a:pt x="18876" y="1428586"/>
                  </a:cubicBezTo>
                  <a:cubicBezTo>
                    <a:pt x="18876" y="1425135"/>
                    <a:pt x="22334" y="1419959"/>
                    <a:pt x="25793" y="1418234"/>
                  </a:cubicBezTo>
                  <a:cubicBezTo>
                    <a:pt x="100152" y="1402705"/>
                    <a:pt x="100152" y="1402705"/>
                    <a:pt x="100152" y="1402705"/>
                  </a:cubicBezTo>
                  <a:close/>
                  <a:moveTo>
                    <a:pt x="2282457" y="1288462"/>
                  </a:moveTo>
                  <a:cubicBezTo>
                    <a:pt x="2359547" y="1297072"/>
                    <a:pt x="2359547" y="1297072"/>
                    <a:pt x="2359547" y="1297072"/>
                  </a:cubicBezTo>
                  <a:cubicBezTo>
                    <a:pt x="2364803" y="1297072"/>
                    <a:pt x="2368307" y="1302237"/>
                    <a:pt x="2366555" y="1305681"/>
                  </a:cubicBezTo>
                  <a:cubicBezTo>
                    <a:pt x="2366555" y="1310847"/>
                    <a:pt x="2363051" y="1314291"/>
                    <a:pt x="2359547" y="1314291"/>
                  </a:cubicBezTo>
                  <a:cubicBezTo>
                    <a:pt x="2357795" y="1314291"/>
                    <a:pt x="2357795" y="1314291"/>
                    <a:pt x="2357795" y="1314291"/>
                  </a:cubicBezTo>
                  <a:cubicBezTo>
                    <a:pt x="2280705" y="1305681"/>
                    <a:pt x="2280705" y="1305681"/>
                    <a:pt x="2280705" y="1305681"/>
                  </a:cubicBezTo>
                  <a:cubicBezTo>
                    <a:pt x="2275449" y="1305681"/>
                    <a:pt x="2271945" y="1300515"/>
                    <a:pt x="2273697" y="1297072"/>
                  </a:cubicBezTo>
                  <a:cubicBezTo>
                    <a:pt x="2273697" y="1291906"/>
                    <a:pt x="2277201" y="1288462"/>
                    <a:pt x="2282457" y="1288462"/>
                  </a:cubicBezTo>
                  <a:close/>
                  <a:moveTo>
                    <a:pt x="83005" y="1288462"/>
                  </a:moveTo>
                  <a:cubicBezTo>
                    <a:pt x="88193" y="1288462"/>
                    <a:pt x="91651" y="1291906"/>
                    <a:pt x="93381" y="1297072"/>
                  </a:cubicBezTo>
                  <a:cubicBezTo>
                    <a:pt x="93381" y="1300515"/>
                    <a:pt x="89922" y="1305681"/>
                    <a:pt x="84734" y="1305681"/>
                  </a:cubicBezTo>
                  <a:cubicBezTo>
                    <a:pt x="10375" y="1314291"/>
                    <a:pt x="10375" y="1314291"/>
                    <a:pt x="10375" y="1314291"/>
                  </a:cubicBezTo>
                  <a:cubicBezTo>
                    <a:pt x="8646" y="1314291"/>
                    <a:pt x="8646" y="1314291"/>
                    <a:pt x="8646" y="1314291"/>
                  </a:cubicBezTo>
                  <a:cubicBezTo>
                    <a:pt x="5188" y="1314291"/>
                    <a:pt x="1729" y="1310847"/>
                    <a:pt x="0" y="1305681"/>
                  </a:cubicBezTo>
                  <a:cubicBezTo>
                    <a:pt x="0" y="1302237"/>
                    <a:pt x="3458" y="1297072"/>
                    <a:pt x="8646" y="1297072"/>
                  </a:cubicBezTo>
                  <a:cubicBezTo>
                    <a:pt x="83005" y="1288462"/>
                    <a:pt x="83005" y="1288462"/>
                    <a:pt x="83005" y="1288462"/>
                  </a:cubicBezTo>
                  <a:close/>
                  <a:moveTo>
                    <a:pt x="2353928" y="1052029"/>
                  </a:moveTo>
                  <a:cubicBezTo>
                    <a:pt x="2359130" y="1052029"/>
                    <a:pt x="2362598" y="1055435"/>
                    <a:pt x="2362598" y="1060544"/>
                  </a:cubicBezTo>
                  <a:cubicBezTo>
                    <a:pt x="2364332" y="1063950"/>
                    <a:pt x="2360864" y="1069059"/>
                    <a:pt x="2355662" y="1069059"/>
                  </a:cubicBezTo>
                  <a:cubicBezTo>
                    <a:pt x="2279368" y="1075871"/>
                    <a:pt x="2279368" y="1075871"/>
                    <a:pt x="2279368" y="1075871"/>
                  </a:cubicBezTo>
                  <a:cubicBezTo>
                    <a:pt x="2274166" y="1075871"/>
                    <a:pt x="2270698" y="1074168"/>
                    <a:pt x="2270698" y="1069059"/>
                  </a:cubicBezTo>
                  <a:cubicBezTo>
                    <a:pt x="2268964" y="1063950"/>
                    <a:pt x="2272432" y="1060544"/>
                    <a:pt x="2277634" y="1060544"/>
                  </a:cubicBezTo>
                  <a:cubicBezTo>
                    <a:pt x="2353928" y="1052029"/>
                    <a:pt x="2353928" y="1052029"/>
                    <a:pt x="2353928" y="1052029"/>
                  </a:cubicBezTo>
                  <a:close/>
                  <a:moveTo>
                    <a:pt x="10375" y="1050042"/>
                  </a:moveTo>
                  <a:cubicBezTo>
                    <a:pt x="84734" y="1058912"/>
                    <a:pt x="84734" y="1058912"/>
                    <a:pt x="84734" y="1058912"/>
                  </a:cubicBezTo>
                  <a:cubicBezTo>
                    <a:pt x="89922" y="1058912"/>
                    <a:pt x="93381" y="1062460"/>
                    <a:pt x="93381" y="1067782"/>
                  </a:cubicBezTo>
                  <a:cubicBezTo>
                    <a:pt x="93381" y="1071330"/>
                    <a:pt x="88193" y="1074878"/>
                    <a:pt x="84734" y="1074878"/>
                  </a:cubicBezTo>
                  <a:cubicBezTo>
                    <a:pt x="84734" y="1074878"/>
                    <a:pt x="84734" y="1074878"/>
                    <a:pt x="83005" y="1074878"/>
                  </a:cubicBezTo>
                  <a:cubicBezTo>
                    <a:pt x="8646" y="1067782"/>
                    <a:pt x="8646" y="1067782"/>
                    <a:pt x="8646" y="1067782"/>
                  </a:cubicBezTo>
                  <a:cubicBezTo>
                    <a:pt x="3458" y="1066008"/>
                    <a:pt x="0" y="1062460"/>
                    <a:pt x="0" y="1057138"/>
                  </a:cubicBezTo>
                  <a:cubicBezTo>
                    <a:pt x="1729" y="1053590"/>
                    <a:pt x="5188" y="1050042"/>
                    <a:pt x="10375" y="1050042"/>
                  </a:cubicBezTo>
                  <a:close/>
                  <a:moveTo>
                    <a:pt x="2333224" y="930832"/>
                  </a:moveTo>
                  <a:cubicBezTo>
                    <a:pt x="2338468" y="930832"/>
                    <a:pt x="2341963" y="932557"/>
                    <a:pt x="2343711" y="937734"/>
                  </a:cubicBezTo>
                  <a:cubicBezTo>
                    <a:pt x="2345458" y="941184"/>
                    <a:pt x="2341963" y="946361"/>
                    <a:pt x="2336720" y="946361"/>
                  </a:cubicBezTo>
                  <a:cubicBezTo>
                    <a:pt x="2261569" y="963615"/>
                    <a:pt x="2261569" y="963615"/>
                    <a:pt x="2261569" y="963615"/>
                  </a:cubicBezTo>
                  <a:cubicBezTo>
                    <a:pt x="2261569" y="963615"/>
                    <a:pt x="2259822" y="963615"/>
                    <a:pt x="2259822" y="963615"/>
                  </a:cubicBezTo>
                  <a:cubicBezTo>
                    <a:pt x="2256326" y="963615"/>
                    <a:pt x="2252831" y="960164"/>
                    <a:pt x="2251083" y="956713"/>
                  </a:cubicBezTo>
                  <a:cubicBezTo>
                    <a:pt x="2251083" y="951537"/>
                    <a:pt x="2254579" y="948086"/>
                    <a:pt x="2258074" y="946361"/>
                  </a:cubicBezTo>
                  <a:cubicBezTo>
                    <a:pt x="2333224" y="930832"/>
                    <a:pt x="2333224" y="930832"/>
                    <a:pt x="2333224" y="930832"/>
                  </a:cubicBezTo>
                  <a:close/>
                  <a:moveTo>
                    <a:pt x="29251" y="928596"/>
                  </a:moveTo>
                  <a:cubicBezTo>
                    <a:pt x="103610" y="944243"/>
                    <a:pt x="103610" y="944243"/>
                    <a:pt x="103610" y="944243"/>
                  </a:cubicBezTo>
                  <a:cubicBezTo>
                    <a:pt x="108798" y="945981"/>
                    <a:pt x="112257" y="949458"/>
                    <a:pt x="110527" y="954674"/>
                  </a:cubicBezTo>
                  <a:cubicBezTo>
                    <a:pt x="110527" y="958151"/>
                    <a:pt x="107069" y="961628"/>
                    <a:pt x="101881" y="961628"/>
                  </a:cubicBezTo>
                  <a:cubicBezTo>
                    <a:pt x="101881" y="961628"/>
                    <a:pt x="101881" y="961628"/>
                    <a:pt x="100152" y="959889"/>
                  </a:cubicBezTo>
                  <a:cubicBezTo>
                    <a:pt x="25793" y="944243"/>
                    <a:pt x="25793" y="944243"/>
                    <a:pt x="25793" y="944243"/>
                  </a:cubicBezTo>
                  <a:cubicBezTo>
                    <a:pt x="22334" y="944243"/>
                    <a:pt x="18876" y="939027"/>
                    <a:pt x="18876" y="935550"/>
                  </a:cubicBezTo>
                  <a:cubicBezTo>
                    <a:pt x="20605" y="930335"/>
                    <a:pt x="25793" y="926858"/>
                    <a:pt x="29251" y="928596"/>
                  </a:cubicBezTo>
                  <a:close/>
                  <a:moveTo>
                    <a:pt x="2300506" y="812366"/>
                  </a:moveTo>
                  <a:cubicBezTo>
                    <a:pt x="2305721" y="810628"/>
                    <a:pt x="2310937" y="812366"/>
                    <a:pt x="2312675" y="817582"/>
                  </a:cubicBezTo>
                  <a:cubicBezTo>
                    <a:pt x="2312675" y="821059"/>
                    <a:pt x="2310937" y="826274"/>
                    <a:pt x="2305721" y="828013"/>
                  </a:cubicBezTo>
                  <a:cubicBezTo>
                    <a:pt x="2232705" y="850613"/>
                    <a:pt x="2232705" y="850613"/>
                    <a:pt x="2232705" y="850613"/>
                  </a:cubicBezTo>
                  <a:cubicBezTo>
                    <a:pt x="2232705" y="850613"/>
                    <a:pt x="2230967" y="852352"/>
                    <a:pt x="2230967" y="852352"/>
                  </a:cubicBezTo>
                  <a:cubicBezTo>
                    <a:pt x="2227490" y="852352"/>
                    <a:pt x="2224013" y="848875"/>
                    <a:pt x="2222274" y="845398"/>
                  </a:cubicBezTo>
                  <a:cubicBezTo>
                    <a:pt x="2222274" y="841921"/>
                    <a:pt x="2224013" y="836705"/>
                    <a:pt x="2227490" y="834967"/>
                  </a:cubicBezTo>
                  <a:cubicBezTo>
                    <a:pt x="2300506" y="812366"/>
                    <a:pt x="2300506" y="812366"/>
                    <a:pt x="2300506" y="812366"/>
                  </a:cubicBezTo>
                  <a:close/>
                  <a:moveTo>
                    <a:pt x="61873" y="808641"/>
                  </a:moveTo>
                  <a:cubicBezTo>
                    <a:pt x="135086" y="833433"/>
                    <a:pt x="135086" y="833433"/>
                    <a:pt x="135086" y="833433"/>
                  </a:cubicBezTo>
                  <a:cubicBezTo>
                    <a:pt x="140316" y="835204"/>
                    <a:pt x="142059" y="840517"/>
                    <a:pt x="140316" y="844058"/>
                  </a:cubicBezTo>
                  <a:cubicBezTo>
                    <a:pt x="140316" y="847600"/>
                    <a:pt x="136829" y="849371"/>
                    <a:pt x="133343" y="849371"/>
                  </a:cubicBezTo>
                  <a:cubicBezTo>
                    <a:pt x="131600" y="849371"/>
                    <a:pt x="131600" y="849371"/>
                    <a:pt x="129857" y="849371"/>
                  </a:cubicBezTo>
                  <a:cubicBezTo>
                    <a:pt x="56643" y="824579"/>
                    <a:pt x="56643" y="824579"/>
                    <a:pt x="56643" y="824579"/>
                  </a:cubicBezTo>
                  <a:cubicBezTo>
                    <a:pt x="53157" y="824579"/>
                    <a:pt x="49671" y="819266"/>
                    <a:pt x="51414" y="813953"/>
                  </a:cubicBezTo>
                  <a:cubicBezTo>
                    <a:pt x="53157" y="810412"/>
                    <a:pt x="58387" y="808641"/>
                    <a:pt x="61873" y="808641"/>
                  </a:cubicBezTo>
                  <a:close/>
                  <a:moveTo>
                    <a:pt x="2256830" y="696137"/>
                  </a:moveTo>
                  <a:cubicBezTo>
                    <a:pt x="2260297" y="694399"/>
                    <a:pt x="2265498" y="696137"/>
                    <a:pt x="2267232" y="701353"/>
                  </a:cubicBezTo>
                  <a:cubicBezTo>
                    <a:pt x="2268965" y="704830"/>
                    <a:pt x="2267232" y="710045"/>
                    <a:pt x="2262031" y="711784"/>
                  </a:cubicBezTo>
                  <a:cubicBezTo>
                    <a:pt x="2192687" y="743077"/>
                    <a:pt x="2192687" y="743077"/>
                    <a:pt x="2192687" y="743077"/>
                  </a:cubicBezTo>
                  <a:cubicBezTo>
                    <a:pt x="2190953" y="743077"/>
                    <a:pt x="2190953" y="743077"/>
                    <a:pt x="2189219" y="743077"/>
                  </a:cubicBezTo>
                  <a:cubicBezTo>
                    <a:pt x="2185752" y="743077"/>
                    <a:pt x="2182285" y="741338"/>
                    <a:pt x="2182285" y="739600"/>
                  </a:cubicBezTo>
                  <a:cubicBezTo>
                    <a:pt x="2180551" y="734384"/>
                    <a:pt x="2182285" y="729169"/>
                    <a:pt x="2185752" y="727430"/>
                  </a:cubicBezTo>
                  <a:cubicBezTo>
                    <a:pt x="2256830" y="696137"/>
                    <a:pt x="2256830" y="696137"/>
                    <a:pt x="2256830" y="696137"/>
                  </a:cubicBezTo>
                  <a:close/>
                  <a:moveTo>
                    <a:pt x="107503" y="694150"/>
                  </a:moveTo>
                  <a:cubicBezTo>
                    <a:pt x="176847" y="725443"/>
                    <a:pt x="176847" y="725443"/>
                    <a:pt x="176847" y="725443"/>
                  </a:cubicBezTo>
                  <a:cubicBezTo>
                    <a:pt x="182048" y="727182"/>
                    <a:pt x="183782" y="732397"/>
                    <a:pt x="182048" y="735874"/>
                  </a:cubicBezTo>
                  <a:cubicBezTo>
                    <a:pt x="180315" y="739351"/>
                    <a:pt x="176847" y="741090"/>
                    <a:pt x="173380" y="741090"/>
                  </a:cubicBezTo>
                  <a:cubicBezTo>
                    <a:pt x="173380" y="741090"/>
                    <a:pt x="171646" y="741090"/>
                    <a:pt x="169913" y="741090"/>
                  </a:cubicBezTo>
                  <a:cubicBezTo>
                    <a:pt x="100569" y="709797"/>
                    <a:pt x="100569" y="709797"/>
                    <a:pt x="100569" y="709797"/>
                  </a:cubicBezTo>
                  <a:cubicBezTo>
                    <a:pt x="97101" y="708058"/>
                    <a:pt x="95368" y="702843"/>
                    <a:pt x="97101" y="699366"/>
                  </a:cubicBezTo>
                  <a:cubicBezTo>
                    <a:pt x="98835" y="694150"/>
                    <a:pt x="104036" y="692412"/>
                    <a:pt x="107503" y="694150"/>
                  </a:cubicBezTo>
                  <a:close/>
                  <a:moveTo>
                    <a:pt x="2199398" y="586851"/>
                  </a:moveTo>
                  <a:cubicBezTo>
                    <a:pt x="2202882" y="585123"/>
                    <a:pt x="2208108" y="586851"/>
                    <a:pt x="2209849" y="590306"/>
                  </a:cubicBezTo>
                  <a:cubicBezTo>
                    <a:pt x="2213333" y="593761"/>
                    <a:pt x="2211591" y="598944"/>
                    <a:pt x="2208108" y="600672"/>
                  </a:cubicBezTo>
                  <a:cubicBezTo>
                    <a:pt x="2098369" y="662868"/>
                    <a:pt x="2098369" y="662868"/>
                    <a:pt x="2098369" y="662868"/>
                  </a:cubicBezTo>
                  <a:cubicBezTo>
                    <a:pt x="2098369" y="664596"/>
                    <a:pt x="2096628" y="664596"/>
                    <a:pt x="2094886" y="664596"/>
                  </a:cubicBezTo>
                  <a:cubicBezTo>
                    <a:pt x="2091402" y="664596"/>
                    <a:pt x="2089660" y="662868"/>
                    <a:pt x="2087918" y="661141"/>
                  </a:cubicBezTo>
                  <a:cubicBezTo>
                    <a:pt x="2086176" y="655958"/>
                    <a:pt x="2086176" y="650774"/>
                    <a:pt x="2091402" y="649047"/>
                  </a:cubicBezTo>
                  <a:cubicBezTo>
                    <a:pt x="2199398" y="586851"/>
                    <a:pt x="2199398" y="586851"/>
                    <a:pt x="2199398" y="586851"/>
                  </a:cubicBezTo>
                  <a:close/>
                  <a:moveTo>
                    <a:pt x="158185" y="584011"/>
                  </a:moveTo>
                  <a:cubicBezTo>
                    <a:pt x="160145" y="583573"/>
                    <a:pt x="162322" y="584011"/>
                    <a:pt x="164935" y="584885"/>
                  </a:cubicBezTo>
                  <a:cubicBezTo>
                    <a:pt x="272931" y="647859"/>
                    <a:pt x="272931" y="647859"/>
                    <a:pt x="272931" y="647859"/>
                  </a:cubicBezTo>
                  <a:cubicBezTo>
                    <a:pt x="276415" y="649609"/>
                    <a:pt x="278157" y="654856"/>
                    <a:pt x="276415" y="658355"/>
                  </a:cubicBezTo>
                  <a:cubicBezTo>
                    <a:pt x="274673" y="661854"/>
                    <a:pt x="271189" y="663603"/>
                    <a:pt x="267705" y="663603"/>
                  </a:cubicBezTo>
                  <a:cubicBezTo>
                    <a:pt x="267705" y="663603"/>
                    <a:pt x="265964" y="663603"/>
                    <a:pt x="264222" y="661854"/>
                  </a:cubicBezTo>
                  <a:cubicBezTo>
                    <a:pt x="156225" y="598879"/>
                    <a:pt x="156225" y="598879"/>
                    <a:pt x="156225" y="598879"/>
                  </a:cubicBezTo>
                  <a:cubicBezTo>
                    <a:pt x="152742" y="597130"/>
                    <a:pt x="151000" y="591882"/>
                    <a:pt x="152742" y="588384"/>
                  </a:cubicBezTo>
                  <a:cubicBezTo>
                    <a:pt x="154484" y="585760"/>
                    <a:pt x="156225" y="584448"/>
                    <a:pt x="158185" y="584011"/>
                  </a:cubicBezTo>
                  <a:close/>
                  <a:moveTo>
                    <a:pt x="2137667" y="482552"/>
                  </a:moveTo>
                  <a:cubicBezTo>
                    <a:pt x="2139641" y="482987"/>
                    <a:pt x="2141396" y="484291"/>
                    <a:pt x="2142273" y="486029"/>
                  </a:cubicBezTo>
                  <a:cubicBezTo>
                    <a:pt x="2145781" y="489506"/>
                    <a:pt x="2144027" y="494722"/>
                    <a:pt x="2140518" y="498199"/>
                  </a:cubicBezTo>
                  <a:cubicBezTo>
                    <a:pt x="2077362" y="543400"/>
                    <a:pt x="2077362" y="543400"/>
                    <a:pt x="2077362" y="543400"/>
                  </a:cubicBezTo>
                  <a:cubicBezTo>
                    <a:pt x="2077362" y="543400"/>
                    <a:pt x="2075608" y="543400"/>
                    <a:pt x="2073853" y="543400"/>
                  </a:cubicBezTo>
                  <a:cubicBezTo>
                    <a:pt x="2070345" y="543400"/>
                    <a:pt x="2068590" y="543400"/>
                    <a:pt x="2066836" y="539923"/>
                  </a:cubicBezTo>
                  <a:cubicBezTo>
                    <a:pt x="2063327" y="536446"/>
                    <a:pt x="2065082" y="531230"/>
                    <a:pt x="2068590" y="529492"/>
                  </a:cubicBezTo>
                  <a:cubicBezTo>
                    <a:pt x="2131747" y="484291"/>
                    <a:pt x="2131747" y="484291"/>
                    <a:pt x="2131747" y="484291"/>
                  </a:cubicBezTo>
                  <a:cubicBezTo>
                    <a:pt x="2133501" y="482552"/>
                    <a:pt x="2135694" y="482118"/>
                    <a:pt x="2137667" y="482552"/>
                  </a:cubicBezTo>
                  <a:close/>
                  <a:moveTo>
                    <a:pt x="226424" y="480565"/>
                  </a:moveTo>
                  <a:cubicBezTo>
                    <a:pt x="228610" y="480131"/>
                    <a:pt x="230797" y="480565"/>
                    <a:pt x="232546" y="482304"/>
                  </a:cubicBezTo>
                  <a:cubicBezTo>
                    <a:pt x="295520" y="527505"/>
                    <a:pt x="295520" y="527505"/>
                    <a:pt x="295520" y="527505"/>
                  </a:cubicBezTo>
                  <a:cubicBezTo>
                    <a:pt x="299019" y="529243"/>
                    <a:pt x="299019" y="534459"/>
                    <a:pt x="297269" y="537936"/>
                  </a:cubicBezTo>
                  <a:cubicBezTo>
                    <a:pt x="295520" y="541413"/>
                    <a:pt x="292022" y="541413"/>
                    <a:pt x="290272" y="541413"/>
                  </a:cubicBezTo>
                  <a:cubicBezTo>
                    <a:pt x="288523" y="541413"/>
                    <a:pt x="286774" y="541413"/>
                    <a:pt x="285024" y="539674"/>
                  </a:cubicBezTo>
                  <a:cubicBezTo>
                    <a:pt x="222050" y="494473"/>
                    <a:pt x="222050" y="494473"/>
                    <a:pt x="222050" y="494473"/>
                  </a:cubicBezTo>
                  <a:cubicBezTo>
                    <a:pt x="218552" y="492735"/>
                    <a:pt x="218552" y="487519"/>
                    <a:pt x="220301" y="484042"/>
                  </a:cubicBezTo>
                  <a:cubicBezTo>
                    <a:pt x="222051" y="482304"/>
                    <a:pt x="224237" y="481000"/>
                    <a:pt x="226424" y="480565"/>
                  </a:cubicBezTo>
                  <a:close/>
                  <a:moveTo>
                    <a:pt x="2051655" y="388923"/>
                  </a:moveTo>
                  <a:cubicBezTo>
                    <a:pt x="2055132" y="385446"/>
                    <a:pt x="2060347" y="385446"/>
                    <a:pt x="2063824" y="388923"/>
                  </a:cubicBezTo>
                  <a:cubicBezTo>
                    <a:pt x="2067301" y="392400"/>
                    <a:pt x="2067301" y="397615"/>
                    <a:pt x="2063824" y="401092"/>
                  </a:cubicBezTo>
                  <a:cubicBezTo>
                    <a:pt x="2006455" y="453246"/>
                    <a:pt x="2006455" y="453246"/>
                    <a:pt x="2006455" y="453246"/>
                  </a:cubicBezTo>
                  <a:cubicBezTo>
                    <a:pt x="2004716" y="453246"/>
                    <a:pt x="2002978" y="454985"/>
                    <a:pt x="2001239" y="454985"/>
                  </a:cubicBezTo>
                  <a:cubicBezTo>
                    <a:pt x="1999501" y="454985"/>
                    <a:pt x="1996024" y="453246"/>
                    <a:pt x="1994285" y="451508"/>
                  </a:cubicBezTo>
                  <a:cubicBezTo>
                    <a:pt x="1990808" y="448031"/>
                    <a:pt x="1992547" y="442816"/>
                    <a:pt x="1996024" y="439339"/>
                  </a:cubicBezTo>
                  <a:cubicBezTo>
                    <a:pt x="2051655" y="388923"/>
                    <a:pt x="2051655" y="388923"/>
                    <a:pt x="2051655" y="388923"/>
                  </a:cubicBezTo>
                  <a:close/>
                  <a:moveTo>
                    <a:pt x="298523" y="386936"/>
                  </a:moveTo>
                  <a:cubicBezTo>
                    <a:pt x="302000" y="383459"/>
                    <a:pt x="307215" y="383459"/>
                    <a:pt x="310692" y="386936"/>
                  </a:cubicBezTo>
                  <a:cubicBezTo>
                    <a:pt x="368062" y="437352"/>
                    <a:pt x="368062" y="437352"/>
                    <a:pt x="368062" y="437352"/>
                  </a:cubicBezTo>
                  <a:cubicBezTo>
                    <a:pt x="371539" y="440829"/>
                    <a:pt x="371539" y="446044"/>
                    <a:pt x="368062" y="449521"/>
                  </a:cubicBezTo>
                  <a:cubicBezTo>
                    <a:pt x="366323" y="451259"/>
                    <a:pt x="364585" y="452998"/>
                    <a:pt x="362846" y="452998"/>
                  </a:cubicBezTo>
                  <a:cubicBezTo>
                    <a:pt x="361108" y="452998"/>
                    <a:pt x="357631" y="451259"/>
                    <a:pt x="355892" y="449521"/>
                  </a:cubicBezTo>
                  <a:cubicBezTo>
                    <a:pt x="300261" y="399105"/>
                    <a:pt x="300261" y="399105"/>
                    <a:pt x="300261" y="399105"/>
                  </a:cubicBezTo>
                  <a:cubicBezTo>
                    <a:pt x="296784" y="395628"/>
                    <a:pt x="295046" y="390413"/>
                    <a:pt x="298523" y="386936"/>
                  </a:cubicBezTo>
                  <a:close/>
                  <a:moveTo>
                    <a:pt x="1964398" y="302484"/>
                  </a:moveTo>
                  <a:cubicBezTo>
                    <a:pt x="1967839" y="299019"/>
                    <a:pt x="1973000" y="299019"/>
                    <a:pt x="1976441" y="302484"/>
                  </a:cubicBezTo>
                  <a:cubicBezTo>
                    <a:pt x="1979881" y="304217"/>
                    <a:pt x="1979881" y="309415"/>
                    <a:pt x="1976441" y="312881"/>
                  </a:cubicBezTo>
                  <a:cubicBezTo>
                    <a:pt x="1924831" y="370060"/>
                    <a:pt x="1924831" y="370060"/>
                    <a:pt x="1924831" y="370060"/>
                  </a:cubicBezTo>
                  <a:cubicBezTo>
                    <a:pt x="1923111" y="371793"/>
                    <a:pt x="1921390" y="373526"/>
                    <a:pt x="1919670" y="373526"/>
                  </a:cubicBezTo>
                  <a:cubicBezTo>
                    <a:pt x="1917950" y="373526"/>
                    <a:pt x="1916230" y="371793"/>
                    <a:pt x="1914509" y="371793"/>
                  </a:cubicBezTo>
                  <a:cubicBezTo>
                    <a:pt x="1911069" y="368328"/>
                    <a:pt x="1909348" y="363130"/>
                    <a:pt x="1912789" y="359664"/>
                  </a:cubicBezTo>
                  <a:cubicBezTo>
                    <a:pt x="1964398" y="302484"/>
                    <a:pt x="1964398" y="302484"/>
                    <a:pt x="1964398" y="302484"/>
                  </a:cubicBezTo>
                  <a:close/>
                  <a:moveTo>
                    <a:pt x="387930" y="298765"/>
                  </a:moveTo>
                  <a:cubicBezTo>
                    <a:pt x="391407" y="297032"/>
                    <a:pt x="396622" y="297032"/>
                    <a:pt x="400099" y="300497"/>
                  </a:cubicBezTo>
                  <a:cubicBezTo>
                    <a:pt x="450515" y="357677"/>
                    <a:pt x="450515" y="357677"/>
                    <a:pt x="450515" y="357677"/>
                  </a:cubicBezTo>
                  <a:cubicBezTo>
                    <a:pt x="453992" y="361143"/>
                    <a:pt x="453992" y="366341"/>
                    <a:pt x="450515" y="368073"/>
                  </a:cubicBezTo>
                  <a:cubicBezTo>
                    <a:pt x="448776" y="369806"/>
                    <a:pt x="447038" y="371539"/>
                    <a:pt x="445299" y="371539"/>
                  </a:cubicBezTo>
                  <a:cubicBezTo>
                    <a:pt x="441822" y="371539"/>
                    <a:pt x="440084" y="369806"/>
                    <a:pt x="438345" y="368073"/>
                  </a:cubicBezTo>
                  <a:cubicBezTo>
                    <a:pt x="387930" y="310894"/>
                    <a:pt x="387930" y="310894"/>
                    <a:pt x="387930" y="310894"/>
                  </a:cubicBezTo>
                  <a:cubicBezTo>
                    <a:pt x="384453" y="307428"/>
                    <a:pt x="384453" y="302230"/>
                    <a:pt x="387930" y="298765"/>
                  </a:cubicBezTo>
                  <a:close/>
                  <a:moveTo>
                    <a:pt x="1873168" y="221403"/>
                  </a:moveTo>
                  <a:cubicBezTo>
                    <a:pt x="1875350" y="220971"/>
                    <a:pt x="1877532" y="221403"/>
                    <a:pt x="1879277" y="222267"/>
                  </a:cubicBezTo>
                  <a:cubicBezTo>
                    <a:pt x="1882767" y="225722"/>
                    <a:pt x="1884512" y="230905"/>
                    <a:pt x="1881022" y="234360"/>
                  </a:cubicBezTo>
                  <a:cubicBezTo>
                    <a:pt x="1835647" y="296557"/>
                    <a:pt x="1835647" y="296557"/>
                    <a:pt x="1835647" y="296557"/>
                  </a:cubicBezTo>
                  <a:cubicBezTo>
                    <a:pt x="1833902" y="298284"/>
                    <a:pt x="1832157" y="300012"/>
                    <a:pt x="1828666" y="300012"/>
                  </a:cubicBezTo>
                  <a:cubicBezTo>
                    <a:pt x="1826921" y="300012"/>
                    <a:pt x="1825176" y="300012"/>
                    <a:pt x="1823431" y="298284"/>
                  </a:cubicBezTo>
                  <a:cubicBezTo>
                    <a:pt x="1819940" y="294829"/>
                    <a:pt x="1819940" y="289646"/>
                    <a:pt x="1821685" y="286190"/>
                  </a:cubicBezTo>
                  <a:cubicBezTo>
                    <a:pt x="1867060" y="225722"/>
                    <a:pt x="1867060" y="225722"/>
                    <a:pt x="1867060" y="225722"/>
                  </a:cubicBezTo>
                  <a:cubicBezTo>
                    <a:pt x="1868805" y="223130"/>
                    <a:pt x="1870987" y="221835"/>
                    <a:pt x="1873168" y="221403"/>
                  </a:cubicBezTo>
                  <a:close/>
                  <a:moveTo>
                    <a:pt x="485056" y="220301"/>
                  </a:moveTo>
                  <a:cubicBezTo>
                    <a:pt x="488547" y="218552"/>
                    <a:pt x="493782" y="218552"/>
                    <a:pt x="495527" y="222050"/>
                  </a:cubicBezTo>
                  <a:cubicBezTo>
                    <a:pt x="540902" y="285025"/>
                    <a:pt x="540902" y="285025"/>
                    <a:pt x="540902" y="285025"/>
                  </a:cubicBezTo>
                  <a:cubicBezTo>
                    <a:pt x="544393" y="288523"/>
                    <a:pt x="542648" y="293771"/>
                    <a:pt x="539157" y="297270"/>
                  </a:cubicBezTo>
                  <a:cubicBezTo>
                    <a:pt x="537412" y="297270"/>
                    <a:pt x="535667" y="299019"/>
                    <a:pt x="533922" y="299019"/>
                  </a:cubicBezTo>
                  <a:cubicBezTo>
                    <a:pt x="532176" y="299019"/>
                    <a:pt x="528686" y="297270"/>
                    <a:pt x="526941" y="295520"/>
                  </a:cubicBezTo>
                  <a:cubicBezTo>
                    <a:pt x="483311" y="232546"/>
                    <a:pt x="483311" y="232546"/>
                    <a:pt x="483311" y="232546"/>
                  </a:cubicBezTo>
                  <a:cubicBezTo>
                    <a:pt x="479821" y="229048"/>
                    <a:pt x="479821" y="223800"/>
                    <a:pt x="485056" y="220301"/>
                  </a:cubicBezTo>
                  <a:close/>
                  <a:moveTo>
                    <a:pt x="1775004" y="154714"/>
                  </a:moveTo>
                  <a:cubicBezTo>
                    <a:pt x="1778470" y="158171"/>
                    <a:pt x="1780203" y="163356"/>
                    <a:pt x="1778470" y="166812"/>
                  </a:cubicBezTo>
                  <a:cubicBezTo>
                    <a:pt x="1716075" y="273965"/>
                    <a:pt x="1716075" y="273965"/>
                    <a:pt x="1716075" y="273965"/>
                  </a:cubicBezTo>
                  <a:cubicBezTo>
                    <a:pt x="1714342" y="277422"/>
                    <a:pt x="1710876" y="279150"/>
                    <a:pt x="1709142" y="279150"/>
                  </a:cubicBezTo>
                  <a:cubicBezTo>
                    <a:pt x="1707409" y="279150"/>
                    <a:pt x="1705676" y="277422"/>
                    <a:pt x="1703943" y="277422"/>
                  </a:cubicBezTo>
                  <a:cubicBezTo>
                    <a:pt x="1700476" y="275693"/>
                    <a:pt x="1698743" y="270509"/>
                    <a:pt x="1700476" y="265324"/>
                  </a:cubicBezTo>
                  <a:cubicBezTo>
                    <a:pt x="1762871" y="158171"/>
                    <a:pt x="1762871" y="158171"/>
                    <a:pt x="1762871" y="158171"/>
                  </a:cubicBezTo>
                  <a:cubicBezTo>
                    <a:pt x="1766338" y="154714"/>
                    <a:pt x="1771537" y="152986"/>
                    <a:pt x="1775004" y="154714"/>
                  </a:cubicBezTo>
                  <a:close/>
                  <a:moveTo>
                    <a:pt x="589312" y="152738"/>
                  </a:moveTo>
                  <a:cubicBezTo>
                    <a:pt x="592767" y="151000"/>
                    <a:pt x="597950" y="152738"/>
                    <a:pt x="599678" y="156215"/>
                  </a:cubicBezTo>
                  <a:cubicBezTo>
                    <a:pt x="661874" y="264001"/>
                    <a:pt x="661874" y="264001"/>
                    <a:pt x="661874" y="264001"/>
                  </a:cubicBezTo>
                  <a:cubicBezTo>
                    <a:pt x="663602" y="267478"/>
                    <a:pt x="663602" y="272694"/>
                    <a:pt x="658419" y="276171"/>
                  </a:cubicBezTo>
                  <a:cubicBezTo>
                    <a:pt x="658419" y="276171"/>
                    <a:pt x="656691" y="276171"/>
                    <a:pt x="654963" y="276171"/>
                  </a:cubicBezTo>
                  <a:cubicBezTo>
                    <a:pt x="651508" y="276171"/>
                    <a:pt x="649780" y="276171"/>
                    <a:pt x="648053" y="272694"/>
                  </a:cubicBezTo>
                  <a:cubicBezTo>
                    <a:pt x="585856" y="164908"/>
                    <a:pt x="585856" y="164908"/>
                    <a:pt x="585856" y="164908"/>
                  </a:cubicBezTo>
                  <a:cubicBezTo>
                    <a:pt x="584129" y="161431"/>
                    <a:pt x="584129" y="156215"/>
                    <a:pt x="589312" y="152738"/>
                  </a:cubicBezTo>
                  <a:close/>
                  <a:moveTo>
                    <a:pt x="1663940" y="99088"/>
                  </a:moveTo>
                  <a:cubicBezTo>
                    <a:pt x="1667435" y="100822"/>
                    <a:pt x="1670929" y="106023"/>
                    <a:pt x="1667435" y="109490"/>
                  </a:cubicBezTo>
                  <a:cubicBezTo>
                    <a:pt x="1637734" y="180568"/>
                    <a:pt x="1637734" y="180568"/>
                    <a:pt x="1637734" y="180568"/>
                  </a:cubicBezTo>
                  <a:cubicBezTo>
                    <a:pt x="1635987" y="182302"/>
                    <a:pt x="1632493" y="185769"/>
                    <a:pt x="1628999" y="185769"/>
                  </a:cubicBezTo>
                  <a:cubicBezTo>
                    <a:pt x="1627252" y="185769"/>
                    <a:pt x="1627252" y="184035"/>
                    <a:pt x="1625505" y="184035"/>
                  </a:cubicBezTo>
                  <a:cubicBezTo>
                    <a:pt x="1622011" y="182302"/>
                    <a:pt x="1620264" y="177101"/>
                    <a:pt x="1622011" y="173634"/>
                  </a:cubicBezTo>
                  <a:cubicBezTo>
                    <a:pt x="1653458" y="102556"/>
                    <a:pt x="1653458" y="102556"/>
                    <a:pt x="1653458" y="102556"/>
                  </a:cubicBezTo>
                  <a:cubicBezTo>
                    <a:pt x="1655205" y="99088"/>
                    <a:pt x="1660446" y="97355"/>
                    <a:pt x="1663940" y="99088"/>
                  </a:cubicBezTo>
                  <a:close/>
                  <a:moveTo>
                    <a:pt x="698646" y="97096"/>
                  </a:moveTo>
                  <a:cubicBezTo>
                    <a:pt x="703887" y="95368"/>
                    <a:pt x="709128" y="97096"/>
                    <a:pt x="710875" y="100554"/>
                  </a:cubicBezTo>
                  <a:cubicBezTo>
                    <a:pt x="742323" y="171425"/>
                    <a:pt x="742323" y="171425"/>
                    <a:pt x="742323" y="171425"/>
                  </a:cubicBezTo>
                  <a:cubicBezTo>
                    <a:pt x="744070" y="174882"/>
                    <a:pt x="742323" y="180067"/>
                    <a:pt x="737081" y="181796"/>
                  </a:cubicBezTo>
                  <a:cubicBezTo>
                    <a:pt x="737081" y="181796"/>
                    <a:pt x="735334" y="181796"/>
                    <a:pt x="733587" y="181796"/>
                  </a:cubicBezTo>
                  <a:cubicBezTo>
                    <a:pt x="731840" y="181796"/>
                    <a:pt x="728346" y="180067"/>
                    <a:pt x="726599" y="176610"/>
                  </a:cubicBezTo>
                  <a:cubicBezTo>
                    <a:pt x="695152" y="107468"/>
                    <a:pt x="695152" y="107468"/>
                    <a:pt x="695152" y="107468"/>
                  </a:cubicBezTo>
                  <a:cubicBezTo>
                    <a:pt x="693405" y="104011"/>
                    <a:pt x="695152" y="98825"/>
                    <a:pt x="698646" y="97096"/>
                  </a:cubicBezTo>
                  <a:close/>
                  <a:moveTo>
                    <a:pt x="1546751" y="53401"/>
                  </a:moveTo>
                  <a:cubicBezTo>
                    <a:pt x="1551966" y="55144"/>
                    <a:pt x="1553705" y="60374"/>
                    <a:pt x="1551966" y="63860"/>
                  </a:cubicBezTo>
                  <a:cubicBezTo>
                    <a:pt x="1529366" y="137073"/>
                    <a:pt x="1529366" y="137073"/>
                    <a:pt x="1529366" y="137073"/>
                  </a:cubicBezTo>
                  <a:cubicBezTo>
                    <a:pt x="1527627" y="140560"/>
                    <a:pt x="1524150" y="144046"/>
                    <a:pt x="1520673" y="144046"/>
                  </a:cubicBezTo>
                  <a:cubicBezTo>
                    <a:pt x="1520673" y="144046"/>
                    <a:pt x="1518935" y="144046"/>
                    <a:pt x="1518935" y="142303"/>
                  </a:cubicBezTo>
                  <a:cubicBezTo>
                    <a:pt x="1513719" y="142303"/>
                    <a:pt x="1511981" y="137073"/>
                    <a:pt x="1511981" y="131844"/>
                  </a:cubicBezTo>
                  <a:cubicBezTo>
                    <a:pt x="1536320" y="58631"/>
                    <a:pt x="1536320" y="58631"/>
                    <a:pt x="1536320" y="58631"/>
                  </a:cubicBezTo>
                  <a:cubicBezTo>
                    <a:pt x="1538058" y="55144"/>
                    <a:pt x="1543274" y="51658"/>
                    <a:pt x="1546751" y="53401"/>
                  </a:cubicBezTo>
                  <a:close/>
                  <a:moveTo>
                    <a:pt x="815476" y="52389"/>
                  </a:moveTo>
                  <a:cubicBezTo>
                    <a:pt x="820603" y="50665"/>
                    <a:pt x="825729" y="54114"/>
                    <a:pt x="825729" y="57563"/>
                  </a:cubicBezTo>
                  <a:cubicBezTo>
                    <a:pt x="849650" y="129988"/>
                    <a:pt x="849650" y="129988"/>
                    <a:pt x="849650" y="129988"/>
                  </a:cubicBezTo>
                  <a:cubicBezTo>
                    <a:pt x="851359" y="135161"/>
                    <a:pt x="847941" y="138610"/>
                    <a:pt x="844524" y="140334"/>
                  </a:cubicBezTo>
                  <a:cubicBezTo>
                    <a:pt x="842815" y="140334"/>
                    <a:pt x="842815" y="142059"/>
                    <a:pt x="841107" y="142059"/>
                  </a:cubicBezTo>
                  <a:cubicBezTo>
                    <a:pt x="837689" y="142059"/>
                    <a:pt x="835981" y="138610"/>
                    <a:pt x="834272" y="135161"/>
                  </a:cubicBezTo>
                  <a:cubicBezTo>
                    <a:pt x="810350" y="62736"/>
                    <a:pt x="810350" y="62736"/>
                    <a:pt x="810350" y="62736"/>
                  </a:cubicBezTo>
                  <a:cubicBezTo>
                    <a:pt x="808642" y="59287"/>
                    <a:pt x="812059" y="54114"/>
                    <a:pt x="815476" y="52389"/>
                  </a:cubicBezTo>
                  <a:close/>
                  <a:moveTo>
                    <a:pt x="1427383" y="22605"/>
                  </a:moveTo>
                  <a:cubicBezTo>
                    <a:pt x="1432716" y="22605"/>
                    <a:pt x="1434494" y="27835"/>
                    <a:pt x="1434494" y="31321"/>
                  </a:cubicBezTo>
                  <a:cubicBezTo>
                    <a:pt x="1418495" y="108020"/>
                    <a:pt x="1418495" y="108020"/>
                    <a:pt x="1418495" y="108020"/>
                  </a:cubicBezTo>
                  <a:cubicBezTo>
                    <a:pt x="1416717" y="111507"/>
                    <a:pt x="1413162" y="113250"/>
                    <a:pt x="1409606" y="113250"/>
                  </a:cubicBezTo>
                  <a:cubicBezTo>
                    <a:pt x="1407828" y="113250"/>
                    <a:pt x="1407828" y="113250"/>
                    <a:pt x="1407828" y="113250"/>
                  </a:cubicBezTo>
                  <a:cubicBezTo>
                    <a:pt x="1402495" y="113250"/>
                    <a:pt x="1400718" y="108020"/>
                    <a:pt x="1400718" y="104534"/>
                  </a:cubicBezTo>
                  <a:cubicBezTo>
                    <a:pt x="1416717" y="27835"/>
                    <a:pt x="1416717" y="27835"/>
                    <a:pt x="1416717" y="27835"/>
                  </a:cubicBezTo>
                  <a:cubicBezTo>
                    <a:pt x="1418495" y="24348"/>
                    <a:pt x="1422050" y="20862"/>
                    <a:pt x="1427383" y="22605"/>
                  </a:cubicBezTo>
                  <a:close/>
                  <a:moveTo>
                    <a:pt x="934806" y="20618"/>
                  </a:moveTo>
                  <a:cubicBezTo>
                    <a:pt x="940021" y="18875"/>
                    <a:pt x="945237" y="22361"/>
                    <a:pt x="945237" y="25848"/>
                  </a:cubicBezTo>
                  <a:cubicBezTo>
                    <a:pt x="960883" y="100804"/>
                    <a:pt x="960883" y="100804"/>
                    <a:pt x="960883" y="100804"/>
                  </a:cubicBezTo>
                  <a:cubicBezTo>
                    <a:pt x="962622" y="106033"/>
                    <a:pt x="959145" y="111263"/>
                    <a:pt x="955668" y="111263"/>
                  </a:cubicBezTo>
                  <a:cubicBezTo>
                    <a:pt x="953929" y="111263"/>
                    <a:pt x="953929" y="111263"/>
                    <a:pt x="953929" y="111263"/>
                  </a:cubicBezTo>
                  <a:cubicBezTo>
                    <a:pt x="948714" y="111263"/>
                    <a:pt x="945237" y="109520"/>
                    <a:pt x="945237" y="104290"/>
                  </a:cubicBezTo>
                  <a:cubicBezTo>
                    <a:pt x="929590" y="29334"/>
                    <a:pt x="929590" y="29334"/>
                    <a:pt x="929590" y="29334"/>
                  </a:cubicBezTo>
                  <a:cubicBezTo>
                    <a:pt x="927852" y="25848"/>
                    <a:pt x="931329" y="20618"/>
                    <a:pt x="934806" y="20618"/>
                  </a:cubicBezTo>
                  <a:close/>
                  <a:moveTo>
                    <a:pt x="1303694" y="3716"/>
                  </a:moveTo>
                  <a:cubicBezTo>
                    <a:pt x="1308860" y="3716"/>
                    <a:pt x="1312304" y="7175"/>
                    <a:pt x="1312304" y="12363"/>
                  </a:cubicBezTo>
                  <a:cubicBezTo>
                    <a:pt x="1303694" y="88451"/>
                    <a:pt x="1303694" y="88451"/>
                    <a:pt x="1303694" y="88451"/>
                  </a:cubicBezTo>
                  <a:cubicBezTo>
                    <a:pt x="1303694" y="91909"/>
                    <a:pt x="1300250" y="95368"/>
                    <a:pt x="1295084" y="95368"/>
                  </a:cubicBezTo>
                  <a:cubicBezTo>
                    <a:pt x="1289919" y="95368"/>
                    <a:pt x="1286475" y="90180"/>
                    <a:pt x="1286475" y="86721"/>
                  </a:cubicBezTo>
                  <a:cubicBezTo>
                    <a:pt x="1295084" y="10633"/>
                    <a:pt x="1295084" y="10633"/>
                    <a:pt x="1295084" y="10633"/>
                  </a:cubicBezTo>
                  <a:cubicBezTo>
                    <a:pt x="1295084" y="5445"/>
                    <a:pt x="1300250" y="1987"/>
                    <a:pt x="1303694" y="3716"/>
                  </a:cubicBezTo>
                  <a:close/>
                  <a:moveTo>
                    <a:pt x="1058841" y="0"/>
                  </a:moveTo>
                  <a:cubicBezTo>
                    <a:pt x="1063950" y="0"/>
                    <a:pt x="1067356" y="3458"/>
                    <a:pt x="1069059" y="8646"/>
                  </a:cubicBezTo>
                  <a:cubicBezTo>
                    <a:pt x="1075871" y="84734"/>
                    <a:pt x="1075871" y="84734"/>
                    <a:pt x="1075871" y="84734"/>
                  </a:cubicBezTo>
                  <a:cubicBezTo>
                    <a:pt x="1075871" y="88193"/>
                    <a:pt x="1072465" y="93381"/>
                    <a:pt x="1069059" y="93381"/>
                  </a:cubicBezTo>
                  <a:cubicBezTo>
                    <a:pt x="1069059" y="93381"/>
                    <a:pt x="1069059" y="93381"/>
                    <a:pt x="1067356" y="93381"/>
                  </a:cubicBezTo>
                  <a:cubicBezTo>
                    <a:pt x="1063950" y="93381"/>
                    <a:pt x="1060544" y="89922"/>
                    <a:pt x="1060544" y="86464"/>
                  </a:cubicBezTo>
                  <a:cubicBezTo>
                    <a:pt x="1052029" y="10376"/>
                    <a:pt x="1052029" y="10376"/>
                    <a:pt x="1052029" y="10376"/>
                  </a:cubicBezTo>
                  <a:cubicBezTo>
                    <a:pt x="1052029" y="5188"/>
                    <a:pt x="1055435" y="1729"/>
                    <a:pt x="1058841" y="0"/>
                  </a:cubicBezTo>
                  <a:close/>
                </a:path>
              </a:pathLst>
            </a:custGeom>
            <a:solidFill>
              <a:schemeClr val="bg2">
                <a:lumMod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7" name="任意多边形: 形状 36"/>
            <p:cNvSpPr/>
            <p:nvPr/>
          </p:nvSpPr>
          <p:spPr bwMode="auto">
            <a:xfrm>
              <a:off x="5333004" y="2817456"/>
              <a:ext cx="460948" cy="457564"/>
            </a:xfrm>
            <a:custGeom>
              <a:avLst/>
              <a:gdLst>
                <a:gd name="connsiteX0" fmla="*/ 187511 w 331042"/>
                <a:gd name="connsiteY0" fmla="*/ 274637 h 328612"/>
                <a:gd name="connsiteX1" fmla="*/ 190112 w 331042"/>
                <a:gd name="connsiteY1" fmla="*/ 275922 h 328612"/>
                <a:gd name="connsiteX2" fmla="*/ 199216 w 331042"/>
                <a:gd name="connsiteY2" fmla="*/ 292629 h 328612"/>
                <a:gd name="connsiteX3" fmla="*/ 200517 w 331042"/>
                <a:gd name="connsiteY3" fmla="*/ 295199 h 328612"/>
                <a:gd name="connsiteX4" fmla="*/ 200517 w 331042"/>
                <a:gd name="connsiteY4" fmla="*/ 304195 h 328612"/>
                <a:gd name="connsiteX5" fmla="*/ 194014 w 331042"/>
                <a:gd name="connsiteY5" fmla="*/ 310620 h 328612"/>
                <a:gd name="connsiteX6" fmla="*/ 175805 w 331042"/>
                <a:gd name="connsiteY6" fmla="*/ 314476 h 328612"/>
                <a:gd name="connsiteX7" fmla="*/ 152395 w 331042"/>
                <a:gd name="connsiteY7" fmla="*/ 320901 h 328612"/>
                <a:gd name="connsiteX8" fmla="*/ 123781 w 331042"/>
                <a:gd name="connsiteY8" fmla="*/ 328612 h 328612"/>
                <a:gd name="connsiteX9" fmla="*/ 119880 w 331042"/>
                <a:gd name="connsiteY9" fmla="*/ 327327 h 328612"/>
                <a:gd name="connsiteX10" fmla="*/ 104272 w 331042"/>
                <a:gd name="connsiteY10" fmla="*/ 311906 h 328612"/>
                <a:gd name="connsiteX11" fmla="*/ 95168 w 331042"/>
                <a:gd name="connsiteY11" fmla="*/ 302910 h 328612"/>
                <a:gd name="connsiteX12" fmla="*/ 93868 w 331042"/>
                <a:gd name="connsiteY12" fmla="*/ 300339 h 328612"/>
                <a:gd name="connsiteX13" fmla="*/ 96469 w 331042"/>
                <a:gd name="connsiteY13" fmla="*/ 299054 h 328612"/>
                <a:gd name="connsiteX14" fmla="*/ 114677 w 331042"/>
                <a:gd name="connsiteY14" fmla="*/ 304195 h 328612"/>
                <a:gd name="connsiteX15" fmla="*/ 122481 w 331042"/>
                <a:gd name="connsiteY15" fmla="*/ 311906 h 328612"/>
                <a:gd name="connsiteX16" fmla="*/ 130284 w 331042"/>
                <a:gd name="connsiteY16" fmla="*/ 314476 h 328612"/>
                <a:gd name="connsiteX17" fmla="*/ 143290 w 331042"/>
                <a:gd name="connsiteY17" fmla="*/ 310620 h 328612"/>
                <a:gd name="connsiteX18" fmla="*/ 144545 w 331042"/>
                <a:gd name="connsiteY18" fmla="*/ 310278 h 328612"/>
                <a:gd name="connsiteX19" fmla="*/ 147601 w 331042"/>
                <a:gd name="connsiteY19" fmla="*/ 309849 h 328612"/>
                <a:gd name="connsiteX20" fmla="*/ 154914 w 331042"/>
                <a:gd name="connsiteY20" fmla="*/ 307452 h 328612"/>
                <a:gd name="connsiteX21" fmla="*/ 181008 w 331042"/>
                <a:gd name="connsiteY21" fmla="*/ 300339 h 328612"/>
                <a:gd name="connsiteX22" fmla="*/ 187511 w 331042"/>
                <a:gd name="connsiteY22" fmla="*/ 291344 h 328612"/>
                <a:gd name="connsiteX23" fmla="*/ 187511 w 331042"/>
                <a:gd name="connsiteY23" fmla="*/ 287488 h 328612"/>
                <a:gd name="connsiteX24" fmla="*/ 187511 w 331042"/>
                <a:gd name="connsiteY24" fmla="*/ 277207 h 328612"/>
                <a:gd name="connsiteX25" fmla="*/ 187511 w 331042"/>
                <a:gd name="connsiteY25" fmla="*/ 274637 h 328612"/>
                <a:gd name="connsiteX26" fmla="*/ 238874 w 331042"/>
                <a:gd name="connsiteY26" fmla="*/ 247352 h 328612"/>
                <a:gd name="connsiteX27" fmla="*/ 244023 w 331042"/>
                <a:gd name="connsiteY27" fmla="*/ 247352 h 328612"/>
                <a:gd name="connsiteX28" fmla="*/ 246597 w 331042"/>
                <a:gd name="connsiteY28" fmla="*/ 249932 h 328612"/>
                <a:gd name="connsiteX29" fmla="*/ 255608 w 331042"/>
                <a:gd name="connsiteY29" fmla="*/ 256381 h 328612"/>
                <a:gd name="connsiteX30" fmla="*/ 260756 w 331042"/>
                <a:gd name="connsiteY30" fmla="*/ 260250 h 328612"/>
                <a:gd name="connsiteX31" fmla="*/ 265905 w 331042"/>
                <a:gd name="connsiteY31" fmla="*/ 270569 h 328612"/>
                <a:gd name="connsiteX32" fmla="*/ 265905 w 331042"/>
                <a:gd name="connsiteY32" fmla="*/ 274439 h 328612"/>
                <a:gd name="connsiteX33" fmla="*/ 232439 w 331042"/>
                <a:gd name="connsiteY33" fmla="*/ 307975 h 328612"/>
                <a:gd name="connsiteX34" fmla="*/ 213131 w 331042"/>
                <a:gd name="connsiteY34" fmla="*/ 326032 h 328612"/>
                <a:gd name="connsiteX35" fmla="*/ 206695 w 331042"/>
                <a:gd name="connsiteY35" fmla="*/ 328612 h 328612"/>
                <a:gd name="connsiteX36" fmla="*/ 179665 w 331042"/>
                <a:gd name="connsiteY36" fmla="*/ 320873 h 328612"/>
                <a:gd name="connsiteX37" fmla="*/ 173229 w 331042"/>
                <a:gd name="connsiteY37" fmla="*/ 319583 h 328612"/>
                <a:gd name="connsiteX38" fmla="*/ 171942 w 331042"/>
                <a:gd name="connsiteY38" fmla="*/ 318293 h 328612"/>
                <a:gd name="connsiteX39" fmla="*/ 173229 w 331042"/>
                <a:gd name="connsiteY39" fmla="*/ 317003 h 328612"/>
                <a:gd name="connsiteX40" fmla="*/ 186101 w 331042"/>
                <a:gd name="connsiteY40" fmla="*/ 313134 h 328612"/>
                <a:gd name="connsiteX41" fmla="*/ 189962 w 331042"/>
                <a:gd name="connsiteY41" fmla="*/ 311844 h 328612"/>
                <a:gd name="connsiteX42" fmla="*/ 195111 w 331042"/>
                <a:gd name="connsiteY42" fmla="*/ 311844 h 328612"/>
                <a:gd name="connsiteX43" fmla="*/ 204121 w 331042"/>
                <a:gd name="connsiteY43" fmla="*/ 314424 h 328612"/>
                <a:gd name="connsiteX44" fmla="*/ 209270 w 331042"/>
                <a:gd name="connsiteY44" fmla="*/ 311844 h 328612"/>
                <a:gd name="connsiteX45" fmla="*/ 231152 w 331042"/>
                <a:gd name="connsiteY45" fmla="*/ 291207 h 328612"/>
                <a:gd name="connsiteX46" fmla="*/ 249172 w 331042"/>
                <a:gd name="connsiteY46" fmla="*/ 271859 h 328612"/>
                <a:gd name="connsiteX47" fmla="*/ 247885 w 331042"/>
                <a:gd name="connsiteY47" fmla="*/ 264120 h 328612"/>
                <a:gd name="connsiteX48" fmla="*/ 238874 w 331042"/>
                <a:gd name="connsiteY48" fmla="*/ 248642 h 328612"/>
                <a:gd name="connsiteX49" fmla="*/ 238874 w 331042"/>
                <a:gd name="connsiteY49" fmla="*/ 247352 h 328612"/>
                <a:gd name="connsiteX50" fmla="*/ 36704 w 331042"/>
                <a:gd name="connsiteY50" fmla="*/ 246062 h 328612"/>
                <a:gd name="connsiteX51" fmla="*/ 37991 w 331042"/>
                <a:gd name="connsiteY51" fmla="*/ 246062 h 328612"/>
                <a:gd name="connsiteX52" fmla="*/ 48289 w 331042"/>
                <a:gd name="connsiteY52" fmla="*/ 256277 h 328612"/>
                <a:gd name="connsiteX53" fmla="*/ 54724 w 331042"/>
                <a:gd name="connsiteY53" fmla="*/ 263939 h 328612"/>
                <a:gd name="connsiteX54" fmla="*/ 56012 w 331042"/>
                <a:gd name="connsiteY54" fmla="*/ 271600 h 328612"/>
                <a:gd name="connsiteX55" fmla="*/ 58586 w 331042"/>
                <a:gd name="connsiteY55" fmla="*/ 275431 h 328612"/>
                <a:gd name="connsiteX56" fmla="*/ 75319 w 331042"/>
                <a:gd name="connsiteY56" fmla="*/ 279262 h 328612"/>
                <a:gd name="connsiteX57" fmla="*/ 110072 w 331042"/>
                <a:gd name="connsiteY57" fmla="*/ 288200 h 328612"/>
                <a:gd name="connsiteX58" fmla="*/ 112647 w 331042"/>
                <a:gd name="connsiteY58" fmla="*/ 289477 h 328612"/>
                <a:gd name="connsiteX59" fmla="*/ 117795 w 331042"/>
                <a:gd name="connsiteY59" fmla="*/ 286923 h 328612"/>
                <a:gd name="connsiteX60" fmla="*/ 122944 w 331042"/>
                <a:gd name="connsiteY60" fmla="*/ 276708 h 328612"/>
                <a:gd name="connsiteX61" fmla="*/ 128093 w 331042"/>
                <a:gd name="connsiteY61" fmla="*/ 270323 h 328612"/>
                <a:gd name="connsiteX62" fmla="*/ 129380 w 331042"/>
                <a:gd name="connsiteY62" fmla="*/ 270323 h 328612"/>
                <a:gd name="connsiteX63" fmla="*/ 129380 w 331042"/>
                <a:gd name="connsiteY63" fmla="*/ 271600 h 328612"/>
                <a:gd name="connsiteX64" fmla="*/ 129380 w 331042"/>
                <a:gd name="connsiteY64" fmla="*/ 281816 h 328612"/>
                <a:gd name="connsiteX65" fmla="*/ 129380 w 331042"/>
                <a:gd name="connsiteY65" fmla="*/ 286923 h 328612"/>
                <a:gd name="connsiteX66" fmla="*/ 125518 w 331042"/>
                <a:gd name="connsiteY66" fmla="*/ 299692 h 328612"/>
                <a:gd name="connsiteX67" fmla="*/ 115221 w 331042"/>
                <a:gd name="connsiteY67" fmla="*/ 302246 h 328612"/>
                <a:gd name="connsiteX68" fmla="*/ 83042 w 331042"/>
                <a:gd name="connsiteY68" fmla="*/ 294585 h 328612"/>
                <a:gd name="connsiteX69" fmla="*/ 57299 w 331042"/>
                <a:gd name="connsiteY69" fmla="*/ 286923 h 328612"/>
                <a:gd name="connsiteX70" fmla="*/ 49576 w 331042"/>
                <a:gd name="connsiteY70" fmla="*/ 285646 h 328612"/>
                <a:gd name="connsiteX71" fmla="*/ 44427 w 331042"/>
                <a:gd name="connsiteY71" fmla="*/ 280539 h 328612"/>
                <a:gd name="connsiteX72" fmla="*/ 37991 w 331042"/>
                <a:gd name="connsiteY72" fmla="*/ 255000 h 328612"/>
                <a:gd name="connsiteX73" fmla="*/ 36704 w 331042"/>
                <a:gd name="connsiteY73" fmla="*/ 247339 h 328612"/>
                <a:gd name="connsiteX74" fmla="*/ 36704 w 331042"/>
                <a:gd name="connsiteY74" fmla="*/ 246062 h 328612"/>
                <a:gd name="connsiteX75" fmla="*/ 172129 w 331042"/>
                <a:gd name="connsiteY75" fmla="*/ 221681 h 328612"/>
                <a:gd name="connsiteX76" fmla="*/ 176051 w 331042"/>
                <a:gd name="connsiteY76" fmla="*/ 221681 h 328612"/>
                <a:gd name="connsiteX77" fmla="*/ 181280 w 331042"/>
                <a:gd name="connsiteY77" fmla="*/ 232107 h 328612"/>
                <a:gd name="connsiteX78" fmla="*/ 194354 w 331042"/>
                <a:gd name="connsiteY78" fmla="*/ 255564 h 328612"/>
                <a:gd name="connsiteX79" fmla="*/ 204813 w 331042"/>
                <a:gd name="connsiteY79" fmla="*/ 272505 h 328612"/>
                <a:gd name="connsiteX80" fmla="*/ 213964 w 331042"/>
                <a:gd name="connsiteY80" fmla="*/ 289447 h 328612"/>
                <a:gd name="connsiteX81" fmla="*/ 217886 w 331042"/>
                <a:gd name="connsiteY81" fmla="*/ 290750 h 328612"/>
                <a:gd name="connsiteX82" fmla="*/ 229652 w 331042"/>
                <a:gd name="connsiteY82" fmla="*/ 286840 h 328612"/>
                <a:gd name="connsiteX83" fmla="*/ 230960 w 331042"/>
                <a:gd name="connsiteY83" fmla="*/ 286840 h 328612"/>
                <a:gd name="connsiteX84" fmla="*/ 230960 w 331042"/>
                <a:gd name="connsiteY84" fmla="*/ 289447 h 328612"/>
                <a:gd name="connsiteX85" fmla="*/ 227038 w 331042"/>
                <a:gd name="connsiteY85" fmla="*/ 293356 h 328612"/>
                <a:gd name="connsiteX86" fmla="*/ 217886 w 331042"/>
                <a:gd name="connsiteY86" fmla="*/ 302479 h 328612"/>
                <a:gd name="connsiteX87" fmla="*/ 210042 w 331042"/>
                <a:gd name="connsiteY87" fmla="*/ 306388 h 328612"/>
                <a:gd name="connsiteX88" fmla="*/ 207427 w 331042"/>
                <a:gd name="connsiteY88" fmla="*/ 303782 h 328612"/>
                <a:gd name="connsiteX89" fmla="*/ 198276 w 331042"/>
                <a:gd name="connsiteY89" fmla="*/ 288144 h 328612"/>
                <a:gd name="connsiteX90" fmla="*/ 189124 w 331042"/>
                <a:gd name="connsiteY90" fmla="*/ 271202 h 328612"/>
                <a:gd name="connsiteX91" fmla="*/ 182588 w 331042"/>
                <a:gd name="connsiteY91" fmla="*/ 259474 h 328612"/>
                <a:gd name="connsiteX92" fmla="*/ 172129 w 331042"/>
                <a:gd name="connsiteY92" fmla="*/ 242532 h 328612"/>
                <a:gd name="connsiteX93" fmla="*/ 166899 w 331042"/>
                <a:gd name="connsiteY93" fmla="*/ 233410 h 328612"/>
                <a:gd name="connsiteX94" fmla="*/ 166899 w 331042"/>
                <a:gd name="connsiteY94" fmla="*/ 230804 h 328612"/>
                <a:gd name="connsiteX95" fmla="*/ 172129 w 331042"/>
                <a:gd name="connsiteY95" fmla="*/ 221681 h 328612"/>
                <a:gd name="connsiteX96" fmla="*/ 139663 w 331042"/>
                <a:gd name="connsiteY96" fmla="*/ 218788 h 328612"/>
                <a:gd name="connsiteX97" fmla="*/ 143632 w 331042"/>
                <a:gd name="connsiteY97" fmla="*/ 220089 h 328612"/>
                <a:gd name="connsiteX98" fmla="*/ 143632 w 331042"/>
                <a:gd name="connsiteY98" fmla="*/ 242204 h 328612"/>
                <a:gd name="connsiteX99" fmla="*/ 143632 w 331042"/>
                <a:gd name="connsiteY99" fmla="*/ 248416 h 328612"/>
                <a:gd name="connsiteX100" fmla="*/ 143367 w 331042"/>
                <a:gd name="connsiteY100" fmla="*/ 249212 h 328612"/>
                <a:gd name="connsiteX101" fmla="*/ 143367 w 331042"/>
                <a:gd name="connsiteY101" fmla="*/ 255718 h 328612"/>
                <a:gd name="connsiteX102" fmla="*/ 143632 w 331042"/>
                <a:gd name="connsiteY102" fmla="*/ 257308 h 328612"/>
                <a:gd name="connsiteX103" fmla="*/ 143632 w 331042"/>
                <a:gd name="connsiteY103" fmla="*/ 279929 h 328612"/>
                <a:gd name="connsiteX104" fmla="*/ 143632 w 331042"/>
                <a:gd name="connsiteY104" fmla="*/ 296840 h 328612"/>
                <a:gd name="connsiteX105" fmla="*/ 146278 w 331042"/>
                <a:gd name="connsiteY105" fmla="*/ 299442 h 328612"/>
                <a:gd name="connsiteX106" fmla="*/ 159507 w 331042"/>
                <a:gd name="connsiteY106" fmla="*/ 303345 h 328612"/>
                <a:gd name="connsiteX107" fmla="*/ 160830 w 331042"/>
                <a:gd name="connsiteY107" fmla="*/ 304646 h 328612"/>
                <a:gd name="connsiteX108" fmla="*/ 159507 w 331042"/>
                <a:gd name="connsiteY108" fmla="*/ 305947 h 328612"/>
                <a:gd name="connsiteX109" fmla="*/ 154914 w 331042"/>
                <a:gd name="connsiteY109" fmla="*/ 307452 h 328612"/>
                <a:gd name="connsiteX110" fmla="*/ 144545 w 331042"/>
                <a:gd name="connsiteY110" fmla="*/ 310278 h 328612"/>
                <a:gd name="connsiteX111" fmla="*/ 138340 w 331042"/>
                <a:gd name="connsiteY111" fmla="*/ 311150 h 328612"/>
                <a:gd name="connsiteX112" fmla="*/ 131726 w 331042"/>
                <a:gd name="connsiteY112" fmla="*/ 308548 h 328612"/>
                <a:gd name="connsiteX113" fmla="*/ 130403 w 331042"/>
                <a:gd name="connsiteY113" fmla="*/ 304646 h 328612"/>
                <a:gd name="connsiteX114" fmla="*/ 130403 w 331042"/>
                <a:gd name="connsiteY114" fmla="*/ 290336 h 328612"/>
                <a:gd name="connsiteX115" fmla="*/ 130403 w 331042"/>
                <a:gd name="connsiteY115" fmla="*/ 287734 h 328612"/>
                <a:gd name="connsiteX116" fmla="*/ 130403 w 331042"/>
                <a:gd name="connsiteY116" fmla="*/ 227894 h 328612"/>
                <a:gd name="connsiteX117" fmla="*/ 133049 w 331042"/>
                <a:gd name="connsiteY117" fmla="*/ 222691 h 328612"/>
                <a:gd name="connsiteX118" fmla="*/ 139663 w 331042"/>
                <a:gd name="connsiteY118" fmla="*/ 218788 h 328612"/>
                <a:gd name="connsiteX119" fmla="*/ 204414 w 331042"/>
                <a:gd name="connsiteY119" fmla="*/ 209254 h 328612"/>
                <a:gd name="connsiteX120" fmla="*/ 214805 w 331042"/>
                <a:gd name="connsiteY120" fmla="*/ 215715 h 328612"/>
                <a:gd name="connsiteX121" fmla="*/ 227793 w 331042"/>
                <a:gd name="connsiteY121" fmla="*/ 222176 h 328612"/>
                <a:gd name="connsiteX122" fmla="*/ 244678 w 331042"/>
                <a:gd name="connsiteY122" fmla="*/ 232513 h 328612"/>
                <a:gd name="connsiteX123" fmla="*/ 261564 w 331042"/>
                <a:gd name="connsiteY123" fmla="*/ 241558 h 328612"/>
                <a:gd name="connsiteX124" fmla="*/ 270656 w 331042"/>
                <a:gd name="connsiteY124" fmla="*/ 246727 h 328612"/>
                <a:gd name="connsiteX125" fmla="*/ 275851 w 331042"/>
                <a:gd name="connsiteY125" fmla="*/ 246727 h 328612"/>
                <a:gd name="connsiteX126" fmla="*/ 284943 w 331042"/>
                <a:gd name="connsiteY126" fmla="*/ 237682 h 328612"/>
                <a:gd name="connsiteX127" fmla="*/ 286242 w 331042"/>
                <a:gd name="connsiteY127" fmla="*/ 237682 h 328612"/>
                <a:gd name="connsiteX128" fmla="*/ 286242 w 331042"/>
                <a:gd name="connsiteY128" fmla="*/ 238974 h 328612"/>
                <a:gd name="connsiteX129" fmla="*/ 284943 w 331042"/>
                <a:gd name="connsiteY129" fmla="*/ 245435 h 328612"/>
                <a:gd name="connsiteX130" fmla="*/ 282345 w 331042"/>
                <a:gd name="connsiteY130" fmla="*/ 255772 h 328612"/>
                <a:gd name="connsiteX131" fmla="*/ 278449 w 331042"/>
                <a:gd name="connsiteY131" fmla="*/ 262233 h 328612"/>
                <a:gd name="connsiteX132" fmla="*/ 271955 w 331042"/>
                <a:gd name="connsiteY132" fmla="*/ 262233 h 328612"/>
                <a:gd name="connsiteX133" fmla="*/ 251173 w 331042"/>
                <a:gd name="connsiteY133" fmla="*/ 250603 h 328612"/>
                <a:gd name="connsiteX134" fmla="*/ 247276 w 331042"/>
                <a:gd name="connsiteY134" fmla="*/ 249311 h 328612"/>
                <a:gd name="connsiteX135" fmla="*/ 244678 w 331042"/>
                <a:gd name="connsiteY135" fmla="*/ 246727 h 328612"/>
                <a:gd name="connsiteX136" fmla="*/ 216103 w 331042"/>
                <a:gd name="connsiteY136" fmla="*/ 229929 h 328612"/>
                <a:gd name="connsiteX137" fmla="*/ 203115 w 331042"/>
                <a:gd name="connsiteY137" fmla="*/ 223468 h 328612"/>
                <a:gd name="connsiteX138" fmla="*/ 201816 w 331042"/>
                <a:gd name="connsiteY138" fmla="*/ 220884 h 328612"/>
                <a:gd name="connsiteX139" fmla="*/ 201816 w 331042"/>
                <a:gd name="connsiteY139" fmla="*/ 210546 h 328612"/>
                <a:gd name="connsiteX140" fmla="*/ 204414 w 331042"/>
                <a:gd name="connsiteY140" fmla="*/ 209254 h 328612"/>
                <a:gd name="connsiteX141" fmla="*/ 106927 w 331042"/>
                <a:gd name="connsiteY141" fmla="*/ 199712 h 328612"/>
                <a:gd name="connsiteX142" fmla="*/ 117029 w 331042"/>
                <a:gd name="connsiteY142" fmla="*/ 199712 h 328612"/>
                <a:gd name="connsiteX143" fmla="*/ 118292 w 331042"/>
                <a:gd name="connsiteY143" fmla="*/ 202262 h 328612"/>
                <a:gd name="connsiteX144" fmla="*/ 109453 w 331042"/>
                <a:gd name="connsiteY144" fmla="*/ 217559 h 328612"/>
                <a:gd name="connsiteX145" fmla="*/ 107257 w 331042"/>
                <a:gd name="connsiteY145" fmla="*/ 220883 h 328612"/>
                <a:gd name="connsiteX146" fmla="*/ 106727 w 331042"/>
                <a:gd name="connsiteY146" fmla="*/ 221191 h 328612"/>
                <a:gd name="connsiteX147" fmla="*/ 100219 w 331042"/>
                <a:gd name="connsiteY147" fmla="*/ 233097 h 328612"/>
                <a:gd name="connsiteX148" fmla="*/ 100048 w 331042"/>
                <a:gd name="connsiteY148" fmla="*/ 233618 h 328612"/>
                <a:gd name="connsiteX149" fmla="*/ 96825 w 331042"/>
                <a:gd name="connsiteY149" fmla="*/ 237956 h 328612"/>
                <a:gd name="connsiteX150" fmla="*/ 84197 w 331042"/>
                <a:gd name="connsiteY150" fmla="*/ 259628 h 328612"/>
                <a:gd name="connsiteX151" fmla="*/ 80408 w 331042"/>
                <a:gd name="connsiteY151" fmla="*/ 266002 h 328612"/>
                <a:gd name="connsiteX152" fmla="*/ 81671 w 331042"/>
                <a:gd name="connsiteY152" fmla="*/ 269827 h 328612"/>
                <a:gd name="connsiteX153" fmla="*/ 91773 w 331042"/>
                <a:gd name="connsiteY153" fmla="*/ 280025 h 328612"/>
                <a:gd name="connsiteX154" fmla="*/ 93036 w 331042"/>
                <a:gd name="connsiteY154" fmla="*/ 281300 h 328612"/>
                <a:gd name="connsiteX155" fmla="*/ 90511 w 331042"/>
                <a:gd name="connsiteY155" fmla="*/ 281300 h 328612"/>
                <a:gd name="connsiteX156" fmla="*/ 74094 w 331042"/>
                <a:gd name="connsiteY156" fmla="*/ 277476 h 328612"/>
                <a:gd name="connsiteX157" fmla="*/ 65255 w 331042"/>
                <a:gd name="connsiteY157" fmla="*/ 269827 h 328612"/>
                <a:gd name="connsiteX158" fmla="*/ 65255 w 331042"/>
                <a:gd name="connsiteY158" fmla="*/ 267277 h 328612"/>
                <a:gd name="connsiteX159" fmla="*/ 74094 w 331042"/>
                <a:gd name="connsiteY159" fmla="*/ 251979 h 328612"/>
                <a:gd name="connsiteX160" fmla="*/ 75357 w 331042"/>
                <a:gd name="connsiteY160" fmla="*/ 249430 h 328612"/>
                <a:gd name="connsiteX161" fmla="*/ 77883 w 331042"/>
                <a:gd name="connsiteY161" fmla="*/ 245605 h 328612"/>
                <a:gd name="connsiteX162" fmla="*/ 85459 w 331042"/>
                <a:gd name="connsiteY162" fmla="*/ 234132 h 328612"/>
                <a:gd name="connsiteX163" fmla="*/ 100613 w 331042"/>
                <a:gd name="connsiteY163" fmla="*/ 208636 h 328612"/>
                <a:gd name="connsiteX164" fmla="*/ 104401 w 331042"/>
                <a:gd name="connsiteY164" fmla="*/ 200987 h 328612"/>
                <a:gd name="connsiteX165" fmla="*/ 106927 w 331042"/>
                <a:gd name="connsiteY165" fmla="*/ 199712 h 328612"/>
                <a:gd name="connsiteX166" fmla="*/ 274370 w 331042"/>
                <a:gd name="connsiteY166" fmla="*/ 198145 h 328612"/>
                <a:gd name="connsiteX167" fmla="*/ 283550 w 331042"/>
                <a:gd name="connsiteY167" fmla="*/ 198145 h 328612"/>
                <a:gd name="connsiteX168" fmla="*/ 284862 w 331042"/>
                <a:gd name="connsiteY168" fmla="*/ 198145 h 328612"/>
                <a:gd name="connsiteX169" fmla="*/ 305844 w 331042"/>
                <a:gd name="connsiteY169" fmla="*/ 204620 h 328612"/>
                <a:gd name="connsiteX170" fmla="*/ 308467 w 331042"/>
                <a:gd name="connsiteY170" fmla="*/ 211096 h 328612"/>
                <a:gd name="connsiteX171" fmla="*/ 303221 w 331042"/>
                <a:gd name="connsiteY171" fmla="*/ 229227 h 328612"/>
                <a:gd name="connsiteX172" fmla="*/ 296664 w 331042"/>
                <a:gd name="connsiteY172" fmla="*/ 253833 h 328612"/>
                <a:gd name="connsiteX173" fmla="*/ 291419 w 331042"/>
                <a:gd name="connsiteY173" fmla="*/ 271964 h 328612"/>
                <a:gd name="connsiteX174" fmla="*/ 288796 w 331042"/>
                <a:gd name="connsiteY174" fmla="*/ 283619 h 328612"/>
                <a:gd name="connsiteX175" fmla="*/ 282239 w 331042"/>
                <a:gd name="connsiteY175" fmla="*/ 287505 h 328612"/>
                <a:gd name="connsiteX176" fmla="*/ 258633 w 331042"/>
                <a:gd name="connsiteY176" fmla="*/ 293980 h 328612"/>
                <a:gd name="connsiteX177" fmla="*/ 249453 w 331042"/>
                <a:gd name="connsiteY177" fmla="*/ 295275 h 328612"/>
                <a:gd name="connsiteX178" fmla="*/ 248142 w 331042"/>
                <a:gd name="connsiteY178" fmla="*/ 295275 h 328612"/>
                <a:gd name="connsiteX179" fmla="*/ 248142 w 331042"/>
                <a:gd name="connsiteY179" fmla="*/ 293980 h 328612"/>
                <a:gd name="connsiteX180" fmla="*/ 261256 w 331042"/>
                <a:gd name="connsiteY180" fmla="*/ 279734 h 328612"/>
                <a:gd name="connsiteX181" fmla="*/ 265190 w 331042"/>
                <a:gd name="connsiteY181" fmla="*/ 278439 h 328612"/>
                <a:gd name="connsiteX182" fmla="*/ 274370 w 331042"/>
                <a:gd name="connsiteY182" fmla="*/ 275849 h 328612"/>
                <a:gd name="connsiteX183" fmla="*/ 279616 w 331042"/>
                <a:gd name="connsiteY183" fmla="*/ 270669 h 328612"/>
                <a:gd name="connsiteX184" fmla="*/ 287484 w 331042"/>
                <a:gd name="connsiteY184" fmla="*/ 239587 h 328612"/>
                <a:gd name="connsiteX185" fmla="*/ 294042 w 331042"/>
                <a:gd name="connsiteY185" fmla="*/ 217571 h 328612"/>
                <a:gd name="connsiteX186" fmla="*/ 291419 w 331042"/>
                <a:gd name="connsiteY186" fmla="*/ 212391 h 328612"/>
                <a:gd name="connsiteX187" fmla="*/ 276993 w 331042"/>
                <a:gd name="connsiteY187" fmla="*/ 204620 h 328612"/>
                <a:gd name="connsiteX188" fmla="*/ 273059 w 331042"/>
                <a:gd name="connsiteY188" fmla="*/ 202030 h 328612"/>
                <a:gd name="connsiteX189" fmla="*/ 271747 w 331042"/>
                <a:gd name="connsiteY189" fmla="*/ 199440 h 328612"/>
                <a:gd name="connsiteX190" fmla="*/ 274370 w 331042"/>
                <a:gd name="connsiteY190" fmla="*/ 198145 h 328612"/>
                <a:gd name="connsiteX191" fmla="*/ 154893 w 331042"/>
                <a:gd name="connsiteY191" fmla="*/ 193410 h 328612"/>
                <a:gd name="connsiteX192" fmla="*/ 158798 w 331042"/>
                <a:gd name="connsiteY192" fmla="*/ 193410 h 328612"/>
                <a:gd name="connsiteX193" fmla="*/ 164005 w 331042"/>
                <a:gd name="connsiteY193" fmla="*/ 203993 h 328612"/>
                <a:gd name="connsiteX194" fmla="*/ 158798 w 331042"/>
                <a:gd name="connsiteY194" fmla="*/ 214577 h 328612"/>
                <a:gd name="connsiteX195" fmla="*/ 154893 w 331042"/>
                <a:gd name="connsiteY195" fmla="*/ 213254 h 328612"/>
                <a:gd name="connsiteX196" fmla="*/ 152289 w 331042"/>
                <a:gd name="connsiteY196" fmla="*/ 210608 h 328612"/>
                <a:gd name="connsiteX197" fmla="*/ 150987 w 331042"/>
                <a:gd name="connsiteY197" fmla="*/ 210608 h 328612"/>
                <a:gd name="connsiteX198" fmla="*/ 126254 w 331042"/>
                <a:gd name="connsiteY198" fmla="*/ 223837 h 328612"/>
                <a:gd name="connsiteX199" fmla="*/ 108029 w 331042"/>
                <a:gd name="connsiteY199" fmla="*/ 234420 h 328612"/>
                <a:gd name="connsiteX200" fmla="*/ 100219 w 331042"/>
                <a:gd name="connsiteY200" fmla="*/ 238389 h 328612"/>
                <a:gd name="connsiteX201" fmla="*/ 98917 w 331042"/>
                <a:gd name="connsiteY201" fmla="*/ 238389 h 328612"/>
                <a:gd name="connsiteX202" fmla="*/ 98917 w 331042"/>
                <a:gd name="connsiteY202" fmla="*/ 237066 h 328612"/>
                <a:gd name="connsiteX203" fmla="*/ 100048 w 331042"/>
                <a:gd name="connsiteY203" fmla="*/ 233618 h 328612"/>
                <a:gd name="connsiteX204" fmla="*/ 100613 w 331042"/>
                <a:gd name="connsiteY204" fmla="*/ 232857 h 328612"/>
                <a:gd name="connsiteX205" fmla="*/ 106927 w 331042"/>
                <a:gd name="connsiteY205" fmla="*/ 221384 h 328612"/>
                <a:gd name="connsiteX206" fmla="*/ 107257 w 331042"/>
                <a:gd name="connsiteY206" fmla="*/ 220883 h 328612"/>
                <a:gd name="connsiteX207" fmla="*/ 132800 w 331042"/>
                <a:gd name="connsiteY207" fmla="*/ 206051 h 328612"/>
                <a:gd name="connsiteX208" fmla="*/ 133118 w 331042"/>
                <a:gd name="connsiteY208" fmla="*/ 206375 h 328612"/>
                <a:gd name="connsiteX209" fmla="*/ 142086 w 331042"/>
                <a:gd name="connsiteY209" fmla="*/ 201146 h 328612"/>
                <a:gd name="connsiteX210" fmla="*/ 142368 w 331042"/>
                <a:gd name="connsiteY210" fmla="*/ 200569 h 328612"/>
                <a:gd name="connsiteX211" fmla="*/ 188929 w 331042"/>
                <a:gd name="connsiteY211" fmla="*/ 184150 h 328612"/>
                <a:gd name="connsiteX212" fmla="*/ 199343 w 331042"/>
                <a:gd name="connsiteY212" fmla="*/ 184150 h 328612"/>
                <a:gd name="connsiteX213" fmla="*/ 203248 w 331042"/>
                <a:gd name="connsiteY213" fmla="*/ 186753 h 328612"/>
                <a:gd name="connsiteX214" fmla="*/ 207153 w 331042"/>
                <a:gd name="connsiteY214" fmla="*/ 194560 h 328612"/>
                <a:gd name="connsiteX215" fmla="*/ 205851 w 331042"/>
                <a:gd name="connsiteY215" fmla="*/ 197162 h 328612"/>
                <a:gd name="connsiteX216" fmla="*/ 200644 w 331042"/>
                <a:gd name="connsiteY216" fmla="*/ 198464 h 328612"/>
                <a:gd name="connsiteX217" fmla="*/ 200644 w 331042"/>
                <a:gd name="connsiteY217" fmla="*/ 204970 h 328612"/>
                <a:gd name="connsiteX218" fmla="*/ 200644 w 331042"/>
                <a:gd name="connsiteY218" fmla="*/ 242705 h 328612"/>
                <a:gd name="connsiteX219" fmla="*/ 200644 w 331042"/>
                <a:gd name="connsiteY219" fmla="*/ 257019 h 328612"/>
                <a:gd name="connsiteX220" fmla="*/ 199343 w 331042"/>
                <a:gd name="connsiteY220" fmla="*/ 259621 h 328612"/>
                <a:gd name="connsiteX221" fmla="*/ 198041 w 331042"/>
                <a:gd name="connsiteY221" fmla="*/ 258320 h 328612"/>
                <a:gd name="connsiteX222" fmla="*/ 192834 w 331042"/>
                <a:gd name="connsiteY222" fmla="*/ 249212 h 328612"/>
                <a:gd name="connsiteX223" fmla="*/ 190230 w 331042"/>
                <a:gd name="connsiteY223" fmla="*/ 245308 h 328612"/>
                <a:gd name="connsiteX224" fmla="*/ 187627 w 331042"/>
                <a:gd name="connsiteY224" fmla="*/ 229693 h 328612"/>
                <a:gd name="connsiteX225" fmla="*/ 187627 w 331042"/>
                <a:gd name="connsiteY225" fmla="*/ 216681 h 328612"/>
                <a:gd name="connsiteX226" fmla="*/ 185023 w 331042"/>
                <a:gd name="connsiteY226" fmla="*/ 212777 h 328612"/>
                <a:gd name="connsiteX227" fmla="*/ 179816 w 331042"/>
                <a:gd name="connsiteY227" fmla="*/ 210175 h 328612"/>
                <a:gd name="connsiteX228" fmla="*/ 177213 w 331042"/>
                <a:gd name="connsiteY228" fmla="*/ 211476 h 328612"/>
                <a:gd name="connsiteX229" fmla="*/ 168100 w 331042"/>
                <a:gd name="connsiteY229" fmla="*/ 225789 h 328612"/>
                <a:gd name="connsiteX230" fmla="*/ 155083 w 331042"/>
                <a:gd name="connsiteY230" fmla="*/ 247910 h 328612"/>
                <a:gd name="connsiteX231" fmla="*/ 145970 w 331042"/>
                <a:gd name="connsiteY231" fmla="*/ 262224 h 328612"/>
                <a:gd name="connsiteX232" fmla="*/ 144669 w 331042"/>
                <a:gd name="connsiteY232" fmla="*/ 263525 h 328612"/>
                <a:gd name="connsiteX233" fmla="*/ 143632 w 331042"/>
                <a:gd name="connsiteY233" fmla="*/ 257308 h 328612"/>
                <a:gd name="connsiteX234" fmla="*/ 143632 w 331042"/>
                <a:gd name="connsiteY234" fmla="*/ 248416 h 328612"/>
                <a:gd name="connsiteX235" fmla="*/ 148574 w 331042"/>
                <a:gd name="connsiteY235" fmla="*/ 233597 h 328612"/>
                <a:gd name="connsiteX236" fmla="*/ 156385 w 331042"/>
                <a:gd name="connsiteY236" fmla="*/ 219283 h 328612"/>
                <a:gd name="connsiteX237" fmla="*/ 168100 w 331042"/>
                <a:gd name="connsiteY237" fmla="*/ 199765 h 328612"/>
                <a:gd name="connsiteX238" fmla="*/ 172006 w 331042"/>
                <a:gd name="connsiteY238" fmla="*/ 193259 h 328612"/>
                <a:gd name="connsiteX239" fmla="*/ 177213 w 331042"/>
                <a:gd name="connsiteY239" fmla="*/ 191957 h 328612"/>
                <a:gd name="connsiteX240" fmla="*/ 183721 w 331042"/>
                <a:gd name="connsiteY240" fmla="*/ 197162 h 328612"/>
                <a:gd name="connsiteX241" fmla="*/ 187627 w 331042"/>
                <a:gd name="connsiteY241" fmla="*/ 194560 h 328612"/>
                <a:gd name="connsiteX242" fmla="*/ 187627 w 331042"/>
                <a:gd name="connsiteY242" fmla="*/ 185451 h 328612"/>
                <a:gd name="connsiteX243" fmla="*/ 188929 w 331042"/>
                <a:gd name="connsiteY243" fmla="*/ 184150 h 328612"/>
                <a:gd name="connsiteX244" fmla="*/ 95965 w 331042"/>
                <a:gd name="connsiteY244" fmla="*/ 184150 h 328612"/>
                <a:gd name="connsiteX245" fmla="*/ 139524 w 331042"/>
                <a:gd name="connsiteY245" fmla="*/ 184150 h 328612"/>
                <a:gd name="connsiteX246" fmla="*/ 143367 w 331042"/>
                <a:gd name="connsiteY246" fmla="*/ 188072 h 328612"/>
                <a:gd name="connsiteX247" fmla="*/ 143367 w 331042"/>
                <a:gd name="connsiteY247" fmla="*/ 198531 h 328612"/>
                <a:gd name="connsiteX248" fmla="*/ 142368 w 331042"/>
                <a:gd name="connsiteY248" fmla="*/ 200569 h 328612"/>
                <a:gd name="connsiteX249" fmla="*/ 134064 w 331042"/>
                <a:gd name="connsiteY249" fmla="*/ 205316 h 328612"/>
                <a:gd name="connsiteX250" fmla="*/ 132800 w 331042"/>
                <a:gd name="connsiteY250" fmla="*/ 206051 h 328612"/>
                <a:gd name="connsiteX251" fmla="*/ 131837 w 331042"/>
                <a:gd name="connsiteY251" fmla="*/ 205068 h 328612"/>
                <a:gd name="connsiteX252" fmla="*/ 130556 w 331042"/>
                <a:gd name="connsiteY252" fmla="*/ 201146 h 328612"/>
                <a:gd name="connsiteX253" fmla="*/ 127993 w 331042"/>
                <a:gd name="connsiteY253" fmla="*/ 198531 h 328612"/>
                <a:gd name="connsiteX254" fmla="*/ 111338 w 331042"/>
                <a:gd name="connsiteY254" fmla="*/ 198531 h 328612"/>
                <a:gd name="connsiteX255" fmla="*/ 98527 w 331042"/>
                <a:gd name="connsiteY255" fmla="*/ 198531 h 328612"/>
                <a:gd name="connsiteX256" fmla="*/ 72904 w 331042"/>
                <a:gd name="connsiteY256" fmla="*/ 197224 h 328612"/>
                <a:gd name="connsiteX257" fmla="*/ 70342 w 331042"/>
                <a:gd name="connsiteY257" fmla="*/ 195916 h 328612"/>
                <a:gd name="connsiteX258" fmla="*/ 83153 w 331042"/>
                <a:gd name="connsiteY258" fmla="*/ 186765 h 328612"/>
                <a:gd name="connsiteX259" fmla="*/ 95965 w 331042"/>
                <a:gd name="connsiteY259" fmla="*/ 184150 h 328612"/>
                <a:gd name="connsiteX260" fmla="*/ 305425 w 331042"/>
                <a:gd name="connsiteY260" fmla="*/ 171450 h 328612"/>
                <a:gd name="connsiteX261" fmla="*/ 310628 w 331042"/>
                <a:gd name="connsiteY261" fmla="*/ 179161 h 328612"/>
                <a:gd name="connsiteX262" fmla="*/ 313230 w 331042"/>
                <a:gd name="connsiteY262" fmla="*/ 188157 h 328612"/>
                <a:gd name="connsiteX263" fmla="*/ 310628 w 331042"/>
                <a:gd name="connsiteY263" fmla="*/ 195868 h 328612"/>
                <a:gd name="connsiteX264" fmla="*/ 306726 w 331042"/>
                <a:gd name="connsiteY264" fmla="*/ 197153 h 328612"/>
                <a:gd name="connsiteX265" fmla="*/ 229974 w 331042"/>
                <a:gd name="connsiteY265" fmla="*/ 197153 h 328612"/>
                <a:gd name="connsiteX266" fmla="*/ 224771 w 331042"/>
                <a:gd name="connsiteY266" fmla="*/ 194583 h 328612"/>
                <a:gd name="connsiteX267" fmla="*/ 220868 w 331042"/>
                <a:gd name="connsiteY267" fmla="*/ 186872 h 328612"/>
                <a:gd name="connsiteX268" fmla="*/ 222169 w 331042"/>
                <a:gd name="connsiteY268" fmla="*/ 184301 h 328612"/>
                <a:gd name="connsiteX269" fmla="*/ 239080 w 331042"/>
                <a:gd name="connsiteY269" fmla="*/ 184301 h 328612"/>
                <a:gd name="connsiteX270" fmla="*/ 297620 w 331042"/>
                <a:gd name="connsiteY270" fmla="*/ 184301 h 328612"/>
                <a:gd name="connsiteX271" fmla="*/ 302823 w 331042"/>
                <a:gd name="connsiteY271" fmla="*/ 179161 h 328612"/>
                <a:gd name="connsiteX272" fmla="*/ 305425 w 331042"/>
                <a:gd name="connsiteY272" fmla="*/ 171450 h 328612"/>
                <a:gd name="connsiteX273" fmla="*/ 204765 w 331042"/>
                <a:gd name="connsiteY273" fmla="*/ 164814 h 328612"/>
                <a:gd name="connsiteX274" fmla="*/ 211136 w 331042"/>
                <a:gd name="connsiteY274" fmla="*/ 166102 h 328612"/>
                <a:gd name="connsiteX275" fmla="*/ 213096 w 331042"/>
                <a:gd name="connsiteY275" fmla="*/ 167265 h 328612"/>
                <a:gd name="connsiteX276" fmla="*/ 217637 w 331042"/>
                <a:gd name="connsiteY276" fmla="*/ 170021 h 328612"/>
                <a:gd name="connsiteX277" fmla="*/ 215062 w 331042"/>
                <a:gd name="connsiteY277" fmla="*/ 173926 h 328612"/>
                <a:gd name="connsiteX278" fmla="*/ 213775 w 331042"/>
                <a:gd name="connsiteY278" fmla="*/ 176530 h 328612"/>
                <a:gd name="connsiteX279" fmla="*/ 230508 w 331042"/>
                <a:gd name="connsiteY279" fmla="*/ 205168 h 328612"/>
                <a:gd name="connsiteX280" fmla="*/ 242093 w 331042"/>
                <a:gd name="connsiteY280" fmla="*/ 224695 h 328612"/>
                <a:gd name="connsiteX281" fmla="*/ 242093 w 331042"/>
                <a:gd name="connsiteY281" fmla="*/ 228600 h 328612"/>
                <a:gd name="connsiteX282" fmla="*/ 239519 w 331042"/>
                <a:gd name="connsiteY282" fmla="*/ 227298 h 328612"/>
                <a:gd name="connsiteX283" fmla="*/ 222785 w 331042"/>
                <a:gd name="connsiteY283" fmla="*/ 216884 h 328612"/>
                <a:gd name="connsiteX284" fmla="*/ 215062 w 331042"/>
                <a:gd name="connsiteY284" fmla="*/ 205168 h 328612"/>
                <a:gd name="connsiteX285" fmla="*/ 202191 w 331042"/>
                <a:gd name="connsiteY285" fmla="*/ 183038 h 328612"/>
                <a:gd name="connsiteX286" fmla="*/ 195755 w 331042"/>
                <a:gd name="connsiteY286" fmla="*/ 172624 h 328612"/>
                <a:gd name="connsiteX287" fmla="*/ 197042 w 331042"/>
                <a:gd name="connsiteY287" fmla="*/ 170021 h 328612"/>
                <a:gd name="connsiteX288" fmla="*/ 204765 w 331042"/>
                <a:gd name="connsiteY288" fmla="*/ 164814 h 328612"/>
                <a:gd name="connsiteX289" fmla="*/ 203295 w 331042"/>
                <a:gd name="connsiteY289" fmla="*/ 142875 h 328612"/>
                <a:gd name="connsiteX290" fmla="*/ 213727 w 331042"/>
                <a:gd name="connsiteY290" fmla="*/ 142875 h 328612"/>
                <a:gd name="connsiteX291" fmla="*/ 215031 w 331042"/>
                <a:gd name="connsiteY291" fmla="*/ 145455 h 328612"/>
                <a:gd name="connsiteX292" fmla="*/ 215031 w 331042"/>
                <a:gd name="connsiteY292" fmla="*/ 146745 h 328612"/>
                <a:gd name="connsiteX293" fmla="*/ 216335 w 331042"/>
                <a:gd name="connsiteY293" fmla="*/ 151904 h 328612"/>
                <a:gd name="connsiteX294" fmla="*/ 226768 w 331042"/>
                <a:gd name="connsiteY294" fmla="*/ 158353 h 328612"/>
                <a:gd name="connsiteX295" fmla="*/ 227340 w 331042"/>
                <a:gd name="connsiteY295" fmla="*/ 158353 h 328612"/>
                <a:gd name="connsiteX296" fmla="*/ 228196 w 331042"/>
                <a:gd name="connsiteY296" fmla="*/ 158926 h 328612"/>
                <a:gd name="connsiteX297" fmla="*/ 232062 w 331042"/>
                <a:gd name="connsiteY297" fmla="*/ 161513 h 328612"/>
                <a:gd name="connsiteX298" fmla="*/ 232635 w 331042"/>
                <a:gd name="connsiteY298" fmla="*/ 161513 h 328612"/>
                <a:gd name="connsiteX299" fmla="*/ 241112 w 331042"/>
                <a:gd name="connsiteY299" fmla="*/ 167382 h 328612"/>
                <a:gd name="connsiteX300" fmla="*/ 267192 w 331042"/>
                <a:gd name="connsiteY300" fmla="*/ 181570 h 328612"/>
                <a:gd name="connsiteX301" fmla="*/ 258064 w 331042"/>
                <a:gd name="connsiteY301" fmla="*/ 182860 h 328612"/>
                <a:gd name="connsiteX302" fmla="*/ 247632 w 331042"/>
                <a:gd name="connsiteY302" fmla="*/ 182860 h 328612"/>
                <a:gd name="connsiteX303" fmla="*/ 235896 w 331042"/>
                <a:gd name="connsiteY303" fmla="*/ 180281 h 328612"/>
                <a:gd name="connsiteX304" fmla="*/ 217639 w 331042"/>
                <a:gd name="connsiteY304" fmla="*/ 169962 h 328612"/>
                <a:gd name="connsiteX305" fmla="*/ 213096 w 331042"/>
                <a:gd name="connsiteY305" fmla="*/ 167265 h 328612"/>
                <a:gd name="connsiteX306" fmla="*/ 211201 w 331042"/>
                <a:gd name="connsiteY306" fmla="*/ 166116 h 328612"/>
                <a:gd name="connsiteX307" fmla="*/ 211136 w 331042"/>
                <a:gd name="connsiteY307" fmla="*/ 166102 h 328612"/>
                <a:gd name="connsiteX308" fmla="*/ 211119 w 331042"/>
                <a:gd name="connsiteY308" fmla="*/ 166092 h 328612"/>
                <a:gd name="connsiteX309" fmla="*/ 205903 w 331042"/>
                <a:gd name="connsiteY309" fmla="*/ 162223 h 328612"/>
                <a:gd name="connsiteX310" fmla="*/ 196775 w 331042"/>
                <a:gd name="connsiteY310" fmla="*/ 157063 h 328612"/>
                <a:gd name="connsiteX311" fmla="*/ 195471 w 331042"/>
                <a:gd name="connsiteY311" fmla="*/ 153194 h 328612"/>
                <a:gd name="connsiteX312" fmla="*/ 200687 w 331042"/>
                <a:gd name="connsiteY312" fmla="*/ 144165 h 328612"/>
                <a:gd name="connsiteX313" fmla="*/ 203295 w 331042"/>
                <a:gd name="connsiteY313" fmla="*/ 142875 h 328612"/>
                <a:gd name="connsiteX314" fmla="*/ 198149 w 331042"/>
                <a:gd name="connsiteY314" fmla="*/ 123451 h 328612"/>
                <a:gd name="connsiteX315" fmla="*/ 200732 w 331042"/>
                <a:gd name="connsiteY315" fmla="*/ 123451 h 328612"/>
                <a:gd name="connsiteX316" fmla="*/ 200732 w 331042"/>
                <a:gd name="connsiteY316" fmla="*/ 127093 h 328612"/>
                <a:gd name="connsiteX317" fmla="*/ 204607 w 331042"/>
                <a:gd name="connsiteY317" fmla="*/ 129521 h 328612"/>
                <a:gd name="connsiteX318" fmla="*/ 212356 w 331042"/>
                <a:gd name="connsiteY318" fmla="*/ 129521 h 328612"/>
                <a:gd name="connsiteX319" fmla="*/ 261434 w 331042"/>
                <a:gd name="connsiteY319" fmla="*/ 129521 h 328612"/>
                <a:gd name="connsiteX320" fmla="*/ 262726 w 331042"/>
                <a:gd name="connsiteY320" fmla="*/ 130735 h 328612"/>
                <a:gd name="connsiteX321" fmla="*/ 261434 w 331042"/>
                <a:gd name="connsiteY321" fmla="*/ 131949 h 328612"/>
                <a:gd name="connsiteX322" fmla="*/ 247227 w 331042"/>
                <a:gd name="connsiteY322" fmla="*/ 140447 h 328612"/>
                <a:gd name="connsiteX323" fmla="*/ 245936 w 331042"/>
                <a:gd name="connsiteY323" fmla="*/ 141661 h 328612"/>
                <a:gd name="connsiteX324" fmla="*/ 208481 w 331042"/>
                <a:gd name="connsiteY324" fmla="*/ 141661 h 328612"/>
                <a:gd name="connsiteX325" fmla="*/ 191692 w 331042"/>
                <a:gd name="connsiteY325" fmla="*/ 141661 h 328612"/>
                <a:gd name="connsiteX326" fmla="*/ 187817 w 331042"/>
                <a:gd name="connsiteY326" fmla="*/ 139233 h 328612"/>
                <a:gd name="connsiteX327" fmla="*/ 187817 w 331042"/>
                <a:gd name="connsiteY327" fmla="*/ 133163 h 328612"/>
                <a:gd name="connsiteX328" fmla="*/ 190398 w 331042"/>
                <a:gd name="connsiteY328" fmla="*/ 127098 h 328612"/>
                <a:gd name="connsiteX329" fmla="*/ 190612 w 331042"/>
                <a:gd name="connsiteY329" fmla="*/ 127000 h 328612"/>
                <a:gd name="connsiteX330" fmla="*/ 190768 w 331042"/>
                <a:gd name="connsiteY330" fmla="*/ 126920 h 328612"/>
                <a:gd name="connsiteX331" fmla="*/ 192983 w 331042"/>
                <a:gd name="connsiteY331" fmla="*/ 125879 h 328612"/>
                <a:gd name="connsiteX332" fmla="*/ 198149 w 331042"/>
                <a:gd name="connsiteY332" fmla="*/ 123451 h 328612"/>
                <a:gd name="connsiteX333" fmla="*/ 91744 w 331042"/>
                <a:gd name="connsiteY333" fmla="*/ 100012 h 328612"/>
                <a:gd name="connsiteX334" fmla="*/ 94331 w 331042"/>
                <a:gd name="connsiteY334" fmla="*/ 101302 h 328612"/>
                <a:gd name="connsiteX335" fmla="*/ 105972 w 331042"/>
                <a:gd name="connsiteY335" fmla="*/ 106461 h 328612"/>
                <a:gd name="connsiteX336" fmla="*/ 108560 w 331042"/>
                <a:gd name="connsiteY336" fmla="*/ 107751 h 328612"/>
                <a:gd name="connsiteX337" fmla="*/ 112440 w 331042"/>
                <a:gd name="connsiteY337" fmla="*/ 111621 h 328612"/>
                <a:gd name="connsiteX338" fmla="*/ 118908 w 331042"/>
                <a:gd name="connsiteY338" fmla="*/ 123229 h 328612"/>
                <a:gd name="connsiteX339" fmla="*/ 124082 w 331042"/>
                <a:gd name="connsiteY339" fmla="*/ 130968 h 328612"/>
                <a:gd name="connsiteX340" fmla="*/ 129256 w 331042"/>
                <a:gd name="connsiteY340" fmla="*/ 139997 h 328612"/>
                <a:gd name="connsiteX341" fmla="*/ 135723 w 331042"/>
                <a:gd name="connsiteY341" fmla="*/ 152896 h 328612"/>
                <a:gd name="connsiteX342" fmla="*/ 135723 w 331042"/>
                <a:gd name="connsiteY342" fmla="*/ 155475 h 328612"/>
                <a:gd name="connsiteX343" fmla="*/ 129256 w 331042"/>
                <a:gd name="connsiteY343" fmla="*/ 159345 h 328612"/>
                <a:gd name="connsiteX344" fmla="*/ 125375 w 331042"/>
                <a:gd name="connsiteY344" fmla="*/ 163214 h 328612"/>
                <a:gd name="connsiteX345" fmla="*/ 134430 w 331042"/>
                <a:gd name="connsiteY345" fmla="*/ 168374 h 328612"/>
                <a:gd name="connsiteX346" fmla="*/ 135723 w 331042"/>
                <a:gd name="connsiteY346" fmla="*/ 173533 h 328612"/>
                <a:gd name="connsiteX347" fmla="*/ 131843 w 331042"/>
                <a:gd name="connsiteY347" fmla="*/ 181272 h 328612"/>
                <a:gd name="connsiteX348" fmla="*/ 127962 w 331042"/>
                <a:gd name="connsiteY348" fmla="*/ 182562 h 328612"/>
                <a:gd name="connsiteX349" fmla="*/ 117614 w 331042"/>
                <a:gd name="connsiteY349" fmla="*/ 182562 h 328612"/>
                <a:gd name="connsiteX350" fmla="*/ 116321 w 331042"/>
                <a:gd name="connsiteY350" fmla="*/ 181272 h 328612"/>
                <a:gd name="connsiteX351" fmla="*/ 113734 w 331042"/>
                <a:gd name="connsiteY351" fmla="*/ 170953 h 328612"/>
                <a:gd name="connsiteX352" fmla="*/ 85276 w 331042"/>
                <a:gd name="connsiteY352" fmla="*/ 155475 h 328612"/>
                <a:gd name="connsiteX353" fmla="*/ 72341 w 331042"/>
                <a:gd name="connsiteY353" fmla="*/ 149026 h 328612"/>
                <a:gd name="connsiteX354" fmla="*/ 68460 w 331042"/>
                <a:gd name="connsiteY354" fmla="*/ 145157 h 328612"/>
                <a:gd name="connsiteX355" fmla="*/ 67167 w 331042"/>
                <a:gd name="connsiteY355" fmla="*/ 143867 h 328612"/>
                <a:gd name="connsiteX356" fmla="*/ 68460 w 331042"/>
                <a:gd name="connsiteY356" fmla="*/ 143867 h 328612"/>
                <a:gd name="connsiteX357" fmla="*/ 87863 w 331042"/>
                <a:gd name="connsiteY357" fmla="*/ 142577 h 328612"/>
                <a:gd name="connsiteX358" fmla="*/ 96918 w 331042"/>
                <a:gd name="connsiteY358" fmla="*/ 147736 h 328612"/>
                <a:gd name="connsiteX359" fmla="*/ 108560 w 331042"/>
                <a:gd name="connsiteY359" fmla="*/ 154186 h 328612"/>
                <a:gd name="connsiteX360" fmla="*/ 113734 w 331042"/>
                <a:gd name="connsiteY360" fmla="*/ 154186 h 328612"/>
                <a:gd name="connsiteX361" fmla="*/ 116321 w 331042"/>
                <a:gd name="connsiteY361" fmla="*/ 151606 h 328612"/>
                <a:gd name="connsiteX362" fmla="*/ 117614 w 331042"/>
                <a:gd name="connsiteY362" fmla="*/ 147736 h 328612"/>
                <a:gd name="connsiteX363" fmla="*/ 102092 w 331042"/>
                <a:gd name="connsiteY363" fmla="*/ 121939 h 328612"/>
                <a:gd name="connsiteX364" fmla="*/ 91744 w 331042"/>
                <a:gd name="connsiteY364" fmla="*/ 102592 h 328612"/>
                <a:gd name="connsiteX365" fmla="*/ 91744 w 331042"/>
                <a:gd name="connsiteY365" fmla="*/ 100012 h 328612"/>
                <a:gd name="connsiteX366" fmla="*/ 228363 w 331042"/>
                <a:gd name="connsiteY366" fmla="*/ 88635 h 328612"/>
                <a:gd name="connsiteX367" fmla="*/ 232268 w 331042"/>
                <a:gd name="connsiteY367" fmla="*/ 88635 h 328612"/>
                <a:gd name="connsiteX368" fmla="*/ 230966 w 331042"/>
                <a:gd name="connsiteY368" fmla="*/ 91281 h 328612"/>
                <a:gd name="connsiteX369" fmla="*/ 224458 w 331042"/>
                <a:gd name="connsiteY369" fmla="*/ 101864 h 328612"/>
                <a:gd name="connsiteX370" fmla="*/ 222828 w 331042"/>
                <a:gd name="connsiteY370" fmla="*/ 105175 h 328612"/>
                <a:gd name="connsiteX371" fmla="*/ 219618 w 331042"/>
                <a:gd name="connsiteY371" fmla="*/ 110276 h 328612"/>
                <a:gd name="connsiteX372" fmla="*/ 212742 w 331042"/>
                <a:gd name="connsiteY372" fmla="*/ 113770 h 328612"/>
                <a:gd name="connsiteX373" fmla="*/ 193215 w 331042"/>
                <a:gd name="connsiteY373" fmla="*/ 125677 h 328612"/>
                <a:gd name="connsiteX374" fmla="*/ 190768 w 331042"/>
                <a:gd name="connsiteY374" fmla="*/ 126920 h 328612"/>
                <a:gd name="connsiteX375" fmla="*/ 190400 w 331042"/>
                <a:gd name="connsiteY375" fmla="*/ 127093 h 328612"/>
                <a:gd name="connsiteX376" fmla="*/ 190398 w 331042"/>
                <a:gd name="connsiteY376" fmla="*/ 127098 h 328612"/>
                <a:gd name="connsiteX377" fmla="*/ 176292 w 331042"/>
                <a:gd name="connsiteY377" fmla="*/ 133614 h 328612"/>
                <a:gd name="connsiteX378" fmla="*/ 173689 w 331042"/>
                <a:gd name="connsiteY378" fmla="*/ 133614 h 328612"/>
                <a:gd name="connsiteX379" fmla="*/ 168482 w 331042"/>
                <a:gd name="connsiteY379" fmla="*/ 125677 h 328612"/>
                <a:gd name="connsiteX380" fmla="*/ 168482 w 331042"/>
                <a:gd name="connsiteY380" fmla="*/ 119305 h 328612"/>
                <a:gd name="connsiteX381" fmla="*/ 173629 w 331042"/>
                <a:gd name="connsiteY381" fmla="*/ 110067 h 328612"/>
                <a:gd name="connsiteX382" fmla="*/ 173735 w 331042"/>
                <a:gd name="connsiteY382" fmla="*/ 109849 h 328612"/>
                <a:gd name="connsiteX383" fmla="*/ 176292 w 331042"/>
                <a:gd name="connsiteY383" fmla="*/ 112447 h 328612"/>
                <a:gd name="connsiteX384" fmla="*/ 184103 w 331042"/>
                <a:gd name="connsiteY384" fmla="*/ 115093 h 328612"/>
                <a:gd name="connsiteX385" fmla="*/ 191913 w 331042"/>
                <a:gd name="connsiteY385" fmla="*/ 109802 h 328612"/>
                <a:gd name="connsiteX386" fmla="*/ 194517 w 331042"/>
                <a:gd name="connsiteY386" fmla="*/ 108479 h 328612"/>
                <a:gd name="connsiteX387" fmla="*/ 208836 w 331042"/>
                <a:gd name="connsiteY387" fmla="*/ 100541 h 328612"/>
                <a:gd name="connsiteX388" fmla="*/ 228363 w 331042"/>
                <a:gd name="connsiteY388" fmla="*/ 88635 h 328612"/>
                <a:gd name="connsiteX389" fmla="*/ 133207 w 331042"/>
                <a:gd name="connsiteY389" fmla="*/ 67967 h 328612"/>
                <a:gd name="connsiteX390" fmla="*/ 135747 w 331042"/>
                <a:gd name="connsiteY390" fmla="*/ 69258 h 328612"/>
                <a:gd name="connsiteX391" fmla="*/ 142097 w 331042"/>
                <a:gd name="connsiteY391" fmla="*/ 82173 h 328612"/>
                <a:gd name="connsiteX392" fmla="*/ 143367 w 331042"/>
                <a:gd name="connsiteY392" fmla="*/ 88631 h 328612"/>
                <a:gd name="connsiteX393" fmla="*/ 143367 w 331042"/>
                <a:gd name="connsiteY393" fmla="*/ 136417 h 328612"/>
                <a:gd name="connsiteX394" fmla="*/ 139557 w 331042"/>
                <a:gd name="connsiteY394" fmla="*/ 141584 h 328612"/>
                <a:gd name="connsiteX395" fmla="*/ 138287 w 331042"/>
                <a:gd name="connsiteY395" fmla="*/ 141584 h 328612"/>
                <a:gd name="connsiteX396" fmla="*/ 129397 w 331042"/>
                <a:gd name="connsiteY396" fmla="*/ 139000 h 328612"/>
                <a:gd name="connsiteX397" fmla="*/ 124317 w 331042"/>
                <a:gd name="connsiteY397" fmla="*/ 129960 h 328612"/>
                <a:gd name="connsiteX398" fmla="*/ 129397 w 331042"/>
                <a:gd name="connsiteY398" fmla="*/ 128668 h 328612"/>
                <a:gd name="connsiteX399" fmla="*/ 131937 w 331042"/>
                <a:gd name="connsiteY399" fmla="*/ 126085 h 328612"/>
                <a:gd name="connsiteX400" fmla="*/ 133207 w 331042"/>
                <a:gd name="connsiteY400" fmla="*/ 95089 h 328612"/>
                <a:gd name="connsiteX401" fmla="*/ 131937 w 331042"/>
                <a:gd name="connsiteY401" fmla="*/ 70550 h 328612"/>
                <a:gd name="connsiteX402" fmla="*/ 133207 w 331042"/>
                <a:gd name="connsiteY402" fmla="*/ 67967 h 328612"/>
                <a:gd name="connsiteX403" fmla="*/ 186527 w 331042"/>
                <a:gd name="connsiteY403" fmla="*/ 65087 h 328612"/>
                <a:gd name="connsiteX404" fmla="*/ 186527 w 331042"/>
                <a:gd name="connsiteY404" fmla="*/ 67733 h 328612"/>
                <a:gd name="connsiteX405" fmla="*/ 187667 w 331042"/>
                <a:gd name="connsiteY405" fmla="*/ 82926 h 328612"/>
                <a:gd name="connsiteX406" fmla="*/ 187667 w 331042"/>
                <a:gd name="connsiteY406" fmla="*/ 85188 h 328612"/>
                <a:gd name="connsiteX407" fmla="*/ 183947 w 331042"/>
                <a:gd name="connsiteY407" fmla="*/ 91546 h 328612"/>
                <a:gd name="connsiteX408" fmla="*/ 174918 w 331042"/>
                <a:gd name="connsiteY408" fmla="*/ 107421 h 328612"/>
                <a:gd name="connsiteX409" fmla="*/ 173735 w 331042"/>
                <a:gd name="connsiteY409" fmla="*/ 109849 h 328612"/>
                <a:gd name="connsiteX410" fmla="*/ 173689 w 331042"/>
                <a:gd name="connsiteY410" fmla="*/ 109802 h 328612"/>
                <a:gd name="connsiteX411" fmla="*/ 168482 w 331042"/>
                <a:gd name="connsiteY411" fmla="*/ 119062 h 328612"/>
                <a:gd name="connsiteX412" fmla="*/ 168482 w 331042"/>
                <a:gd name="connsiteY412" fmla="*/ 119305 h 328612"/>
                <a:gd name="connsiteX413" fmla="*/ 168469 w 331042"/>
                <a:gd name="connsiteY413" fmla="*/ 119327 h 328612"/>
                <a:gd name="connsiteX414" fmla="*/ 159440 w 331042"/>
                <a:gd name="connsiteY414" fmla="*/ 133879 h 328612"/>
                <a:gd name="connsiteX415" fmla="*/ 155571 w 331042"/>
                <a:gd name="connsiteY415" fmla="*/ 135202 h 328612"/>
                <a:gd name="connsiteX416" fmla="*/ 147832 w 331042"/>
                <a:gd name="connsiteY416" fmla="*/ 129910 h 328612"/>
                <a:gd name="connsiteX417" fmla="*/ 146542 w 331042"/>
                <a:gd name="connsiteY417" fmla="*/ 127265 h 328612"/>
                <a:gd name="connsiteX418" fmla="*/ 146542 w 331042"/>
                <a:gd name="connsiteY418" fmla="*/ 115358 h 328612"/>
                <a:gd name="connsiteX419" fmla="*/ 149122 w 331042"/>
                <a:gd name="connsiteY419" fmla="*/ 114035 h 328612"/>
                <a:gd name="connsiteX420" fmla="*/ 150411 w 331042"/>
                <a:gd name="connsiteY420" fmla="*/ 115358 h 328612"/>
                <a:gd name="connsiteX421" fmla="*/ 156861 w 331042"/>
                <a:gd name="connsiteY421" fmla="*/ 114035 h 328612"/>
                <a:gd name="connsiteX422" fmla="*/ 169759 w 331042"/>
                <a:gd name="connsiteY422" fmla="*/ 92869 h 328612"/>
                <a:gd name="connsiteX423" fmla="*/ 176208 w 331042"/>
                <a:gd name="connsiteY423" fmla="*/ 79639 h 328612"/>
                <a:gd name="connsiteX424" fmla="*/ 183947 w 331042"/>
                <a:gd name="connsiteY424" fmla="*/ 66410 h 328612"/>
                <a:gd name="connsiteX425" fmla="*/ 186527 w 331042"/>
                <a:gd name="connsiteY425" fmla="*/ 65087 h 328612"/>
                <a:gd name="connsiteX426" fmla="*/ 270723 w 331042"/>
                <a:gd name="connsiteY426" fmla="*/ 64499 h 328612"/>
                <a:gd name="connsiteX427" fmla="*/ 277166 w 331042"/>
                <a:gd name="connsiteY427" fmla="*/ 64499 h 328612"/>
                <a:gd name="connsiteX428" fmla="*/ 280748 w 331042"/>
                <a:gd name="connsiteY428" fmla="*/ 66896 h 328612"/>
                <a:gd name="connsiteX429" fmla="*/ 280867 w 331042"/>
                <a:gd name="connsiteY429" fmla="*/ 67370 h 328612"/>
                <a:gd name="connsiteX430" fmla="*/ 284740 w 331042"/>
                <a:gd name="connsiteY430" fmla="*/ 71240 h 328612"/>
                <a:gd name="connsiteX431" fmla="*/ 292487 w 331042"/>
                <a:gd name="connsiteY431" fmla="*/ 80269 h 328612"/>
                <a:gd name="connsiteX432" fmla="*/ 292877 w 331042"/>
                <a:gd name="connsiteY432" fmla="*/ 80269 h 328612"/>
                <a:gd name="connsiteX433" fmla="*/ 309383 w 331042"/>
                <a:gd name="connsiteY433" fmla="*/ 96837 h 328612"/>
                <a:gd name="connsiteX434" fmla="*/ 327425 w 331042"/>
                <a:gd name="connsiteY434" fmla="*/ 114946 h 328612"/>
                <a:gd name="connsiteX435" fmla="*/ 328713 w 331042"/>
                <a:gd name="connsiteY435" fmla="*/ 131762 h 328612"/>
                <a:gd name="connsiteX436" fmla="*/ 324847 w 331042"/>
                <a:gd name="connsiteY436" fmla="*/ 144697 h 328612"/>
                <a:gd name="connsiteX437" fmla="*/ 322270 w 331042"/>
                <a:gd name="connsiteY437" fmla="*/ 157632 h 328612"/>
                <a:gd name="connsiteX438" fmla="*/ 320981 w 331042"/>
                <a:gd name="connsiteY438" fmla="*/ 158926 h 328612"/>
                <a:gd name="connsiteX439" fmla="*/ 319693 w 331042"/>
                <a:gd name="connsiteY439" fmla="*/ 157632 h 328612"/>
                <a:gd name="connsiteX440" fmla="*/ 317115 w 331042"/>
                <a:gd name="connsiteY440" fmla="*/ 152458 h 328612"/>
                <a:gd name="connsiteX441" fmla="*/ 319693 w 331042"/>
                <a:gd name="connsiteY441" fmla="*/ 164100 h 328612"/>
                <a:gd name="connsiteX442" fmla="*/ 324847 w 331042"/>
                <a:gd name="connsiteY442" fmla="*/ 182209 h 328612"/>
                <a:gd name="connsiteX443" fmla="*/ 330002 w 331042"/>
                <a:gd name="connsiteY443" fmla="*/ 201612 h 328612"/>
                <a:gd name="connsiteX444" fmla="*/ 326136 w 331042"/>
                <a:gd name="connsiteY444" fmla="*/ 213254 h 328612"/>
                <a:gd name="connsiteX445" fmla="*/ 308094 w 331042"/>
                <a:gd name="connsiteY445" fmla="*/ 232657 h 328612"/>
                <a:gd name="connsiteX446" fmla="*/ 304228 w 331042"/>
                <a:gd name="connsiteY446" fmla="*/ 236537 h 328612"/>
                <a:gd name="connsiteX447" fmla="*/ 302940 w 331042"/>
                <a:gd name="connsiteY447" fmla="*/ 236537 h 328612"/>
                <a:gd name="connsiteX448" fmla="*/ 302940 w 331042"/>
                <a:gd name="connsiteY448" fmla="*/ 235244 h 328612"/>
                <a:gd name="connsiteX449" fmla="*/ 308094 w 331042"/>
                <a:gd name="connsiteY449" fmla="*/ 214547 h 328612"/>
                <a:gd name="connsiteX450" fmla="*/ 315827 w 331042"/>
                <a:gd name="connsiteY450" fmla="*/ 206786 h 328612"/>
                <a:gd name="connsiteX451" fmla="*/ 317115 w 331042"/>
                <a:gd name="connsiteY451" fmla="*/ 201612 h 328612"/>
                <a:gd name="connsiteX452" fmla="*/ 311960 w 331042"/>
                <a:gd name="connsiteY452" fmla="*/ 182209 h 328612"/>
                <a:gd name="connsiteX453" fmla="*/ 309383 w 331042"/>
                <a:gd name="connsiteY453" fmla="*/ 170568 h 328612"/>
                <a:gd name="connsiteX454" fmla="*/ 305517 w 331042"/>
                <a:gd name="connsiteY454" fmla="*/ 155045 h 328612"/>
                <a:gd name="connsiteX455" fmla="*/ 301651 w 331042"/>
                <a:gd name="connsiteY455" fmla="*/ 144697 h 328612"/>
                <a:gd name="connsiteX456" fmla="*/ 299074 w 331042"/>
                <a:gd name="connsiteY456" fmla="*/ 142110 h 328612"/>
                <a:gd name="connsiteX457" fmla="*/ 278455 w 331042"/>
                <a:gd name="connsiteY457" fmla="*/ 142110 h 328612"/>
                <a:gd name="connsiteX458" fmla="*/ 275877 w 331042"/>
                <a:gd name="connsiteY458" fmla="*/ 142110 h 328612"/>
                <a:gd name="connsiteX459" fmla="*/ 277166 w 331042"/>
                <a:gd name="connsiteY459" fmla="*/ 138230 h 328612"/>
                <a:gd name="connsiteX460" fmla="*/ 261702 w 331042"/>
                <a:gd name="connsiteY460" fmla="*/ 147284 h 328612"/>
                <a:gd name="connsiteX461" fmla="*/ 250104 w 331042"/>
                <a:gd name="connsiteY461" fmla="*/ 153752 h 328612"/>
                <a:gd name="connsiteX462" fmla="*/ 237217 w 331042"/>
                <a:gd name="connsiteY462" fmla="*/ 161513 h 328612"/>
                <a:gd name="connsiteX463" fmla="*/ 232635 w 331042"/>
                <a:gd name="connsiteY463" fmla="*/ 161513 h 328612"/>
                <a:gd name="connsiteX464" fmla="*/ 228072 w 331042"/>
                <a:gd name="connsiteY464" fmla="*/ 158353 h 328612"/>
                <a:gd name="connsiteX465" fmla="*/ 227340 w 331042"/>
                <a:gd name="connsiteY465" fmla="*/ 158353 h 328612"/>
                <a:gd name="connsiteX466" fmla="*/ 224330 w 331042"/>
                <a:gd name="connsiteY466" fmla="*/ 156339 h 328612"/>
                <a:gd name="connsiteX467" fmla="*/ 228196 w 331042"/>
                <a:gd name="connsiteY467" fmla="*/ 152458 h 328612"/>
                <a:gd name="connsiteX468" fmla="*/ 239794 w 331042"/>
                <a:gd name="connsiteY468" fmla="*/ 145991 h 328612"/>
                <a:gd name="connsiteX469" fmla="*/ 246238 w 331042"/>
                <a:gd name="connsiteY469" fmla="*/ 142110 h 328612"/>
                <a:gd name="connsiteX470" fmla="*/ 247526 w 331042"/>
                <a:gd name="connsiteY470" fmla="*/ 140817 h 328612"/>
                <a:gd name="connsiteX471" fmla="*/ 252681 w 331042"/>
                <a:gd name="connsiteY471" fmla="*/ 139523 h 328612"/>
                <a:gd name="connsiteX472" fmla="*/ 274589 w 331042"/>
                <a:gd name="connsiteY472" fmla="*/ 126588 h 328612"/>
                <a:gd name="connsiteX473" fmla="*/ 292630 w 331042"/>
                <a:gd name="connsiteY473" fmla="*/ 116240 h 328612"/>
                <a:gd name="connsiteX474" fmla="*/ 293919 w 331042"/>
                <a:gd name="connsiteY474" fmla="*/ 113653 h 328612"/>
                <a:gd name="connsiteX475" fmla="*/ 290053 w 331042"/>
                <a:gd name="connsiteY475" fmla="*/ 102011 h 328612"/>
                <a:gd name="connsiteX476" fmla="*/ 290053 w 331042"/>
                <a:gd name="connsiteY476" fmla="*/ 99424 h 328612"/>
                <a:gd name="connsiteX477" fmla="*/ 292630 w 331042"/>
                <a:gd name="connsiteY477" fmla="*/ 100718 h 328612"/>
                <a:gd name="connsiteX478" fmla="*/ 300362 w 331042"/>
                <a:gd name="connsiteY478" fmla="*/ 108479 h 328612"/>
                <a:gd name="connsiteX479" fmla="*/ 306806 w 331042"/>
                <a:gd name="connsiteY479" fmla="*/ 116240 h 328612"/>
                <a:gd name="connsiteX480" fmla="*/ 305517 w 331042"/>
                <a:gd name="connsiteY480" fmla="*/ 122707 h 328612"/>
                <a:gd name="connsiteX481" fmla="*/ 301651 w 331042"/>
                <a:gd name="connsiteY481" fmla="*/ 124001 h 328612"/>
                <a:gd name="connsiteX482" fmla="*/ 293919 w 331042"/>
                <a:gd name="connsiteY482" fmla="*/ 129175 h 328612"/>
                <a:gd name="connsiteX483" fmla="*/ 308094 w 331042"/>
                <a:gd name="connsiteY483" fmla="*/ 130469 h 328612"/>
                <a:gd name="connsiteX484" fmla="*/ 311960 w 331042"/>
                <a:gd name="connsiteY484" fmla="*/ 133056 h 328612"/>
                <a:gd name="connsiteX485" fmla="*/ 314538 w 331042"/>
                <a:gd name="connsiteY485" fmla="*/ 139523 h 328612"/>
                <a:gd name="connsiteX486" fmla="*/ 318404 w 331042"/>
                <a:gd name="connsiteY486" fmla="*/ 126588 h 328612"/>
                <a:gd name="connsiteX487" fmla="*/ 315827 w 331042"/>
                <a:gd name="connsiteY487" fmla="*/ 121414 h 328612"/>
                <a:gd name="connsiteX488" fmla="*/ 313249 w 331042"/>
                <a:gd name="connsiteY488" fmla="*/ 118827 h 328612"/>
                <a:gd name="connsiteX489" fmla="*/ 295208 w 331042"/>
                <a:gd name="connsiteY489" fmla="*/ 100718 h 328612"/>
                <a:gd name="connsiteX490" fmla="*/ 274589 w 331042"/>
                <a:gd name="connsiteY490" fmla="*/ 80021 h 328612"/>
                <a:gd name="connsiteX491" fmla="*/ 270723 w 331042"/>
                <a:gd name="connsiteY491" fmla="*/ 80021 h 328612"/>
                <a:gd name="connsiteX492" fmla="*/ 253970 w 331042"/>
                <a:gd name="connsiteY492" fmla="*/ 89076 h 328612"/>
                <a:gd name="connsiteX493" fmla="*/ 250104 w 331042"/>
                <a:gd name="connsiteY493" fmla="*/ 90369 h 328612"/>
                <a:gd name="connsiteX494" fmla="*/ 251392 w 331042"/>
                <a:gd name="connsiteY494" fmla="*/ 86489 h 328612"/>
                <a:gd name="connsiteX495" fmla="*/ 259124 w 331042"/>
                <a:gd name="connsiteY495" fmla="*/ 72260 h 328612"/>
                <a:gd name="connsiteX496" fmla="*/ 270723 w 331042"/>
                <a:gd name="connsiteY496" fmla="*/ 64499 h 328612"/>
                <a:gd name="connsiteX497" fmla="*/ 243813 w 331042"/>
                <a:gd name="connsiteY497" fmla="*/ 46037 h 328612"/>
                <a:gd name="connsiteX498" fmla="*/ 260698 w 331042"/>
                <a:gd name="connsiteY498" fmla="*/ 49907 h 328612"/>
                <a:gd name="connsiteX499" fmla="*/ 265893 w 331042"/>
                <a:gd name="connsiteY499" fmla="*/ 55066 h 328612"/>
                <a:gd name="connsiteX500" fmla="*/ 265893 w 331042"/>
                <a:gd name="connsiteY500" fmla="*/ 58936 h 328612"/>
                <a:gd name="connsiteX501" fmla="*/ 258100 w 331042"/>
                <a:gd name="connsiteY501" fmla="*/ 70544 h 328612"/>
                <a:gd name="connsiteX502" fmla="*/ 258100 w 331042"/>
                <a:gd name="connsiteY502" fmla="*/ 71834 h 328612"/>
                <a:gd name="connsiteX503" fmla="*/ 250307 w 331042"/>
                <a:gd name="connsiteY503" fmla="*/ 86022 h 328612"/>
                <a:gd name="connsiteX504" fmla="*/ 241215 w 331042"/>
                <a:gd name="connsiteY504" fmla="*/ 100211 h 328612"/>
                <a:gd name="connsiteX505" fmla="*/ 232123 w 331042"/>
                <a:gd name="connsiteY505" fmla="*/ 115689 h 328612"/>
                <a:gd name="connsiteX506" fmla="*/ 225628 w 331042"/>
                <a:gd name="connsiteY506" fmla="*/ 126007 h 328612"/>
                <a:gd name="connsiteX507" fmla="*/ 221732 w 331042"/>
                <a:gd name="connsiteY507" fmla="*/ 128587 h 328612"/>
                <a:gd name="connsiteX508" fmla="*/ 213939 w 331042"/>
                <a:gd name="connsiteY508" fmla="*/ 128587 h 328612"/>
                <a:gd name="connsiteX509" fmla="*/ 211341 w 331042"/>
                <a:gd name="connsiteY509" fmla="*/ 124718 h 328612"/>
                <a:gd name="connsiteX510" fmla="*/ 217835 w 331042"/>
                <a:gd name="connsiteY510" fmla="*/ 113109 h 328612"/>
                <a:gd name="connsiteX511" fmla="*/ 219618 w 331042"/>
                <a:gd name="connsiteY511" fmla="*/ 110276 h 328612"/>
                <a:gd name="connsiteX512" fmla="*/ 220552 w 331042"/>
                <a:gd name="connsiteY512" fmla="*/ 109802 h 328612"/>
                <a:gd name="connsiteX513" fmla="*/ 222828 w 331042"/>
                <a:gd name="connsiteY513" fmla="*/ 105175 h 328612"/>
                <a:gd name="connsiteX514" fmla="*/ 230824 w 331042"/>
                <a:gd name="connsiteY514" fmla="*/ 92471 h 328612"/>
                <a:gd name="connsiteX515" fmla="*/ 242514 w 331042"/>
                <a:gd name="connsiteY515" fmla="*/ 71834 h 328612"/>
                <a:gd name="connsiteX516" fmla="*/ 249008 w 331042"/>
                <a:gd name="connsiteY516" fmla="*/ 58936 h 328612"/>
                <a:gd name="connsiteX517" fmla="*/ 249008 w 331042"/>
                <a:gd name="connsiteY517" fmla="*/ 55066 h 328612"/>
                <a:gd name="connsiteX518" fmla="*/ 242514 w 331042"/>
                <a:gd name="connsiteY518" fmla="*/ 48617 h 328612"/>
                <a:gd name="connsiteX519" fmla="*/ 241215 w 331042"/>
                <a:gd name="connsiteY519" fmla="*/ 47327 h 328612"/>
                <a:gd name="connsiteX520" fmla="*/ 243813 w 331042"/>
                <a:gd name="connsiteY520" fmla="*/ 46037 h 328612"/>
                <a:gd name="connsiteX521" fmla="*/ 210175 w 331042"/>
                <a:gd name="connsiteY521" fmla="*/ 23676 h 328612"/>
                <a:gd name="connsiteX522" fmla="*/ 215017 w 331042"/>
                <a:gd name="connsiteY522" fmla="*/ 24805 h 328612"/>
                <a:gd name="connsiteX523" fmla="*/ 220181 w 331042"/>
                <a:gd name="connsiteY523" fmla="*/ 24805 h 328612"/>
                <a:gd name="connsiteX524" fmla="*/ 234384 w 331042"/>
                <a:gd name="connsiteY524" fmla="*/ 28674 h 328612"/>
                <a:gd name="connsiteX525" fmla="*/ 249878 w 331042"/>
                <a:gd name="connsiteY525" fmla="*/ 33834 h 328612"/>
                <a:gd name="connsiteX526" fmla="*/ 283449 w 331042"/>
                <a:gd name="connsiteY526" fmla="*/ 42863 h 328612"/>
                <a:gd name="connsiteX527" fmla="*/ 289905 w 331042"/>
                <a:gd name="connsiteY527" fmla="*/ 48022 h 328612"/>
                <a:gd name="connsiteX528" fmla="*/ 296361 w 331042"/>
                <a:gd name="connsiteY528" fmla="*/ 77689 h 328612"/>
                <a:gd name="connsiteX529" fmla="*/ 297652 w 331042"/>
                <a:gd name="connsiteY529" fmla="*/ 82848 h 328612"/>
                <a:gd name="connsiteX530" fmla="*/ 293778 w 331042"/>
                <a:gd name="connsiteY530" fmla="*/ 80269 h 328612"/>
                <a:gd name="connsiteX531" fmla="*/ 292877 w 331042"/>
                <a:gd name="connsiteY531" fmla="*/ 80269 h 328612"/>
                <a:gd name="connsiteX532" fmla="*/ 292630 w 331042"/>
                <a:gd name="connsiteY532" fmla="*/ 80021 h 328612"/>
                <a:gd name="connsiteX533" fmla="*/ 284898 w 331042"/>
                <a:gd name="connsiteY533" fmla="*/ 70967 h 328612"/>
                <a:gd name="connsiteX534" fmla="*/ 281032 w 331042"/>
                <a:gd name="connsiteY534" fmla="*/ 67086 h 328612"/>
                <a:gd name="connsiteX535" fmla="*/ 280748 w 331042"/>
                <a:gd name="connsiteY535" fmla="*/ 66896 h 328612"/>
                <a:gd name="connsiteX536" fmla="*/ 278284 w 331042"/>
                <a:gd name="connsiteY536" fmla="*/ 57051 h 328612"/>
                <a:gd name="connsiteX537" fmla="*/ 274411 w 331042"/>
                <a:gd name="connsiteY537" fmla="*/ 53182 h 328612"/>
                <a:gd name="connsiteX538" fmla="*/ 260208 w 331042"/>
                <a:gd name="connsiteY538" fmla="*/ 49312 h 328612"/>
                <a:gd name="connsiteX539" fmla="*/ 231802 w 331042"/>
                <a:gd name="connsiteY539" fmla="*/ 41573 h 328612"/>
                <a:gd name="connsiteX540" fmla="*/ 218890 w 331042"/>
                <a:gd name="connsiteY540" fmla="*/ 38993 h 328612"/>
                <a:gd name="connsiteX541" fmla="*/ 215017 w 331042"/>
                <a:gd name="connsiteY541" fmla="*/ 40283 h 328612"/>
                <a:gd name="connsiteX542" fmla="*/ 204687 w 331042"/>
                <a:gd name="connsiteY542" fmla="*/ 57051 h 328612"/>
                <a:gd name="connsiteX543" fmla="*/ 203396 w 331042"/>
                <a:gd name="connsiteY543" fmla="*/ 58341 h 328612"/>
                <a:gd name="connsiteX544" fmla="*/ 202105 w 331042"/>
                <a:gd name="connsiteY544" fmla="*/ 55761 h 328612"/>
                <a:gd name="connsiteX545" fmla="*/ 202105 w 331042"/>
                <a:gd name="connsiteY545" fmla="*/ 38993 h 328612"/>
                <a:gd name="connsiteX546" fmla="*/ 202105 w 331042"/>
                <a:gd name="connsiteY546" fmla="*/ 37703 h 328612"/>
                <a:gd name="connsiteX547" fmla="*/ 207270 w 331042"/>
                <a:gd name="connsiteY547" fmla="*/ 27384 h 328612"/>
                <a:gd name="connsiteX548" fmla="*/ 210175 w 331042"/>
                <a:gd name="connsiteY548" fmla="*/ 23676 h 328612"/>
                <a:gd name="connsiteX549" fmla="*/ 192807 w 331042"/>
                <a:gd name="connsiteY549" fmla="*/ 19050 h 328612"/>
                <a:gd name="connsiteX550" fmla="*/ 195377 w 331042"/>
                <a:gd name="connsiteY550" fmla="*/ 19050 h 328612"/>
                <a:gd name="connsiteX551" fmla="*/ 200518 w 331042"/>
                <a:gd name="connsiteY551" fmla="*/ 24237 h 328612"/>
                <a:gd name="connsiteX552" fmla="*/ 200518 w 331042"/>
                <a:gd name="connsiteY552" fmla="*/ 102047 h 328612"/>
                <a:gd name="connsiteX553" fmla="*/ 199233 w 331042"/>
                <a:gd name="connsiteY553" fmla="*/ 104641 h 328612"/>
                <a:gd name="connsiteX554" fmla="*/ 194092 w 331042"/>
                <a:gd name="connsiteY554" fmla="*/ 108531 h 328612"/>
                <a:gd name="connsiteX555" fmla="*/ 192807 w 331042"/>
                <a:gd name="connsiteY555" fmla="*/ 108531 h 328612"/>
                <a:gd name="connsiteX556" fmla="*/ 187667 w 331042"/>
                <a:gd name="connsiteY556" fmla="*/ 105938 h 328612"/>
                <a:gd name="connsiteX557" fmla="*/ 187667 w 331042"/>
                <a:gd name="connsiteY557" fmla="*/ 85188 h 328612"/>
                <a:gd name="connsiteX558" fmla="*/ 187817 w 331042"/>
                <a:gd name="connsiteY558" fmla="*/ 84931 h 328612"/>
                <a:gd name="connsiteX559" fmla="*/ 187667 w 331042"/>
                <a:gd name="connsiteY559" fmla="*/ 82926 h 328612"/>
                <a:gd name="connsiteX560" fmla="*/ 187667 w 331042"/>
                <a:gd name="connsiteY560" fmla="*/ 48877 h 328612"/>
                <a:gd name="connsiteX561" fmla="*/ 187667 w 331042"/>
                <a:gd name="connsiteY561" fmla="*/ 34612 h 328612"/>
                <a:gd name="connsiteX562" fmla="*/ 182526 w 331042"/>
                <a:gd name="connsiteY562" fmla="*/ 28128 h 328612"/>
                <a:gd name="connsiteX563" fmla="*/ 173530 w 331042"/>
                <a:gd name="connsiteY563" fmla="*/ 25534 h 328612"/>
                <a:gd name="connsiteX564" fmla="*/ 186202 w 331042"/>
                <a:gd name="connsiteY564" fmla="*/ 20419 h 328612"/>
                <a:gd name="connsiteX565" fmla="*/ 192485 w 331042"/>
                <a:gd name="connsiteY565" fmla="*/ 19166 h 328612"/>
                <a:gd name="connsiteX566" fmla="*/ 192549 w 331042"/>
                <a:gd name="connsiteY566" fmla="*/ 19102 h 328612"/>
                <a:gd name="connsiteX567" fmla="*/ 210425 w 331042"/>
                <a:gd name="connsiteY567" fmla="*/ 1278 h 328612"/>
                <a:gd name="connsiteX568" fmla="*/ 214270 w 331042"/>
                <a:gd name="connsiteY568" fmla="*/ 2555 h 328612"/>
                <a:gd name="connsiteX569" fmla="*/ 237337 w 331042"/>
                <a:gd name="connsiteY569" fmla="*/ 25555 h 328612"/>
                <a:gd name="connsiteX570" fmla="*/ 238618 w 331042"/>
                <a:gd name="connsiteY570" fmla="*/ 28111 h 328612"/>
                <a:gd name="connsiteX571" fmla="*/ 233492 w 331042"/>
                <a:gd name="connsiteY571" fmla="*/ 28111 h 328612"/>
                <a:gd name="connsiteX572" fmla="*/ 219396 w 331042"/>
                <a:gd name="connsiteY572" fmla="*/ 24277 h 328612"/>
                <a:gd name="connsiteX573" fmla="*/ 211707 w 331042"/>
                <a:gd name="connsiteY573" fmla="*/ 17889 h 328612"/>
                <a:gd name="connsiteX574" fmla="*/ 205299 w 331042"/>
                <a:gd name="connsiteY574" fmla="*/ 15333 h 328612"/>
                <a:gd name="connsiteX575" fmla="*/ 193766 w 331042"/>
                <a:gd name="connsiteY575" fmla="*/ 17889 h 328612"/>
                <a:gd name="connsiteX576" fmla="*/ 192549 w 331042"/>
                <a:gd name="connsiteY576" fmla="*/ 19102 h 328612"/>
                <a:gd name="connsiteX577" fmla="*/ 186381 w 331042"/>
                <a:gd name="connsiteY577" fmla="*/ 20347 h 328612"/>
                <a:gd name="connsiteX578" fmla="*/ 186202 w 331042"/>
                <a:gd name="connsiteY578" fmla="*/ 20419 h 328612"/>
                <a:gd name="connsiteX579" fmla="*/ 186077 w 331042"/>
                <a:gd name="connsiteY579" fmla="*/ 20444 h 328612"/>
                <a:gd name="connsiteX580" fmla="*/ 174544 w 331042"/>
                <a:gd name="connsiteY580" fmla="*/ 23000 h 328612"/>
                <a:gd name="connsiteX581" fmla="*/ 154040 w 331042"/>
                <a:gd name="connsiteY581" fmla="*/ 28111 h 328612"/>
                <a:gd name="connsiteX582" fmla="*/ 146351 w 331042"/>
                <a:gd name="connsiteY582" fmla="*/ 30666 h 328612"/>
                <a:gd name="connsiteX583" fmla="*/ 143788 w 331042"/>
                <a:gd name="connsiteY583" fmla="*/ 34499 h 328612"/>
                <a:gd name="connsiteX584" fmla="*/ 145070 w 331042"/>
                <a:gd name="connsiteY584" fmla="*/ 44721 h 328612"/>
                <a:gd name="connsiteX585" fmla="*/ 143788 w 331042"/>
                <a:gd name="connsiteY585" fmla="*/ 52388 h 328612"/>
                <a:gd name="connsiteX586" fmla="*/ 134818 w 331042"/>
                <a:gd name="connsiteY586" fmla="*/ 38333 h 328612"/>
                <a:gd name="connsiteX587" fmla="*/ 133536 w 331042"/>
                <a:gd name="connsiteY587" fmla="*/ 23000 h 328612"/>
                <a:gd name="connsiteX588" fmla="*/ 136099 w 331042"/>
                <a:gd name="connsiteY588" fmla="*/ 20444 h 328612"/>
                <a:gd name="connsiteX589" fmla="*/ 171981 w 331042"/>
                <a:gd name="connsiteY589" fmla="*/ 11500 h 328612"/>
                <a:gd name="connsiteX590" fmla="*/ 202736 w 331042"/>
                <a:gd name="connsiteY590" fmla="*/ 2555 h 328612"/>
                <a:gd name="connsiteX591" fmla="*/ 210425 w 331042"/>
                <a:gd name="connsiteY591" fmla="*/ 1278 h 328612"/>
                <a:gd name="connsiteX592" fmla="*/ 127053 w 331042"/>
                <a:gd name="connsiteY592" fmla="*/ 0 h 328612"/>
                <a:gd name="connsiteX593" fmla="*/ 162002 w 331042"/>
                <a:gd name="connsiteY593" fmla="*/ 9042 h 328612"/>
                <a:gd name="connsiteX594" fmla="*/ 164591 w 331042"/>
                <a:gd name="connsiteY594" fmla="*/ 11626 h 328612"/>
                <a:gd name="connsiteX595" fmla="*/ 156825 w 331042"/>
                <a:gd name="connsiteY595" fmla="*/ 14210 h 328612"/>
                <a:gd name="connsiteX596" fmla="*/ 142586 w 331042"/>
                <a:gd name="connsiteY596" fmla="*/ 18085 h 328612"/>
                <a:gd name="connsiteX597" fmla="*/ 132231 w 331042"/>
                <a:gd name="connsiteY597" fmla="*/ 15501 h 328612"/>
                <a:gd name="connsiteX598" fmla="*/ 130936 w 331042"/>
                <a:gd name="connsiteY598" fmla="*/ 15501 h 328612"/>
                <a:gd name="connsiteX599" fmla="*/ 123170 w 331042"/>
                <a:gd name="connsiteY599" fmla="*/ 16793 h 328612"/>
                <a:gd name="connsiteX600" fmla="*/ 115403 w 331042"/>
                <a:gd name="connsiteY600" fmla="*/ 24544 h 328612"/>
                <a:gd name="connsiteX601" fmla="*/ 120581 w 331042"/>
                <a:gd name="connsiteY601" fmla="*/ 24544 h 328612"/>
                <a:gd name="connsiteX602" fmla="*/ 127053 w 331042"/>
                <a:gd name="connsiteY602" fmla="*/ 27128 h 328612"/>
                <a:gd name="connsiteX603" fmla="*/ 132231 w 331042"/>
                <a:gd name="connsiteY603" fmla="*/ 37462 h 328612"/>
                <a:gd name="connsiteX604" fmla="*/ 134819 w 331042"/>
                <a:gd name="connsiteY604" fmla="*/ 38754 h 328612"/>
                <a:gd name="connsiteX605" fmla="*/ 141291 w 331042"/>
                <a:gd name="connsiteY605" fmla="*/ 51672 h 328612"/>
                <a:gd name="connsiteX606" fmla="*/ 154236 w 331042"/>
                <a:gd name="connsiteY606" fmla="*/ 74924 h 328612"/>
                <a:gd name="connsiteX607" fmla="*/ 164591 w 331042"/>
                <a:gd name="connsiteY607" fmla="*/ 91717 h 328612"/>
                <a:gd name="connsiteX608" fmla="*/ 165886 w 331042"/>
                <a:gd name="connsiteY608" fmla="*/ 98176 h 328612"/>
                <a:gd name="connsiteX609" fmla="*/ 160708 w 331042"/>
                <a:gd name="connsiteY609" fmla="*/ 104635 h 328612"/>
                <a:gd name="connsiteX610" fmla="*/ 156825 w 331042"/>
                <a:gd name="connsiteY610" fmla="*/ 104635 h 328612"/>
                <a:gd name="connsiteX611" fmla="*/ 146469 w 331042"/>
                <a:gd name="connsiteY611" fmla="*/ 86550 h 328612"/>
                <a:gd name="connsiteX612" fmla="*/ 142586 w 331042"/>
                <a:gd name="connsiteY612" fmla="*/ 82675 h 328612"/>
                <a:gd name="connsiteX613" fmla="*/ 136114 w 331042"/>
                <a:gd name="connsiteY613" fmla="*/ 69757 h 328612"/>
                <a:gd name="connsiteX614" fmla="*/ 134819 w 331042"/>
                <a:gd name="connsiteY614" fmla="*/ 65881 h 328612"/>
                <a:gd name="connsiteX615" fmla="*/ 120581 w 331042"/>
                <a:gd name="connsiteY615" fmla="*/ 42629 h 328612"/>
                <a:gd name="connsiteX616" fmla="*/ 114109 w 331042"/>
                <a:gd name="connsiteY616" fmla="*/ 40045 h 328612"/>
                <a:gd name="connsiteX617" fmla="*/ 103753 w 331042"/>
                <a:gd name="connsiteY617" fmla="*/ 42629 h 328612"/>
                <a:gd name="connsiteX618" fmla="*/ 101164 w 331042"/>
                <a:gd name="connsiteY618" fmla="*/ 42629 h 328612"/>
                <a:gd name="connsiteX619" fmla="*/ 98576 w 331042"/>
                <a:gd name="connsiteY619" fmla="*/ 41337 h 328612"/>
                <a:gd name="connsiteX620" fmla="*/ 93398 w 331042"/>
                <a:gd name="connsiteY620" fmla="*/ 46504 h 328612"/>
                <a:gd name="connsiteX621" fmla="*/ 85631 w 331042"/>
                <a:gd name="connsiteY621" fmla="*/ 55547 h 328612"/>
                <a:gd name="connsiteX622" fmla="*/ 83042 w 331042"/>
                <a:gd name="connsiteY622" fmla="*/ 62006 h 328612"/>
                <a:gd name="connsiteX623" fmla="*/ 93398 w 331042"/>
                <a:gd name="connsiteY623" fmla="*/ 77507 h 328612"/>
                <a:gd name="connsiteX624" fmla="*/ 93398 w 331042"/>
                <a:gd name="connsiteY624" fmla="*/ 81383 h 328612"/>
                <a:gd name="connsiteX625" fmla="*/ 81748 w 331042"/>
                <a:gd name="connsiteY625" fmla="*/ 76216 h 328612"/>
                <a:gd name="connsiteX626" fmla="*/ 83042 w 331042"/>
                <a:gd name="connsiteY626" fmla="*/ 77507 h 328612"/>
                <a:gd name="connsiteX627" fmla="*/ 99870 w 331042"/>
                <a:gd name="connsiteY627" fmla="*/ 86550 h 328612"/>
                <a:gd name="connsiteX628" fmla="*/ 129642 w 331042"/>
                <a:gd name="connsiteY628" fmla="*/ 103343 h 328612"/>
                <a:gd name="connsiteX629" fmla="*/ 132231 w 331042"/>
                <a:gd name="connsiteY629" fmla="*/ 107219 h 328612"/>
                <a:gd name="connsiteX630" fmla="*/ 132231 w 331042"/>
                <a:gd name="connsiteY630" fmla="*/ 116261 h 328612"/>
                <a:gd name="connsiteX631" fmla="*/ 128347 w 331042"/>
                <a:gd name="connsiteY631" fmla="*/ 118845 h 328612"/>
                <a:gd name="connsiteX632" fmla="*/ 112814 w 331042"/>
                <a:gd name="connsiteY632" fmla="*/ 109802 h 328612"/>
                <a:gd name="connsiteX633" fmla="*/ 108931 w 331042"/>
                <a:gd name="connsiteY633" fmla="*/ 107219 h 328612"/>
                <a:gd name="connsiteX634" fmla="*/ 106342 w 331042"/>
                <a:gd name="connsiteY634" fmla="*/ 105927 h 328612"/>
                <a:gd name="connsiteX635" fmla="*/ 95987 w 331042"/>
                <a:gd name="connsiteY635" fmla="*/ 99468 h 328612"/>
                <a:gd name="connsiteX636" fmla="*/ 68804 w 331042"/>
                <a:gd name="connsiteY636" fmla="*/ 83966 h 328612"/>
                <a:gd name="connsiteX637" fmla="*/ 62332 w 331042"/>
                <a:gd name="connsiteY637" fmla="*/ 80091 h 328612"/>
                <a:gd name="connsiteX638" fmla="*/ 55860 w 331042"/>
                <a:gd name="connsiteY638" fmla="*/ 83966 h 328612"/>
                <a:gd name="connsiteX639" fmla="*/ 49387 w 331042"/>
                <a:gd name="connsiteY639" fmla="*/ 90425 h 328612"/>
                <a:gd name="connsiteX640" fmla="*/ 48093 w 331042"/>
                <a:gd name="connsiteY640" fmla="*/ 90425 h 328612"/>
                <a:gd name="connsiteX641" fmla="*/ 45504 w 331042"/>
                <a:gd name="connsiteY641" fmla="*/ 91717 h 328612"/>
                <a:gd name="connsiteX642" fmla="*/ 40326 w 331042"/>
                <a:gd name="connsiteY642" fmla="*/ 111094 h 328612"/>
                <a:gd name="connsiteX643" fmla="*/ 42915 w 331042"/>
                <a:gd name="connsiteY643" fmla="*/ 116261 h 328612"/>
                <a:gd name="connsiteX644" fmla="*/ 59743 w 331042"/>
                <a:gd name="connsiteY644" fmla="*/ 125304 h 328612"/>
                <a:gd name="connsiteX645" fmla="*/ 61037 w 331042"/>
                <a:gd name="connsiteY645" fmla="*/ 127887 h 328612"/>
                <a:gd name="connsiteX646" fmla="*/ 59743 w 331042"/>
                <a:gd name="connsiteY646" fmla="*/ 129179 h 328612"/>
                <a:gd name="connsiteX647" fmla="*/ 62332 w 331042"/>
                <a:gd name="connsiteY647" fmla="*/ 129179 h 328612"/>
                <a:gd name="connsiteX648" fmla="*/ 102459 w 331042"/>
                <a:gd name="connsiteY648" fmla="*/ 129179 h 328612"/>
                <a:gd name="connsiteX649" fmla="*/ 106342 w 331042"/>
                <a:gd name="connsiteY649" fmla="*/ 131763 h 328612"/>
                <a:gd name="connsiteX650" fmla="*/ 111520 w 331042"/>
                <a:gd name="connsiteY650" fmla="*/ 139513 h 328612"/>
                <a:gd name="connsiteX651" fmla="*/ 110225 w 331042"/>
                <a:gd name="connsiteY651" fmla="*/ 142097 h 328612"/>
                <a:gd name="connsiteX652" fmla="*/ 108931 w 331042"/>
                <a:gd name="connsiteY652" fmla="*/ 142097 h 328612"/>
                <a:gd name="connsiteX653" fmla="*/ 51976 w 331042"/>
                <a:gd name="connsiteY653" fmla="*/ 140805 h 328612"/>
                <a:gd name="connsiteX654" fmla="*/ 36443 w 331042"/>
                <a:gd name="connsiteY654" fmla="*/ 140805 h 328612"/>
                <a:gd name="connsiteX655" fmla="*/ 31266 w 331042"/>
                <a:gd name="connsiteY655" fmla="*/ 144680 h 328612"/>
                <a:gd name="connsiteX656" fmla="*/ 28677 w 331042"/>
                <a:gd name="connsiteY656" fmla="*/ 155015 h 328612"/>
                <a:gd name="connsiteX657" fmla="*/ 27382 w 331042"/>
                <a:gd name="connsiteY657" fmla="*/ 156307 h 328612"/>
                <a:gd name="connsiteX658" fmla="*/ 26088 w 331042"/>
                <a:gd name="connsiteY658" fmla="*/ 155015 h 328612"/>
                <a:gd name="connsiteX659" fmla="*/ 20910 w 331042"/>
                <a:gd name="connsiteY659" fmla="*/ 138222 h 328612"/>
                <a:gd name="connsiteX660" fmla="*/ 20910 w 331042"/>
                <a:gd name="connsiteY660" fmla="*/ 135638 h 328612"/>
                <a:gd name="connsiteX661" fmla="*/ 27382 w 331042"/>
                <a:gd name="connsiteY661" fmla="*/ 129179 h 328612"/>
                <a:gd name="connsiteX662" fmla="*/ 36443 w 331042"/>
                <a:gd name="connsiteY662" fmla="*/ 129179 h 328612"/>
                <a:gd name="connsiteX663" fmla="*/ 37738 w 331042"/>
                <a:gd name="connsiteY663" fmla="*/ 129179 h 328612"/>
                <a:gd name="connsiteX664" fmla="*/ 31266 w 331042"/>
                <a:gd name="connsiteY664" fmla="*/ 125304 h 328612"/>
                <a:gd name="connsiteX665" fmla="*/ 26088 w 331042"/>
                <a:gd name="connsiteY665" fmla="*/ 121428 h 328612"/>
                <a:gd name="connsiteX666" fmla="*/ 24793 w 331042"/>
                <a:gd name="connsiteY666" fmla="*/ 118845 h 328612"/>
                <a:gd name="connsiteX667" fmla="*/ 26088 w 331042"/>
                <a:gd name="connsiteY667" fmla="*/ 113678 h 328612"/>
                <a:gd name="connsiteX668" fmla="*/ 18321 w 331042"/>
                <a:gd name="connsiteY668" fmla="*/ 121428 h 328612"/>
                <a:gd name="connsiteX669" fmla="*/ 17027 w 331042"/>
                <a:gd name="connsiteY669" fmla="*/ 126595 h 328612"/>
                <a:gd name="connsiteX670" fmla="*/ 20910 w 331042"/>
                <a:gd name="connsiteY670" fmla="*/ 139513 h 328612"/>
                <a:gd name="connsiteX671" fmla="*/ 24793 w 331042"/>
                <a:gd name="connsiteY671" fmla="*/ 153723 h 328612"/>
                <a:gd name="connsiteX672" fmla="*/ 31266 w 331042"/>
                <a:gd name="connsiteY672" fmla="*/ 179559 h 328612"/>
                <a:gd name="connsiteX673" fmla="*/ 36443 w 331042"/>
                <a:gd name="connsiteY673" fmla="*/ 183434 h 328612"/>
                <a:gd name="connsiteX674" fmla="*/ 51976 w 331042"/>
                <a:gd name="connsiteY674" fmla="*/ 183434 h 328612"/>
                <a:gd name="connsiteX675" fmla="*/ 54565 w 331042"/>
                <a:gd name="connsiteY675" fmla="*/ 184726 h 328612"/>
                <a:gd name="connsiteX676" fmla="*/ 53271 w 331042"/>
                <a:gd name="connsiteY676" fmla="*/ 187310 h 328612"/>
                <a:gd name="connsiteX677" fmla="*/ 54565 w 331042"/>
                <a:gd name="connsiteY677" fmla="*/ 187310 h 328612"/>
                <a:gd name="connsiteX678" fmla="*/ 80454 w 331042"/>
                <a:gd name="connsiteY678" fmla="*/ 171808 h 328612"/>
                <a:gd name="connsiteX679" fmla="*/ 94692 w 331042"/>
                <a:gd name="connsiteY679" fmla="*/ 164057 h 328612"/>
                <a:gd name="connsiteX680" fmla="*/ 97281 w 331042"/>
                <a:gd name="connsiteY680" fmla="*/ 164057 h 328612"/>
                <a:gd name="connsiteX681" fmla="*/ 106342 w 331042"/>
                <a:gd name="connsiteY681" fmla="*/ 167933 h 328612"/>
                <a:gd name="connsiteX682" fmla="*/ 106342 w 331042"/>
                <a:gd name="connsiteY682" fmla="*/ 171808 h 328612"/>
                <a:gd name="connsiteX683" fmla="*/ 94692 w 331042"/>
                <a:gd name="connsiteY683" fmla="*/ 179559 h 328612"/>
                <a:gd name="connsiteX684" fmla="*/ 83042 w 331042"/>
                <a:gd name="connsiteY684" fmla="*/ 184726 h 328612"/>
                <a:gd name="connsiteX685" fmla="*/ 66215 w 331042"/>
                <a:gd name="connsiteY685" fmla="*/ 195060 h 328612"/>
                <a:gd name="connsiteX686" fmla="*/ 41621 w 331042"/>
                <a:gd name="connsiteY686" fmla="*/ 209270 h 328612"/>
                <a:gd name="connsiteX687" fmla="*/ 40326 w 331042"/>
                <a:gd name="connsiteY687" fmla="*/ 213145 h 328612"/>
                <a:gd name="connsiteX688" fmla="*/ 44210 w 331042"/>
                <a:gd name="connsiteY688" fmla="*/ 226063 h 328612"/>
                <a:gd name="connsiteX689" fmla="*/ 42915 w 331042"/>
                <a:gd name="connsiteY689" fmla="*/ 228647 h 328612"/>
                <a:gd name="connsiteX690" fmla="*/ 41621 w 331042"/>
                <a:gd name="connsiteY690" fmla="*/ 228647 h 328612"/>
                <a:gd name="connsiteX691" fmla="*/ 33854 w 331042"/>
                <a:gd name="connsiteY691" fmla="*/ 222188 h 328612"/>
                <a:gd name="connsiteX692" fmla="*/ 28677 w 331042"/>
                <a:gd name="connsiteY692" fmla="*/ 217021 h 328612"/>
                <a:gd name="connsiteX693" fmla="*/ 24793 w 331042"/>
                <a:gd name="connsiteY693" fmla="*/ 204103 h 328612"/>
                <a:gd name="connsiteX694" fmla="*/ 27382 w 331042"/>
                <a:gd name="connsiteY694" fmla="*/ 201519 h 328612"/>
                <a:gd name="connsiteX695" fmla="*/ 35149 w 331042"/>
                <a:gd name="connsiteY695" fmla="*/ 197644 h 328612"/>
                <a:gd name="connsiteX696" fmla="*/ 26088 w 331042"/>
                <a:gd name="connsiteY696" fmla="*/ 197644 h 328612"/>
                <a:gd name="connsiteX697" fmla="*/ 20910 w 331042"/>
                <a:gd name="connsiteY697" fmla="*/ 192477 h 328612"/>
                <a:gd name="connsiteX698" fmla="*/ 19616 w 331042"/>
                <a:gd name="connsiteY698" fmla="*/ 187310 h 328612"/>
                <a:gd name="connsiteX699" fmla="*/ 15732 w 331042"/>
                <a:gd name="connsiteY699" fmla="*/ 201519 h 328612"/>
                <a:gd name="connsiteX700" fmla="*/ 18321 w 331042"/>
                <a:gd name="connsiteY700" fmla="*/ 207978 h 328612"/>
                <a:gd name="connsiteX701" fmla="*/ 45504 w 331042"/>
                <a:gd name="connsiteY701" fmla="*/ 235106 h 328612"/>
                <a:gd name="connsiteX702" fmla="*/ 57154 w 331042"/>
                <a:gd name="connsiteY702" fmla="*/ 245440 h 328612"/>
                <a:gd name="connsiteX703" fmla="*/ 63626 w 331042"/>
                <a:gd name="connsiteY703" fmla="*/ 246732 h 328612"/>
                <a:gd name="connsiteX704" fmla="*/ 79159 w 331042"/>
                <a:gd name="connsiteY704" fmla="*/ 237689 h 328612"/>
                <a:gd name="connsiteX705" fmla="*/ 80454 w 331042"/>
                <a:gd name="connsiteY705" fmla="*/ 237689 h 328612"/>
                <a:gd name="connsiteX706" fmla="*/ 80454 w 331042"/>
                <a:gd name="connsiteY706" fmla="*/ 238981 h 328612"/>
                <a:gd name="connsiteX707" fmla="*/ 77865 w 331042"/>
                <a:gd name="connsiteY707" fmla="*/ 245440 h 328612"/>
                <a:gd name="connsiteX708" fmla="*/ 75276 w 331042"/>
                <a:gd name="connsiteY708" fmla="*/ 249315 h 328612"/>
                <a:gd name="connsiteX709" fmla="*/ 58448 w 331042"/>
                <a:gd name="connsiteY709" fmla="*/ 262233 h 328612"/>
                <a:gd name="connsiteX710" fmla="*/ 54565 w 331042"/>
                <a:gd name="connsiteY710" fmla="*/ 262233 h 328612"/>
                <a:gd name="connsiteX711" fmla="*/ 39032 w 331042"/>
                <a:gd name="connsiteY711" fmla="*/ 245440 h 328612"/>
                <a:gd name="connsiteX712" fmla="*/ 18321 w 331042"/>
                <a:gd name="connsiteY712" fmla="*/ 224771 h 328612"/>
                <a:gd name="connsiteX713" fmla="*/ 1494 w 331042"/>
                <a:gd name="connsiteY713" fmla="*/ 207978 h 328612"/>
                <a:gd name="connsiteX714" fmla="*/ 1494 w 331042"/>
                <a:gd name="connsiteY714" fmla="*/ 201519 h 328612"/>
                <a:gd name="connsiteX715" fmla="*/ 6671 w 331042"/>
                <a:gd name="connsiteY715" fmla="*/ 184726 h 328612"/>
                <a:gd name="connsiteX716" fmla="*/ 10555 w 331042"/>
                <a:gd name="connsiteY716" fmla="*/ 167933 h 328612"/>
                <a:gd name="connsiteX717" fmla="*/ 14438 w 331042"/>
                <a:gd name="connsiteY717" fmla="*/ 166641 h 328612"/>
                <a:gd name="connsiteX718" fmla="*/ 13144 w 331042"/>
                <a:gd name="connsiteY718" fmla="*/ 161474 h 328612"/>
                <a:gd name="connsiteX719" fmla="*/ 5377 w 331042"/>
                <a:gd name="connsiteY719" fmla="*/ 129179 h 328612"/>
                <a:gd name="connsiteX720" fmla="*/ 4083 w 331042"/>
                <a:gd name="connsiteY720" fmla="*/ 125304 h 328612"/>
                <a:gd name="connsiteX721" fmla="*/ 6671 w 331042"/>
                <a:gd name="connsiteY721" fmla="*/ 113678 h 328612"/>
                <a:gd name="connsiteX722" fmla="*/ 26088 w 331042"/>
                <a:gd name="connsiteY722" fmla="*/ 94301 h 328612"/>
                <a:gd name="connsiteX723" fmla="*/ 29971 w 331042"/>
                <a:gd name="connsiteY723" fmla="*/ 91717 h 328612"/>
                <a:gd name="connsiteX724" fmla="*/ 31266 w 331042"/>
                <a:gd name="connsiteY724" fmla="*/ 96884 h 328612"/>
                <a:gd name="connsiteX725" fmla="*/ 36443 w 331042"/>
                <a:gd name="connsiteY725" fmla="*/ 76216 h 328612"/>
                <a:gd name="connsiteX726" fmla="*/ 44210 w 331042"/>
                <a:gd name="connsiteY726" fmla="*/ 46504 h 328612"/>
                <a:gd name="connsiteX727" fmla="*/ 50682 w 331042"/>
                <a:gd name="connsiteY727" fmla="*/ 42629 h 328612"/>
                <a:gd name="connsiteX728" fmla="*/ 81748 w 331042"/>
                <a:gd name="connsiteY728" fmla="*/ 34878 h 328612"/>
                <a:gd name="connsiteX729" fmla="*/ 83042 w 331042"/>
                <a:gd name="connsiteY729" fmla="*/ 34878 h 328612"/>
                <a:gd name="connsiteX730" fmla="*/ 83042 w 331042"/>
                <a:gd name="connsiteY730" fmla="*/ 36170 h 328612"/>
                <a:gd name="connsiteX731" fmla="*/ 75276 w 331042"/>
                <a:gd name="connsiteY731" fmla="*/ 43921 h 328612"/>
                <a:gd name="connsiteX732" fmla="*/ 71393 w 331042"/>
                <a:gd name="connsiteY732" fmla="*/ 50380 h 328612"/>
                <a:gd name="connsiteX733" fmla="*/ 68804 w 331042"/>
                <a:gd name="connsiteY733" fmla="*/ 51672 h 328612"/>
                <a:gd name="connsiteX734" fmla="*/ 63626 w 331042"/>
                <a:gd name="connsiteY734" fmla="*/ 52963 h 328612"/>
                <a:gd name="connsiteX735" fmla="*/ 57154 w 331042"/>
                <a:gd name="connsiteY735" fmla="*/ 55547 h 328612"/>
                <a:gd name="connsiteX736" fmla="*/ 55860 w 331042"/>
                <a:gd name="connsiteY736" fmla="*/ 56839 h 328612"/>
                <a:gd name="connsiteX737" fmla="*/ 51976 w 331042"/>
                <a:gd name="connsiteY737" fmla="*/ 68465 h 328612"/>
                <a:gd name="connsiteX738" fmla="*/ 57154 w 331042"/>
                <a:gd name="connsiteY738" fmla="*/ 64590 h 328612"/>
                <a:gd name="connsiteX739" fmla="*/ 61037 w 331042"/>
                <a:gd name="connsiteY739" fmla="*/ 64590 h 328612"/>
                <a:gd name="connsiteX740" fmla="*/ 75276 w 331042"/>
                <a:gd name="connsiteY740" fmla="*/ 73632 h 328612"/>
                <a:gd name="connsiteX741" fmla="*/ 77865 w 331042"/>
                <a:gd name="connsiteY741" fmla="*/ 73632 h 328612"/>
                <a:gd name="connsiteX742" fmla="*/ 72687 w 331042"/>
                <a:gd name="connsiteY742" fmla="*/ 69757 h 328612"/>
                <a:gd name="connsiteX743" fmla="*/ 66215 w 331042"/>
                <a:gd name="connsiteY743" fmla="*/ 58131 h 328612"/>
                <a:gd name="connsiteX744" fmla="*/ 67509 w 331042"/>
                <a:gd name="connsiteY744" fmla="*/ 54255 h 328612"/>
                <a:gd name="connsiteX745" fmla="*/ 71393 w 331042"/>
                <a:gd name="connsiteY745" fmla="*/ 50380 h 328612"/>
                <a:gd name="connsiteX746" fmla="*/ 94692 w 331042"/>
                <a:gd name="connsiteY746" fmla="*/ 25836 h 328612"/>
                <a:gd name="connsiteX747" fmla="*/ 119286 w 331042"/>
                <a:gd name="connsiteY747" fmla="*/ 2584 h 328612"/>
                <a:gd name="connsiteX748" fmla="*/ 127053 w 331042"/>
                <a:gd name="connsiteY748" fmla="*/ 0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331042" h="328612">
                  <a:moveTo>
                    <a:pt x="187511" y="274637"/>
                  </a:moveTo>
                  <a:cubicBezTo>
                    <a:pt x="188812" y="274637"/>
                    <a:pt x="188812" y="275922"/>
                    <a:pt x="190112" y="275922"/>
                  </a:cubicBezTo>
                  <a:cubicBezTo>
                    <a:pt x="192713" y="282348"/>
                    <a:pt x="196615" y="287488"/>
                    <a:pt x="199216" y="292629"/>
                  </a:cubicBezTo>
                  <a:cubicBezTo>
                    <a:pt x="200517" y="293914"/>
                    <a:pt x="200517" y="293914"/>
                    <a:pt x="200517" y="295199"/>
                  </a:cubicBezTo>
                  <a:cubicBezTo>
                    <a:pt x="200517" y="297769"/>
                    <a:pt x="200517" y="300339"/>
                    <a:pt x="200517" y="304195"/>
                  </a:cubicBezTo>
                  <a:cubicBezTo>
                    <a:pt x="200517" y="308050"/>
                    <a:pt x="199216" y="309335"/>
                    <a:pt x="194014" y="310620"/>
                  </a:cubicBezTo>
                  <a:cubicBezTo>
                    <a:pt x="187511" y="311906"/>
                    <a:pt x="181008" y="313191"/>
                    <a:pt x="175805" y="314476"/>
                  </a:cubicBezTo>
                  <a:cubicBezTo>
                    <a:pt x="168002" y="317046"/>
                    <a:pt x="160198" y="319616"/>
                    <a:pt x="152395" y="320901"/>
                  </a:cubicBezTo>
                  <a:cubicBezTo>
                    <a:pt x="141990" y="323472"/>
                    <a:pt x="132886" y="326042"/>
                    <a:pt x="123781" y="328612"/>
                  </a:cubicBezTo>
                  <a:cubicBezTo>
                    <a:pt x="122481" y="328612"/>
                    <a:pt x="121180" y="328612"/>
                    <a:pt x="119880" y="327327"/>
                  </a:cubicBezTo>
                  <a:cubicBezTo>
                    <a:pt x="114677" y="322186"/>
                    <a:pt x="109475" y="317046"/>
                    <a:pt x="104272" y="311906"/>
                  </a:cubicBezTo>
                  <a:cubicBezTo>
                    <a:pt x="101671" y="309335"/>
                    <a:pt x="97769" y="305480"/>
                    <a:pt x="95168" y="302910"/>
                  </a:cubicBezTo>
                  <a:cubicBezTo>
                    <a:pt x="93868" y="301625"/>
                    <a:pt x="92567" y="300339"/>
                    <a:pt x="93868" y="300339"/>
                  </a:cubicBezTo>
                  <a:cubicBezTo>
                    <a:pt x="93868" y="299054"/>
                    <a:pt x="95168" y="299054"/>
                    <a:pt x="96469" y="299054"/>
                  </a:cubicBezTo>
                  <a:cubicBezTo>
                    <a:pt x="101671" y="300339"/>
                    <a:pt x="108174" y="302910"/>
                    <a:pt x="114677" y="304195"/>
                  </a:cubicBezTo>
                  <a:cubicBezTo>
                    <a:pt x="118579" y="305480"/>
                    <a:pt x="119880" y="309335"/>
                    <a:pt x="122481" y="311906"/>
                  </a:cubicBezTo>
                  <a:cubicBezTo>
                    <a:pt x="125082" y="314476"/>
                    <a:pt x="126383" y="314476"/>
                    <a:pt x="130284" y="314476"/>
                  </a:cubicBezTo>
                  <a:cubicBezTo>
                    <a:pt x="134186" y="313191"/>
                    <a:pt x="139389" y="311906"/>
                    <a:pt x="143290" y="310620"/>
                  </a:cubicBezTo>
                  <a:lnTo>
                    <a:pt x="144545" y="310278"/>
                  </a:lnTo>
                  <a:lnTo>
                    <a:pt x="147601" y="309849"/>
                  </a:lnTo>
                  <a:lnTo>
                    <a:pt x="154914" y="307452"/>
                  </a:lnTo>
                  <a:lnTo>
                    <a:pt x="181008" y="300339"/>
                  </a:lnTo>
                  <a:cubicBezTo>
                    <a:pt x="187511" y="299054"/>
                    <a:pt x="187511" y="299054"/>
                    <a:pt x="187511" y="291344"/>
                  </a:cubicBezTo>
                  <a:cubicBezTo>
                    <a:pt x="187511" y="290058"/>
                    <a:pt x="187511" y="288773"/>
                    <a:pt x="187511" y="287488"/>
                  </a:cubicBezTo>
                  <a:cubicBezTo>
                    <a:pt x="187511" y="283633"/>
                    <a:pt x="186210" y="279778"/>
                    <a:pt x="187511" y="277207"/>
                  </a:cubicBezTo>
                  <a:cubicBezTo>
                    <a:pt x="187511" y="275922"/>
                    <a:pt x="187511" y="275922"/>
                    <a:pt x="187511" y="274637"/>
                  </a:cubicBezTo>
                  <a:close/>
                  <a:moveTo>
                    <a:pt x="238874" y="247352"/>
                  </a:moveTo>
                  <a:cubicBezTo>
                    <a:pt x="240162" y="246062"/>
                    <a:pt x="241449" y="248642"/>
                    <a:pt x="244023" y="247352"/>
                  </a:cubicBezTo>
                  <a:cubicBezTo>
                    <a:pt x="245310" y="248642"/>
                    <a:pt x="246597" y="249932"/>
                    <a:pt x="246597" y="249932"/>
                  </a:cubicBezTo>
                  <a:cubicBezTo>
                    <a:pt x="250459" y="252511"/>
                    <a:pt x="253033" y="255091"/>
                    <a:pt x="255608" y="256381"/>
                  </a:cubicBezTo>
                  <a:cubicBezTo>
                    <a:pt x="258182" y="256381"/>
                    <a:pt x="259469" y="258961"/>
                    <a:pt x="260756" y="260250"/>
                  </a:cubicBezTo>
                  <a:cubicBezTo>
                    <a:pt x="262043" y="262830"/>
                    <a:pt x="264618" y="266700"/>
                    <a:pt x="265905" y="270569"/>
                  </a:cubicBezTo>
                  <a:cubicBezTo>
                    <a:pt x="267192" y="271859"/>
                    <a:pt x="267192" y="273149"/>
                    <a:pt x="265905" y="274439"/>
                  </a:cubicBezTo>
                  <a:cubicBezTo>
                    <a:pt x="254320" y="286047"/>
                    <a:pt x="242736" y="296366"/>
                    <a:pt x="232439" y="307975"/>
                  </a:cubicBezTo>
                  <a:cubicBezTo>
                    <a:pt x="226003" y="314424"/>
                    <a:pt x="219567" y="319583"/>
                    <a:pt x="213131" y="326032"/>
                  </a:cubicBezTo>
                  <a:cubicBezTo>
                    <a:pt x="211844" y="327322"/>
                    <a:pt x="210557" y="328612"/>
                    <a:pt x="206695" y="328612"/>
                  </a:cubicBezTo>
                  <a:cubicBezTo>
                    <a:pt x="197685" y="324743"/>
                    <a:pt x="188675" y="323453"/>
                    <a:pt x="179665" y="320873"/>
                  </a:cubicBezTo>
                  <a:cubicBezTo>
                    <a:pt x="178378" y="320873"/>
                    <a:pt x="175803" y="319583"/>
                    <a:pt x="173229" y="319583"/>
                  </a:cubicBezTo>
                  <a:cubicBezTo>
                    <a:pt x="173229" y="318293"/>
                    <a:pt x="171942" y="318293"/>
                    <a:pt x="171942" y="318293"/>
                  </a:cubicBezTo>
                  <a:cubicBezTo>
                    <a:pt x="171942" y="317003"/>
                    <a:pt x="173229" y="317003"/>
                    <a:pt x="173229" y="317003"/>
                  </a:cubicBezTo>
                  <a:cubicBezTo>
                    <a:pt x="177091" y="315714"/>
                    <a:pt x="180952" y="313134"/>
                    <a:pt x="186101" y="313134"/>
                  </a:cubicBezTo>
                  <a:cubicBezTo>
                    <a:pt x="187388" y="313134"/>
                    <a:pt x="188675" y="311844"/>
                    <a:pt x="189962" y="311844"/>
                  </a:cubicBezTo>
                  <a:cubicBezTo>
                    <a:pt x="191249" y="311844"/>
                    <a:pt x="192537" y="311844"/>
                    <a:pt x="195111" y="311844"/>
                  </a:cubicBezTo>
                  <a:cubicBezTo>
                    <a:pt x="197685" y="313134"/>
                    <a:pt x="200260" y="313134"/>
                    <a:pt x="204121" y="314424"/>
                  </a:cubicBezTo>
                  <a:cubicBezTo>
                    <a:pt x="205408" y="314424"/>
                    <a:pt x="207982" y="314424"/>
                    <a:pt x="209270" y="311844"/>
                  </a:cubicBezTo>
                  <a:cubicBezTo>
                    <a:pt x="216993" y="305395"/>
                    <a:pt x="224716" y="297656"/>
                    <a:pt x="231152" y="291207"/>
                  </a:cubicBezTo>
                  <a:cubicBezTo>
                    <a:pt x="237587" y="284757"/>
                    <a:pt x="244023" y="278308"/>
                    <a:pt x="249172" y="271859"/>
                  </a:cubicBezTo>
                  <a:cubicBezTo>
                    <a:pt x="251746" y="270569"/>
                    <a:pt x="250459" y="267989"/>
                    <a:pt x="247885" y="264120"/>
                  </a:cubicBezTo>
                  <a:cubicBezTo>
                    <a:pt x="245310" y="258961"/>
                    <a:pt x="241449" y="253801"/>
                    <a:pt x="238874" y="248642"/>
                  </a:cubicBezTo>
                  <a:cubicBezTo>
                    <a:pt x="238874" y="248642"/>
                    <a:pt x="238874" y="247352"/>
                    <a:pt x="238874" y="247352"/>
                  </a:cubicBezTo>
                  <a:close/>
                  <a:moveTo>
                    <a:pt x="36704" y="246062"/>
                  </a:moveTo>
                  <a:cubicBezTo>
                    <a:pt x="36704" y="246062"/>
                    <a:pt x="37991" y="246062"/>
                    <a:pt x="37991" y="246062"/>
                  </a:cubicBezTo>
                  <a:cubicBezTo>
                    <a:pt x="41853" y="249893"/>
                    <a:pt x="44427" y="253724"/>
                    <a:pt x="48289" y="256277"/>
                  </a:cubicBezTo>
                  <a:cubicBezTo>
                    <a:pt x="50863" y="258831"/>
                    <a:pt x="53437" y="261385"/>
                    <a:pt x="54724" y="263939"/>
                  </a:cubicBezTo>
                  <a:cubicBezTo>
                    <a:pt x="54724" y="266493"/>
                    <a:pt x="54724" y="269046"/>
                    <a:pt x="56012" y="271600"/>
                  </a:cubicBezTo>
                  <a:cubicBezTo>
                    <a:pt x="56012" y="274154"/>
                    <a:pt x="57299" y="274154"/>
                    <a:pt x="58586" y="275431"/>
                  </a:cubicBezTo>
                  <a:cubicBezTo>
                    <a:pt x="65022" y="276708"/>
                    <a:pt x="70170" y="277985"/>
                    <a:pt x="75319" y="279262"/>
                  </a:cubicBezTo>
                  <a:cubicBezTo>
                    <a:pt x="86903" y="283093"/>
                    <a:pt x="98488" y="285646"/>
                    <a:pt x="110072" y="288200"/>
                  </a:cubicBezTo>
                  <a:cubicBezTo>
                    <a:pt x="110072" y="288200"/>
                    <a:pt x="111360" y="288200"/>
                    <a:pt x="112647" y="289477"/>
                  </a:cubicBezTo>
                  <a:cubicBezTo>
                    <a:pt x="115221" y="290754"/>
                    <a:pt x="116508" y="288200"/>
                    <a:pt x="117795" y="286923"/>
                  </a:cubicBezTo>
                  <a:cubicBezTo>
                    <a:pt x="120370" y="283093"/>
                    <a:pt x="121657" y="280539"/>
                    <a:pt x="122944" y="276708"/>
                  </a:cubicBezTo>
                  <a:cubicBezTo>
                    <a:pt x="124231" y="274154"/>
                    <a:pt x="126805" y="272877"/>
                    <a:pt x="128093" y="270323"/>
                  </a:cubicBezTo>
                  <a:cubicBezTo>
                    <a:pt x="128093" y="270323"/>
                    <a:pt x="128093" y="270323"/>
                    <a:pt x="129380" y="270323"/>
                  </a:cubicBezTo>
                  <a:cubicBezTo>
                    <a:pt x="129380" y="270323"/>
                    <a:pt x="129380" y="270323"/>
                    <a:pt x="129380" y="271600"/>
                  </a:cubicBezTo>
                  <a:cubicBezTo>
                    <a:pt x="129380" y="274154"/>
                    <a:pt x="129380" y="277985"/>
                    <a:pt x="129380" y="281816"/>
                  </a:cubicBezTo>
                  <a:cubicBezTo>
                    <a:pt x="129380" y="283093"/>
                    <a:pt x="129380" y="284369"/>
                    <a:pt x="129380" y="286923"/>
                  </a:cubicBezTo>
                  <a:cubicBezTo>
                    <a:pt x="130667" y="290754"/>
                    <a:pt x="126805" y="294585"/>
                    <a:pt x="125518" y="299692"/>
                  </a:cubicBezTo>
                  <a:cubicBezTo>
                    <a:pt x="122944" y="304800"/>
                    <a:pt x="120370" y="304800"/>
                    <a:pt x="115221" y="302246"/>
                  </a:cubicBezTo>
                  <a:cubicBezTo>
                    <a:pt x="104924" y="299692"/>
                    <a:pt x="93339" y="297139"/>
                    <a:pt x="83042" y="294585"/>
                  </a:cubicBezTo>
                  <a:cubicBezTo>
                    <a:pt x="74032" y="292031"/>
                    <a:pt x="66309" y="289477"/>
                    <a:pt x="57299" y="286923"/>
                  </a:cubicBezTo>
                  <a:cubicBezTo>
                    <a:pt x="54724" y="286923"/>
                    <a:pt x="52150" y="285646"/>
                    <a:pt x="49576" y="285646"/>
                  </a:cubicBezTo>
                  <a:cubicBezTo>
                    <a:pt x="47001" y="284369"/>
                    <a:pt x="45714" y="283093"/>
                    <a:pt x="44427" y="280539"/>
                  </a:cubicBezTo>
                  <a:cubicBezTo>
                    <a:pt x="41853" y="271600"/>
                    <a:pt x="40566" y="262662"/>
                    <a:pt x="37991" y="255000"/>
                  </a:cubicBezTo>
                  <a:cubicBezTo>
                    <a:pt x="36704" y="252447"/>
                    <a:pt x="36704" y="249893"/>
                    <a:pt x="36704" y="247339"/>
                  </a:cubicBezTo>
                  <a:cubicBezTo>
                    <a:pt x="35417" y="247339"/>
                    <a:pt x="35417" y="246062"/>
                    <a:pt x="36704" y="246062"/>
                  </a:cubicBezTo>
                  <a:close/>
                  <a:moveTo>
                    <a:pt x="172129" y="221681"/>
                  </a:moveTo>
                  <a:cubicBezTo>
                    <a:pt x="173436" y="219075"/>
                    <a:pt x="174743" y="220378"/>
                    <a:pt x="176051" y="221681"/>
                  </a:cubicBezTo>
                  <a:cubicBezTo>
                    <a:pt x="177358" y="225591"/>
                    <a:pt x="179973" y="228197"/>
                    <a:pt x="181280" y="232107"/>
                  </a:cubicBezTo>
                  <a:cubicBezTo>
                    <a:pt x="185202" y="239926"/>
                    <a:pt x="190432" y="247745"/>
                    <a:pt x="194354" y="255564"/>
                  </a:cubicBezTo>
                  <a:cubicBezTo>
                    <a:pt x="198276" y="260777"/>
                    <a:pt x="200890" y="267293"/>
                    <a:pt x="204813" y="272505"/>
                  </a:cubicBezTo>
                  <a:cubicBezTo>
                    <a:pt x="207427" y="277718"/>
                    <a:pt x="211349" y="284234"/>
                    <a:pt x="213964" y="289447"/>
                  </a:cubicBezTo>
                  <a:cubicBezTo>
                    <a:pt x="215271" y="290750"/>
                    <a:pt x="216579" y="290750"/>
                    <a:pt x="217886" y="290750"/>
                  </a:cubicBezTo>
                  <a:cubicBezTo>
                    <a:pt x="221808" y="289447"/>
                    <a:pt x="225730" y="288144"/>
                    <a:pt x="229652" y="286840"/>
                  </a:cubicBezTo>
                  <a:cubicBezTo>
                    <a:pt x="230960" y="286840"/>
                    <a:pt x="230960" y="286840"/>
                    <a:pt x="230960" y="286840"/>
                  </a:cubicBezTo>
                  <a:cubicBezTo>
                    <a:pt x="232267" y="288144"/>
                    <a:pt x="230960" y="288144"/>
                    <a:pt x="230960" y="289447"/>
                  </a:cubicBezTo>
                  <a:cubicBezTo>
                    <a:pt x="229652" y="290750"/>
                    <a:pt x="228345" y="292053"/>
                    <a:pt x="227038" y="293356"/>
                  </a:cubicBezTo>
                  <a:cubicBezTo>
                    <a:pt x="223116" y="295963"/>
                    <a:pt x="221808" y="299872"/>
                    <a:pt x="217886" y="302479"/>
                  </a:cubicBezTo>
                  <a:cubicBezTo>
                    <a:pt x="216579" y="305085"/>
                    <a:pt x="213964" y="305085"/>
                    <a:pt x="210042" y="306388"/>
                  </a:cubicBezTo>
                  <a:cubicBezTo>
                    <a:pt x="208735" y="306388"/>
                    <a:pt x="208735" y="305085"/>
                    <a:pt x="207427" y="303782"/>
                  </a:cubicBezTo>
                  <a:cubicBezTo>
                    <a:pt x="204813" y="298569"/>
                    <a:pt x="202198" y="293356"/>
                    <a:pt x="198276" y="288144"/>
                  </a:cubicBezTo>
                  <a:cubicBezTo>
                    <a:pt x="195661" y="281628"/>
                    <a:pt x="191739" y="276415"/>
                    <a:pt x="189124" y="271202"/>
                  </a:cubicBezTo>
                  <a:cubicBezTo>
                    <a:pt x="186510" y="267293"/>
                    <a:pt x="183895" y="263383"/>
                    <a:pt x="182588" y="259474"/>
                  </a:cubicBezTo>
                  <a:cubicBezTo>
                    <a:pt x="178665" y="254261"/>
                    <a:pt x="176051" y="247745"/>
                    <a:pt x="172129" y="242532"/>
                  </a:cubicBezTo>
                  <a:cubicBezTo>
                    <a:pt x="170821" y="238623"/>
                    <a:pt x="168207" y="236016"/>
                    <a:pt x="166899" y="233410"/>
                  </a:cubicBezTo>
                  <a:cubicBezTo>
                    <a:pt x="165592" y="232107"/>
                    <a:pt x="165592" y="232107"/>
                    <a:pt x="166899" y="230804"/>
                  </a:cubicBezTo>
                  <a:cubicBezTo>
                    <a:pt x="168207" y="228197"/>
                    <a:pt x="170821" y="225591"/>
                    <a:pt x="172129" y="221681"/>
                  </a:cubicBezTo>
                  <a:close/>
                  <a:moveTo>
                    <a:pt x="139663" y="218788"/>
                  </a:moveTo>
                  <a:cubicBezTo>
                    <a:pt x="142309" y="217487"/>
                    <a:pt x="143632" y="217487"/>
                    <a:pt x="143632" y="220089"/>
                  </a:cubicBezTo>
                  <a:cubicBezTo>
                    <a:pt x="143632" y="227894"/>
                    <a:pt x="143632" y="235699"/>
                    <a:pt x="143632" y="242204"/>
                  </a:cubicBezTo>
                  <a:lnTo>
                    <a:pt x="143632" y="248416"/>
                  </a:lnTo>
                  <a:lnTo>
                    <a:pt x="143367" y="249212"/>
                  </a:lnTo>
                  <a:cubicBezTo>
                    <a:pt x="144669" y="251814"/>
                    <a:pt x="143367" y="253115"/>
                    <a:pt x="143367" y="255718"/>
                  </a:cubicBezTo>
                  <a:lnTo>
                    <a:pt x="143632" y="257308"/>
                  </a:lnTo>
                  <a:lnTo>
                    <a:pt x="143632" y="279929"/>
                  </a:lnTo>
                  <a:cubicBezTo>
                    <a:pt x="143632" y="285133"/>
                    <a:pt x="143632" y="290336"/>
                    <a:pt x="143632" y="296840"/>
                  </a:cubicBezTo>
                  <a:cubicBezTo>
                    <a:pt x="142309" y="298141"/>
                    <a:pt x="143632" y="299442"/>
                    <a:pt x="146278" y="299442"/>
                  </a:cubicBezTo>
                  <a:cubicBezTo>
                    <a:pt x="150247" y="300743"/>
                    <a:pt x="154215" y="302044"/>
                    <a:pt x="159507" y="303345"/>
                  </a:cubicBezTo>
                  <a:cubicBezTo>
                    <a:pt x="160830" y="303345"/>
                    <a:pt x="160830" y="303345"/>
                    <a:pt x="160830" y="304646"/>
                  </a:cubicBezTo>
                  <a:cubicBezTo>
                    <a:pt x="160830" y="304646"/>
                    <a:pt x="160830" y="305947"/>
                    <a:pt x="159507" y="305947"/>
                  </a:cubicBezTo>
                  <a:lnTo>
                    <a:pt x="154914" y="307452"/>
                  </a:lnTo>
                  <a:lnTo>
                    <a:pt x="144545" y="310278"/>
                  </a:lnTo>
                  <a:lnTo>
                    <a:pt x="138340" y="311150"/>
                  </a:lnTo>
                  <a:cubicBezTo>
                    <a:pt x="135695" y="309849"/>
                    <a:pt x="134372" y="309849"/>
                    <a:pt x="131726" y="308548"/>
                  </a:cubicBezTo>
                  <a:cubicBezTo>
                    <a:pt x="130403" y="307247"/>
                    <a:pt x="129080" y="305947"/>
                    <a:pt x="130403" y="304646"/>
                  </a:cubicBezTo>
                  <a:cubicBezTo>
                    <a:pt x="130403" y="299442"/>
                    <a:pt x="129080" y="295540"/>
                    <a:pt x="130403" y="290336"/>
                  </a:cubicBezTo>
                  <a:cubicBezTo>
                    <a:pt x="130403" y="289035"/>
                    <a:pt x="130403" y="289035"/>
                    <a:pt x="130403" y="287734"/>
                  </a:cubicBezTo>
                  <a:cubicBezTo>
                    <a:pt x="130403" y="266920"/>
                    <a:pt x="130403" y="247407"/>
                    <a:pt x="130403" y="227894"/>
                  </a:cubicBezTo>
                  <a:cubicBezTo>
                    <a:pt x="130403" y="225292"/>
                    <a:pt x="131726" y="222691"/>
                    <a:pt x="133049" y="222691"/>
                  </a:cubicBezTo>
                  <a:cubicBezTo>
                    <a:pt x="135695" y="221390"/>
                    <a:pt x="138340" y="220089"/>
                    <a:pt x="139663" y="218788"/>
                  </a:cubicBezTo>
                  <a:close/>
                  <a:moveTo>
                    <a:pt x="204414" y="209254"/>
                  </a:moveTo>
                  <a:cubicBezTo>
                    <a:pt x="208310" y="210546"/>
                    <a:pt x="210908" y="213131"/>
                    <a:pt x="214805" y="215715"/>
                  </a:cubicBezTo>
                  <a:cubicBezTo>
                    <a:pt x="220000" y="217007"/>
                    <a:pt x="223897" y="219592"/>
                    <a:pt x="227793" y="222176"/>
                  </a:cubicBezTo>
                  <a:cubicBezTo>
                    <a:pt x="232989" y="226052"/>
                    <a:pt x="239483" y="228637"/>
                    <a:pt x="244678" y="232513"/>
                  </a:cubicBezTo>
                  <a:cubicBezTo>
                    <a:pt x="249874" y="235097"/>
                    <a:pt x="256368" y="238974"/>
                    <a:pt x="261564" y="241558"/>
                  </a:cubicBezTo>
                  <a:cubicBezTo>
                    <a:pt x="264161" y="244143"/>
                    <a:pt x="268058" y="245435"/>
                    <a:pt x="270656" y="246727"/>
                  </a:cubicBezTo>
                  <a:cubicBezTo>
                    <a:pt x="273253" y="248019"/>
                    <a:pt x="274552" y="248019"/>
                    <a:pt x="275851" y="246727"/>
                  </a:cubicBezTo>
                  <a:cubicBezTo>
                    <a:pt x="278449" y="242850"/>
                    <a:pt x="282345" y="240266"/>
                    <a:pt x="284943" y="237682"/>
                  </a:cubicBezTo>
                  <a:cubicBezTo>
                    <a:pt x="284943" y="237682"/>
                    <a:pt x="284943" y="237682"/>
                    <a:pt x="286242" y="237682"/>
                  </a:cubicBezTo>
                  <a:cubicBezTo>
                    <a:pt x="286242" y="237682"/>
                    <a:pt x="286242" y="238974"/>
                    <a:pt x="286242" y="238974"/>
                  </a:cubicBezTo>
                  <a:cubicBezTo>
                    <a:pt x="286242" y="241558"/>
                    <a:pt x="284943" y="242850"/>
                    <a:pt x="284943" y="245435"/>
                  </a:cubicBezTo>
                  <a:cubicBezTo>
                    <a:pt x="283644" y="249311"/>
                    <a:pt x="283644" y="251896"/>
                    <a:pt x="282345" y="255772"/>
                  </a:cubicBezTo>
                  <a:cubicBezTo>
                    <a:pt x="281047" y="258356"/>
                    <a:pt x="279748" y="259649"/>
                    <a:pt x="278449" y="262233"/>
                  </a:cubicBezTo>
                  <a:cubicBezTo>
                    <a:pt x="275851" y="263525"/>
                    <a:pt x="274552" y="263525"/>
                    <a:pt x="271955" y="262233"/>
                  </a:cubicBezTo>
                  <a:cubicBezTo>
                    <a:pt x="265460" y="258356"/>
                    <a:pt x="257667" y="254480"/>
                    <a:pt x="251173" y="250603"/>
                  </a:cubicBezTo>
                  <a:cubicBezTo>
                    <a:pt x="249874" y="250603"/>
                    <a:pt x="248575" y="249311"/>
                    <a:pt x="247276" y="249311"/>
                  </a:cubicBezTo>
                  <a:cubicBezTo>
                    <a:pt x="247276" y="249311"/>
                    <a:pt x="245977" y="248019"/>
                    <a:pt x="244678" y="246727"/>
                  </a:cubicBezTo>
                  <a:cubicBezTo>
                    <a:pt x="234288" y="241558"/>
                    <a:pt x="225195" y="236390"/>
                    <a:pt x="216103" y="229929"/>
                  </a:cubicBezTo>
                  <a:cubicBezTo>
                    <a:pt x="210908" y="227345"/>
                    <a:pt x="207011" y="226052"/>
                    <a:pt x="203115" y="223468"/>
                  </a:cubicBezTo>
                  <a:cubicBezTo>
                    <a:pt x="201816" y="222176"/>
                    <a:pt x="201816" y="222176"/>
                    <a:pt x="201816" y="220884"/>
                  </a:cubicBezTo>
                  <a:cubicBezTo>
                    <a:pt x="201816" y="217007"/>
                    <a:pt x="200517" y="214423"/>
                    <a:pt x="201816" y="210546"/>
                  </a:cubicBezTo>
                  <a:cubicBezTo>
                    <a:pt x="201816" y="207962"/>
                    <a:pt x="201816" y="207962"/>
                    <a:pt x="204414" y="209254"/>
                  </a:cubicBezTo>
                  <a:close/>
                  <a:moveTo>
                    <a:pt x="106927" y="199712"/>
                  </a:moveTo>
                  <a:cubicBezTo>
                    <a:pt x="110715" y="198437"/>
                    <a:pt x="113241" y="198437"/>
                    <a:pt x="117029" y="199712"/>
                  </a:cubicBezTo>
                  <a:cubicBezTo>
                    <a:pt x="118292" y="199712"/>
                    <a:pt x="119555" y="199712"/>
                    <a:pt x="118292" y="202262"/>
                  </a:cubicBezTo>
                  <a:cubicBezTo>
                    <a:pt x="114504" y="207361"/>
                    <a:pt x="111978" y="212460"/>
                    <a:pt x="109453" y="217559"/>
                  </a:cubicBezTo>
                  <a:lnTo>
                    <a:pt x="107257" y="220883"/>
                  </a:lnTo>
                  <a:lnTo>
                    <a:pt x="106727" y="221191"/>
                  </a:lnTo>
                  <a:cubicBezTo>
                    <a:pt x="105426" y="225160"/>
                    <a:pt x="101520" y="229129"/>
                    <a:pt x="100219" y="233097"/>
                  </a:cubicBezTo>
                  <a:lnTo>
                    <a:pt x="100048" y="233618"/>
                  </a:lnTo>
                  <a:lnTo>
                    <a:pt x="96825" y="237956"/>
                  </a:lnTo>
                  <a:cubicBezTo>
                    <a:pt x="93036" y="245605"/>
                    <a:pt x="89248" y="253254"/>
                    <a:pt x="84197" y="259628"/>
                  </a:cubicBezTo>
                  <a:cubicBezTo>
                    <a:pt x="82934" y="262178"/>
                    <a:pt x="81671" y="263453"/>
                    <a:pt x="80408" y="266002"/>
                  </a:cubicBezTo>
                  <a:cubicBezTo>
                    <a:pt x="80408" y="267277"/>
                    <a:pt x="80408" y="267277"/>
                    <a:pt x="81671" y="269827"/>
                  </a:cubicBezTo>
                  <a:cubicBezTo>
                    <a:pt x="84197" y="272377"/>
                    <a:pt x="89248" y="276201"/>
                    <a:pt x="91773" y="280025"/>
                  </a:cubicBezTo>
                  <a:cubicBezTo>
                    <a:pt x="91773" y="280025"/>
                    <a:pt x="93036" y="280025"/>
                    <a:pt x="93036" y="281300"/>
                  </a:cubicBezTo>
                  <a:cubicBezTo>
                    <a:pt x="91773" y="282575"/>
                    <a:pt x="90511" y="281300"/>
                    <a:pt x="90511" y="281300"/>
                  </a:cubicBezTo>
                  <a:cubicBezTo>
                    <a:pt x="84197" y="280025"/>
                    <a:pt x="79145" y="278751"/>
                    <a:pt x="74094" y="277476"/>
                  </a:cubicBezTo>
                  <a:cubicBezTo>
                    <a:pt x="69043" y="276201"/>
                    <a:pt x="66518" y="273651"/>
                    <a:pt x="65255" y="269827"/>
                  </a:cubicBezTo>
                  <a:cubicBezTo>
                    <a:pt x="63992" y="269827"/>
                    <a:pt x="63992" y="268552"/>
                    <a:pt x="65255" y="267277"/>
                  </a:cubicBezTo>
                  <a:cubicBezTo>
                    <a:pt x="67780" y="262178"/>
                    <a:pt x="71569" y="257079"/>
                    <a:pt x="74094" y="251979"/>
                  </a:cubicBezTo>
                  <a:cubicBezTo>
                    <a:pt x="75357" y="251979"/>
                    <a:pt x="75357" y="250705"/>
                    <a:pt x="75357" y="249430"/>
                  </a:cubicBezTo>
                  <a:cubicBezTo>
                    <a:pt x="76620" y="248155"/>
                    <a:pt x="77883" y="246880"/>
                    <a:pt x="77883" y="245605"/>
                  </a:cubicBezTo>
                  <a:cubicBezTo>
                    <a:pt x="80408" y="241781"/>
                    <a:pt x="82934" y="237956"/>
                    <a:pt x="85459" y="234132"/>
                  </a:cubicBezTo>
                  <a:cubicBezTo>
                    <a:pt x="90511" y="225208"/>
                    <a:pt x="94299" y="216285"/>
                    <a:pt x="100613" y="208636"/>
                  </a:cubicBezTo>
                  <a:cubicBezTo>
                    <a:pt x="101876" y="206086"/>
                    <a:pt x="103139" y="203536"/>
                    <a:pt x="104401" y="200987"/>
                  </a:cubicBezTo>
                  <a:cubicBezTo>
                    <a:pt x="104401" y="199712"/>
                    <a:pt x="105664" y="199712"/>
                    <a:pt x="106927" y="199712"/>
                  </a:cubicBezTo>
                  <a:close/>
                  <a:moveTo>
                    <a:pt x="274370" y="198145"/>
                  </a:moveTo>
                  <a:cubicBezTo>
                    <a:pt x="276993" y="198145"/>
                    <a:pt x="280927" y="198145"/>
                    <a:pt x="283550" y="198145"/>
                  </a:cubicBezTo>
                  <a:cubicBezTo>
                    <a:pt x="283550" y="198145"/>
                    <a:pt x="284862" y="198145"/>
                    <a:pt x="284862" y="198145"/>
                  </a:cubicBezTo>
                  <a:cubicBezTo>
                    <a:pt x="294042" y="196850"/>
                    <a:pt x="299287" y="200735"/>
                    <a:pt x="305844" y="204620"/>
                  </a:cubicBezTo>
                  <a:cubicBezTo>
                    <a:pt x="308467" y="207211"/>
                    <a:pt x="308467" y="208506"/>
                    <a:pt x="308467" y="211096"/>
                  </a:cubicBezTo>
                  <a:cubicBezTo>
                    <a:pt x="305844" y="217571"/>
                    <a:pt x="304533" y="222751"/>
                    <a:pt x="303221" y="229227"/>
                  </a:cubicBezTo>
                  <a:cubicBezTo>
                    <a:pt x="300599" y="236997"/>
                    <a:pt x="297976" y="246063"/>
                    <a:pt x="296664" y="253833"/>
                  </a:cubicBezTo>
                  <a:cubicBezTo>
                    <a:pt x="294042" y="260308"/>
                    <a:pt x="292730" y="266784"/>
                    <a:pt x="291419" y="271964"/>
                  </a:cubicBezTo>
                  <a:cubicBezTo>
                    <a:pt x="290107" y="275849"/>
                    <a:pt x="288796" y="279734"/>
                    <a:pt x="288796" y="283619"/>
                  </a:cubicBezTo>
                  <a:cubicBezTo>
                    <a:pt x="287484" y="286210"/>
                    <a:pt x="284862" y="286210"/>
                    <a:pt x="282239" y="287505"/>
                  </a:cubicBezTo>
                  <a:cubicBezTo>
                    <a:pt x="274370" y="288800"/>
                    <a:pt x="266502" y="291390"/>
                    <a:pt x="258633" y="293980"/>
                  </a:cubicBezTo>
                  <a:cubicBezTo>
                    <a:pt x="256011" y="293980"/>
                    <a:pt x="252076" y="295275"/>
                    <a:pt x="249453" y="295275"/>
                  </a:cubicBezTo>
                  <a:cubicBezTo>
                    <a:pt x="249453" y="295275"/>
                    <a:pt x="248142" y="295275"/>
                    <a:pt x="248142" y="295275"/>
                  </a:cubicBezTo>
                  <a:cubicBezTo>
                    <a:pt x="248142" y="293980"/>
                    <a:pt x="248142" y="293980"/>
                    <a:pt x="248142" y="293980"/>
                  </a:cubicBezTo>
                  <a:cubicBezTo>
                    <a:pt x="253388" y="288800"/>
                    <a:pt x="257322" y="283619"/>
                    <a:pt x="261256" y="279734"/>
                  </a:cubicBezTo>
                  <a:cubicBezTo>
                    <a:pt x="262568" y="279734"/>
                    <a:pt x="263879" y="278439"/>
                    <a:pt x="265190" y="278439"/>
                  </a:cubicBezTo>
                  <a:cubicBezTo>
                    <a:pt x="267813" y="277144"/>
                    <a:pt x="270436" y="277144"/>
                    <a:pt x="274370" y="275849"/>
                  </a:cubicBezTo>
                  <a:cubicBezTo>
                    <a:pt x="276993" y="275849"/>
                    <a:pt x="279616" y="273259"/>
                    <a:pt x="279616" y="270669"/>
                  </a:cubicBezTo>
                  <a:cubicBezTo>
                    <a:pt x="282239" y="260308"/>
                    <a:pt x="284862" y="249948"/>
                    <a:pt x="287484" y="239587"/>
                  </a:cubicBezTo>
                  <a:cubicBezTo>
                    <a:pt x="288796" y="231817"/>
                    <a:pt x="291419" y="225342"/>
                    <a:pt x="294042" y="217571"/>
                  </a:cubicBezTo>
                  <a:cubicBezTo>
                    <a:pt x="294042" y="214981"/>
                    <a:pt x="294042" y="213686"/>
                    <a:pt x="291419" y="212391"/>
                  </a:cubicBezTo>
                  <a:cubicBezTo>
                    <a:pt x="287484" y="209801"/>
                    <a:pt x="282239" y="207211"/>
                    <a:pt x="276993" y="204620"/>
                  </a:cubicBezTo>
                  <a:cubicBezTo>
                    <a:pt x="275682" y="203325"/>
                    <a:pt x="274370" y="203325"/>
                    <a:pt x="273059" y="202030"/>
                  </a:cubicBezTo>
                  <a:cubicBezTo>
                    <a:pt x="273059" y="202030"/>
                    <a:pt x="270436" y="200735"/>
                    <a:pt x="271747" y="199440"/>
                  </a:cubicBezTo>
                  <a:cubicBezTo>
                    <a:pt x="271747" y="198145"/>
                    <a:pt x="273059" y="198145"/>
                    <a:pt x="274370" y="198145"/>
                  </a:cubicBezTo>
                  <a:close/>
                  <a:moveTo>
                    <a:pt x="154893" y="193410"/>
                  </a:moveTo>
                  <a:cubicBezTo>
                    <a:pt x="157496" y="192087"/>
                    <a:pt x="157496" y="193410"/>
                    <a:pt x="158798" y="193410"/>
                  </a:cubicBezTo>
                  <a:cubicBezTo>
                    <a:pt x="160100" y="197379"/>
                    <a:pt x="162703" y="200025"/>
                    <a:pt x="164005" y="203993"/>
                  </a:cubicBezTo>
                  <a:cubicBezTo>
                    <a:pt x="162703" y="207962"/>
                    <a:pt x="161401" y="211931"/>
                    <a:pt x="158798" y="214577"/>
                  </a:cubicBezTo>
                  <a:cubicBezTo>
                    <a:pt x="157496" y="215900"/>
                    <a:pt x="154893" y="215900"/>
                    <a:pt x="154893" y="213254"/>
                  </a:cubicBezTo>
                  <a:cubicBezTo>
                    <a:pt x="153591" y="213254"/>
                    <a:pt x="153591" y="211931"/>
                    <a:pt x="152289" y="210608"/>
                  </a:cubicBezTo>
                  <a:cubicBezTo>
                    <a:pt x="152289" y="209285"/>
                    <a:pt x="150987" y="209285"/>
                    <a:pt x="150987" y="210608"/>
                  </a:cubicBezTo>
                  <a:cubicBezTo>
                    <a:pt x="141875" y="215900"/>
                    <a:pt x="134064" y="219868"/>
                    <a:pt x="126254" y="223837"/>
                  </a:cubicBezTo>
                  <a:cubicBezTo>
                    <a:pt x="119745" y="227806"/>
                    <a:pt x="114538" y="230452"/>
                    <a:pt x="108029" y="234420"/>
                  </a:cubicBezTo>
                  <a:cubicBezTo>
                    <a:pt x="105426" y="235743"/>
                    <a:pt x="102822" y="237066"/>
                    <a:pt x="100219" y="238389"/>
                  </a:cubicBezTo>
                  <a:cubicBezTo>
                    <a:pt x="100219" y="238389"/>
                    <a:pt x="100219" y="239712"/>
                    <a:pt x="98917" y="238389"/>
                  </a:cubicBezTo>
                  <a:cubicBezTo>
                    <a:pt x="98917" y="238389"/>
                    <a:pt x="98917" y="237066"/>
                    <a:pt x="98917" y="237066"/>
                  </a:cubicBezTo>
                  <a:lnTo>
                    <a:pt x="100048" y="233618"/>
                  </a:lnTo>
                  <a:lnTo>
                    <a:pt x="100613" y="232857"/>
                  </a:lnTo>
                  <a:cubicBezTo>
                    <a:pt x="101876" y="229033"/>
                    <a:pt x="105664" y="225208"/>
                    <a:pt x="106927" y="221384"/>
                  </a:cubicBezTo>
                  <a:lnTo>
                    <a:pt x="107257" y="220883"/>
                  </a:lnTo>
                  <a:lnTo>
                    <a:pt x="132800" y="206051"/>
                  </a:lnTo>
                  <a:lnTo>
                    <a:pt x="133118" y="206375"/>
                  </a:lnTo>
                  <a:cubicBezTo>
                    <a:pt x="135680" y="203760"/>
                    <a:pt x="138242" y="202453"/>
                    <a:pt x="142086" y="201146"/>
                  </a:cubicBezTo>
                  <a:lnTo>
                    <a:pt x="142368" y="200569"/>
                  </a:lnTo>
                  <a:close/>
                  <a:moveTo>
                    <a:pt x="188929" y="184150"/>
                  </a:moveTo>
                  <a:cubicBezTo>
                    <a:pt x="192834" y="184150"/>
                    <a:pt x="195437" y="184150"/>
                    <a:pt x="199343" y="184150"/>
                  </a:cubicBezTo>
                  <a:cubicBezTo>
                    <a:pt x="200644" y="184150"/>
                    <a:pt x="201946" y="185451"/>
                    <a:pt x="203248" y="186753"/>
                  </a:cubicBezTo>
                  <a:cubicBezTo>
                    <a:pt x="204550" y="189355"/>
                    <a:pt x="205851" y="191957"/>
                    <a:pt x="207153" y="194560"/>
                  </a:cubicBezTo>
                  <a:cubicBezTo>
                    <a:pt x="208455" y="197162"/>
                    <a:pt x="207153" y="197162"/>
                    <a:pt x="205851" y="197162"/>
                  </a:cubicBezTo>
                  <a:cubicBezTo>
                    <a:pt x="204550" y="197162"/>
                    <a:pt x="201946" y="197162"/>
                    <a:pt x="200644" y="198464"/>
                  </a:cubicBezTo>
                  <a:cubicBezTo>
                    <a:pt x="200644" y="199765"/>
                    <a:pt x="200644" y="202367"/>
                    <a:pt x="200644" y="204970"/>
                  </a:cubicBezTo>
                  <a:cubicBezTo>
                    <a:pt x="200644" y="216681"/>
                    <a:pt x="200644" y="229693"/>
                    <a:pt x="200644" y="242705"/>
                  </a:cubicBezTo>
                  <a:cubicBezTo>
                    <a:pt x="200644" y="247910"/>
                    <a:pt x="200644" y="253115"/>
                    <a:pt x="200644" y="257019"/>
                  </a:cubicBezTo>
                  <a:cubicBezTo>
                    <a:pt x="200644" y="258320"/>
                    <a:pt x="200644" y="259621"/>
                    <a:pt x="199343" y="259621"/>
                  </a:cubicBezTo>
                  <a:cubicBezTo>
                    <a:pt x="198041" y="259621"/>
                    <a:pt x="198041" y="259621"/>
                    <a:pt x="198041" y="258320"/>
                  </a:cubicBezTo>
                  <a:cubicBezTo>
                    <a:pt x="195437" y="255718"/>
                    <a:pt x="192834" y="253115"/>
                    <a:pt x="192834" y="249212"/>
                  </a:cubicBezTo>
                  <a:cubicBezTo>
                    <a:pt x="191532" y="247910"/>
                    <a:pt x="190230" y="246609"/>
                    <a:pt x="190230" y="245308"/>
                  </a:cubicBezTo>
                  <a:cubicBezTo>
                    <a:pt x="186325" y="241404"/>
                    <a:pt x="187627" y="234898"/>
                    <a:pt x="187627" y="229693"/>
                  </a:cubicBezTo>
                  <a:cubicBezTo>
                    <a:pt x="186325" y="225789"/>
                    <a:pt x="187627" y="220584"/>
                    <a:pt x="187627" y="216681"/>
                  </a:cubicBezTo>
                  <a:cubicBezTo>
                    <a:pt x="187627" y="215380"/>
                    <a:pt x="186325" y="212777"/>
                    <a:pt x="185023" y="212777"/>
                  </a:cubicBezTo>
                  <a:cubicBezTo>
                    <a:pt x="182420" y="211476"/>
                    <a:pt x="181118" y="210175"/>
                    <a:pt x="179816" y="210175"/>
                  </a:cubicBezTo>
                  <a:cubicBezTo>
                    <a:pt x="178514" y="208873"/>
                    <a:pt x="177213" y="210175"/>
                    <a:pt x="177213" y="211476"/>
                  </a:cubicBezTo>
                  <a:cubicBezTo>
                    <a:pt x="173307" y="215380"/>
                    <a:pt x="170704" y="220584"/>
                    <a:pt x="168100" y="225789"/>
                  </a:cubicBezTo>
                  <a:cubicBezTo>
                    <a:pt x="164195" y="233597"/>
                    <a:pt x="158988" y="240103"/>
                    <a:pt x="155083" y="247910"/>
                  </a:cubicBezTo>
                  <a:cubicBezTo>
                    <a:pt x="152479" y="253115"/>
                    <a:pt x="149876" y="258320"/>
                    <a:pt x="145970" y="262224"/>
                  </a:cubicBezTo>
                  <a:cubicBezTo>
                    <a:pt x="145970" y="263525"/>
                    <a:pt x="145970" y="263525"/>
                    <a:pt x="144669" y="263525"/>
                  </a:cubicBezTo>
                  <a:lnTo>
                    <a:pt x="143632" y="257308"/>
                  </a:lnTo>
                  <a:lnTo>
                    <a:pt x="143632" y="248416"/>
                  </a:lnTo>
                  <a:lnTo>
                    <a:pt x="148574" y="233597"/>
                  </a:lnTo>
                  <a:cubicBezTo>
                    <a:pt x="151177" y="228392"/>
                    <a:pt x="153781" y="224488"/>
                    <a:pt x="156385" y="219283"/>
                  </a:cubicBezTo>
                  <a:cubicBezTo>
                    <a:pt x="160290" y="212777"/>
                    <a:pt x="164195" y="206271"/>
                    <a:pt x="168100" y="199765"/>
                  </a:cubicBezTo>
                  <a:cubicBezTo>
                    <a:pt x="169402" y="197162"/>
                    <a:pt x="170704" y="195861"/>
                    <a:pt x="172006" y="193259"/>
                  </a:cubicBezTo>
                  <a:cubicBezTo>
                    <a:pt x="173307" y="191957"/>
                    <a:pt x="174609" y="191957"/>
                    <a:pt x="177213" y="191957"/>
                  </a:cubicBezTo>
                  <a:cubicBezTo>
                    <a:pt x="178514" y="194560"/>
                    <a:pt x="181118" y="195861"/>
                    <a:pt x="183721" y="197162"/>
                  </a:cubicBezTo>
                  <a:cubicBezTo>
                    <a:pt x="186325" y="198464"/>
                    <a:pt x="187627" y="197162"/>
                    <a:pt x="187627" y="194560"/>
                  </a:cubicBezTo>
                  <a:cubicBezTo>
                    <a:pt x="187627" y="191957"/>
                    <a:pt x="187627" y="189355"/>
                    <a:pt x="187627" y="185451"/>
                  </a:cubicBezTo>
                  <a:cubicBezTo>
                    <a:pt x="187627" y="184150"/>
                    <a:pt x="187627" y="184150"/>
                    <a:pt x="188929" y="184150"/>
                  </a:cubicBezTo>
                  <a:close/>
                  <a:moveTo>
                    <a:pt x="95965" y="184150"/>
                  </a:moveTo>
                  <a:cubicBezTo>
                    <a:pt x="110057" y="184150"/>
                    <a:pt x="125431" y="184150"/>
                    <a:pt x="139524" y="184150"/>
                  </a:cubicBezTo>
                  <a:cubicBezTo>
                    <a:pt x="142086" y="184150"/>
                    <a:pt x="143367" y="185457"/>
                    <a:pt x="143367" y="188072"/>
                  </a:cubicBezTo>
                  <a:cubicBezTo>
                    <a:pt x="143367" y="191994"/>
                    <a:pt x="143367" y="194609"/>
                    <a:pt x="143367" y="198531"/>
                  </a:cubicBezTo>
                  <a:lnTo>
                    <a:pt x="142368" y="200569"/>
                  </a:lnTo>
                  <a:lnTo>
                    <a:pt x="134064" y="205316"/>
                  </a:lnTo>
                  <a:lnTo>
                    <a:pt x="132800" y="206051"/>
                  </a:lnTo>
                  <a:lnTo>
                    <a:pt x="131837" y="205068"/>
                  </a:lnTo>
                  <a:cubicBezTo>
                    <a:pt x="131837" y="203760"/>
                    <a:pt x="130556" y="202453"/>
                    <a:pt x="130556" y="201146"/>
                  </a:cubicBezTo>
                  <a:cubicBezTo>
                    <a:pt x="130556" y="198531"/>
                    <a:pt x="130556" y="198531"/>
                    <a:pt x="127993" y="198531"/>
                  </a:cubicBezTo>
                  <a:cubicBezTo>
                    <a:pt x="122869" y="198531"/>
                    <a:pt x="116463" y="198531"/>
                    <a:pt x="111338" y="198531"/>
                  </a:cubicBezTo>
                  <a:cubicBezTo>
                    <a:pt x="107495" y="198531"/>
                    <a:pt x="102370" y="198531"/>
                    <a:pt x="98527" y="198531"/>
                  </a:cubicBezTo>
                  <a:cubicBezTo>
                    <a:pt x="89559" y="197224"/>
                    <a:pt x="81872" y="197224"/>
                    <a:pt x="72904" y="197224"/>
                  </a:cubicBezTo>
                  <a:cubicBezTo>
                    <a:pt x="71623" y="197224"/>
                    <a:pt x="70342" y="197224"/>
                    <a:pt x="70342" y="195916"/>
                  </a:cubicBezTo>
                  <a:cubicBezTo>
                    <a:pt x="74185" y="191994"/>
                    <a:pt x="79310" y="190687"/>
                    <a:pt x="83153" y="186765"/>
                  </a:cubicBezTo>
                  <a:cubicBezTo>
                    <a:pt x="86997" y="184150"/>
                    <a:pt x="90840" y="184150"/>
                    <a:pt x="95965" y="184150"/>
                  </a:cubicBezTo>
                  <a:close/>
                  <a:moveTo>
                    <a:pt x="305425" y="171450"/>
                  </a:moveTo>
                  <a:cubicBezTo>
                    <a:pt x="308027" y="172735"/>
                    <a:pt x="309327" y="176591"/>
                    <a:pt x="310628" y="179161"/>
                  </a:cubicBezTo>
                  <a:cubicBezTo>
                    <a:pt x="310628" y="181731"/>
                    <a:pt x="311929" y="185587"/>
                    <a:pt x="313230" y="188157"/>
                  </a:cubicBezTo>
                  <a:cubicBezTo>
                    <a:pt x="313230" y="190727"/>
                    <a:pt x="311929" y="193297"/>
                    <a:pt x="310628" y="195868"/>
                  </a:cubicBezTo>
                  <a:cubicBezTo>
                    <a:pt x="310628" y="198438"/>
                    <a:pt x="308027" y="197153"/>
                    <a:pt x="306726" y="197153"/>
                  </a:cubicBezTo>
                  <a:cubicBezTo>
                    <a:pt x="280708" y="197153"/>
                    <a:pt x="254691" y="197153"/>
                    <a:pt x="229974" y="197153"/>
                  </a:cubicBezTo>
                  <a:cubicBezTo>
                    <a:pt x="227372" y="197153"/>
                    <a:pt x="226071" y="197153"/>
                    <a:pt x="224771" y="194583"/>
                  </a:cubicBezTo>
                  <a:cubicBezTo>
                    <a:pt x="223470" y="192012"/>
                    <a:pt x="222169" y="189442"/>
                    <a:pt x="220868" y="186872"/>
                  </a:cubicBezTo>
                  <a:cubicBezTo>
                    <a:pt x="219567" y="184301"/>
                    <a:pt x="219567" y="184301"/>
                    <a:pt x="222169" y="184301"/>
                  </a:cubicBezTo>
                  <a:cubicBezTo>
                    <a:pt x="227372" y="184301"/>
                    <a:pt x="232576" y="184301"/>
                    <a:pt x="239080" y="184301"/>
                  </a:cubicBezTo>
                  <a:cubicBezTo>
                    <a:pt x="258593" y="184301"/>
                    <a:pt x="278106" y="184301"/>
                    <a:pt x="297620" y="184301"/>
                  </a:cubicBezTo>
                  <a:cubicBezTo>
                    <a:pt x="302823" y="184301"/>
                    <a:pt x="302823" y="184301"/>
                    <a:pt x="302823" y="179161"/>
                  </a:cubicBezTo>
                  <a:cubicBezTo>
                    <a:pt x="304124" y="176591"/>
                    <a:pt x="305425" y="174020"/>
                    <a:pt x="305425" y="171450"/>
                  </a:cubicBezTo>
                  <a:close/>
                  <a:moveTo>
                    <a:pt x="204765" y="164814"/>
                  </a:moveTo>
                  <a:lnTo>
                    <a:pt x="211136" y="166102"/>
                  </a:lnTo>
                  <a:lnTo>
                    <a:pt x="213096" y="167265"/>
                  </a:lnTo>
                  <a:lnTo>
                    <a:pt x="217637" y="170021"/>
                  </a:lnTo>
                  <a:cubicBezTo>
                    <a:pt x="217637" y="171323"/>
                    <a:pt x="216350" y="172624"/>
                    <a:pt x="215062" y="173926"/>
                  </a:cubicBezTo>
                  <a:cubicBezTo>
                    <a:pt x="213775" y="173926"/>
                    <a:pt x="213775" y="173926"/>
                    <a:pt x="213775" y="176530"/>
                  </a:cubicBezTo>
                  <a:cubicBezTo>
                    <a:pt x="218924" y="185642"/>
                    <a:pt x="225360" y="194754"/>
                    <a:pt x="230508" y="205168"/>
                  </a:cubicBezTo>
                  <a:cubicBezTo>
                    <a:pt x="234370" y="211677"/>
                    <a:pt x="238231" y="218186"/>
                    <a:pt x="242093" y="224695"/>
                  </a:cubicBezTo>
                  <a:cubicBezTo>
                    <a:pt x="242093" y="225997"/>
                    <a:pt x="243380" y="227298"/>
                    <a:pt x="242093" y="228600"/>
                  </a:cubicBezTo>
                  <a:cubicBezTo>
                    <a:pt x="242093" y="228600"/>
                    <a:pt x="240806" y="228600"/>
                    <a:pt x="239519" y="227298"/>
                  </a:cubicBezTo>
                  <a:cubicBezTo>
                    <a:pt x="234370" y="223393"/>
                    <a:pt x="226647" y="222091"/>
                    <a:pt x="222785" y="216884"/>
                  </a:cubicBezTo>
                  <a:cubicBezTo>
                    <a:pt x="218924" y="212979"/>
                    <a:pt x="217637" y="209074"/>
                    <a:pt x="215062" y="205168"/>
                  </a:cubicBezTo>
                  <a:cubicBezTo>
                    <a:pt x="211201" y="197358"/>
                    <a:pt x="206052" y="190849"/>
                    <a:pt x="202191" y="183038"/>
                  </a:cubicBezTo>
                  <a:cubicBezTo>
                    <a:pt x="200904" y="180435"/>
                    <a:pt x="198329" y="176530"/>
                    <a:pt x="195755" y="172624"/>
                  </a:cubicBezTo>
                  <a:cubicBezTo>
                    <a:pt x="195755" y="171323"/>
                    <a:pt x="195755" y="171323"/>
                    <a:pt x="197042" y="170021"/>
                  </a:cubicBezTo>
                  <a:cubicBezTo>
                    <a:pt x="199616" y="168719"/>
                    <a:pt x="202191" y="167417"/>
                    <a:pt x="204765" y="164814"/>
                  </a:cubicBezTo>
                  <a:close/>
                  <a:moveTo>
                    <a:pt x="203295" y="142875"/>
                  </a:moveTo>
                  <a:cubicBezTo>
                    <a:pt x="207207" y="142875"/>
                    <a:pt x="209815" y="142875"/>
                    <a:pt x="213727" y="142875"/>
                  </a:cubicBezTo>
                  <a:cubicBezTo>
                    <a:pt x="215031" y="142875"/>
                    <a:pt x="216335" y="144165"/>
                    <a:pt x="215031" y="145455"/>
                  </a:cubicBezTo>
                  <a:cubicBezTo>
                    <a:pt x="215031" y="145455"/>
                    <a:pt x="215031" y="146745"/>
                    <a:pt x="215031" y="146745"/>
                  </a:cubicBezTo>
                  <a:cubicBezTo>
                    <a:pt x="212423" y="149324"/>
                    <a:pt x="212423" y="150614"/>
                    <a:pt x="216335" y="151904"/>
                  </a:cubicBezTo>
                  <a:cubicBezTo>
                    <a:pt x="218943" y="154484"/>
                    <a:pt x="222855" y="157063"/>
                    <a:pt x="226768" y="158353"/>
                  </a:cubicBezTo>
                  <a:lnTo>
                    <a:pt x="227340" y="158353"/>
                  </a:lnTo>
                  <a:lnTo>
                    <a:pt x="228196" y="158926"/>
                  </a:lnTo>
                  <a:cubicBezTo>
                    <a:pt x="229485" y="160219"/>
                    <a:pt x="230773" y="160219"/>
                    <a:pt x="232062" y="161513"/>
                  </a:cubicBezTo>
                  <a:lnTo>
                    <a:pt x="232635" y="161513"/>
                  </a:lnTo>
                  <a:lnTo>
                    <a:pt x="241112" y="167382"/>
                  </a:lnTo>
                  <a:cubicBezTo>
                    <a:pt x="250240" y="171252"/>
                    <a:pt x="259368" y="176411"/>
                    <a:pt x="267192" y="181570"/>
                  </a:cubicBezTo>
                  <a:cubicBezTo>
                    <a:pt x="263280" y="182860"/>
                    <a:pt x="260672" y="182860"/>
                    <a:pt x="258064" y="182860"/>
                  </a:cubicBezTo>
                  <a:cubicBezTo>
                    <a:pt x="254152" y="182860"/>
                    <a:pt x="250240" y="182860"/>
                    <a:pt x="247632" y="182860"/>
                  </a:cubicBezTo>
                  <a:cubicBezTo>
                    <a:pt x="242416" y="184150"/>
                    <a:pt x="239808" y="181570"/>
                    <a:pt x="235896" y="180281"/>
                  </a:cubicBezTo>
                  <a:cubicBezTo>
                    <a:pt x="230680" y="176411"/>
                    <a:pt x="224159" y="172541"/>
                    <a:pt x="217639" y="169962"/>
                  </a:cubicBezTo>
                  <a:lnTo>
                    <a:pt x="213096" y="167265"/>
                  </a:lnTo>
                  <a:lnTo>
                    <a:pt x="211201" y="166116"/>
                  </a:lnTo>
                  <a:lnTo>
                    <a:pt x="211136" y="166102"/>
                  </a:lnTo>
                  <a:lnTo>
                    <a:pt x="211119" y="166092"/>
                  </a:lnTo>
                  <a:cubicBezTo>
                    <a:pt x="209815" y="163513"/>
                    <a:pt x="207207" y="163513"/>
                    <a:pt x="205903" y="162223"/>
                  </a:cubicBezTo>
                  <a:cubicBezTo>
                    <a:pt x="201991" y="159643"/>
                    <a:pt x="199383" y="158353"/>
                    <a:pt x="196775" y="157063"/>
                  </a:cubicBezTo>
                  <a:cubicBezTo>
                    <a:pt x="195471" y="155774"/>
                    <a:pt x="194167" y="155774"/>
                    <a:pt x="195471" y="153194"/>
                  </a:cubicBezTo>
                  <a:cubicBezTo>
                    <a:pt x="196775" y="150614"/>
                    <a:pt x="199383" y="146745"/>
                    <a:pt x="200687" y="144165"/>
                  </a:cubicBezTo>
                  <a:cubicBezTo>
                    <a:pt x="201991" y="142875"/>
                    <a:pt x="203295" y="142875"/>
                    <a:pt x="203295" y="142875"/>
                  </a:cubicBezTo>
                  <a:close/>
                  <a:moveTo>
                    <a:pt x="198149" y="123451"/>
                  </a:moveTo>
                  <a:cubicBezTo>
                    <a:pt x="199441" y="122237"/>
                    <a:pt x="200732" y="122237"/>
                    <a:pt x="200732" y="123451"/>
                  </a:cubicBezTo>
                  <a:cubicBezTo>
                    <a:pt x="200732" y="124665"/>
                    <a:pt x="200732" y="125879"/>
                    <a:pt x="200732" y="127093"/>
                  </a:cubicBezTo>
                  <a:cubicBezTo>
                    <a:pt x="200732" y="128307"/>
                    <a:pt x="202024" y="129521"/>
                    <a:pt x="204607" y="129521"/>
                  </a:cubicBezTo>
                  <a:cubicBezTo>
                    <a:pt x="207190" y="129521"/>
                    <a:pt x="209773" y="129521"/>
                    <a:pt x="212356" y="129521"/>
                  </a:cubicBezTo>
                  <a:cubicBezTo>
                    <a:pt x="227854" y="129521"/>
                    <a:pt x="244644" y="129521"/>
                    <a:pt x="261434" y="129521"/>
                  </a:cubicBezTo>
                  <a:cubicBezTo>
                    <a:pt x="261434" y="129521"/>
                    <a:pt x="262726" y="129521"/>
                    <a:pt x="262726" y="130735"/>
                  </a:cubicBezTo>
                  <a:cubicBezTo>
                    <a:pt x="264017" y="131949"/>
                    <a:pt x="262726" y="131949"/>
                    <a:pt x="261434" y="131949"/>
                  </a:cubicBezTo>
                  <a:cubicBezTo>
                    <a:pt x="256268" y="135591"/>
                    <a:pt x="252393" y="138019"/>
                    <a:pt x="247227" y="140447"/>
                  </a:cubicBezTo>
                  <a:cubicBezTo>
                    <a:pt x="247227" y="141661"/>
                    <a:pt x="245936" y="141661"/>
                    <a:pt x="245936" y="141661"/>
                  </a:cubicBezTo>
                  <a:cubicBezTo>
                    <a:pt x="233020" y="141661"/>
                    <a:pt x="220105" y="141661"/>
                    <a:pt x="208481" y="141661"/>
                  </a:cubicBezTo>
                  <a:cubicBezTo>
                    <a:pt x="202024" y="141661"/>
                    <a:pt x="196858" y="141661"/>
                    <a:pt x="191692" y="141661"/>
                  </a:cubicBezTo>
                  <a:cubicBezTo>
                    <a:pt x="189108" y="142875"/>
                    <a:pt x="187817" y="141661"/>
                    <a:pt x="187817" y="139233"/>
                  </a:cubicBezTo>
                  <a:cubicBezTo>
                    <a:pt x="187817" y="136805"/>
                    <a:pt x="187817" y="135591"/>
                    <a:pt x="187817" y="133163"/>
                  </a:cubicBezTo>
                  <a:lnTo>
                    <a:pt x="190398" y="127098"/>
                  </a:lnTo>
                  <a:lnTo>
                    <a:pt x="190612" y="127000"/>
                  </a:lnTo>
                  <a:lnTo>
                    <a:pt x="190768" y="126920"/>
                  </a:lnTo>
                  <a:lnTo>
                    <a:pt x="192983" y="125879"/>
                  </a:lnTo>
                  <a:cubicBezTo>
                    <a:pt x="194275" y="124665"/>
                    <a:pt x="196858" y="124665"/>
                    <a:pt x="198149" y="123451"/>
                  </a:cubicBezTo>
                  <a:close/>
                  <a:moveTo>
                    <a:pt x="91744" y="100012"/>
                  </a:moveTo>
                  <a:cubicBezTo>
                    <a:pt x="93037" y="100012"/>
                    <a:pt x="93037" y="100012"/>
                    <a:pt x="94331" y="101302"/>
                  </a:cubicBezTo>
                  <a:cubicBezTo>
                    <a:pt x="98211" y="102592"/>
                    <a:pt x="102092" y="105171"/>
                    <a:pt x="105972" y="106461"/>
                  </a:cubicBezTo>
                  <a:cubicBezTo>
                    <a:pt x="105972" y="106461"/>
                    <a:pt x="107266" y="107751"/>
                    <a:pt x="108560" y="107751"/>
                  </a:cubicBezTo>
                  <a:cubicBezTo>
                    <a:pt x="109853" y="109041"/>
                    <a:pt x="111147" y="110331"/>
                    <a:pt x="112440" y="111621"/>
                  </a:cubicBezTo>
                  <a:cubicBezTo>
                    <a:pt x="115027" y="115490"/>
                    <a:pt x="116321" y="119360"/>
                    <a:pt x="118908" y="123229"/>
                  </a:cubicBezTo>
                  <a:cubicBezTo>
                    <a:pt x="120201" y="125809"/>
                    <a:pt x="120201" y="129678"/>
                    <a:pt x="124082" y="130968"/>
                  </a:cubicBezTo>
                  <a:cubicBezTo>
                    <a:pt x="125375" y="133548"/>
                    <a:pt x="126669" y="137418"/>
                    <a:pt x="129256" y="139997"/>
                  </a:cubicBezTo>
                  <a:cubicBezTo>
                    <a:pt x="130549" y="145157"/>
                    <a:pt x="133136" y="149026"/>
                    <a:pt x="135723" y="152896"/>
                  </a:cubicBezTo>
                  <a:cubicBezTo>
                    <a:pt x="137017" y="154186"/>
                    <a:pt x="137017" y="155475"/>
                    <a:pt x="135723" y="155475"/>
                  </a:cubicBezTo>
                  <a:cubicBezTo>
                    <a:pt x="133136" y="156765"/>
                    <a:pt x="131843" y="159345"/>
                    <a:pt x="129256" y="159345"/>
                  </a:cubicBezTo>
                  <a:cubicBezTo>
                    <a:pt x="127962" y="160635"/>
                    <a:pt x="126669" y="161925"/>
                    <a:pt x="125375" y="163214"/>
                  </a:cubicBezTo>
                  <a:cubicBezTo>
                    <a:pt x="127962" y="164504"/>
                    <a:pt x="130549" y="167084"/>
                    <a:pt x="134430" y="168374"/>
                  </a:cubicBezTo>
                  <a:cubicBezTo>
                    <a:pt x="137017" y="169664"/>
                    <a:pt x="137017" y="170953"/>
                    <a:pt x="135723" y="173533"/>
                  </a:cubicBezTo>
                  <a:cubicBezTo>
                    <a:pt x="134430" y="176113"/>
                    <a:pt x="131843" y="178693"/>
                    <a:pt x="131843" y="181272"/>
                  </a:cubicBezTo>
                  <a:cubicBezTo>
                    <a:pt x="130549" y="182562"/>
                    <a:pt x="129256" y="182562"/>
                    <a:pt x="127962" y="182562"/>
                  </a:cubicBezTo>
                  <a:cubicBezTo>
                    <a:pt x="124082" y="182562"/>
                    <a:pt x="121495" y="182562"/>
                    <a:pt x="117614" y="182562"/>
                  </a:cubicBezTo>
                  <a:cubicBezTo>
                    <a:pt x="115027" y="182562"/>
                    <a:pt x="115027" y="182562"/>
                    <a:pt x="116321" y="181272"/>
                  </a:cubicBezTo>
                  <a:cubicBezTo>
                    <a:pt x="118908" y="174823"/>
                    <a:pt x="118908" y="174823"/>
                    <a:pt x="113734" y="170953"/>
                  </a:cubicBezTo>
                  <a:cubicBezTo>
                    <a:pt x="103385" y="167084"/>
                    <a:pt x="94331" y="160635"/>
                    <a:pt x="85276" y="155475"/>
                  </a:cubicBezTo>
                  <a:cubicBezTo>
                    <a:pt x="81396" y="154186"/>
                    <a:pt x="77515" y="151606"/>
                    <a:pt x="72341" y="149026"/>
                  </a:cubicBezTo>
                  <a:cubicBezTo>
                    <a:pt x="71047" y="147736"/>
                    <a:pt x="69754" y="146446"/>
                    <a:pt x="68460" y="145157"/>
                  </a:cubicBezTo>
                  <a:cubicBezTo>
                    <a:pt x="67167" y="145157"/>
                    <a:pt x="67167" y="145157"/>
                    <a:pt x="67167" y="143867"/>
                  </a:cubicBezTo>
                  <a:cubicBezTo>
                    <a:pt x="67167" y="143867"/>
                    <a:pt x="68460" y="143867"/>
                    <a:pt x="68460" y="143867"/>
                  </a:cubicBezTo>
                  <a:cubicBezTo>
                    <a:pt x="74928" y="142577"/>
                    <a:pt x="81396" y="142577"/>
                    <a:pt x="87863" y="142577"/>
                  </a:cubicBezTo>
                  <a:cubicBezTo>
                    <a:pt x="91744" y="142577"/>
                    <a:pt x="94331" y="145157"/>
                    <a:pt x="96918" y="147736"/>
                  </a:cubicBezTo>
                  <a:cubicBezTo>
                    <a:pt x="100798" y="149026"/>
                    <a:pt x="104679" y="151606"/>
                    <a:pt x="108560" y="154186"/>
                  </a:cubicBezTo>
                  <a:cubicBezTo>
                    <a:pt x="111147" y="155475"/>
                    <a:pt x="112440" y="155475"/>
                    <a:pt x="113734" y="154186"/>
                  </a:cubicBezTo>
                  <a:cubicBezTo>
                    <a:pt x="113734" y="152896"/>
                    <a:pt x="115027" y="152896"/>
                    <a:pt x="116321" y="151606"/>
                  </a:cubicBezTo>
                  <a:cubicBezTo>
                    <a:pt x="118908" y="151606"/>
                    <a:pt x="118908" y="149026"/>
                    <a:pt x="117614" y="147736"/>
                  </a:cubicBezTo>
                  <a:cubicBezTo>
                    <a:pt x="112440" y="138707"/>
                    <a:pt x="107266" y="130968"/>
                    <a:pt x="102092" y="121939"/>
                  </a:cubicBezTo>
                  <a:cubicBezTo>
                    <a:pt x="99505" y="115490"/>
                    <a:pt x="94331" y="110331"/>
                    <a:pt x="91744" y="102592"/>
                  </a:cubicBezTo>
                  <a:cubicBezTo>
                    <a:pt x="91744" y="102592"/>
                    <a:pt x="90450" y="101302"/>
                    <a:pt x="91744" y="100012"/>
                  </a:cubicBezTo>
                  <a:close/>
                  <a:moveTo>
                    <a:pt x="228363" y="88635"/>
                  </a:moveTo>
                  <a:cubicBezTo>
                    <a:pt x="229665" y="88635"/>
                    <a:pt x="230966" y="87312"/>
                    <a:pt x="232268" y="88635"/>
                  </a:cubicBezTo>
                  <a:cubicBezTo>
                    <a:pt x="232268" y="88635"/>
                    <a:pt x="232268" y="89958"/>
                    <a:pt x="230966" y="91281"/>
                  </a:cubicBezTo>
                  <a:cubicBezTo>
                    <a:pt x="229665" y="95250"/>
                    <a:pt x="227061" y="99218"/>
                    <a:pt x="224458" y="101864"/>
                  </a:cubicBezTo>
                  <a:lnTo>
                    <a:pt x="222828" y="105175"/>
                  </a:lnTo>
                  <a:lnTo>
                    <a:pt x="219618" y="110276"/>
                  </a:lnTo>
                  <a:lnTo>
                    <a:pt x="212742" y="113770"/>
                  </a:lnTo>
                  <a:cubicBezTo>
                    <a:pt x="206233" y="117739"/>
                    <a:pt x="199724" y="121708"/>
                    <a:pt x="193215" y="125677"/>
                  </a:cubicBezTo>
                  <a:lnTo>
                    <a:pt x="190768" y="126920"/>
                  </a:lnTo>
                  <a:lnTo>
                    <a:pt x="190400" y="127093"/>
                  </a:lnTo>
                  <a:lnTo>
                    <a:pt x="190398" y="127098"/>
                  </a:lnTo>
                  <a:lnTo>
                    <a:pt x="176292" y="133614"/>
                  </a:lnTo>
                  <a:cubicBezTo>
                    <a:pt x="174990" y="134937"/>
                    <a:pt x="173689" y="134937"/>
                    <a:pt x="173689" y="133614"/>
                  </a:cubicBezTo>
                  <a:cubicBezTo>
                    <a:pt x="172387" y="130968"/>
                    <a:pt x="169783" y="128322"/>
                    <a:pt x="168482" y="125677"/>
                  </a:cubicBezTo>
                  <a:lnTo>
                    <a:pt x="168482" y="119305"/>
                  </a:lnTo>
                  <a:lnTo>
                    <a:pt x="173629" y="110067"/>
                  </a:lnTo>
                  <a:lnTo>
                    <a:pt x="173735" y="109849"/>
                  </a:lnTo>
                  <a:lnTo>
                    <a:pt x="176292" y="112447"/>
                  </a:lnTo>
                  <a:cubicBezTo>
                    <a:pt x="178896" y="116416"/>
                    <a:pt x="180198" y="116416"/>
                    <a:pt x="184103" y="115093"/>
                  </a:cubicBezTo>
                  <a:cubicBezTo>
                    <a:pt x="186706" y="112447"/>
                    <a:pt x="189310" y="111125"/>
                    <a:pt x="191913" y="109802"/>
                  </a:cubicBezTo>
                  <a:cubicBezTo>
                    <a:pt x="193215" y="109802"/>
                    <a:pt x="193215" y="109802"/>
                    <a:pt x="194517" y="108479"/>
                  </a:cubicBezTo>
                  <a:cubicBezTo>
                    <a:pt x="199724" y="107156"/>
                    <a:pt x="203629" y="103187"/>
                    <a:pt x="208836" y="100541"/>
                  </a:cubicBezTo>
                  <a:cubicBezTo>
                    <a:pt x="215345" y="96572"/>
                    <a:pt x="221854" y="92604"/>
                    <a:pt x="228363" y="88635"/>
                  </a:cubicBezTo>
                  <a:close/>
                  <a:moveTo>
                    <a:pt x="133207" y="67967"/>
                  </a:moveTo>
                  <a:cubicBezTo>
                    <a:pt x="134477" y="66675"/>
                    <a:pt x="134477" y="69258"/>
                    <a:pt x="135747" y="69258"/>
                  </a:cubicBezTo>
                  <a:cubicBezTo>
                    <a:pt x="138287" y="73133"/>
                    <a:pt x="140827" y="77007"/>
                    <a:pt x="142097" y="82173"/>
                  </a:cubicBezTo>
                  <a:cubicBezTo>
                    <a:pt x="143367" y="83465"/>
                    <a:pt x="143367" y="86048"/>
                    <a:pt x="143367" y="88631"/>
                  </a:cubicBezTo>
                  <a:cubicBezTo>
                    <a:pt x="143367" y="104129"/>
                    <a:pt x="143367" y="120919"/>
                    <a:pt x="143367" y="136417"/>
                  </a:cubicBezTo>
                  <a:cubicBezTo>
                    <a:pt x="143367" y="140292"/>
                    <a:pt x="143367" y="140292"/>
                    <a:pt x="139557" y="141584"/>
                  </a:cubicBezTo>
                  <a:cubicBezTo>
                    <a:pt x="139557" y="141584"/>
                    <a:pt x="138287" y="141584"/>
                    <a:pt x="138287" y="141584"/>
                  </a:cubicBezTo>
                  <a:cubicBezTo>
                    <a:pt x="134477" y="142875"/>
                    <a:pt x="131937" y="141584"/>
                    <a:pt x="129397" y="139000"/>
                  </a:cubicBezTo>
                  <a:cubicBezTo>
                    <a:pt x="126857" y="136417"/>
                    <a:pt x="125587" y="132543"/>
                    <a:pt x="124317" y="129960"/>
                  </a:cubicBezTo>
                  <a:cubicBezTo>
                    <a:pt x="125587" y="127377"/>
                    <a:pt x="126857" y="128668"/>
                    <a:pt x="129397" y="128668"/>
                  </a:cubicBezTo>
                  <a:cubicBezTo>
                    <a:pt x="131937" y="128668"/>
                    <a:pt x="131937" y="127377"/>
                    <a:pt x="131937" y="126085"/>
                  </a:cubicBezTo>
                  <a:cubicBezTo>
                    <a:pt x="131937" y="115753"/>
                    <a:pt x="133207" y="105421"/>
                    <a:pt x="133207" y="95089"/>
                  </a:cubicBezTo>
                  <a:cubicBezTo>
                    <a:pt x="133207" y="87339"/>
                    <a:pt x="131937" y="79590"/>
                    <a:pt x="131937" y="70550"/>
                  </a:cubicBezTo>
                  <a:cubicBezTo>
                    <a:pt x="131937" y="69258"/>
                    <a:pt x="131937" y="67967"/>
                    <a:pt x="133207" y="67967"/>
                  </a:cubicBezTo>
                  <a:close/>
                  <a:moveTo>
                    <a:pt x="186527" y="65087"/>
                  </a:moveTo>
                  <a:cubicBezTo>
                    <a:pt x="186527" y="65087"/>
                    <a:pt x="186527" y="66410"/>
                    <a:pt x="186527" y="67733"/>
                  </a:cubicBezTo>
                  <a:lnTo>
                    <a:pt x="187667" y="82926"/>
                  </a:lnTo>
                  <a:lnTo>
                    <a:pt x="187667" y="85188"/>
                  </a:lnTo>
                  <a:lnTo>
                    <a:pt x="183947" y="91546"/>
                  </a:lnTo>
                  <a:cubicBezTo>
                    <a:pt x="181368" y="96837"/>
                    <a:pt x="177498" y="102129"/>
                    <a:pt x="174918" y="107421"/>
                  </a:cubicBezTo>
                  <a:lnTo>
                    <a:pt x="173735" y="109849"/>
                  </a:lnTo>
                  <a:lnTo>
                    <a:pt x="173689" y="109802"/>
                  </a:lnTo>
                  <a:cubicBezTo>
                    <a:pt x="172387" y="112447"/>
                    <a:pt x="169783" y="116416"/>
                    <a:pt x="168482" y="119062"/>
                  </a:cubicBezTo>
                  <a:lnTo>
                    <a:pt x="168482" y="119305"/>
                  </a:lnTo>
                  <a:lnTo>
                    <a:pt x="168469" y="119327"/>
                  </a:lnTo>
                  <a:cubicBezTo>
                    <a:pt x="164600" y="123296"/>
                    <a:pt x="163310" y="128588"/>
                    <a:pt x="159440" y="133879"/>
                  </a:cubicBezTo>
                  <a:cubicBezTo>
                    <a:pt x="158151" y="135202"/>
                    <a:pt x="156861" y="136525"/>
                    <a:pt x="155571" y="135202"/>
                  </a:cubicBezTo>
                  <a:cubicBezTo>
                    <a:pt x="152991" y="133879"/>
                    <a:pt x="150411" y="131233"/>
                    <a:pt x="147832" y="129910"/>
                  </a:cubicBezTo>
                  <a:cubicBezTo>
                    <a:pt x="146542" y="129910"/>
                    <a:pt x="146542" y="128588"/>
                    <a:pt x="146542" y="127265"/>
                  </a:cubicBezTo>
                  <a:cubicBezTo>
                    <a:pt x="146542" y="123296"/>
                    <a:pt x="146542" y="119327"/>
                    <a:pt x="146542" y="115358"/>
                  </a:cubicBezTo>
                  <a:cubicBezTo>
                    <a:pt x="146542" y="112712"/>
                    <a:pt x="146542" y="112712"/>
                    <a:pt x="149122" y="114035"/>
                  </a:cubicBezTo>
                  <a:cubicBezTo>
                    <a:pt x="149122" y="114035"/>
                    <a:pt x="149122" y="115358"/>
                    <a:pt x="150411" y="115358"/>
                  </a:cubicBezTo>
                  <a:cubicBezTo>
                    <a:pt x="154281" y="118004"/>
                    <a:pt x="155571" y="118004"/>
                    <a:pt x="156861" y="114035"/>
                  </a:cubicBezTo>
                  <a:cubicBezTo>
                    <a:pt x="162020" y="106098"/>
                    <a:pt x="165890" y="99483"/>
                    <a:pt x="169759" y="92869"/>
                  </a:cubicBezTo>
                  <a:cubicBezTo>
                    <a:pt x="172339" y="88900"/>
                    <a:pt x="173629" y="84931"/>
                    <a:pt x="176208" y="79639"/>
                  </a:cubicBezTo>
                  <a:cubicBezTo>
                    <a:pt x="178788" y="75670"/>
                    <a:pt x="181368" y="71702"/>
                    <a:pt x="183947" y="66410"/>
                  </a:cubicBezTo>
                  <a:cubicBezTo>
                    <a:pt x="185237" y="66410"/>
                    <a:pt x="185237" y="65087"/>
                    <a:pt x="186527" y="65087"/>
                  </a:cubicBezTo>
                  <a:close/>
                  <a:moveTo>
                    <a:pt x="270723" y="64499"/>
                  </a:moveTo>
                  <a:cubicBezTo>
                    <a:pt x="272011" y="63206"/>
                    <a:pt x="274589" y="61912"/>
                    <a:pt x="277166" y="64499"/>
                  </a:cubicBezTo>
                  <a:lnTo>
                    <a:pt x="280748" y="66896"/>
                  </a:lnTo>
                  <a:lnTo>
                    <a:pt x="280867" y="67370"/>
                  </a:lnTo>
                  <a:cubicBezTo>
                    <a:pt x="282158" y="69950"/>
                    <a:pt x="283449" y="69950"/>
                    <a:pt x="284740" y="71240"/>
                  </a:cubicBezTo>
                  <a:cubicBezTo>
                    <a:pt x="287323" y="73819"/>
                    <a:pt x="289905" y="76399"/>
                    <a:pt x="292487" y="80269"/>
                  </a:cubicBezTo>
                  <a:lnTo>
                    <a:pt x="292877" y="80269"/>
                  </a:lnTo>
                  <a:lnTo>
                    <a:pt x="309383" y="96837"/>
                  </a:lnTo>
                  <a:cubicBezTo>
                    <a:pt x="314538" y="102011"/>
                    <a:pt x="320981" y="109772"/>
                    <a:pt x="327425" y="114946"/>
                  </a:cubicBezTo>
                  <a:cubicBezTo>
                    <a:pt x="333868" y="120120"/>
                    <a:pt x="330002" y="125294"/>
                    <a:pt x="328713" y="131762"/>
                  </a:cubicBezTo>
                  <a:cubicBezTo>
                    <a:pt x="327425" y="135643"/>
                    <a:pt x="326136" y="140817"/>
                    <a:pt x="324847" y="144697"/>
                  </a:cubicBezTo>
                  <a:cubicBezTo>
                    <a:pt x="324847" y="148578"/>
                    <a:pt x="323559" y="153752"/>
                    <a:pt x="322270" y="157632"/>
                  </a:cubicBezTo>
                  <a:cubicBezTo>
                    <a:pt x="322270" y="158926"/>
                    <a:pt x="322270" y="158926"/>
                    <a:pt x="320981" y="158926"/>
                  </a:cubicBezTo>
                  <a:cubicBezTo>
                    <a:pt x="319693" y="158926"/>
                    <a:pt x="319693" y="158926"/>
                    <a:pt x="319693" y="157632"/>
                  </a:cubicBezTo>
                  <a:cubicBezTo>
                    <a:pt x="318404" y="156339"/>
                    <a:pt x="318404" y="153752"/>
                    <a:pt x="317115" y="152458"/>
                  </a:cubicBezTo>
                  <a:cubicBezTo>
                    <a:pt x="318404" y="156339"/>
                    <a:pt x="319693" y="160219"/>
                    <a:pt x="319693" y="164100"/>
                  </a:cubicBezTo>
                  <a:cubicBezTo>
                    <a:pt x="322270" y="170568"/>
                    <a:pt x="323559" y="175742"/>
                    <a:pt x="324847" y="182209"/>
                  </a:cubicBezTo>
                  <a:cubicBezTo>
                    <a:pt x="326136" y="188677"/>
                    <a:pt x="328713" y="195144"/>
                    <a:pt x="330002" y="201612"/>
                  </a:cubicBezTo>
                  <a:cubicBezTo>
                    <a:pt x="332579" y="206786"/>
                    <a:pt x="330002" y="210667"/>
                    <a:pt x="326136" y="213254"/>
                  </a:cubicBezTo>
                  <a:cubicBezTo>
                    <a:pt x="319693" y="219721"/>
                    <a:pt x="314538" y="226189"/>
                    <a:pt x="308094" y="232657"/>
                  </a:cubicBezTo>
                  <a:cubicBezTo>
                    <a:pt x="306806" y="233950"/>
                    <a:pt x="305517" y="235244"/>
                    <a:pt x="304228" y="236537"/>
                  </a:cubicBezTo>
                  <a:cubicBezTo>
                    <a:pt x="304228" y="236537"/>
                    <a:pt x="302940" y="236537"/>
                    <a:pt x="302940" y="236537"/>
                  </a:cubicBezTo>
                  <a:cubicBezTo>
                    <a:pt x="302940" y="236537"/>
                    <a:pt x="302940" y="235244"/>
                    <a:pt x="302940" y="235244"/>
                  </a:cubicBezTo>
                  <a:cubicBezTo>
                    <a:pt x="304228" y="228776"/>
                    <a:pt x="305517" y="221015"/>
                    <a:pt x="308094" y="214547"/>
                  </a:cubicBezTo>
                  <a:cubicBezTo>
                    <a:pt x="309383" y="211960"/>
                    <a:pt x="313249" y="209373"/>
                    <a:pt x="315827" y="206786"/>
                  </a:cubicBezTo>
                  <a:cubicBezTo>
                    <a:pt x="317115" y="205493"/>
                    <a:pt x="317115" y="204199"/>
                    <a:pt x="317115" y="201612"/>
                  </a:cubicBezTo>
                  <a:cubicBezTo>
                    <a:pt x="315827" y="195144"/>
                    <a:pt x="313249" y="188677"/>
                    <a:pt x="311960" y="182209"/>
                  </a:cubicBezTo>
                  <a:cubicBezTo>
                    <a:pt x="310672" y="178329"/>
                    <a:pt x="310672" y="174448"/>
                    <a:pt x="309383" y="170568"/>
                  </a:cubicBezTo>
                  <a:cubicBezTo>
                    <a:pt x="308094" y="165394"/>
                    <a:pt x="305517" y="161513"/>
                    <a:pt x="305517" y="155045"/>
                  </a:cubicBezTo>
                  <a:cubicBezTo>
                    <a:pt x="304228" y="152458"/>
                    <a:pt x="302940" y="148578"/>
                    <a:pt x="301651" y="144697"/>
                  </a:cubicBezTo>
                  <a:cubicBezTo>
                    <a:pt x="301651" y="142110"/>
                    <a:pt x="300362" y="142110"/>
                    <a:pt x="299074" y="142110"/>
                  </a:cubicBezTo>
                  <a:cubicBezTo>
                    <a:pt x="292630" y="142110"/>
                    <a:pt x="284898" y="142110"/>
                    <a:pt x="278455" y="142110"/>
                  </a:cubicBezTo>
                  <a:cubicBezTo>
                    <a:pt x="277166" y="142110"/>
                    <a:pt x="275877" y="143404"/>
                    <a:pt x="275877" y="142110"/>
                  </a:cubicBezTo>
                  <a:cubicBezTo>
                    <a:pt x="274589" y="140817"/>
                    <a:pt x="275877" y="139523"/>
                    <a:pt x="277166" y="138230"/>
                  </a:cubicBezTo>
                  <a:cubicBezTo>
                    <a:pt x="272011" y="142110"/>
                    <a:pt x="266857" y="144697"/>
                    <a:pt x="261702" y="147284"/>
                  </a:cubicBezTo>
                  <a:cubicBezTo>
                    <a:pt x="257836" y="149871"/>
                    <a:pt x="253970" y="152458"/>
                    <a:pt x="250104" y="153752"/>
                  </a:cubicBezTo>
                  <a:cubicBezTo>
                    <a:pt x="244949" y="156339"/>
                    <a:pt x="241083" y="158926"/>
                    <a:pt x="237217" y="161513"/>
                  </a:cubicBezTo>
                  <a:lnTo>
                    <a:pt x="232635" y="161513"/>
                  </a:lnTo>
                  <a:lnTo>
                    <a:pt x="228072" y="158353"/>
                  </a:lnTo>
                  <a:lnTo>
                    <a:pt x="227340" y="158353"/>
                  </a:lnTo>
                  <a:lnTo>
                    <a:pt x="224330" y="156339"/>
                  </a:lnTo>
                  <a:cubicBezTo>
                    <a:pt x="224330" y="153752"/>
                    <a:pt x="226907" y="153752"/>
                    <a:pt x="228196" y="152458"/>
                  </a:cubicBezTo>
                  <a:cubicBezTo>
                    <a:pt x="232062" y="149871"/>
                    <a:pt x="235928" y="148578"/>
                    <a:pt x="239794" y="145991"/>
                  </a:cubicBezTo>
                  <a:cubicBezTo>
                    <a:pt x="242372" y="144697"/>
                    <a:pt x="243660" y="143404"/>
                    <a:pt x="246238" y="142110"/>
                  </a:cubicBezTo>
                  <a:cubicBezTo>
                    <a:pt x="246238" y="142110"/>
                    <a:pt x="247526" y="142110"/>
                    <a:pt x="247526" y="140817"/>
                  </a:cubicBezTo>
                  <a:cubicBezTo>
                    <a:pt x="248815" y="140817"/>
                    <a:pt x="251392" y="140817"/>
                    <a:pt x="252681" y="139523"/>
                  </a:cubicBezTo>
                  <a:cubicBezTo>
                    <a:pt x="259124" y="134349"/>
                    <a:pt x="266857" y="130469"/>
                    <a:pt x="274589" y="126588"/>
                  </a:cubicBezTo>
                  <a:cubicBezTo>
                    <a:pt x="279743" y="122707"/>
                    <a:pt x="286187" y="120120"/>
                    <a:pt x="292630" y="116240"/>
                  </a:cubicBezTo>
                  <a:cubicBezTo>
                    <a:pt x="292630" y="116240"/>
                    <a:pt x="293919" y="114946"/>
                    <a:pt x="293919" y="113653"/>
                  </a:cubicBezTo>
                  <a:cubicBezTo>
                    <a:pt x="291342" y="109772"/>
                    <a:pt x="291342" y="105892"/>
                    <a:pt x="290053" y="102011"/>
                  </a:cubicBezTo>
                  <a:cubicBezTo>
                    <a:pt x="290053" y="100718"/>
                    <a:pt x="288764" y="100718"/>
                    <a:pt x="290053" y="99424"/>
                  </a:cubicBezTo>
                  <a:cubicBezTo>
                    <a:pt x="291342" y="98131"/>
                    <a:pt x="291342" y="99424"/>
                    <a:pt x="292630" y="100718"/>
                  </a:cubicBezTo>
                  <a:cubicBezTo>
                    <a:pt x="295208" y="103305"/>
                    <a:pt x="297785" y="105892"/>
                    <a:pt x="300362" y="108479"/>
                  </a:cubicBezTo>
                  <a:cubicBezTo>
                    <a:pt x="304228" y="111066"/>
                    <a:pt x="306806" y="113653"/>
                    <a:pt x="306806" y="116240"/>
                  </a:cubicBezTo>
                  <a:cubicBezTo>
                    <a:pt x="308094" y="118827"/>
                    <a:pt x="309383" y="121414"/>
                    <a:pt x="305517" y="122707"/>
                  </a:cubicBezTo>
                  <a:cubicBezTo>
                    <a:pt x="304228" y="122707"/>
                    <a:pt x="302940" y="124001"/>
                    <a:pt x="301651" y="124001"/>
                  </a:cubicBezTo>
                  <a:cubicBezTo>
                    <a:pt x="300362" y="126588"/>
                    <a:pt x="296496" y="126588"/>
                    <a:pt x="293919" y="129175"/>
                  </a:cubicBezTo>
                  <a:cubicBezTo>
                    <a:pt x="299074" y="129175"/>
                    <a:pt x="304228" y="129175"/>
                    <a:pt x="308094" y="130469"/>
                  </a:cubicBezTo>
                  <a:cubicBezTo>
                    <a:pt x="310672" y="130469"/>
                    <a:pt x="311960" y="131762"/>
                    <a:pt x="311960" y="133056"/>
                  </a:cubicBezTo>
                  <a:cubicBezTo>
                    <a:pt x="311960" y="135643"/>
                    <a:pt x="313249" y="136936"/>
                    <a:pt x="314538" y="139523"/>
                  </a:cubicBezTo>
                  <a:cubicBezTo>
                    <a:pt x="315827" y="135643"/>
                    <a:pt x="317115" y="130469"/>
                    <a:pt x="318404" y="126588"/>
                  </a:cubicBezTo>
                  <a:cubicBezTo>
                    <a:pt x="318404" y="124001"/>
                    <a:pt x="317115" y="122707"/>
                    <a:pt x="315827" y="121414"/>
                  </a:cubicBezTo>
                  <a:cubicBezTo>
                    <a:pt x="315827" y="120120"/>
                    <a:pt x="314538" y="120120"/>
                    <a:pt x="313249" y="118827"/>
                  </a:cubicBezTo>
                  <a:cubicBezTo>
                    <a:pt x="306806" y="112359"/>
                    <a:pt x="300362" y="107185"/>
                    <a:pt x="295208" y="100718"/>
                  </a:cubicBezTo>
                  <a:cubicBezTo>
                    <a:pt x="288764" y="94250"/>
                    <a:pt x="281032" y="86489"/>
                    <a:pt x="274589" y="80021"/>
                  </a:cubicBezTo>
                  <a:cubicBezTo>
                    <a:pt x="273300" y="78728"/>
                    <a:pt x="272011" y="78728"/>
                    <a:pt x="270723" y="80021"/>
                  </a:cubicBezTo>
                  <a:cubicBezTo>
                    <a:pt x="265568" y="82608"/>
                    <a:pt x="260413" y="86489"/>
                    <a:pt x="253970" y="89076"/>
                  </a:cubicBezTo>
                  <a:cubicBezTo>
                    <a:pt x="252681" y="89076"/>
                    <a:pt x="251392" y="91663"/>
                    <a:pt x="250104" y="90369"/>
                  </a:cubicBezTo>
                  <a:cubicBezTo>
                    <a:pt x="248815" y="89076"/>
                    <a:pt x="251392" y="87782"/>
                    <a:pt x="251392" y="86489"/>
                  </a:cubicBezTo>
                  <a:cubicBezTo>
                    <a:pt x="253970" y="81315"/>
                    <a:pt x="256547" y="76141"/>
                    <a:pt x="259124" y="72260"/>
                  </a:cubicBezTo>
                  <a:cubicBezTo>
                    <a:pt x="262991" y="68380"/>
                    <a:pt x="266857" y="67086"/>
                    <a:pt x="270723" y="64499"/>
                  </a:cubicBezTo>
                  <a:close/>
                  <a:moveTo>
                    <a:pt x="243813" y="46037"/>
                  </a:moveTo>
                  <a:cubicBezTo>
                    <a:pt x="249008" y="47327"/>
                    <a:pt x="255502" y="48617"/>
                    <a:pt x="260698" y="49907"/>
                  </a:cubicBezTo>
                  <a:cubicBezTo>
                    <a:pt x="263295" y="51196"/>
                    <a:pt x="264594" y="53776"/>
                    <a:pt x="265893" y="55066"/>
                  </a:cubicBezTo>
                  <a:cubicBezTo>
                    <a:pt x="267192" y="56356"/>
                    <a:pt x="265893" y="57646"/>
                    <a:pt x="265893" y="58936"/>
                  </a:cubicBezTo>
                  <a:cubicBezTo>
                    <a:pt x="263295" y="62805"/>
                    <a:pt x="260698" y="66675"/>
                    <a:pt x="258100" y="70544"/>
                  </a:cubicBezTo>
                  <a:cubicBezTo>
                    <a:pt x="258100" y="70544"/>
                    <a:pt x="258100" y="70544"/>
                    <a:pt x="258100" y="71834"/>
                  </a:cubicBezTo>
                  <a:cubicBezTo>
                    <a:pt x="255502" y="75703"/>
                    <a:pt x="252905" y="80863"/>
                    <a:pt x="250307" y="86022"/>
                  </a:cubicBezTo>
                  <a:cubicBezTo>
                    <a:pt x="246410" y="89892"/>
                    <a:pt x="243813" y="95051"/>
                    <a:pt x="241215" y="100211"/>
                  </a:cubicBezTo>
                  <a:cubicBezTo>
                    <a:pt x="238617" y="105370"/>
                    <a:pt x="234720" y="110529"/>
                    <a:pt x="232123" y="115689"/>
                  </a:cubicBezTo>
                  <a:cubicBezTo>
                    <a:pt x="229525" y="118268"/>
                    <a:pt x="228226" y="122138"/>
                    <a:pt x="225628" y="126007"/>
                  </a:cubicBezTo>
                  <a:cubicBezTo>
                    <a:pt x="225628" y="127297"/>
                    <a:pt x="224330" y="128587"/>
                    <a:pt x="221732" y="128587"/>
                  </a:cubicBezTo>
                  <a:cubicBezTo>
                    <a:pt x="219134" y="128587"/>
                    <a:pt x="216536" y="128587"/>
                    <a:pt x="213939" y="128587"/>
                  </a:cubicBezTo>
                  <a:cubicBezTo>
                    <a:pt x="211341" y="128587"/>
                    <a:pt x="210042" y="127297"/>
                    <a:pt x="211341" y="124718"/>
                  </a:cubicBezTo>
                  <a:cubicBezTo>
                    <a:pt x="213939" y="120848"/>
                    <a:pt x="215238" y="116978"/>
                    <a:pt x="217835" y="113109"/>
                  </a:cubicBezTo>
                  <a:lnTo>
                    <a:pt x="219618" y="110276"/>
                  </a:lnTo>
                  <a:lnTo>
                    <a:pt x="220552" y="109802"/>
                  </a:lnTo>
                  <a:lnTo>
                    <a:pt x="222828" y="105175"/>
                  </a:lnTo>
                  <a:lnTo>
                    <a:pt x="230824" y="92471"/>
                  </a:lnTo>
                  <a:cubicBezTo>
                    <a:pt x="234720" y="86022"/>
                    <a:pt x="238617" y="78283"/>
                    <a:pt x="242514" y="71834"/>
                  </a:cubicBezTo>
                  <a:cubicBezTo>
                    <a:pt x="245111" y="66675"/>
                    <a:pt x="247709" y="62805"/>
                    <a:pt x="249008" y="58936"/>
                  </a:cubicBezTo>
                  <a:cubicBezTo>
                    <a:pt x="250307" y="57646"/>
                    <a:pt x="250307" y="56356"/>
                    <a:pt x="249008" y="55066"/>
                  </a:cubicBezTo>
                  <a:cubicBezTo>
                    <a:pt x="246410" y="52486"/>
                    <a:pt x="243813" y="51196"/>
                    <a:pt x="242514" y="48617"/>
                  </a:cubicBezTo>
                  <a:cubicBezTo>
                    <a:pt x="241215" y="48617"/>
                    <a:pt x="241215" y="47327"/>
                    <a:pt x="241215" y="47327"/>
                  </a:cubicBezTo>
                  <a:cubicBezTo>
                    <a:pt x="241215" y="46037"/>
                    <a:pt x="242514" y="46037"/>
                    <a:pt x="243813" y="46037"/>
                  </a:cubicBezTo>
                  <a:close/>
                  <a:moveTo>
                    <a:pt x="210175" y="23676"/>
                  </a:moveTo>
                  <a:cubicBezTo>
                    <a:pt x="211143" y="23192"/>
                    <a:pt x="212434" y="23515"/>
                    <a:pt x="215017" y="24805"/>
                  </a:cubicBezTo>
                  <a:cubicBezTo>
                    <a:pt x="217599" y="24805"/>
                    <a:pt x="218890" y="24805"/>
                    <a:pt x="220181" y="24805"/>
                  </a:cubicBezTo>
                  <a:cubicBezTo>
                    <a:pt x="225346" y="26094"/>
                    <a:pt x="229220" y="28674"/>
                    <a:pt x="234384" y="28674"/>
                  </a:cubicBezTo>
                  <a:cubicBezTo>
                    <a:pt x="238258" y="31254"/>
                    <a:pt x="244714" y="31254"/>
                    <a:pt x="249878" y="33834"/>
                  </a:cubicBezTo>
                  <a:cubicBezTo>
                    <a:pt x="261499" y="36413"/>
                    <a:pt x="273120" y="40283"/>
                    <a:pt x="283449" y="42863"/>
                  </a:cubicBezTo>
                  <a:cubicBezTo>
                    <a:pt x="287323" y="42863"/>
                    <a:pt x="288614" y="45442"/>
                    <a:pt x="289905" y="48022"/>
                  </a:cubicBezTo>
                  <a:cubicBezTo>
                    <a:pt x="291196" y="58341"/>
                    <a:pt x="295070" y="67370"/>
                    <a:pt x="296361" y="77689"/>
                  </a:cubicBezTo>
                  <a:cubicBezTo>
                    <a:pt x="297652" y="78979"/>
                    <a:pt x="298943" y="81558"/>
                    <a:pt x="297652" y="82848"/>
                  </a:cubicBezTo>
                  <a:cubicBezTo>
                    <a:pt x="296361" y="84138"/>
                    <a:pt x="295070" y="80269"/>
                    <a:pt x="293778" y="80269"/>
                  </a:cubicBezTo>
                  <a:lnTo>
                    <a:pt x="292877" y="80269"/>
                  </a:lnTo>
                  <a:lnTo>
                    <a:pt x="292630" y="80021"/>
                  </a:lnTo>
                  <a:cubicBezTo>
                    <a:pt x="290053" y="76141"/>
                    <a:pt x="287475" y="73554"/>
                    <a:pt x="284898" y="70967"/>
                  </a:cubicBezTo>
                  <a:cubicBezTo>
                    <a:pt x="283609" y="69673"/>
                    <a:pt x="282321" y="69673"/>
                    <a:pt x="281032" y="67086"/>
                  </a:cubicBezTo>
                  <a:lnTo>
                    <a:pt x="280748" y="66896"/>
                  </a:lnTo>
                  <a:lnTo>
                    <a:pt x="278284" y="57051"/>
                  </a:lnTo>
                  <a:cubicBezTo>
                    <a:pt x="276993" y="54471"/>
                    <a:pt x="276993" y="54471"/>
                    <a:pt x="274411" y="53182"/>
                  </a:cubicBezTo>
                  <a:cubicBezTo>
                    <a:pt x="269246" y="51892"/>
                    <a:pt x="264081" y="50602"/>
                    <a:pt x="260208" y="49312"/>
                  </a:cubicBezTo>
                  <a:cubicBezTo>
                    <a:pt x="251170" y="46732"/>
                    <a:pt x="242131" y="45442"/>
                    <a:pt x="231802" y="41573"/>
                  </a:cubicBezTo>
                  <a:cubicBezTo>
                    <a:pt x="227929" y="40283"/>
                    <a:pt x="222764" y="40283"/>
                    <a:pt x="218890" y="38993"/>
                  </a:cubicBezTo>
                  <a:cubicBezTo>
                    <a:pt x="216308" y="37703"/>
                    <a:pt x="216308" y="37703"/>
                    <a:pt x="215017" y="40283"/>
                  </a:cubicBezTo>
                  <a:cubicBezTo>
                    <a:pt x="211143" y="45442"/>
                    <a:pt x="208561" y="51892"/>
                    <a:pt x="204687" y="57051"/>
                  </a:cubicBezTo>
                  <a:cubicBezTo>
                    <a:pt x="204687" y="58341"/>
                    <a:pt x="204687" y="59631"/>
                    <a:pt x="203396" y="58341"/>
                  </a:cubicBezTo>
                  <a:cubicBezTo>
                    <a:pt x="202105" y="58341"/>
                    <a:pt x="202105" y="57051"/>
                    <a:pt x="202105" y="55761"/>
                  </a:cubicBezTo>
                  <a:cubicBezTo>
                    <a:pt x="202105" y="50602"/>
                    <a:pt x="202105" y="45442"/>
                    <a:pt x="202105" y="38993"/>
                  </a:cubicBezTo>
                  <a:cubicBezTo>
                    <a:pt x="202105" y="38993"/>
                    <a:pt x="202105" y="37703"/>
                    <a:pt x="202105" y="37703"/>
                  </a:cubicBezTo>
                  <a:cubicBezTo>
                    <a:pt x="203396" y="33834"/>
                    <a:pt x="205978" y="29964"/>
                    <a:pt x="207270" y="27384"/>
                  </a:cubicBezTo>
                  <a:cubicBezTo>
                    <a:pt x="208561" y="25450"/>
                    <a:pt x="209206" y="24160"/>
                    <a:pt x="210175" y="23676"/>
                  </a:cubicBezTo>
                  <a:close/>
                  <a:moveTo>
                    <a:pt x="192807" y="19050"/>
                  </a:moveTo>
                  <a:cubicBezTo>
                    <a:pt x="192807" y="19050"/>
                    <a:pt x="194092" y="19050"/>
                    <a:pt x="195377" y="19050"/>
                  </a:cubicBezTo>
                  <a:cubicBezTo>
                    <a:pt x="200518" y="19050"/>
                    <a:pt x="200518" y="19050"/>
                    <a:pt x="200518" y="24237"/>
                  </a:cubicBezTo>
                  <a:cubicBezTo>
                    <a:pt x="200518" y="50174"/>
                    <a:pt x="200518" y="76111"/>
                    <a:pt x="200518" y="102047"/>
                  </a:cubicBezTo>
                  <a:cubicBezTo>
                    <a:pt x="200518" y="103344"/>
                    <a:pt x="200518" y="104641"/>
                    <a:pt x="199233" y="104641"/>
                  </a:cubicBezTo>
                  <a:cubicBezTo>
                    <a:pt x="196663" y="104641"/>
                    <a:pt x="195377" y="107235"/>
                    <a:pt x="194092" y="108531"/>
                  </a:cubicBezTo>
                  <a:cubicBezTo>
                    <a:pt x="192807" y="108531"/>
                    <a:pt x="192807" y="108531"/>
                    <a:pt x="192807" y="108531"/>
                  </a:cubicBezTo>
                  <a:cubicBezTo>
                    <a:pt x="188952" y="111125"/>
                    <a:pt x="187667" y="109828"/>
                    <a:pt x="187667" y="105938"/>
                  </a:cubicBezTo>
                  <a:lnTo>
                    <a:pt x="187667" y="85188"/>
                  </a:lnTo>
                  <a:lnTo>
                    <a:pt x="187817" y="84931"/>
                  </a:lnTo>
                  <a:lnTo>
                    <a:pt x="187667" y="82926"/>
                  </a:lnTo>
                  <a:lnTo>
                    <a:pt x="187667" y="48877"/>
                  </a:lnTo>
                  <a:cubicBezTo>
                    <a:pt x="187667" y="43690"/>
                    <a:pt x="188952" y="38502"/>
                    <a:pt x="187667" y="34612"/>
                  </a:cubicBezTo>
                  <a:cubicBezTo>
                    <a:pt x="187667" y="29425"/>
                    <a:pt x="187667" y="29425"/>
                    <a:pt x="182526" y="28128"/>
                  </a:cubicBezTo>
                  <a:cubicBezTo>
                    <a:pt x="177385" y="28128"/>
                    <a:pt x="177385" y="28128"/>
                    <a:pt x="173530" y="25534"/>
                  </a:cubicBezTo>
                  <a:lnTo>
                    <a:pt x="186202" y="20419"/>
                  </a:lnTo>
                  <a:lnTo>
                    <a:pt x="192485" y="19166"/>
                  </a:lnTo>
                  <a:lnTo>
                    <a:pt x="192549" y="19102"/>
                  </a:lnTo>
                  <a:close/>
                  <a:moveTo>
                    <a:pt x="210425" y="1278"/>
                  </a:moveTo>
                  <a:cubicBezTo>
                    <a:pt x="211707" y="0"/>
                    <a:pt x="212988" y="1278"/>
                    <a:pt x="214270" y="2555"/>
                  </a:cubicBezTo>
                  <a:cubicBezTo>
                    <a:pt x="221959" y="10222"/>
                    <a:pt x="229648" y="17889"/>
                    <a:pt x="237337" y="25555"/>
                  </a:cubicBezTo>
                  <a:cubicBezTo>
                    <a:pt x="238618" y="26833"/>
                    <a:pt x="238618" y="26833"/>
                    <a:pt x="238618" y="28111"/>
                  </a:cubicBezTo>
                  <a:cubicBezTo>
                    <a:pt x="237337" y="28111"/>
                    <a:pt x="234774" y="28111"/>
                    <a:pt x="233492" y="28111"/>
                  </a:cubicBezTo>
                  <a:cubicBezTo>
                    <a:pt x="228366" y="28111"/>
                    <a:pt x="224522" y="25555"/>
                    <a:pt x="219396" y="24277"/>
                  </a:cubicBezTo>
                  <a:cubicBezTo>
                    <a:pt x="215551" y="23000"/>
                    <a:pt x="214270" y="20444"/>
                    <a:pt x="211707" y="17889"/>
                  </a:cubicBezTo>
                  <a:cubicBezTo>
                    <a:pt x="209144" y="16611"/>
                    <a:pt x="207862" y="14055"/>
                    <a:pt x="205299" y="15333"/>
                  </a:cubicBezTo>
                  <a:cubicBezTo>
                    <a:pt x="201455" y="16611"/>
                    <a:pt x="197611" y="16611"/>
                    <a:pt x="193766" y="17889"/>
                  </a:cubicBezTo>
                  <a:lnTo>
                    <a:pt x="192549" y="19102"/>
                  </a:lnTo>
                  <a:lnTo>
                    <a:pt x="186381" y="20347"/>
                  </a:lnTo>
                  <a:lnTo>
                    <a:pt x="186202" y="20419"/>
                  </a:lnTo>
                  <a:lnTo>
                    <a:pt x="186077" y="20444"/>
                  </a:lnTo>
                  <a:cubicBezTo>
                    <a:pt x="182233" y="20444"/>
                    <a:pt x="178388" y="23000"/>
                    <a:pt x="174544" y="23000"/>
                  </a:cubicBezTo>
                  <a:cubicBezTo>
                    <a:pt x="166855" y="25555"/>
                    <a:pt x="160448" y="26833"/>
                    <a:pt x="154040" y="28111"/>
                  </a:cubicBezTo>
                  <a:cubicBezTo>
                    <a:pt x="151477" y="29388"/>
                    <a:pt x="148914" y="30666"/>
                    <a:pt x="146351" y="30666"/>
                  </a:cubicBezTo>
                  <a:cubicBezTo>
                    <a:pt x="145070" y="31944"/>
                    <a:pt x="143788" y="31944"/>
                    <a:pt x="143788" y="34499"/>
                  </a:cubicBezTo>
                  <a:cubicBezTo>
                    <a:pt x="145070" y="37055"/>
                    <a:pt x="143788" y="40888"/>
                    <a:pt x="145070" y="44721"/>
                  </a:cubicBezTo>
                  <a:cubicBezTo>
                    <a:pt x="146351" y="47277"/>
                    <a:pt x="145070" y="49833"/>
                    <a:pt x="143788" y="52388"/>
                  </a:cubicBezTo>
                  <a:cubicBezTo>
                    <a:pt x="139944" y="48555"/>
                    <a:pt x="137381" y="43444"/>
                    <a:pt x="134818" y="38333"/>
                  </a:cubicBezTo>
                  <a:cubicBezTo>
                    <a:pt x="132255" y="33222"/>
                    <a:pt x="132255" y="28111"/>
                    <a:pt x="133536" y="23000"/>
                  </a:cubicBezTo>
                  <a:cubicBezTo>
                    <a:pt x="133536" y="21722"/>
                    <a:pt x="134818" y="20444"/>
                    <a:pt x="136099" y="20444"/>
                  </a:cubicBezTo>
                  <a:cubicBezTo>
                    <a:pt x="148914" y="16611"/>
                    <a:pt x="160448" y="14055"/>
                    <a:pt x="171981" y="11500"/>
                  </a:cubicBezTo>
                  <a:cubicBezTo>
                    <a:pt x="182233" y="8944"/>
                    <a:pt x="192485" y="5111"/>
                    <a:pt x="202736" y="2555"/>
                  </a:cubicBezTo>
                  <a:cubicBezTo>
                    <a:pt x="205299" y="2555"/>
                    <a:pt x="207862" y="1278"/>
                    <a:pt x="210425" y="1278"/>
                  </a:cubicBezTo>
                  <a:close/>
                  <a:moveTo>
                    <a:pt x="127053" y="0"/>
                  </a:moveTo>
                  <a:cubicBezTo>
                    <a:pt x="138703" y="3875"/>
                    <a:pt x="150352" y="6459"/>
                    <a:pt x="162002" y="9042"/>
                  </a:cubicBezTo>
                  <a:cubicBezTo>
                    <a:pt x="163297" y="10334"/>
                    <a:pt x="163297" y="10334"/>
                    <a:pt x="164591" y="11626"/>
                  </a:cubicBezTo>
                  <a:cubicBezTo>
                    <a:pt x="162002" y="12918"/>
                    <a:pt x="159413" y="12918"/>
                    <a:pt x="156825" y="14210"/>
                  </a:cubicBezTo>
                  <a:cubicBezTo>
                    <a:pt x="152941" y="15501"/>
                    <a:pt x="147764" y="16793"/>
                    <a:pt x="142586" y="18085"/>
                  </a:cubicBezTo>
                  <a:cubicBezTo>
                    <a:pt x="139997" y="18085"/>
                    <a:pt x="136114" y="16793"/>
                    <a:pt x="132231" y="15501"/>
                  </a:cubicBezTo>
                  <a:cubicBezTo>
                    <a:pt x="132231" y="15501"/>
                    <a:pt x="132231" y="15501"/>
                    <a:pt x="130936" y="15501"/>
                  </a:cubicBezTo>
                  <a:cubicBezTo>
                    <a:pt x="128347" y="14210"/>
                    <a:pt x="125758" y="14210"/>
                    <a:pt x="123170" y="16793"/>
                  </a:cubicBezTo>
                  <a:cubicBezTo>
                    <a:pt x="120581" y="19377"/>
                    <a:pt x="117992" y="21960"/>
                    <a:pt x="115403" y="24544"/>
                  </a:cubicBezTo>
                  <a:cubicBezTo>
                    <a:pt x="117992" y="24544"/>
                    <a:pt x="119286" y="24544"/>
                    <a:pt x="120581" y="24544"/>
                  </a:cubicBezTo>
                  <a:cubicBezTo>
                    <a:pt x="124464" y="23252"/>
                    <a:pt x="125758" y="24544"/>
                    <a:pt x="127053" y="27128"/>
                  </a:cubicBezTo>
                  <a:cubicBezTo>
                    <a:pt x="128347" y="31003"/>
                    <a:pt x="130936" y="33586"/>
                    <a:pt x="132231" y="37462"/>
                  </a:cubicBezTo>
                  <a:cubicBezTo>
                    <a:pt x="133525" y="38754"/>
                    <a:pt x="133525" y="38754"/>
                    <a:pt x="134819" y="38754"/>
                  </a:cubicBezTo>
                  <a:cubicBezTo>
                    <a:pt x="136114" y="43921"/>
                    <a:pt x="138703" y="47796"/>
                    <a:pt x="141291" y="51672"/>
                  </a:cubicBezTo>
                  <a:cubicBezTo>
                    <a:pt x="145175" y="59422"/>
                    <a:pt x="150352" y="67173"/>
                    <a:pt x="154236" y="74924"/>
                  </a:cubicBezTo>
                  <a:cubicBezTo>
                    <a:pt x="158119" y="80091"/>
                    <a:pt x="160708" y="86550"/>
                    <a:pt x="164591" y="91717"/>
                  </a:cubicBezTo>
                  <a:cubicBezTo>
                    <a:pt x="165886" y="93009"/>
                    <a:pt x="167180" y="95592"/>
                    <a:pt x="165886" y="98176"/>
                  </a:cubicBezTo>
                  <a:cubicBezTo>
                    <a:pt x="163297" y="99468"/>
                    <a:pt x="162002" y="102051"/>
                    <a:pt x="160708" y="104635"/>
                  </a:cubicBezTo>
                  <a:cubicBezTo>
                    <a:pt x="159413" y="105927"/>
                    <a:pt x="158119" y="107219"/>
                    <a:pt x="156825" y="104635"/>
                  </a:cubicBezTo>
                  <a:cubicBezTo>
                    <a:pt x="152941" y="98176"/>
                    <a:pt x="149058" y="91717"/>
                    <a:pt x="146469" y="86550"/>
                  </a:cubicBezTo>
                  <a:cubicBezTo>
                    <a:pt x="145175" y="85258"/>
                    <a:pt x="143880" y="82675"/>
                    <a:pt x="142586" y="82675"/>
                  </a:cubicBezTo>
                  <a:cubicBezTo>
                    <a:pt x="141291" y="77507"/>
                    <a:pt x="138703" y="73632"/>
                    <a:pt x="136114" y="69757"/>
                  </a:cubicBezTo>
                  <a:cubicBezTo>
                    <a:pt x="136114" y="68465"/>
                    <a:pt x="134819" y="67173"/>
                    <a:pt x="134819" y="65881"/>
                  </a:cubicBezTo>
                  <a:cubicBezTo>
                    <a:pt x="129642" y="58131"/>
                    <a:pt x="125758" y="50380"/>
                    <a:pt x="120581" y="42629"/>
                  </a:cubicBezTo>
                  <a:cubicBezTo>
                    <a:pt x="119286" y="40045"/>
                    <a:pt x="117992" y="38754"/>
                    <a:pt x="114109" y="40045"/>
                  </a:cubicBezTo>
                  <a:cubicBezTo>
                    <a:pt x="111520" y="40045"/>
                    <a:pt x="107636" y="42629"/>
                    <a:pt x="103753" y="42629"/>
                  </a:cubicBezTo>
                  <a:cubicBezTo>
                    <a:pt x="102459" y="42629"/>
                    <a:pt x="101164" y="42629"/>
                    <a:pt x="101164" y="42629"/>
                  </a:cubicBezTo>
                  <a:cubicBezTo>
                    <a:pt x="99870" y="40045"/>
                    <a:pt x="98576" y="41337"/>
                    <a:pt x="98576" y="41337"/>
                  </a:cubicBezTo>
                  <a:cubicBezTo>
                    <a:pt x="97281" y="43921"/>
                    <a:pt x="94692" y="45213"/>
                    <a:pt x="93398" y="46504"/>
                  </a:cubicBezTo>
                  <a:cubicBezTo>
                    <a:pt x="90809" y="49088"/>
                    <a:pt x="88220" y="51672"/>
                    <a:pt x="85631" y="55547"/>
                  </a:cubicBezTo>
                  <a:cubicBezTo>
                    <a:pt x="81748" y="58131"/>
                    <a:pt x="81748" y="58131"/>
                    <a:pt x="83042" y="62006"/>
                  </a:cubicBezTo>
                  <a:cubicBezTo>
                    <a:pt x="86926" y="67173"/>
                    <a:pt x="89515" y="72340"/>
                    <a:pt x="93398" y="77507"/>
                  </a:cubicBezTo>
                  <a:cubicBezTo>
                    <a:pt x="93398" y="78799"/>
                    <a:pt x="94692" y="80091"/>
                    <a:pt x="93398" y="81383"/>
                  </a:cubicBezTo>
                  <a:cubicBezTo>
                    <a:pt x="89515" y="80091"/>
                    <a:pt x="86926" y="77507"/>
                    <a:pt x="81748" y="76216"/>
                  </a:cubicBezTo>
                  <a:cubicBezTo>
                    <a:pt x="83042" y="76216"/>
                    <a:pt x="83042" y="77507"/>
                    <a:pt x="83042" y="77507"/>
                  </a:cubicBezTo>
                  <a:cubicBezTo>
                    <a:pt x="88220" y="80091"/>
                    <a:pt x="94692" y="82675"/>
                    <a:pt x="99870" y="86550"/>
                  </a:cubicBezTo>
                  <a:cubicBezTo>
                    <a:pt x="108931" y="91717"/>
                    <a:pt x="119286" y="98176"/>
                    <a:pt x="129642" y="103343"/>
                  </a:cubicBezTo>
                  <a:cubicBezTo>
                    <a:pt x="130936" y="103343"/>
                    <a:pt x="132231" y="104635"/>
                    <a:pt x="132231" y="107219"/>
                  </a:cubicBezTo>
                  <a:cubicBezTo>
                    <a:pt x="130936" y="109802"/>
                    <a:pt x="132231" y="113678"/>
                    <a:pt x="132231" y="116261"/>
                  </a:cubicBezTo>
                  <a:cubicBezTo>
                    <a:pt x="132231" y="118845"/>
                    <a:pt x="130936" y="120136"/>
                    <a:pt x="128347" y="118845"/>
                  </a:cubicBezTo>
                  <a:cubicBezTo>
                    <a:pt x="123170" y="114969"/>
                    <a:pt x="117992" y="112386"/>
                    <a:pt x="112814" y="109802"/>
                  </a:cubicBezTo>
                  <a:cubicBezTo>
                    <a:pt x="111520" y="108510"/>
                    <a:pt x="110225" y="107219"/>
                    <a:pt x="108931" y="107219"/>
                  </a:cubicBezTo>
                  <a:cubicBezTo>
                    <a:pt x="107636" y="107219"/>
                    <a:pt x="106342" y="105927"/>
                    <a:pt x="106342" y="105927"/>
                  </a:cubicBezTo>
                  <a:cubicBezTo>
                    <a:pt x="102459" y="103343"/>
                    <a:pt x="98576" y="102051"/>
                    <a:pt x="95987" y="99468"/>
                  </a:cubicBezTo>
                  <a:cubicBezTo>
                    <a:pt x="86926" y="94301"/>
                    <a:pt x="77865" y="89134"/>
                    <a:pt x="68804" y="83966"/>
                  </a:cubicBezTo>
                  <a:cubicBezTo>
                    <a:pt x="67509" y="82675"/>
                    <a:pt x="64921" y="81383"/>
                    <a:pt x="62332" y="80091"/>
                  </a:cubicBezTo>
                  <a:cubicBezTo>
                    <a:pt x="59743" y="78799"/>
                    <a:pt x="58448" y="82675"/>
                    <a:pt x="55860" y="83966"/>
                  </a:cubicBezTo>
                  <a:cubicBezTo>
                    <a:pt x="53271" y="85258"/>
                    <a:pt x="51976" y="87842"/>
                    <a:pt x="49387" y="90425"/>
                  </a:cubicBezTo>
                  <a:cubicBezTo>
                    <a:pt x="49387" y="90425"/>
                    <a:pt x="48093" y="91717"/>
                    <a:pt x="48093" y="90425"/>
                  </a:cubicBezTo>
                  <a:cubicBezTo>
                    <a:pt x="46799" y="90425"/>
                    <a:pt x="45504" y="90425"/>
                    <a:pt x="45504" y="91717"/>
                  </a:cubicBezTo>
                  <a:cubicBezTo>
                    <a:pt x="44210" y="98176"/>
                    <a:pt x="41621" y="104635"/>
                    <a:pt x="40326" y="111094"/>
                  </a:cubicBezTo>
                  <a:cubicBezTo>
                    <a:pt x="40326" y="113678"/>
                    <a:pt x="41621" y="114969"/>
                    <a:pt x="42915" y="116261"/>
                  </a:cubicBezTo>
                  <a:cubicBezTo>
                    <a:pt x="48093" y="118845"/>
                    <a:pt x="53271" y="122720"/>
                    <a:pt x="59743" y="125304"/>
                  </a:cubicBezTo>
                  <a:cubicBezTo>
                    <a:pt x="61037" y="125304"/>
                    <a:pt x="61037" y="126595"/>
                    <a:pt x="61037" y="127887"/>
                  </a:cubicBezTo>
                  <a:cubicBezTo>
                    <a:pt x="61037" y="129179"/>
                    <a:pt x="59743" y="129179"/>
                    <a:pt x="59743" y="129179"/>
                  </a:cubicBezTo>
                  <a:cubicBezTo>
                    <a:pt x="61037" y="129179"/>
                    <a:pt x="62332" y="129179"/>
                    <a:pt x="62332" y="129179"/>
                  </a:cubicBezTo>
                  <a:cubicBezTo>
                    <a:pt x="75276" y="129179"/>
                    <a:pt x="89515" y="129179"/>
                    <a:pt x="102459" y="129179"/>
                  </a:cubicBezTo>
                  <a:cubicBezTo>
                    <a:pt x="103753" y="129179"/>
                    <a:pt x="106342" y="129179"/>
                    <a:pt x="106342" y="131763"/>
                  </a:cubicBezTo>
                  <a:cubicBezTo>
                    <a:pt x="108931" y="134346"/>
                    <a:pt x="110225" y="136930"/>
                    <a:pt x="111520" y="139513"/>
                  </a:cubicBezTo>
                  <a:cubicBezTo>
                    <a:pt x="111520" y="140805"/>
                    <a:pt x="111520" y="140805"/>
                    <a:pt x="110225" y="142097"/>
                  </a:cubicBezTo>
                  <a:cubicBezTo>
                    <a:pt x="110225" y="142097"/>
                    <a:pt x="108931" y="142097"/>
                    <a:pt x="108931" y="142097"/>
                  </a:cubicBezTo>
                  <a:cubicBezTo>
                    <a:pt x="89515" y="140805"/>
                    <a:pt x="71393" y="140805"/>
                    <a:pt x="51976" y="140805"/>
                  </a:cubicBezTo>
                  <a:cubicBezTo>
                    <a:pt x="46799" y="140805"/>
                    <a:pt x="41621" y="140805"/>
                    <a:pt x="36443" y="140805"/>
                  </a:cubicBezTo>
                  <a:cubicBezTo>
                    <a:pt x="32560" y="140805"/>
                    <a:pt x="31266" y="142097"/>
                    <a:pt x="31266" y="144680"/>
                  </a:cubicBezTo>
                  <a:cubicBezTo>
                    <a:pt x="31266" y="148556"/>
                    <a:pt x="28677" y="151139"/>
                    <a:pt x="28677" y="155015"/>
                  </a:cubicBezTo>
                  <a:cubicBezTo>
                    <a:pt x="27382" y="156307"/>
                    <a:pt x="27382" y="156307"/>
                    <a:pt x="27382" y="156307"/>
                  </a:cubicBezTo>
                  <a:cubicBezTo>
                    <a:pt x="26088" y="156307"/>
                    <a:pt x="26088" y="156307"/>
                    <a:pt x="26088" y="155015"/>
                  </a:cubicBezTo>
                  <a:cubicBezTo>
                    <a:pt x="24793" y="149848"/>
                    <a:pt x="22205" y="143389"/>
                    <a:pt x="20910" y="138222"/>
                  </a:cubicBezTo>
                  <a:cubicBezTo>
                    <a:pt x="20910" y="136930"/>
                    <a:pt x="20910" y="135638"/>
                    <a:pt x="20910" y="135638"/>
                  </a:cubicBezTo>
                  <a:cubicBezTo>
                    <a:pt x="20910" y="129179"/>
                    <a:pt x="22205" y="129179"/>
                    <a:pt x="27382" y="129179"/>
                  </a:cubicBezTo>
                  <a:cubicBezTo>
                    <a:pt x="29971" y="129179"/>
                    <a:pt x="33854" y="129179"/>
                    <a:pt x="36443" y="129179"/>
                  </a:cubicBezTo>
                  <a:cubicBezTo>
                    <a:pt x="37738" y="129179"/>
                    <a:pt x="37738" y="129179"/>
                    <a:pt x="37738" y="129179"/>
                  </a:cubicBezTo>
                  <a:cubicBezTo>
                    <a:pt x="36443" y="126595"/>
                    <a:pt x="33854" y="126595"/>
                    <a:pt x="31266" y="125304"/>
                  </a:cubicBezTo>
                  <a:cubicBezTo>
                    <a:pt x="29971" y="124012"/>
                    <a:pt x="27382" y="122720"/>
                    <a:pt x="26088" y="121428"/>
                  </a:cubicBezTo>
                  <a:cubicBezTo>
                    <a:pt x="24793" y="121428"/>
                    <a:pt x="24793" y="120136"/>
                    <a:pt x="24793" y="118845"/>
                  </a:cubicBezTo>
                  <a:cubicBezTo>
                    <a:pt x="24793" y="117553"/>
                    <a:pt x="24793" y="116261"/>
                    <a:pt x="26088" y="113678"/>
                  </a:cubicBezTo>
                  <a:cubicBezTo>
                    <a:pt x="23499" y="116261"/>
                    <a:pt x="20910" y="118845"/>
                    <a:pt x="18321" y="121428"/>
                  </a:cubicBezTo>
                  <a:cubicBezTo>
                    <a:pt x="17027" y="122720"/>
                    <a:pt x="17027" y="125304"/>
                    <a:pt x="17027" y="126595"/>
                  </a:cubicBezTo>
                  <a:cubicBezTo>
                    <a:pt x="18321" y="131763"/>
                    <a:pt x="18321" y="135638"/>
                    <a:pt x="20910" y="139513"/>
                  </a:cubicBezTo>
                  <a:cubicBezTo>
                    <a:pt x="22205" y="144680"/>
                    <a:pt x="23499" y="149848"/>
                    <a:pt x="24793" y="153723"/>
                  </a:cubicBezTo>
                  <a:cubicBezTo>
                    <a:pt x="26088" y="162766"/>
                    <a:pt x="28677" y="171808"/>
                    <a:pt x="31266" y="179559"/>
                  </a:cubicBezTo>
                  <a:cubicBezTo>
                    <a:pt x="31266" y="182142"/>
                    <a:pt x="32560" y="183434"/>
                    <a:pt x="36443" y="183434"/>
                  </a:cubicBezTo>
                  <a:cubicBezTo>
                    <a:pt x="41621" y="183434"/>
                    <a:pt x="46799" y="183434"/>
                    <a:pt x="51976" y="183434"/>
                  </a:cubicBezTo>
                  <a:cubicBezTo>
                    <a:pt x="53271" y="183434"/>
                    <a:pt x="54565" y="183434"/>
                    <a:pt x="54565" y="184726"/>
                  </a:cubicBezTo>
                  <a:cubicBezTo>
                    <a:pt x="55860" y="184726"/>
                    <a:pt x="54565" y="186018"/>
                    <a:pt x="53271" y="187310"/>
                  </a:cubicBezTo>
                  <a:cubicBezTo>
                    <a:pt x="53271" y="187310"/>
                    <a:pt x="54565" y="187310"/>
                    <a:pt x="54565" y="187310"/>
                  </a:cubicBezTo>
                  <a:cubicBezTo>
                    <a:pt x="62332" y="182142"/>
                    <a:pt x="71393" y="176975"/>
                    <a:pt x="80454" y="171808"/>
                  </a:cubicBezTo>
                  <a:cubicBezTo>
                    <a:pt x="84337" y="169224"/>
                    <a:pt x="89515" y="166641"/>
                    <a:pt x="94692" y="164057"/>
                  </a:cubicBezTo>
                  <a:cubicBezTo>
                    <a:pt x="95987" y="162766"/>
                    <a:pt x="95987" y="162766"/>
                    <a:pt x="97281" y="164057"/>
                  </a:cubicBezTo>
                  <a:cubicBezTo>
                    <a:pt x="99870" y="165349"/>
                    <a:pt x="103753" y="166641"/>
                    <a:pt x="106342" y="167933"/>
                  </a:cubicBezTo>
                  <a:cubicBezTo>
                    <a:pt x="108931" y="169224"/>
                    <a:pt x="108931" y="170516"/>
                    <a:pt x="106342" y="171808"/>
                  </a:cubicBezTo>
                  <a:cubicBezTo>
                    <a:pt x="102459" y="174392"/>
                    <a:pt x="98576" y="176975"/>
                    <a:pt x="94692" y="179559"/>
                  </a:cubicBezTo>
                  <a:cubicBezTo>
                    <a:pt x="90809" y="180851"/>
                    <a:pt x="86926" y="183434"/>
                    <a:pt x="83042" y="184726"/>
                  </a:cubicBezTo>
                  <a:cubicBezTo>
                    <a:pt x="77865" y="188601"/>
                    <a:pt x="71393" y="191185"/>
                    <a:pt x="66215" y="195060"/>
                  </a:cubicBezTo>
                  <a:cubicBezTo>
                    <a:pt x="57154" y="200227"/>
                    <a:pt x="49387" y="204103"/>
                    <a:pt x="41621" y="209270"/>
                  </a:cubicBezTo>
                  <a:cubicBezTo>
                    <a:pt x="40326" y="210562"/>
                    <a:pt x="39032" y="210562"/>
                    <a:pt x="40326" y="213145"/>
                  </a:cubicBezTo>
                  <a:cubicBezTo>
                    <a:pt x="41621" y="217021"/>
                    <a:pt x="42915" y="222188"/>
                    <a:pt x="44210" y="226063"/>
                  </a:cubicBezTo>
                  <a:cubicBezTo>
                    <a:pt x="44210" y="227355"/>
                    <a:pt x="44210" y="228647"/>
                    <a:pt x="42915" y="228647"/>
                  </a:cubicBezTo>
                  <a:cubicBezTo>
                    <a:pt x="42915" y="228647"/>
                    <a:pt x="41621" y="228647"/>
                    <a:pt x="41621" y="228647"/>
                  </a:cubicBezTo>
                  <a:cubicBezTo>
                    <a:pt x="39032" y="226063"/>
                    <a:pt x="36443" y="223480"/>
                    <a:pt x="33854" y="222188"/>
                  </a:cubicBezTo>
                  <a:cubicBezTo>
                    <a:pt x="32560" y="219604"/>
                    <a:pt x="31266" y="218312"/>
                    <a:pt x="28677" y="217021"/>
                  </a:cubicBezTo>
                  <a:cubicBezTo>
                    <a:pt x="26088" y="213145"/>
                    <a:pt x="24793" y="209270"/>
                    <a:pt x="24793" y="204103"/>
                  </a:cubicBezTo>
                  <a:cubicBezTo>
                    <a:pt x="24793" y="202811"/>
                    <a:pt x="26088" y="201519"/>
                    <a:pt x="27382" y="201519"/>
                  </a:cubicBezTo>
                  <a:cubicBezTo>
                    <a:pt x="29971" y="200227"/>
                    <a:pt x="32560" y="198936"/>
                    <a:pt x="35149" y="197644"/>
                  </a:cubicBezTo>
                  <a:cubicBezTo>
                    <a:pt x="32560" y="197644"/>
                    <a:pt x="28677" y="197644"/>
                    <a:pt x="26088" y="197644"/>
                  </a:cubicBezTo>
                  <a:cubicBezTo>
                    <a:pt x="23499" y="196352"/>
                    <a:pt x="22205" y="196352"/>
                    <a:pt x="20910" y="192477"/>
                  </a:cubicBezTo>
                  <a:cubicBezTo>
                    <a:pt x="20910" y="191185"/>
                    <a:pt x="20910" y="189893"/>
                    <a:pt x="19616" y="187310"/>
                  </a:cubicBezTo>
                  <a:cubicBezTo>
                    <a:pt x="18321" y="192477"/>
                    <a:pt x="17027" y="196352"/>
                    <a:pt x="15732" y="201519"/>
                  </a:cubicBezTo>
                  <a:cubicBezTo>
                    <a:pt x="15732" y="204103"/>
                    <a:pt x="17027" y="206686"/>
                    <a:pt x="18321" y="207978"/>
                  </a:cubicBezTo>
                  <a:cubicBezTo>
                    <a:pt x="27382" y="217021"/>
                    <a:pt x="36443" y="226063"/>
                    <a:pt x="45504" y="235106"/>
                  </a:cubicBezTo>
                  <a:cubicBezTo>
                    <a:pt x="49387" y="238981"/>
                    <a:pt x="53271" y="241565"/>
                    <a:pt x="57154" y="245440"/>
                  </a:cubicBezTo>
                  <a:cubicBezTo>
                    <a:pt x="58448" y="248024"/>
                    <a:pt x="61037" y="248024"/>
                    <a:pt x="63626" y="246732"/>
                  </a:cubicBezTo>
                  <a:cubicBezTo>
                    <a:pt x="68804" y="242856"/>
                    <a:pt x="72687" y="240273"/>
                    <a:pt x="79159" y="237689"/>
                  </a:cubicBezTo>
                  <a:cubicBezTo>
                    <a:pt x="79159" y="237689"/>
                    <a:pt x="80454" y="236397"/>
                    <a:pt x="80454" y="237689"/>
                  </a:cubicBezTo>
                  <a:cubicBezTo>
                    <a:pt x="81748" y="237689"/>
                    <a:pt x="80454" y="238981"/>
                    <a:pt x="80454" y="238981"/>
                  </a:cubicBezTo>
                  <a:cubicBezTo>
                    <a:pt x="80454" y="241565"/>
                    <a:pt x="77865" y="242856"/>
                    <a:pt x="77865" y="245440"/>
                  </a:cubicBezTo>
                  <a:cubicBezTo>
                    <a:pt x="77865" y="246732"/>
                    <a:pt x="76570" y="248024"/>
                    <a:pt x="75276" y="249315"/>
                  </a:cubicBezTo>
                  <a:cubicBezTo>
                    <a:pt x="71393" y="257066"/>
                    <a:pt x="63626" y="258358"/>
                    <a:pt x="58448" y="262233"/>
                  </a:cubicBezTo>
                  <a:cubicBezTo>
                    <a:pt x="57154" y="263525"/>
                    <a:pt x="55860" y="262233"/>
                    <a:pt x="54565" y="262233"/>
                  </a:cubicBezTo>
                  <a:cubicBezTo>
                    <a:pt x="49387" y="257066"/>
                    <a:pt x="44210" y="250607"/>
                    <a:pt x="39032" y="245440"/>
                  </a:cubicBezTo>
                  <a:cubicBezTo>
                    <a:pt x="32560" y="238981"/>
                    <a:pt x="24793" y="232522"/>
                    <a:pt x="18321" y="224771"/>
                  </a:cubicBezTo>
                  <a:cubicBezTo>
                    <a:pt x="13144" y="219604"/>
                    <a:pt x="6671" y="214437"/>
                    <a:pt x="1494" y="207978"/>
                  </a:cubicBezTo>
                  <a:cubicBezTo>
                    <a:pt x="-1095" y="206686"/>
                    <a:pt x="199" y="204103"/>
                    <a:pt x="1494" y="201519"/>
                  </a:cubicBezTo>
                  <a:cubicBezTo>
                    <a:pt x="2788" y="196352"/>
                    <a:pt x="4083" y="189893"/>
                    <a:pt x="6671" y="184726"/>
                  </a:cubicBezTo>
                  <a:cubicBezTo>
                    <a:pt x="7966" y="178267"/>
                    <a:pt x="7966" y="173100"/>
                    <a:pt x="10555" y="167933"/>
                  </a:cubicBezTo>
                  <a:cubicBezTo>
                    <a:pt x="11849" y="166641"/>
                    <a:pt x="11849" y="164057"/>
                    <a:pt x="14438" y="166641"/>
                  </a:cubicBezTo>
                  <a:cubicBezTo>
                    <a:pt x="14438" y="164057"/>
                    <a:pt x="13144" y="162766"/>
                    <a:pt x="13144" y="161474"/>
                  </a:cubicBezTo>
                  <a:cubicBezTo>
                    <a:pt x="10555" y="151139"/>
                    <a:pt x="7966" y="139513"/>
                    <a:pt x="5377" y="129179"/>
                  </a:cubicBezTo>
                  <a:cubicBezTo>
                    <a:pt x="4083" y="127887"/>
                    <a:pt x="4083" y="126595"/>
                    <a:pt x="4083" y="125304"/>
                  </a:cubicBezTo>
                  <a:cubicBezTo>
                    <a:pt x="1494" y="120136"/>
                    <a:pt x="2788" y="116261"/>
                    <a:pt x="6671" y="113678"/>
                  </a:cubicBezTo>
                  <a:cubicBezTo>
                    <a:pt x="13144" y="107219"/>
                    <a:pt x="19616" y="100760"/>
                    <a:pt x="26088" y="94301"/>
                  </a:cubicBezTo>
                  <a:cubicBezTo>
                    <a:pt x="27382" y="94301"/>
                    <a:pt x="28677" y="91717"/>
                    <a:pt x="29971" y="91717"/>
                  </a:cubicBezTo>
                  <a:cubicBezTo>
                    <a:pt x="32560" y="93009"/>
                    <a:pt x="29971" y="95592"/>
                    <a:pt x="31266" y="96884"/>
                  </a:cubicBezTo>
                  <a:cubicBezTo>
                    <a:pt x="32560" y="89134"/>
                    <a:pt x="33854" y="82675"/>
                    <a:pt x="36443" y="76216"/>
                  </a:cubicBezTo>
                  <a:cubicBezTo>
                    <a:pt x="39032" y="65881"/>
                    <a:pt x="41621" y="55547"/>
                    <a:pt x="44210" y="46504"/>
                  </a:cubicBezTo>
                  <a:cubicBezTo>
                    <a:pt x="45504" y="43921"/>
                    <a:pt x="48093" y="42629"/>
                    <a:pt x="50682" y="42629"/>
                  </a:cubicBezTo>
                  <a:cubicBezTo>
                    <a:pt x="61037" y="40045"/>
                    <a:pt x="71393" y="37462"/>
                    <a:pt x="81748" y="34878"/>
                  </a:cubicBezTo>
                  <a:cubicBezTo>
                    <a:pt x="81748" y="34878"/>
                    <a:pt x="83042" y="33586"/>
                    <a:pt x="83042" y="34878"/>
                  </a:cubicBezTo>
                  <a:cubicBezTo>
                    <a:pt x="83042" y="34878"/>
                    <a:pt x="83042" y="36170"/>
                    <a:pt x="83042" y="36170"/>
                  </a:cubicBezTo>
                  <a:cubicBezTo>
                    <a:pt x="80454" y="38754"/>
                    <a:pt x="77865" y="41337"/>
                    <a:pt x="75276" y="43921"/>
                  </a:cubicBezTo>
                  <a:cubicBezTo>
                    <a:pt x="73981" y="46504"/>
                    <a:pt x="71393" y="47796"/>
                    <a:pt x="71393" y="50380"/>
                  </a:cubicBezTo>
                  <a:cubicBezTo>
                    <a:pt x="70098" y="49088"/>
                    <a:pt x="68804" y="50380"/>
                    <a:pt x="68804" y="51672"/>
                  </a:cubicBezTo>
                  <a:cubicBezTo>
                    <a:pt x="67509" y="52963"/>
                    <a:pt x="66215" y="52963"/>
                    <a:pt x="63626" y="52963"/>
                  </a:cubicBezTo>
                  <a:cubicBezTo>
                    <a:pt x="62332" y="54255"/>
                    <a:pt x="59743" y="54255"/>
                    <a:pt x="57154" y="55547"/>
                  </a:cubicBezTo>
                  <a:cubicBezTo>
                    <a:pt x="55860" y="55547"/>
                    <a:pt x="55860" y="55547"/>
                    <a:pt x="55860" y="56839"/>
                  </a:cubicBezTo>
                  <a:cubicBezTo>
                    <a:pt x="54565" y="60714"/>
                    <a:pt x="53271" y="64590"/>
                    <a:pt x="51976" y="68465"/>
                  </a:cubicBezTo>
                  <a:cubicBezTo>
                    <a:pt x="53271" y="67173"/>
                    <a:pt x="55860" y="65881"/>
                    <a:pt x="57154" y="64590"/>
                  </a:cubicBezTo>
                  <a:cubicBezTo>
                    <a:pt x="57154" y="63298"/>
                    <a:pt x="59743" y="63298"/>
                    <a:pt x="61037" y="64590"/>
                  </a:cubicBezTo>
                  <a:cubicBezTo>
                    <a:pt x="64921" y="67173"/>
                    <a:pt x="71393" y="69757"/>
                    <a:pt x="75276" y="73632"/>
                  </a:cubicBezTo>
                  <a:cubicBezTo>
                    <a:pt x="76570" y="73632"/>
                    <a:pt x="76570" y="73632"/>
                    <a:pt x="77865" y="73632"/>
                  </a:cubicBezTo>
                  <a:cubicBezTo>
                    <a:pt x="76570" y="72340"/>
                    <a:pt x="73981" y="72340"/>
                    <a:pt x="72687" y="69757"/>
                  </a:cubicBezTo>
                  <a:cubicBezTo>
                    <a:pt x="71393" y="65881"/>
                    <a:pt x="68804" y="62006"/>
                    <a:pt x="66215" y="58131"/>
                  </a:cubicBezTo>
                  <a:cubicBezTo>
                    <a:pt x="66215" y="55547"/>
                    <a:pt x="66215" y="54255"/>
                    <a:pt x="67509" y="54255"/>
                  </a:cubicBezTo>
                  <a:cubicBezTo>
                    <a:pt x="68804" y="52963"/>
                    <a:pt x="70098" y="51672"/>
                    <a:pt x="71393" y="50380"/>
                  </a:cubicBezTo>
                  <a:cubicBezTo>
                    <a:pt x="79159" y="42629"/>
                    <a:pt x="86926" y="33586"/>
                    <a:pt x="94692" y="25836"/>
                  </a:cubicBezTo>
                  <a:cubicBezTo>
                    <a:pt x="103753" y="18085"/>
                    <a:pt x="111520" y="10334"/>
                    <a:pt x="119286" y="2584"/>
                  </a:cubicBezTo>
                  <a:cubicBezTo>
                    <a:pt x="121875" y="0"/>
                    <a:pt x="123170" y="0"/>
                    <a:pt x="127053" y="0"/>
                  </a:cubicBezTo>
                  <a:close/>
                </a:path>
              </a:pathLst>
            </a:cu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8" name="任意多边形: 形状 37"/>
            <p:cNvSpPr/>
            <p:nvPr/>
          </p:nvSpPr>
          <p:spPr bwMode="auto">
            <a:xfrm>
              <a:off x="6088907" y="2817456"/>
              <a:ext cx="460948" cy="439661"/>
            </a:xfrm>
            <a:custGeom>
              <a:avLst/>
              <a:gdLst>
                <a:gd name="connsiteX0" fmla="*/ 143818 w 331276"/>
                <a:gd name="connsiteY0" fmla="*/ 243172 h 315978"/>
                <a:gd name="connsiteX1" fmla="*/ 129659 w 331276"/>
                <a:gd name="connsiteY1" fmla="*/ 267302 h 315978"/>
                <a:gd name="connsiteX2" fmla="*/ 156690 w 331276"/>
                <a:gd name="connsiteY2" fmla="*/ 281272 h 315978"/>
                <a:gd name="connsiteX3" fmla="*/ 169562 w 331276"/>
                <a:gd name="connsiteY3" fmla="*/ 257142 h 315978"/>
                <a:gd name="connsiteX4" fmla="*/ 143818 w 331276"/>
                <a:gd name="connsiteY4" fmla="*/ 243172 h 315978"/>
                <a:gd name="connsiteX5" fmla="*/ 217144 w 331276"/>
                <a:gd name="connsiteY5" fmla="*/ 235552 h 315978"/>
                <a:gd name="connsiteX6" fmla="*/ 204273 w 331276"/>
                <a:gd name="connsiteY6" fmla="*/ 260952 h 315978"/>
                <a:gd name="connsiteX7" fmla="*/ 231303 w 331276"/>
                <a:gd name="connsiteY7" fmla="*/ 274922 h 315978"/>
                <a:gd name="connsiteX8" fmla="*/ 244175 w 331276"/>
                <a:gd name="connsiteY8" fmla="*/ 249522 h 315978"/>
                <a:gd name="connsiteX9" fmla="*/ 217144 w 331276"/>
                <a:gd name="connsiteY9" fmla="*/ 235552 h 315978"/>
                <a:gd name="connsiteX10" fmla="*/ 75856 w 331276"/>
                <a:gd name="connsiteY10" fmla="*/ 216502 h 315978"/>
                <a:gd name="connsiteX11" fmla="*/ 62984 w 331276"/>
                <a:gd name="connsiteY11" fmla="*/ 241902 h 315978"/>
                <a:gd name="connsiteX12" fmla="*/ 90015 w 331276"/>
                <a:gd name="connsiteY12" fmla="*/ 255872 h 315978"/>
                <a:gd name="connsiteX13" fmla="*/ 102886 w 331276"/>
                <a:gd name="connsiteY13" fmla="*/ 230472 h 315978"/>
                <a:gd name="connsiteX14" fmla="*/ 75856 w 331276"/>
                <a:gd name="connsiteY14" fmla="*/ 216502 h 315978"/>
                <a:gd name="connsiteX15" fmla="*/ 34581 w 331276"/>
                <a:gd name="connsiteY15" fmla="*/ 157765 h 315978"/>
                <a:gd name="connsiteX16" fmla="*/ 21709 w 331276"/>
                <a:gd name="connsiteY16" fmla="*/ 183165 h 315978"/>
                <a:gd name="connsiteX17" fmla="*/ 48740 w 331276"/>
                <a:gd name="connsiteY17" fmla="*/ 197135 h 315978"/>
                <a:gd name="connsiteX18" fmla="*/ 61611 w 331276"/>
                <a:gd name="connsiteY18" fmla="*/ 171735 h 315978"/>
                <a:gd name="connsiteX19" fmla="*/ 34581 w 331276"/>
                <a:gd name="connsiteY19" fmla="*/ 157765 h 315978"/>
                <a:gd name="connsiteX20" fmla="*/ 174406 w 331276"/>
                <a:gd name="connsiteY20" fmla="*/ 46111 h 315978"/>
                <a:gd name="connsiteX21" fmla="*/ 151274 w 331276"/>
                <a:gd name="connsiteY21" fmla="*/ 88895 h 315978"/>
                <a:gd name="connsiteX22" fmla="*/ 196253 w 331276"/>
                <a:gd name="connsiteY22" fmla="*/ 113527 h 315978"/>
                <a:gd name="connsiteX23" fmla="*/ 219386 w 331276"/>
                <a:gd name="connsiteY23" fmla="*/ 70744 h 315978"/>
                <a:gd name="connsiteX24" fmla="*/ 174406 w 331276"/>
                <a:gd name="connsiteY24" fmla="*/ 46111 h 315978"/>
                <a:gd name="connsiteX25" fmla="*/ 201571 w 331276"/>
                <a:gd name="connsiteY25" fmla="*/ 294 h 315978"/>
                <a:gd name="connsiteX26" fmla="*/ 266309 w 331276"/>
                <a:gd name="connsiteY26" fmla="*/ 27573 h 315978"/>
                <a:gd name="connsiteX27" fmla="*/ 268899 w 331276"/>
                <a:gd name="connsiteY27" fmla="*/ 157997 h 315978"/>
                <a:gd name="connsiteX28" fmla="*/ 328458 w 331276"/>
                <a:gd name="connsiteY28" fmla="*/ 159289 h 315978"/>
                <a:gd name="connsiteX29" fmla="*/ 215813 w 331276"/>
                <a:gd name="connsiteY29" fmla="*/ 306500 h 315978"/>
                <a:gd name="connsiteX30" fmla="*/ 8650 w 331276"/>
                <a:gd name="connsiteY30" fmla="*/ 227729 h 315978"/>
                <a:gd name="connsiteX31" fmla="*/ 144601 w 331276"/>
                <a:gd name="connsiteY31" fmla="*/ 6912 h 315978"/>
                <a:gd name="connsiteX32" fmla="*/ 201571 w 331276"/>
                <a:gd name="connsiteY32" fmla="*/ 294 h 3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1276" h="315978">
                  <a:moveTo>
                    <a:pt x="143818" y="243172"/>
                  </a:moveTo>
                  <a:cubicBezTo>
                    <a:pt x="132234" y="245712"/>
                    <a:pt x="125798" y="257142"/>
                    <a:pt x="129659" y="267302"/>
                  </a:cubicBezTo>
                  <a:cubicBezTo>
                    <a:pt x="133521" y="278732"/>
                    <a:pt x="146393" y="283812"/>
                    <a:pt x="156690" y="281272"/>
                  </a:cubicBezTo>
                  <a:cubicBezTo>
                    <a:pt x="168275" y="278732"/>
                    <a:pt x="173423" y="267302"/>
                    <a:pt x="169562" y="257142"/>
                  </a:cubicBezTo>
                  <a:cubicBezTo>
                    <a:pt x="165700" y="245712"/>
                    <a:pt x="154116" y="239362"/>
                    <a:pt x="143818" y="243172"/>
                  </a:cubicBezTo>
                  <a:close/>
                  <a:moveTo>
                    <a:pt x="217144" y="235552"/>
                  </a:moveTo>
                  <a:cubicBezTo>
                    <a:pt x="206847" y="239362"/>
                    <a:pt x="200411" y="250792"/>
                    <a:pt x="204273" y="260952"/>
                  </a:cubicBezTo>
                  <a:cubicBezTo>
                    <a:pt x="208134" y="271112"/>
                    <a:pt x="219719" y="277462"/>
                    <a:pt x="231303" y="274922"/>
                  </a:cubicBezTo>
                  <a:cubicBezTo>
                    <a:pt x="241600" y="272382"/>
                    <a:pt x="248036" y="260952"/>
                    <a:pt x="244175" y="249522"/>
                  </a:cubicBezTo>
                  <a:cubicBezTo>
                    <a:pt x="240313" y="239362"/>
                    <a:pt x="228729" y="233012"/>
                    <a:pt x="217144" y="235552"/>
                  </a:cubicBezTo>
                  <a:close/>
                  <a:moveTo>
                    <a:pt x="75856" y="216502"/>
                  </a:moveTo>
                  <a:cubicBezTo>
                    <a:pt x="65559" y="220312"/>
                    <a:pt x="59123" y="230472"/>
                    <a:pt x="62984" y="241902"/>
                  </a:cubicBezTo>
                  <a:cubicBezTo>
                    <a:pt x="66846" y="252062"/>
                    <a:pt x="78430" y="258412"/>
                    <a:pt x="90015" y="255872"/>
                  </a:cubicBezTo>
                  <a:cubicBezTo>
                    <a:pt x="101599" y="252062"/>
                    <a:pt x="106748" y="241902"/>
                    <a:pt x="102886" y="230472"/>
                  </a:cubicBezTo>
                  <a:cubicBezTo>
                    <a:pt x="99025" y="220312"/>
                    <a:pt x="87440" y="213962"/>
                    <a:pt x="75856" y="216502"/>
                  </a:cubicBezTo>
                  <a:close/>
                  <a:moveTo>
                    <a:pt x="34581" y="157765"/>
                  </a:moveTo>
                  <a:cubicBezTo>
                    <a:pt x="24284" y="161575"/>
                    <a:pt x="17848" y="171735"/>
                    <a:pt x="21709" y="183165"/>
                  </a:cubicBezTo>
                  <a:cubicBezTo>
                    <a:pt x="25571" y="193325"/>
                    <a:pt x="37155" y="199675"/>
                    <a:pt x="48740" y="197135"/>
                  </a:cubicBezTo>
                  <a:cubicBezTo>
                    <a:pt x="59037" y="193325"/>
                    <a:pt x="65473" y="183165"/>
                    <a:pt x="61611" y="171735"/>
                  </a:cubicBezTo>
                  <a:cubicBezTo>
                    <a:pt x="57750" y="161575"/>
                    <a:pt x="46165" y="155225"/>
                    <a:pt x="34581" y="157765"/>
                  </a:cubicBezTo>
                  <a:close/>
                  <a:moveTo>
                    <a:pt x="174406" y="46111"/>
                  </a:moveTo>
                  <a:cubicBezTo>
                    <a:pt x="155129" y="51297"/>
                    <a:pt x="144848" y="70744"/>
                    <a:pt x="151274" y="88895"/>
                  </a:cubicBezTo>
                  <a:cubicBezTo>
                    <a:pt x="157700" y="107045"/>
                    <a:pt x="178262" y="118713"/>
                    <a:pt x="196253" y="113527"/>
                  </a:cubicBezTo>
                  <a:cubicBezTo>
                    <a:pt x="215530" y="108342"/>
                    <a:pt x="225811" y="88895"/>
                    <a:pt x="219386" y="70744"/>
                  </a:cubicBezTo>
                  <a:cubicBezTo>
                    <a:pt x="212960" y="52593"/>
                    <a:pt x="192398" y="40925"/>
                    <a:pt x="174406" y="46111"/>
                  </a:cubicBezTo>
                  <a:close/>
                  <a:moveTo>
                    <a:pt x="201571" y="294"/>
                  </a:moveTo>
                  <a:cubicBezTo>
                    <a:pt x="223906" y="1747"/>
                    <a:pt x="247535" y="8849"/>
                    <a:pt x="266309" y="27573"/>
                  </a:cubicBezTo>
                  <a:cubicBezTo>
                    <a:pt x="303858" y="66313"/>
                    <a:pt x="259836" y="130880"/>
                    <a:pt x="268899" y="157997"/>
                  </a:cubicBezTo>
                  <a:cubicBezTo>
                    <a:pt x="279257" y="188989"/>
                    <a:pt x="301268" y="119258"/>
                    <a:pt x="328458" y="159289"/>
                  </a:cubicBezTo>
                  <a:cubicBezTo>
                    <a:pt x="340111" y="178659"/>
                    <a:pt x="318100" y="276799"/>
                    <a:pt x="215813" y="306500"/>
                  </a:cubicBezTo>
                  <a:cubicBezTo>
                    <a:pt x="114821" y="336200"/>
                    <a:pt x="34545" y="292295"/>
                    <a:pt x="8650" y="227729"/>
                  </a:cubicBezTo>
                  <a:cubicBezTo>
                    <a:pt x="-25014" y="146376"/>
                    <a:pt x="43609" y="34030"/>
                    <a:pt x="144601" y="6912"/>
                  </a:cubicBezTo>
                  <a:cubicBezTo>
                    <a:pt x="158196" y="3038"/>
                    <a:pt x="179236" y="-1159"/>
                    <a:pt x="201571" y="294"/>
                  </a:cubicBezTo>
                  <a:close/>
                </a:path>
              </a:pathLst>
            </a:custGeom>
            <a:solidFill>
              <a:schemeClr val="accent2">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9" name="任意多边形: 形状 38"/>
            <p:cNvSpPr/>
            <p:nvPr/>
          </p:nvSpPr>
          <p:spPr bwMode="auto">
            <a:xfrm>
              <a:off x="5333004" y="3501644"/>
              <a:ext cx="460948" cy="459871"/>
            </a:xfrm>
            <a:custGeom>
              <a:avLst/>
              <a:gdLst>
                <a:gd name="connsiteX0" fmla="*/ 47922 w 332709"/>
                <a:gd name="connsiteY0" fmla="*/ 268303 h 331932"/>
                <a:gd name="connsiteX1" fmla="*/ 37023 w 332709"/>
                <a:gd name="connsiteY1" fmla="*/ 273111 h 331932"/>
                <a:gd name="connsiteX2" fmla="*/ 37023 w 332709"/>
                <a:gd name="connsiteY2" fmla="*/ 294909 h 331932"/>
                <a:gd name="connsiteX3" fmla="*/ 58821 w 332709"/>
                <a:gd name="connsiteY3" fmla="*/ 294909 h 331932"/>
                <a:gd name="connsiteX4" fmla="*/ 58821 w 332709"/>
                <a:gd name="connsiteY4" fmla="*/ 273111 h 331932"/>
                <a:gd name="connsiteX5" fmla="*/ 47922 w 332709"/>
                <a:gd name="connsiteY5" fmla="*/ 268303 h 331932"/>
                <a:gd name="connsiteX6" fmla="*/ 48588 w 332709"/>
                <a:gd name="connsiteY6" fmla="*/ 123533 h 331932"/>
                <a:gd name="connsiteX7" fmla="*/ 59436 w 332709"/>
                <a:gd name="connsiteY7" fmla="*/ 127419 h 331932"/>
                <a:gd name="connsiteX8" fmla="*/ 204513 w 332709"/>
                <a:gd name="connsiteY8" fmla="*/ 272496 h 331932"/>
                <a:gd name="connsiteX9" fmla="*/ 204513 w 332709"/>
                <a:gd name="connsiteY9" fmla="*/ 293221 h 331932"/>
                <a:gd name="connsiteX10" fmla="*/ 187674 w 332709"/>
                <a:gd name="connsiteY10" fmla="*/ 311356 h 331932"/>
                <a:gd name="connsiteX11" fmla="*/ 166949 w 332709"/>
                <a:gd name="connsiteY11" fmla="*/ 311356 h 331932"/>
                <a:gd name="connsiteX12" fmla="*/ 122907 w 332709"/>
                <a:gd name="connsiteY12" fmla="*/ 267315 h 331932"/>
                <a:gd name="connsiteX13" fmla="*/ 62027 w 332709"/>
                <a:gd name="connsiteY13" fmla="*/ 326900 h 331932"/>
                <a:gd name="connsiteX14" fmla="*/ 42597 w 332709"/>
                <a:gd name="connsiteY14" fmla="*/ 328195 h 331932"/>
                <a:gd name="connsiteX15" fmla="*/ 3737 w 332709"/>
                <a:gd name="connsiteY15" fmla="*/ 289335 h 331932"/>
                <a:gd name="connsiteX16" fmla="*/ 5032 w 332709"/>
                <a:gd name="connsiteY16" fmla="*/ 269905 h 331932"/>
                <a:gd name="connsiteX17" fmla="*/ 64617 w 332709"/>
                <a:gd name="connsiteY17" fmla="*/ 209025 h 331932"/>
                <a:gd name="connsiteX18" fmla="*/ 20576 w 332709"/>
                <a:gd name="connsiteY18" fmla="*/ 164984 h 331932"/>
                <a:gd name="connsiteX19" fmla="*/ 20576 w 332709"/>
                <a:gd name="connsiteY19" fmla="*/ 144259 h 331932"/>
                <a:gd name="connsiteX20" fmla="*/ 38711 w 332709"/>
                <a:gd name="connsiteY20" fmla="*/ 127419 h 331932"/>
                <a:gd name="connsiteX21" fmla="*/ 48588 w 332709"/>
                <a:gd name="connsiteY21" fmla="*/ 123533 h 331932"/>
                <a:gd name="connsiteX22" fmla="*/ 170713 w 332709"/>
                <a:gd name="connsiteY22" fmla="*/ 11113 h 331932"/>
                <a:gd name="connsiteX23" fmla="*/ 168125 w 332709"/>
                <a:gd name="connsiteY23" fmla="*/ 12403 h 331932"/>
                <a:gd name="connsiteX24" fmla="*/ 166831 w 332709"/>
                <a:gd name="connsiteY24" fmla="*/ 14983 h 331932"/>
                <a:gd name="connsiteX25" fmla="*/ 174595 w 332709"/>
                <a:gd name="connsiteY25" fmla="*/ 35620 h 331932"/>
                <a:gd name="connsiteX26" fmla="*/ 173301 w 332709"/>
                <a:gd name="connsiteY26" fmla="*/ 67866 h 331932"/>
                <a:gd name="connsiteX27" fmla="*/ 177183 w 332709"/>
                <a:gd name="connsiteY27" fmla="*/ 83345 h 331932"/>
                <a:gd name="connsiteX28" fmla="*/ 191418 w 332709"/>
                <a:gd name="connsiteY28" fmla="*/ 94953 h 331932"/>
                <a:gd name="connsiteX29" fmla="*/ 219886 w 332709"/>
                <a:gd name="connsiteY29" fmla="*/ 97533 h 331932"/>
                <a:gd name="connsiteX30" fmla="*/ 217298 w 332709"/>
                <a:gd name="connsiteY30" fmla="*/ 103982 h 331932"/>
                <a:gd name="connsiteX31" fmla="*/ 204358 w 332709"/>
                <a:gd name="connsiteY31" fmla="*/ 119460 h 331932"/>
                <a:gd name="connsiteX32" fmla="*/ 188830 w 332709"/>
                <a:gd name="connsiteY32" fmla="*/ 134938 h 331932"/>
                <a:gd name="connsiteX33" fmla="*/ 179771 w 332709"/>
                <a:gd name="connsiteY33" fmla="*/ 150417 h 331932"/>
                <a:gd name="connsiteX34" fmla="*/ 194006 w 332709"/>
                <a:gd name="connsiteY34" fmla="*/ 159446 h 331932"/>
                <a:gd name="connsiteX35" fmla="*/ 201770 w 332709"/>
                <a:gd name="connsiteY35" fmla="*/ 152996 h 331932"/>
                <a:gd name="connsiteX36" fmla="*/ 209534 w 332709"/>
                <a:gd name="connsiteY36" fmla="*/ 143967 h 331932"/>
                <a:gd name="connsiteX37" fmla="*/ 236708 w 332709"/>
                <a:gd name="connsiteY37" fmla="*/ 116881 h 331932"/>
                <a:gd name="connsiteX38" fmla="*/ 257412 w 332709"/>
                <a:gd name="connsiteY38" fmla="*/ 116881 h 331932"/>
                <a:gd name="connsiteX39" fmla="*/ 250942 w 332709"/>
                <a:gd name="connsiteY39" fmla="*/ 140098 h 331932"/>
                <a:gd name="connsiteX40" fmla="*/ 239296 w 332709"/>
                <a:gd name="connsiteY40" fmla="*/ 156866 h 331932"/>
                <a:gd name="connsiteX41" fmla="*/ 230238 w 332709"/>
                <a:gd name="connsiteY41" fmla="*/ 173634 h 331932"/>
                <a:gd name="connsiteX42" fmla="*/ 234120 w 332709"/>
                <a:gd name="connsiteY42" fmla="*/ 191692 h 331932"/>
                <a:gd name="connsiteX43" fmla="*/ 250942 w 332709"/>
                <a:gd name="connsiteY43" fmla="*/ 196851 h 331932"/>
                <a:gd name="connsiteX44" fmla="*/ 267765 w 332709"/>
                <a:gd name="connsiteY44" fmla="*/ 186532 h 331932"/>
                <a:gd name="connsiteX45" fmla="*/ 283293 w 332709"/>
                <a:gd name="connsiteY45" fmla="*/ 176214 h 331932"/>
                <a:gd name="connsiteX46" fmla="*/ 306585 w 332709"/>
                <a:gd name="connsiteY46" fmla="*/ 174924 h 331932"/>
                <a:gd name="connsiteX47" fmla="*/ 319525 w 332709"/>
                <a:gd name="connsiteY47" fmla="*/ 163315 h 331932"/>
                <a:gd name="connsiteX48" fmla="*/ 320819 w 332709"/>
                <a:gd name="connsiteY48" fmla="*/ 160735 h 331932"/>
                <a:gd name="connsiteX49" fmla="*/ 319525 w 332709"/>
                <a:gd name="connsiteY49" fmla="*/ 158156 h 331932"/>
                <a:gd name="connsiteX50" fmla="*/ 173301 w 332709"/>
                <a:gd name="connsiteY50" fmla="*/ 12403 h 331932"/>
                <a:gd name="connsiteX51" fmla="*/ 170713 w 332709"/>
                <a:gd name="connsiteY51" fmla="*/ 11113 h 331932"/>
                <a:gd name="connsiteX52" fmla="*/ 167621 w 332709"/>
                <a:gd name="connsiteY52" fmla="*/ 0 h 331932"/>
                <a:gd name="connsiteX53" fmla="*/ 168917 w 332709"/>
                <a:gd name="connsiteY53" fmla="*/ 0 h 331932"/>
                <a:gd name="connsiteX54" fmla="*/ 170214 w 332709"/>
                <a:gd name="connsiteY54" fmla="*/ 0 h 331932"/>
                <a:gd name="connsiteX55" fmla="*/ 171510 w 332709"/>
                <a:gd name="connsiteY55" fmla="*/ 0 h 331932"/>
                <a:gd name="connsiteX56" fmla="*/ 172806 w 332709"/>
                <a:gd name="connsiteY56" fmla="*/ 0 h 331932"/>
                <a:gd name="connsiteX57" fmla="*/ 175398 w 332709"/>
                <a:gd name="connsiteY57" fmla="*/ 0 h 331932"/>
                <a:gd name="connsiteX58" fmla="*/ 175398 w 332709"/>
                <a:gd name="connsiteY58" fmla="*/ 1295 h 331932"/>
                <a:gd name="connsiteX59" fmla="*/ 176694 w 332709"/>
                <a:gd name="connsiteY59" fmla="*/ 1295 h 331932"/>
                <a:gd name="connsiteX60" fmla="*/ 179286 w 332709"/>
                <a:gd name="connsiteY60" fmla="*/ 2589 h 331932"/>
                <a:gd name="connsiteX61" fmla="*/ 180582 w 332709"/>
                <a:gd name="connsiteY61" fmla="*/ 2589 h 331932"/>
                <a:gd name="connsiteX62" fmla="*/ 180582 w 332709"/>
                <a:gd name="connsiteY62" fmla="*/ 3884 h 331932"/>
                <a:gd name="connsiteX63" fmla="*/ 193543 w 332709"/>
                <a:gd name="connsiteY63" fmla="*/ 16831 h 331932"/>
                <a:gd name="connsiteX64" fmla="*/ 327039 w 332709"/>
                <a:gd name="connsiteY64" fmla="*/ 148886 h 331932"/>
                <a:gd name="connsiteX65" fmla="*/ 328335 w 332709"/>
                <a:gd name="connsiteY65" fmla="*/ 151475 h 331932"/>
                <a:gd name="connsiteX66" fmla="*/ 332223 w 332709"/>
                <a:gd name="connsiteY66" fmla="*/ 164422 h 331932"/>
                <a:gd name="connsiteX67" fmla="*/ 328335 w 332709"/>
                <a:gd name="connsiteY67" fmla="*/ 169601 h 331932"/>
                <a:gd name="connsiteX68" fmla="*/ 235017 w 332709"/>
                <a:gd name="connsiteY68" fmla="*/ 262816 h 331932"/>
                <a:gd name="connsiteX69" fmla="*/ 233721 w 332709"/>
                <a:gd name="connsiteY69" fmla="*/ 264111 h 331932"/>
                <a:gd name="connsiteX70" fmla="*/ 232425 w 332709"/>
                <a:gd name="connsiteY70" fmla="*/ 265405 h 331932"/>
                <a:gd name="connsiteX71" fmla="*/ 231129 w 332709"/>
                <a:gd name="connsiteY71" fmla="*/ 265405 h 331932"/>
                <a:gd name="connsiteX72" fmla="*/ 231129 w 332709"/>
                <a:gd name="connsiteY72" fmla="*/ 266700 h 331932"/>
                <a:gd name="connsiteX73" fmla="*/ 227241 w 332709"/>
                <a:gd name="connsiteY73" fmla="*/ 266700 h 331932"/>
                <a:gd name="connsiteX74" fmla="*/ 225945 w 332709"/>
                <a:gd name="connsiteY74" fmla="*/ 266700 h 331932"/>
                <a:gd name="connsiteX75" fmla="*/ 224649 w 332709"/>
                <a:gd name="connsiteY75" fmla="*/ 266700 h 331932"/>
                <a:gd name="connsiteX76" fmla="*/ 223353 w 332709"/>
                <a:gd name="connsiteY76" fmla="*/ 266700 h 331932"/>
                <a:gd name="connsiteX77" fmla="*/ 222057 w 332709"/>
                <a:gd name="connsiteY77" fmla="*/ 266700 h 331932"/>
                <a:gd name="connsiteX78" fmla="*/ 220761 w 332709"/>
                <a:gd name="connsiteY78" fmla="*/ 266700 h 331932"/>
                <a:gd name="connsiteX79" fmla="*/ 219464 w 332709"/>
                <a:gd name="connsiteY79" fmla="*/ 265405 h 331932"/>
                <a:gd name="connsiteX80" fmla="*/ 215576 w 332709"/>
                <a:gd name="connsiteY80" fmla="*/ 262816 h 331932"/>
                <a:gd name="connsiteX81" fmla="*/ 69119 w 332709"/>
                <a:gd name="connsiteY81" fmla="*/ 116520 h 331932"/>
                <a:gd name="connsiteX82" fmla="*/ 65231 w 332709"/>
                <a:gd name="connsiteY82" fmla="*/ 110046 h 331932"/>
                <a:gd name="connsiteX83" fmla="*/ 65231 w 332709"/>
                <a:gd name="connsiteY83" fmla="*/ 108752 h 331932"/>
                <a:gd name="connsiteX84" fmla="*/ 65231 w 332709"/>
                <a:gd name="connsiteY84" fmla="*/ 107457 h 331932"/>
                <a:gd name="connsiteX85" fmla="*/ 65231 w 332709"/>
                <a:gd name="connsiteY85" fmla="*/ 106162 h 331932"/>
                <a:gd name="connsiteX86" fmla="*/ 65231 w 332709"/>
                <a:gd name="connsiteY86" fmla="*/ 104868 h 331932"/>
                <a:gd name="connsiteX87" fmla="*/ 65231 w 332709"/>
                <a:gd name="connsiteY87" fmla="*/ 103573 h 331932"/>
                <a:gd name="connsiteX88" fmla="*/ 65231 w 332709"/>
                <a:gd name="connsiteY88" fmla="*/ 102278 h 331932"/>
                <a:gd name="connsiteX89" fmla="*/ 65231 w 332709"/>
                <a:gd name="connsiteY89" fmla="*/ 100984 h 331932"/>
                <a:gd name="connsiteX90" fmla="*/ 69119 w 332709"/>
                <a:gd name="connsiteY90" fmla="*/ 97100 h 331932"/>
                <a:gd name="connsiteX91" fmla="*/ 162437 w 332709"/>
                <a:gd name="connsiteY91" fmla="*/ 3884 h 331932"/>
                <a:gd name="connsiteX92" fmla="*/ 167621 w 332709"/>
                <a:gd name="connsiteY92" fmla="*/ 0 h 33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2709" h="331932">
                  <a:moveTo>
                    <a:pt x="47922" y="268303"/>
                  </a:moveTo>
                  <a:cubicBezTo>
                    <a:pt x="44075" y="268303"/>
                    <a:pt x="40228" y="269906"/>
                    <a:pt x="37023" y="273111"/>
                  </a:cubicBezTo>
                  <a:cubicBezTo>
                    <a:pt x="31894" y="279522"/>
                    <a:pt x="31894" y="288498"/>
                    <a:pt x="37023" y="294909"/>
                  </a:cubicBezTo>
                  <a:cubicBezTo>
                    <a:pt x="43434" y="300038"/>
                    <a:pt x="52409" y="300038"/>
                    <a:pt x="58821" y="294909"/>
                  </a:cubicBezTo>
                  <a:cubicBezTo>
                    <a:pt x="65232" y="288498"/>
                    <a:pt x="65232" y="279522"/>
                    <a:pt x="58821" y="273111"/>
                  </a:cubicBezTo>
                  <a:cubicBezTo>
                    <a:pt x="55615" y="269906"/>
                    <a:pt x="51768" y="268303"/>
                    <a:pt x="47922" y="268303"/>
                  </a:cubicBezTo>
                  <a:close/>
                  <a:moveTo>
                    <a:pt x="48588" y="123533"/>
                  </a:moveTo>
                  <a:cubicBezTo>
                    <a:pt x="52312" y="123533"/>
                    <a:pt x="56198" y="124829"/>
                    <a:pt x="59436" y="127419"/>
                  </a:cubicBezTo>
                  <a:cubicBezTo>
                    <a:pt x="59436" y="127419"/>
                    <a:pt x="59436" y="127419"/>
                    <a:pt x="204513" y="272496"/>
                  </a:cubicBezTo>
                  <a:cubicBezTo>
                    <a:pt x="209694" y="278972"/>
                    <a:pt x="209694" y="288040"/>
                    <a:pt x="204513" y="293221"/>
                  </a:cubicBezTo>
                  <a:cubicBezTo>
                    <a:pt x="204513" y="293221"/>
                    <a:pt x="204513" y="293221"/>
                    <a:pt x="187674" y="311356"/>
                  </a:cubicBezTo>
                  <a:cubicBezTo>
                    <a:pt x="181197" y="316537"/>
                    <a:pt x="172130" y="316537"/>
                    <a:pt x="166949" y="311356"/>
                  </a:cubicBezTo>
                  <a:cubicBezTo>
                    <a:pt x="166949" y="311356"/>
                    <a:pt x="166949" y="311356"/>
                    <a:pt x="122907" y="267315"/>
                  </a:cubicBezTo>
                  <a:cubicBezTo>
                    <a:pt x="122907" y="267315"/>
                    <a:pt x="122907" y="267315"/>
                    <a:pt x="62027" y="326900"/>
                  </a:cubicBezTo>
                  <a:cubicBezTo>
                    <a:pt x="55550" y="333376"/>
                    <a:pt x="47778" y="333376"/>
                    <a:pt x="42597" y="328195"/>
                  </a:cubicBezTo>
                  <a:lnTo>
                    <a:pt x="3737" y="289335"/>
                  </a:lnTo>
                  <a:cubicBezTo>
                    <a:pt x="-1444" y="284154"/>
                    <a:pt x="-1444" y="276382"/>
                    <a:pt x="5032" y="269905"/>
                  </a:cubicBezTo>
                  <a:cubicBezTo>
                    <a:pt x="5032" y="269905"/>
                    <a:pt x="5032" y="269905"/>
                    <a:pt x="64617" y="209025"/>
                  </a:cubicBezTo>
                  <a:cubicBezTo>
                    <a:pt x="64617" y="209025"/>
                    <a:pt x="64617" y="209025"/>
                    <a:pt x="20576" y="164984"/>
                  </a:cubicBezTo>
                  <a:cubicBezTo>
                    <a:pt x="15395" y="159803"/>
                    <a:pt x="15395" y="150735"/>
                    <a:pt x="20576" y="144259"/>
                  </a:cubicBezTo>
                  <a:cubicBezTo>
                    <a:pt x="20576" y="144259"/>
                    <a:pt x="20576" y="144259"/>
                    <a:pt x="38711" y="127419"/>
                  </a:cubicBezTo>
                  <a:cubicBezTo>
                    <a:pt x="41302" y="124829"/>
                    <a:pt x="44864" y="123533"/>
                    <a:pt x="48588" y="123533"/>
                  </a:cubicBezTo>
                  <a:close/>
                  <a:moveTo>
                    <a:pt x="170713" y="11113"/>
                  </a:moveTo>
                  <a:cubicBezTo>
                    <a:pt x="170713" y="11113"/>
                    <a:pt x="169419" y="11113"/>
                    <a:pt x="168125" y="12403"/>
                  </a:cubicBezTo>
                  <a:lnTo>
                    <a:pt x="166831" y="14983"/>
                  </a:lnTo>
                  <a:cubicBezTo>
                    <a:pt x="170713" y="20142"/>
                    <a:pt x="173301" y="27881"/>
                    <a:pt x="174595" y="35620"/>
                  </a:cubicBezTo>
                  <a:cubicBezTo>
                    <a:pt x="175889" y="45939"/>
                    <a:pt x="173301" y="56258"/>
                    <a:pt x="173301" y="67866"/>
                  </a:cubicBezTo>
                  <a:cubicBezTo>
                    <a:pt x="173301" y="73026"/>
                    <a:pt x="174595" y="78185"/>
                    <a:pt x="177183" y="83345"/>
                  </a:cubicBezTo>
                  <a:cubicBezTo>
                    <a:pt x="181065" y="88504"/>
                    <a:pt x="186242" y="92374"/>
                    <a:pt x="191418" y="94953"/>
                  </a:cubicBezTo>
                  <a:cubicBezTo>
                    <a:pt x="200476" y="98823"/>
                    <a:pt x="210828" y="97533"/>
                    <a:pt x="219886" y="97533"/>
                  </a:cubicBezTo>
                  <a:cubicBezTo>
                    <a:pt x="219886" y="100113"/>
                    <a:pt x="218592" y="102692"/>
                    <a:pt x="217298" y="103982"/>
                  </a:cubicBezTo>
                  <a:cubicBezTo>
                    <a:pt x="214710" y="110431"/>
                    <a:pt x="209534" y="115591"/>
                    <a:pt x="204358" y="119460"/>
                  </a:cubicBezTo>
                  <a:cubicBezTo>
                    <a:pt x="199182" y="124620"/>
                    <a:pt x="194006" y="129779"/>
                    <a:pt x="188830" y="134938"/>
                  </a:cubicBezTo>
                  <a:cubicBezTo>
                    <a:pt x="184947" y="138808"/>
                    <a:pt x="179771" y="143967"/>
                    <a:pt x="179771" y="150417"/>
                  </a:cubicBezTo>
                  <a:cubicBezTo>
                    <a:pt x="181065" y="158156"/>
                    <a:pt x="187536" y="162025"/>
                    <a:pt x="194006" y="159446"/>
                  </a:cubicBezTo>
                  <a:cubicBezTo>
                    <a:pt x="197888" y="158156"/>
                    <a:pt x="200476" y="155576"/>
                    <a:pt x="201770" y="152996"/>
                  </a:cubicBezTo>
                  <a:cubicBezTo>
                    <a:pt x="204358" y="150417"/>
                    <a:pt x="206946" y="147837"/>
                    <a:pt x="209534" y="143967"/>
                  </a:cubicBezTo>
                  <a:cubicBezTo>
                    <a:pt x="217298" y="133649"/>
                    <a:pt x="225062" y="123330"/>
                    <a:pt x="236708" y="116881"/>
                  </a:cubicBezTo>
                  <a:cubicBezTo>
                    <a:pt x="243178" y="113011"/>
                    <a:pt x="253530" y="110431"/>
                    <a:pt x="257412" y="116881"/>
                  </a:cubicBezTo>
                  <a:cubicBezTo>
                    <a:pt x="261294" y="124620"/>
                    <a:pt x="254824" y="134938"/>
                    <a:pt x="250942" y="140098"/>
                  </a:cubicBezTo>
                  <a:cubicBezTo>
                    <a:pt x="248354" y="146547"/>
                    <a:pt x="244472" y="151706"/>
                    <a:pt x="239296" y="156866"/>
                  </a:cubicBezTo>
                  <a:cubicBezTo>
                    <a:pt x="236708" y="162025"/>
                    <a:pt x="232826" y="168474"/>
                    <a:pt x="230238" y="173634"/>
                  </a:cubicBezTo>
                  <a:cubicBezTo>
                    <a:pt x="228944" y="180083"/>
                    <a:pt x="230238" y="186532"/>
                    <a:pt x="234120" y="191692"/>
                  </a:cubicBezTo>
                  <a:cubicBezTo>
                    <a:pt x="239296" y="196851"/>
                    <a:pt x="245766" y="196851"/>
                    <a:pt x="250942" y="196851"/>
                  </a:cubicBezTo>
                  <a:cubicBezTo>
                    <a:pt x="257412" y="195561"/>
                    <a:pt x="263883" y="190402"/>
                    <a:pt x="267765" y="186532"/>
                  </a:cubicBezTo>
                  <a:cubicBezTo>
                    <a:pt x="272941" y="182663"/>
                    <a:pt x="278117" y="178793"/>
                    <a:pt x="283293" y="176214"/>
                  </a:cubicBezTo>
                  <a:cubicBezTo>
                    <a:pt x="291057" y="174924"/>
                    <a:pt x="298821" y="174924"/>
                    <a:pt x="306585" y="174924"/>
                  </a:cubicBezTo>
                  <a:cubicBezTo>
                    <a:pt x="306585" y="174924"/>
                    <a:pt x="306585" y="174924"/>
                    <a:pt x="319525" y="163315"/>
                  </a:cubicBezTo>
                  <a:cubicBezTo>
                    <a:pt x="320819" y="162025"/>
                    <a:pt x="320819" y="160735"/>
                    <a:pt x="320819" y="160735"/>
                  </a:cubicBezTo>
                  <a:cubicBezTo>
                    <a:pt x="320819" y="160735"/>
                    <a:pt x="320819" y="159446"/>
                    <a:pt x="319525" y="158156"/>
                  </a:cubicBezTo>
                  <a:cubicBezTo>
                    <a:pt x="319525" y="158156"/>
                    <a:pt x="319525" y="158156"/>
                    <a:pt x="173301" y="12403"/>
                  </a:cubicBezTo>
                  <a:cubicBezTo>
                    <a:pt x="172007" y="11113"/>
                    <a:pt x="170713" y="11113"/>
                    <a:pt x="170713" y="11113"/>
                  </a:cubicBezTo>
                  <a:close/>
                  <a:moveTo>
                    <a:pt x="167621" y="0"/>
                  </a:moveTo>
                  <a:cubicBezTo>
                    <a:pt x="167621" y="0"/>
                    <a:pt x="167621" y="0"/>
                    <a:pt x="168917" y="0"/>
                  </a:cubicBezTo>
                  <a:cubicBezTo>
                    <a:pt x="168917" y="0"/>
                    <a:pt x="170214" y="0"/>
                    <a:pt x="170214" y="0"/>
                  </a:cubicBezTo>
                  <a:cubicBezTo>
                    <a:pt x="170214" y="0"/>
                    <a:pt x="170214" y="0"/>
                    <a:pt x="171510" y="0"/>
                  </a:cubicBezTo>
                  <a:cubicBezTo>
                    <a:pt x="171510" y="0"/>
                    <a:pt x="172806" y="0"/>
                    <a:pt x="172806" y="0"/>
                  </a:cubicBezTo>
                  <a:cubicBezTo>
                    <a:pt x="174102" y="0"/>
                    <a:pt x="174102" y="0"/>
                    <a:pt x="175398" y="0"/>
                  </a:cubicBezTo>
                  <a:cubicBezTo>
                    <a:pt x="175398" y="0"/>
                    <a:pt x="175398" y="0"/>
                    <a:pt x="175398" y="1295"/>
                  </a:cubicBezTo>
                  <a:cubicBezTo>
                    <a:pt x="176694" y="1295"/>
                    <a:pt x="176694" y="1295"/>
                    <a:pt x="176694" y="1295"/>
                  </a:cubicBezTo>
                  <a:cubicBezTo>
                    <a:pt x="177990" y="1295"/>
                    <a:pt x="177990" y="1295"/>
                    <a:pt x="179286" y="2589"/>
                  </a:cubicBezTo>
                  <a:cubicBezTo>
                    <a:pt x="179286" y="2589"/>
                    <a:pt x="179286" y="2589"/>
                    <a:pt x="180582" y="2589"/>
                  </a:cubicBezTo>
                  <a:cubicBezTo>
                    <a:pt x="180582" y="3884"/>
                    <a:pt x="180582" y="3884"/>
                    <a:pt x="180582" y="3884"/>
                  </a:cubicBezTo>
                  <a:cubicBezTo>
                    <a:pt x="180582" y="3884"/>
                    <a:pt x="180582" y="3884"/>
                    <a:pt x="193543" y="16831"/>
                  </a:cubicBezTo>
                  <a:cubicBezTo>
                    <a:pt x="193543" y="16831"/>
                    <a:pt x="193543" y="16831"/>
                    <a:pt x="327039" y="148886"/>
                  </a:cubicBezTo>
                  <a:cubicBezTo>
                    <a:pt x="327039" y="148886"/>
                    <a:pt x="327039" y="148886"/>
                    <a:pt x="328335" y="151475"/>
                  </a:cubicBezTo>
                  <a:cubicBezTo>
                    <a:pt x="332223" y="154065"/>
                    <a:pt x="333519" y="159243"/>
                    <a:pt x="332223" y="164422"/>
                  </a:cubicBezTo>
                  <a:cubicBezTo>
                    <a:pt x="330927" y="165717"/>
                    <a:pt x="329631" y="168306"/>
                    <a:pt x="328335" y="169601"/>
                  </a:cubicBezTo>
                  <a:cubicBezTo>
                    <a:pt x="328335" y="169601"/>
                    <a:pt x="328335" y="169601"/>
                    <a:pt x="235017" y="262816"/>
                  </a:cubicBezTo>
                  <a:cubicBezTo>
                    <a:pt x="235017" y="262816"/>
                    <a:pt x="235017" y="264111"/>
                    <a:pt x="233721" y="264111"/>
                  </a:cubicBezTo>
                  <a:cubicBezTo>
                    <a:pt x="233721" y="264111"/>
                    <a:pt x="232425" y="265405"/>
                    <a:pt x="232425" y="265405"/>
                  </a:cubicBezTo>
                  <a:cubicBezTo>
                    <a:pt x="232425" y="265405"/>
                    <a:pt x="232425" y="265405"/>
                    <a:pt x="231129" y="265405"/>
                  </a:cubicBezTo>
                  <a:cubicBezTo>
                    <a:pt x="231129" y="265405"/>
                    <a:pt x="231129" y="265405"/>
                    <a:pt x="231129" y="266700"/>
                  </a:cubicBezTo>
                  <a:cubicBezTo>
                    <a:pt x="229833" y="266700"/>
                    <a:pt x="228537" y="266700"/>
                    <a:pt x="227241" y="266700"/>
                  </a:cubicBezTo>
                  <a:cubicBezTo>
                    <a:pt x="227241" y="266700"/>
                    <a:pt x="227241" y="266700"/>
                    <a:pt x="225945" y="266700"/>
                  </a:cubicBezTo>
                  <a:cubicBezTo>
                    <a:pt x="224649" y="266700"/>
                    <a:pt x="224649" y="266700"/>
                    <a:pt x="224649" y="266700"/>
                  </a:cubicBezTo>
                  <a:cubicBezTo>
                    <a:pt x="224649" y="266700"/>
                    <a:pt x="223353" y="266700"/>
                    <a:pt x="223353" y="266700"/>
                  </a:cubicBezTo>
                  <a:cubicBezTo>
                    <a:pt x="223353" y="266700"/>
                    <a:pt x="223353" y="266700"/>
                    <a:pt x="222057" y="266700"/>
                  </a:cubicBezTo>
                  <a:cubicBezTo>
                    <a:pt x="222057" y="266700"/>
                    <a:pt x="220761" y="266700"/>
                    <a:pt x="220761" y="266700"/>
                  </a:cubicBezTo>
                  <a:cubicBezTo>
                    <a:pt x="219464" y="265405"/>
                    <a:pt x="219464" y="265405"/>
                    <a:pt x="219464" y="265405"/>
                  </a:cubicBezTo>
                  <a:cubicBezTo>
                    <a:pt x="218168" y="265405"/>
                    <a:pt x="216872" y="264111"/>
                    <a:pt x="215576" y="262816"/>
                  </a:cubicBezTo>
                  <a:cubicBezTo>
                    <a:pt x="215576" y="262816"/>
                    <a:pt x="215576" y="262816"/>
                    <a:pt x="69119" y="116520"/>
                  </a:cubicBezTo>
                  <a:cubicBezTo>
                    <a:pt x="66527" y="113930"/>
                    <a:pt x="65231" y="112636"/>
                    <a:pt x="65231" y="110046"/>
                  </a:cubicBezTo>
                  <a:cubicBezTo>
                    <a:pt x="65231" y="110046"/>
                    <a:pt x="65231" y="110046"/>
                    <a:pt x="65231" y="108752"/>
                  </a:cubicBezTo>
                  <a:cubicBezTo>
                    <a:pt x="65231" y="108752"/>
                    <a:pt x="65231" y="107457"/>
                    <a:pt x="65231" y="107457"/>
                  </a:cubicBezTo>
                  <a:cubicBezTo>
                    <a:pt x="65231" y="107457"/>
                    <a:pt x="65231" y="107457"/>
                    <a:pt x="65231" y="106162"/>
                  </a:cubicBezTo>
                  <a:cubicBezTo>
                    <a:pt x="65231" y="106162"/>
                    <a:pt x="65231" y="104868"/>
                    <a:pt x="65231" y="104868"/>
                  </a:cubicBezTo>
                  <a:cubicBezTo>
                    <a:pt x="65231" y="104868"/>
                    <a:pt x="65231" y="103573"/>
                    <a:pt x="65231" y="103573"/>
                  </a:cubicBezTo>
                  <a:cubicBezTo>
                    <a:pt x="65231" y="102278"/>
                    <a:pt x="65231" y="102278"/>
                    <a:pt x="65231" y="102278"/>
                  </a:cubicBezTo>
                  <a:cubicBezTo>
                    <a:pt x="65231" y="102278"/>
                    <a:pt x="65231" y="100984"/>
                    <a:pt x="65231" y="100984"/>
                  </a:cubicBezTo>
                  <a:cubicBezTo>
                    <a:pt x="66527" y="99689"/>
                    <a:pt x="67823" y="98394"/>
                    <a:pt x="69119" y="97100"/>
                  </a:cubicBezTo>
                  <a:cubicBezTo>
                    <a:pt x="69119" y="97100"/>
                    <a:pt x="69119" y="97100"/>
                    <a:pt x="162437" y="3884"/>
                  </a:cubicBezTo>
                  <a:cubicBezTo>
                    <a:pt x="163733" y="2589"/>
                    <a:pt x="166325" y="1295"/>
                    <a:pt x="167621" y="0"/>
                  </a:cubicBezTo>
                  <a:close/>
                </a:path>
              </a:pathLst>
            </a:custGeom>
            <a:solidFill>
              <a:schemeClr val="accent3">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0" name="任意多边形: 形状 39"/>
            <p:cNvSpPr/>
            <p:nvPr/>
          </p:nvSpPr>
          <p:spPr bwMode="auto">
            <a:xfrm>
              <a:off x="6088907" y="3501106"/>
              <a:ext cx="460948" cy="460948"/>
            </a:xfrm>
            <a:custGeom>
              <a:avLst/>
              <a:gdLst>
                <a:gd name="connsiteX0" fmla="*/ 153664 w 331464"/>
                <a:gd name="connsiteY0" fmla="*/ 136201 h 331464"/>
                <a:gd name="connsiteX1" fmla="*/ 177477 w 331464"/>
                <a:gd name="connsiteY1" fmla="*/ 136201 h 331464"/>
                <a:gd name="connsiteX2" fmla="*/ 194939 w 331464"/>
                <a:gd name="connsiteY2" fmla="*/ 153664 h 331464"/>
                <a:gd name="connsiteX3" fmla="*/ 194939 w 331464"/>
                <a:gd name="connsiteY3" fmla="*/ 177476 h 331464"/>
                <a:gd name="connsiteX4" fmla="*/ 177477 w 331464"/>
                <a:gd name="connsiteY4" fmla="*/ 193351 h 331464"/>
                <a:gd name="connsiteX5" fmla="*/ 153664 w 331464"/>
                <a:gd name="connsiteY5" fmla="*/ 193351 h 331464"/>
                <a:gd name="connsiteX6" fmla="*/ 137789 w 331464"/>
                <a:gd name="connsiteY6" fmla="*/ 177476 h 331464"/>
                <a:gd name="connsiteX7" fmla="*/ 137789 w 331464"/>
                <a:gd name="connsiteY7" fmla="*/ 153664 h 331464"/>
                <a:gd name="connsiteX8" fmla="*/ 166364 w 331464"/>
                <a:gd name="connsiteY8" fmla="*/ 102863 h 331464"/>
                <a:gd name="connsiteX9" fmla="*/ 152077 w 331464"/>
                <a:gd name="connsiteY9" fmla="*/ 115563 h 331464"/>
                <a:gd name="connsiteX10" fmla="*/ 152077 w 331464"/>
                <a:gd name="connsiteY10" fmla="*/ 136200 h 331464"/>
                <a:gd name="connsiteX11" fmla="*/ 139377 w 331464"/>
                <a:gd name="connsiteY11" fmla="*/ 121913 h 331464"/>
                <a:gd name="connsiteX12" fmla="*/ 121914 w 331464"/>
                <a:gd name="connsiteY12" fmla="*/ 121913 h 331464"/>
                <a:gd name="connsiteX13" fmla="*/ 123501 w 331464"/>
                <a:gd name="connsiteY13" fmla="*/ 139376 h 331464"/>
                <a:gd name="connsiteX14" fmla="*/ 136202 w 331464"/>
                <a:gd name="connsiteY14" fmla="*/ 152076 h 331464"/>
                <a:gd name="connsiteX15" fmla="*/ 117151 w 331464"/>
                <a:gd name="connsiteY15" fmla="*/ 152076 h 331464"/>
                <a:gd name="connsiteX16" fmla="*/ 102864 w 331464"/>
                <a:gd name="connsiteY16" fmla="*/ 164776 h 331464"/>
                <a:gd name="connsiteX17" fmla="*/ 117151 w 331464"/>
                <a:gd name="connsiteY17" fmla="*/ 177476 h 331464"/>
                <a:gd name="connsiteX18" fmla="*/ 136202 w 331464"/>
                <a:gd name="connsiteY18" fmla="*/ 177476 h 331464"/>
                <a:gd name="connsiteX19" fmla="*/ 123501 w 331464"/>
                <a:gd name="connsiteY19" fmla="*/ 191763 h 331464"/>
                <a:gd name="connsiteX20" fmla="*/ 121914 w 331464"/>
                <a:gd name="connsiteY20" fmla="*/ 209226 h 331464"/>
                <a:gd name="connsiteX21" fmla="*/ 139377 w 331464"/>
                <a:gd name="connsiteY21" fmla="*/ 207638 h 331464"/>
                <a:gd name="connsiteX22" fmla="*/ 152077 w 331464"/>
                <a:gd name="connsiteY22" fmla="*/ 194938 h 331464"/>
                <a:gd name="connsiteX23" fmla="*/ 152077 w 331464"/>
                <a:gd name="connsiteY23" fmla="*/ 213988 h 331464"/>
                <a:gd name="connsiteX24" fmla="*/ 166364 w 331464"/>
                <a:gd name="connsiteY24" fmla="*/ 226688 h 331464"/>
                <a:gd name="connsiteX25" fmla="*/ 179064 w 331464"/>
                <a:gd name="connsiteY25" fmla="*/ 213988 h 331464"/>
                <a:gd name="connsiteX26" fmla="*/ 179064 w 331464"/>
                <a:gd name="connsiteY26" fmla="*/ 194938 h 331464"/>
                <a:gd name="connsiteX27" fmla="*/ 191764 w 331464"/>
                <a:gd name="connsiteY27" fmla="*/ 207638 h 331464"/>
                <a:gd name="connsiteX28" fmla="*/ 209227 w 331464"/>
                <a:gd name="connsiteY28" fmla="*/ 209226 h 331464"/>
                <a:gd name="connsiteX29" fmla="*/ 209227 w 331464"/>
                <a:gd name="connsiteY29" fmla="*/ 191763 h 331464"/>
                <a:gd name="connsiteX30" fmla="*/ 194939 w 331464"/>
                <a:gd name="connsiteY30" fmla="*/ 177476 h 331464"/>
                <a:gd name="connsiteX31" fmla="*/ 215577 w 331464"/>
                <a:gd name="connsiteY31" fmla="*/ 177476 h 331464"/>
                <a:gd name="connsiteX32" fmla="*/ 228277 w 331464"/>
                <a:gd name="connsiteY32" fmla="*/ 164776 h 331464"/>
                <a:gd name="connsiteX33" fmla="*/ 215577 w 331464"/>
                <a:gd name="connsiteY33" fmla="*/ 152076 h 331464"/>
                <a:gd name="connsiteX34" fmla="*/ 194939 w 331464"/>
                <a:gd name="connsiteY34" fmla="*/ 152076 h 331464"/>
                <a:gd name="connsiteX35" fmla="*/ 209227 w 331464"/>
                <a:gd name="connsiteY35" fmla="*/ 139376 h 331464"/>
                <a:gd name="connsiteX36" fmla="*/ 209227 w 331464"/>
                <a:gd name="connsiteY36" fmla="*/ 121913 h 331464"/>
                <a:gd name="connsiteX37" fmla="*/ 191764 w 331464"/>
                <a:gd name="connsiteY37" fmla="*/ 121913 h 331464"/>
                <a:gd name="connsiteX38" fmla="*/ 179064 w 331464"/>
                <a:gd name="connsiteY38" fmla="*/ 136200 h 331464"/>
                <a:gd name="connsiteX39" fmla="*/ 179064 w 331464"/>
                <a:gd name="connsiteY39" fmla="*/ 115563 h 331464"/>
                <a:gd name="connsiteX40" fmla="*/ 166364 w 331464"/>
                <a:gd name="connsiteY40" fmla="*/ 69526 h 331464"/>
                <a:gd name="connsiteX41" fmla="*/ 194939 w 331464"/>
                <a:gd name="connsiteY41" fmla="*/ 98101 h 331464"/>
                <a:gd name="connsiteX42" fmla="*/ 233039 w 331464"/>
                <a:gd name="connsiteY42" fmla="*/ 98101 h 331464"/>
                <a:gd name="connsiteX43" fmla="*/ 233039 w 331464"/>
                <a:gd name="connsiteY43" fmla="*/ 136201 h 331464"/>
                <a:gd name="connsiteX44" fmla="*/ 261614 w 331464"/>
                <a:gd name="connsiteY44" fmla="*/ 164776 h 331464"/>
                <a:gd name="connsiteX45" fmla="*/ 233039 w 331464"/>
                <a:gd name="connsiteY45" fmla="*/ 193351 h 331464"/>
                <a:gd name="connsiteX46" fmla="*/ 233039 w 331464"/>
                <a:gd name="connsiteY46" fmla="*/ 233039 h 331464"/>
                <a:gd name="connsiteX47" fmla="*/ 194939 w 331464"/>
                <a:gd name="connsiteY47" fmla="*/ 233039 h 331464"/>
                <a:gd name="connsiteX48" fmla="*/ 166364 w 331464"/>
                <a:gd name="connsiteY48" fmla="*/ 261614 h 331464"/>
                <a:gd name="connsiteX49" fmla="*/ 137789 w 331464"/>
                <a:gd name="connsiteY49" fmla="*/ 233039 h 331464"/>
                <a:gd name="connsiteX50" fmla="*/ 98101 w 331464"/>
                <a:gd name="connsiteY50" fmla="*/ 233039 h 331464"/>
                <a:gd name="connsiteX51" fmla="*/ 98101 w 331464"/>
                <a:gd name="connsiteY51" fmla="*/ 193351 h 331464"/>
                <a:gd name="connsiteX52" fmla="*/ 69526 w 331464"/>
                <a:gd name="connsiteY52" fmla="*/ 164776 h 331464"/>
                <a:gd name="connsiteX53" fmla="*/ 98101 w 331464"/>
                <a:gd name="connsiteY53" fmla="*/ 136201 h 331464"/>
                <a:gd name="connsiteX54" fmla="*/ 98101 w 331464"/>
                <a:gd name="connsiteY54" fmla="*/ 98101 h 331464"/>
                <a:gd name="connsiteX55" fmla="*/ 137789 w 331464"/>
                <a:gd name="connsiteY55" fmla="*/ 98101 h 331464"/>
                <a:gd name="connsiteX56" fmla="*/ 166364 w 331464"/>
                <a:gd name="connsiteY56" fmla="*/ 50476 h 331464"/>
                <a:gd name="connsiteX57" fmla="*/ 131439 w 331464"/>
                <a:gd name="connsiteY57" fmla="*/ 83814 h 331464"/>
                <a:gd name="connsiteX58" fmla="*/ 83813 w 331464"/>
                <a:gd name="connsiteY58" fmla="*/ 83814 h 331464"/>
                <a:gd name="connsiteX59" fmla="*/ 83813 w 331464"/>
                <a:gd name="connsiteY59" fmla="*/ 131439 h 331464"/>
                <a:gd name="connsiteX60" fmla="*/ 50476 w 331464"/>
                <a:gd name="connsiteY60" fmla="*/ 164776 h 331464"/>
                <a:gd name="connsiteX61" fmla="*/ 83813 w 331464"/>
                <a:gd name="connsiteY61" fmla="*/ 198114 h 331464"/>
                <a:gd name="connsiteX62" fmla="*/ 83813 w 331464"/>
                <a:gd name="connsiteY62" fmla="*/ 247326 h 331464"/>
                <a:gd name="connsiteX63" fmla="*/ 131439 w 331464"/>
                <a:gd name="connsiteY63" fmla="*/ 247326 h 331464"/>
                <a:gd name="connsiteX64" fmla="*/ 166364 w 331464"/>
                <a:gd name="connsiteY64" fmla="*/ 280664 h 331464"/>
                <a:gd name="connsiteX65" fmla="*/ 199701 w 331464"/>
                <a:gd name="connsiteY65" fmla="*/ 247326 h 331464"/>
                <a:gd name="connsiteX66" fmla="*/ 247327 w 331464"/>
                <a:gd name="connsiteY66" fmla="*/ 247326 h 331464"/>
                <a:gd name="connsiteX67" fmla="*/ 247327 w 331464"/>
                <a:gd name="connsiteY67" fmla="*/ 198114 h 331464"/>
                <a:gd name="connsiteX68" fmla="*/ 280664 w 331464"/>
                <a:gd name="connsiteY68" fmla="*/ 164776 h 331464"/>
                <a:gd name="connsiteX69" fmla="*/ 247327 w 331464"/>
                <a:gd name="connsiteY69" fmla="*/ 131439 h 331464"/>
                <a:gd name="connsiteX70" fmla="*/ 247327 w 331464"/>
                <a:gd name="connsiteY70" fmla="*/ 83814 h 331464"/>
                <a:gd name="connsiteX71" fmla="*/ 199701 w 331464"/>
                <a:gd name="connsiteY71" fmla="*/ 83814 h 331464"/>
                <a:gd name="connsiteX72" fmla="*/ 164274 w 331464"/>
                <a:gd name="connsiteY72" fmla="*/ 972 h 331464"/>
                <a:gd name="connsiteX73" fmla="*/ 166866 w 331464"/>
                <a:gd name="connsiteY73" fmla="*/ 972 h 331464"/>
                <a:gd name="connsiteX74" fmla="*/ 214820 w 331464"/>
                <a:gd name="connsiteY74" fmla="*/ 47630 h 331464"/>
                <a:gd name="connsiteX75" fmla="*/ 280918 w 331464"/>
                <a:gd name="connsiteY75" fmla="*/ 47630 h 331464"/>
                <a:gd name="connsiteX76" fmla="*/ 283510 w 331464"/>
                <a:gd name="connsiteY76" fmla="*/ 50222 h 331464"/>
                <a:gd name="connsiteX77" fmla="*/ 283510 w 331464"/>
                <a:gd name="connsiteY77" fmla="*/ 116320 h 331464"/>
                <a:gd name="connsiteX78" fmla="*/ 330168 w 331464"/>
                <a:gd name="connsiteY78" fmla="*/ 164274 h 331464"/>
                <a:gd name="connsiteX79" fmla="*/ 331464 w 331464"/>
                <a:gd name="connsiteY79" fmla="*/ 165570 h 331464"/>
                <a:gd name="connsiteX80" fmla="*/ 330168 w 331464"/>
                <a:gd name="connsiteY80" fmla="*/ 166866 h 331464"/>
                <a:gd name="connsiteX81" fmla="*/ 283510 w 331464"/>
                <a:gd name="connsiteY81" fmla="*/ 214820 h 331464"/>
                <a:gd name="connsiteX82" fmla="*/ 283510 w 331464"/>
                <a:gd name="connsiteY82" fmla="*/ 280918 h 331464"/>
                <a:gd name="connsiteX83" fmla="*/ 280918 w 331464"/>
                <a:gd name="connsiteY83" fmla="*/ 283510 h 331464"/>
                <a:gd name="connsiteX84" fmla="*/ 214820 w 331464"/>
                <a:gd name="connsiteY84" fmla="*/ 283510 h 331464"/>
                <a:gd name="connsiteX85" fmla="*/ 166866 w 331464"/>
                <a:gd name="connsiteY85" fmla="*/ 330168 h 331464"/>
                <a:gd name="connsiteX86" fmla="*/ 165570 w 331464"/>
                <a:gd name="connsiteY86" fmla="*/ 331464 h 331464"/>
                <a:gd name="connsiteX87" fmla="*/ 164274 w 331464"/>
                <a:gd name="connsiteY87" fmla="*/ 330168 h 331464"/>
                <a:gd name="connsiteX88" fmla="*/ 116320 w 331464"/>
                <a:gd name="connsiteY88" fmla="*/ 283510 h 331464"/>
                <a:gd name="connsiteX89" fmla="*/ 50222 w 331464"/>
                <a:gd name="connsiteY89" fmla="*/ 283510 h 331464"/>
                <a:gd name="connsiteX90" fmla="*/ 47630 w 331464"/>
                <a:gd name="connsiteY90" fmla="*/ 280918 h 331464"/>
                <a:gd name="connsiteX91" fmla="*/ 47630 w 331464"/>
                <a:gd name="connsiteY91" fmla="*/ 214820 h 331464"/>
                <a:gd name="connsiteX92" fmla="*/ 972 w 331464"/>
                <a:gd name="connsiteY92" fmla="*/ 166866 h 331464"/>
                <a:gd name="connsiteX93" fmla="*/ 972 w 331464"/>
                <a:gd name="connsiteY93" fmla="*/ 164274 h 331464"/>
                <a:gd name="connsiteX94" fmla="*/ 47630 w 331464"/>
                <a:gd name="connsiteY94" fmla="*/ 116320 h 331464"/>
                <a:gd name="connsiteX95" fmla="*/ 47630 w 331464"/>
                <a:gd name="connsiteY95" fmla="*/ 50222 h 331464"/>
                <a:gd name="connsiteX96" fmla="*/ 50222 w 331464"/>
                <a:gd name="connsiteY96" fmla="*/ 47630 h 331464"/>
                <a:gd name="connsiteX97" fmla="*/ 116320 w 331464"/>
                <a:gd name="connsiteY97" fmla="*/ 47630 h 331464"/>
                <a:gd name="connsiteX98" fmla="*/ 164274 w 331464"/>
                <a:gd name="connsiteY98" fmla="*/ 972 h 33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1464" h="331464">
                  <a:moveTo>
                    <a:pt x="153664" y="136201"/>
                  </a:moveTo>
                  <a:lnTo>
                    <a:pt x="177477" y="136201"/>
                  </a:lnTo>
                  <a:lnTo>
                    <a:pt x="194939" y="153664"/>
                  </a:lnTo>
                  <a:lnTo>
                    <a:pt x="194939" y="177476"/>
                  </a:lnTo>
                  <a:lnTo>
                    <a:pt x="177477" y="193351"/>
                  </a:lnTo>
                  <a:lnTo>
                    <a:pt x="153664" y="193351"/>
                  </a:lnTo>
                  <a:lnTo>
                    <a:pt x="137789" y="177476"/>
                  </a:lnTo>
                  <a:lnTo>
                    <a:pt x="137789" y="153664"/>
                  </a:lnTo>
                  <a:close/>
                  <a:moveTo>
                    <a:pt x="166364" y="102863"/>
                  </a:moveTo>
                  <a:lnTo>
                    <a:pt x="152077" y="115563"/>
                  </a:lnTo>
                  <a:lnTo>
                    <a:pt x="152077" y="136200"/>
                  </a:lnTo>
                  <a:lnTo>
                    <a:pt x="139377" y="121913"/>
                  </a:lnTo>
                  <a:lnTo>
                    <a:pt x="121914" y="121913"/>
                  </a:lnTo>
                  <a:lnTo>
                    <a:pt x="123501" y="139376"/>
                  </a:lnTo>
                  <a:lnTo>
                    <a:pt x="136202" y="152076"/>
                  </a:lnTo>
                  <a:lnTo>
                    <a:pt x="117151" y="152076"/>
                  </a:lnTo>
                  <a:lnTo>
                    <a:pt x="102864" y="164776"/>
                  </a:lnTo>
                  <a:lnTo>
                    <a:pt x="117151" y="177476"/>
                  </a:lnTo>
                  <a:lnTo>
                    <a:pt x="136202" y="177476"/>
                  </a:lnTo>
                  <a:lnTo>
                    <a:pt x="123501" y="191763"/>
                  </a:lnTo>
                  <a:lnTo>
                    <a:pt x="121914" y="209226"/>
                  </a:lnTo>
                  <a:lnTo>
                    <a:pt x="139377" y="207638"/>
                  </a:lnTo>
                  <a:lnTo>
                    <a:pt x="152077" y="194938"/>
                  </a:lnTo>
                  <a:lnTo>
                    <a:pt x="152077" y="213988"/>
                  </a:lnTo>
                  <a:lnTo>
                    <a:pt x="166364" y="226688"/>
                  </a:lnTo>
                  <a:lnTo>
                    <a:pt x="179064" y="213988"/>
                  </a:lnTo>
                  <a:lnTo>
                    <a:pt x="179064" y="194938"/>
                  </a:lnTo>
                  <a:lnTo>
                    <a:pt x="191764" y="207638"/>
                  </a:lnTo>
                  <a:lnTo>
                    <a:pt x="209227" y="209226"/>
                  </a:lnTo>
                  <a:lnTo>
                    <a:pt x="209227" y="191763"/>
                  </a:lnTo>
                  <a:lnTo>
                    <a:pt x="194939" y="177476"/>
                  </a:lnTo>
                  <a:lnTo>
                    <a:pt x="215577" y="177476"/>
                  </a:lnTo>
                  <a:lnTo>
                    <a:pt x="228277" y="164776"/>
                  </a:lnTo>
                  <a:lnTo>
                    <a:pt x="215577" y="152076"/>
                  </a:lnTo>
                  <a:lnTo>
                    <a:pt x="194939" y="152076"/>
                  </a:lnTo>
                  <a:lnTo>
                    <a:pt x="209227" y="139376"/>
                  </a:lnTo>
                  <a:lnTo>
                    <a:pt x="209227" y="121913"/>
                  </a:lnTo>
                  <a:lnTo>
                    <a:pt x="191764" y="121913"/>
                  </a:lnTo>
                  <a:lnTo>
                    <a:pt x="179064" y="136200"/>
                  </a:lnTo>
                  <a:lnTo>
                    <a:pt x="179064" y="115563"/>
                  </a:lnTo>
                  <a:close/>
                  <a:moveTo>
                    <a:pt x="166364" y="69526"/>
                  </a:moveTo>
                  <a:lnTo>
                    <a:pt x="194939" y="98101"/>
                  </a:lnTo>
                  <a:lnTo>
                    <a:pt x="233039" y="98101"/>
                  </a:lnTo>
                  <a:lnTo>
                    <a:pt x="233039" y="136201"/>
                  </a:lnTo>
                  <a:lnTo>
                    <a:pt x="261614" y="164776"/>
                  </a:lnTo>
                  <a:lnTo>
                    <a:pt x="233039" y="193351"/>
                  </a:lnTo>
                  <a:lnTo>
                    <a:pt x="233039" y="233039"/>
                  </a:lnTo>
                  <a:lnTo>
                    <a:pt x="194939" y="233039"/>
                  </a:lnTo>
                  <a:lnTo>
                    <a:pt x="166364" y="261614"/>
                  </a:lnTo>
                  <a:lnTo>
                    <a:pt x="137789" y="233039"/>
                  </a:lnTo>
                  <a:lnTo>
                    <a:pt x="98101" y="233039"/>
                  </a:lnTo>
                  <a:lnTo>
                    <a:pt x="98101" y="193351"/>
                  </a:lnTo>
                  <a:lnTo>
                    <a:pt x="69526" y="164776"/>
                  </a:lnTo>
                  <a:lnTo>
                    <a:pt x="98101" y="136201"/>
                  </a:lnTo>
                  <a:lnTo>
                    <a:pt x="98101" y="98101"/>
                  </a:lnTo>
                  <a:lnTo>
                    <a:pt x="137789" y="98101"/>
                  </a:lnTo>
                  <a:close/>
                  <a:moveTo>
                    <a:pt x="166364" y="50476"/>
                  </a:moveTo>
                  <a:lnTo>
                    <a:pt x="131439" y="83814"/>
                  </a:lnTo>
                  <a:lnTo>
                    <a:pt x="83813" y="83814"/>
                  </a:lnTo>
                  <a:lnTo>
                    <a:pt x="83813" y="131439"/>
                  </a:lnTo>
                  <a:lnTo>
                    <a:pt x="50476" y="164776"/>
                  </a:lnTo>
                  <a:lnTo>
                    <a:pt x="83813" y="198114"/>
                  </a:lnTo>
                  <a:lnTo>
                    <a:pt x="83813" y="247326"/>
                  </a:lnTo>
                  <a:lnTo>
                    <a:pt x="131439" y="247326"/>
                  </a:lnTo>
                  <a:lnTo>
                    <a:pt x="166364" y="280664"/>
                  </a:lnTo>
                  <a:lnTo>
                    <a:pt x="199701" y="247326"/>
                  </a:lnTo>
                  <a:lnTo>
                    <a:pt x="247327" y="247326"/>
                  </a:lnTo>
                  <a:lnTo>
                    <a:pt x="247327" y="198114"/>
                  </a:lnTo>
                  <a:lnTo>
                    <a:pt x="280664" y="164776"/>
                  </a:lnTo>
                  <a:lnTo>
                    <a:pt x="247327" y="131439"/>
                  </a:lnTo>
                  <a:lnTo>
                    <a:pt x="247327" y="83814"/>
                  </a:lnTo>
                  <a:lnTo>
                    <a:pt x="199701" y="83814"/>
                  </a:lnTo>
                  <a:close/>
                  <a:moveTo>
                    <a:pt x="164274" y="972"/>
                  </a:moveTo>
                  <a:cubicBezTo>
                    <a:pt x="164274" y="-324"/>
                    <a:pt x="166866" y="-324"/>
                    <a:pt x="166866" y="972"/>
                  </a:cubicBezTo>
                  <a:cubicBezTo>
                    <a:pt x="166866" y="972"/>
                    <a:pt x="166866" y="972"/>
                    <a:pt x="214820" y="47630"/>
                  </a:cubicBezTo>
                  <a:cubicBezTo>
                    <a:pt x="214820" y="47630"/>
                    <a:pt x="214820" y="47630"/>
                    <a:pt x="280918" y="47630"/>
                  </a:cubicBezTo>
                  <a:cubicBezTo>
                    <a:pt x="282214" y="47630"/>
                    <a:pt x="283510" y="48926"/>
                    <a:pt x="283510" y="50222"/>
                  </a:cubicBezTo>
                  <a:cubicBezTo>
                    <a:pt x="283510" y="50222"/>
                    <a:pt x="283510" y="50222"/>
                    <a:pt x="283510" y="116320"/>
                  </a:cubicBezTo>
                  <a:cubicBezTo>
                    <a:pt x="283510" y="116320"/>
                    <a:pt x="283510" y="116320"/>
                    <a:pt x="330168" y="164274"/>
                  </a:cubicBezTo>
                  <a:cubicBezTo>
                    <a:pt x="331464" y="164274"/>
                    <a:pt x="331464" y="164274"/>
                    <a:pt x="331464" y="165570"/>
                  </a:cubicBezTo>
                  <a:cubicBezTo>
                    <a:pt x="331464" y="165570"/>
                    <a:pt x="331464" y="166866"/>
                    <a:pt x="330168" y="166866"/>
                  </a:cubicBezTo>
                  <a:cubicBezTo>
                    <a:pt x="330168" y="166866"/>
                    <a:pt x="330168" y="166866"/>
                    <a:pt x="283510" y="214820"/>
                  </a:cubicBezTo>
                  <a:cubicBezTo>
                    <a:pt x="283510" y="214820"/>
                    <a:pt x="283510" y="214820"/>
                    <a:pt x="283510" y="280918"/>
                  </a:cubicBezTo>
                  <a:cubicBezTo>
                    <a:pt x="283510" y="282214"/>
                    <a:pt x="282214" y="283510"/>
                    <a:pt x="280918" y="283510"/>
                  </a:cubicBezTo>
                  <a:cubicBezTo>
                    <a:pt x="280918" y="283510"/>
                    <a:pt x="280918" y="283510"/>
                    <a:pt x="214820" y="283510"/>
                  </a:cubicBezTo>
                  <a:cubicBezTo>
                    <a:pt x="214820" y="283510"/>
                    <a:pt x="214820" y="283510"/>
                    <a:pt x="166866" y="330168"/>
                  </a:cubicBezTo>
                  <a:cubicBezTo>
                    <a:pt x="166866" y="331464"/>
                    <a:pt x="166866" y="331464"/>
                    <a:pt x="165570" y="331464"/>
                  </a:cubicBezTo>
                  <a:cubicBezTo>
                    <a:pt x="164274" y="331464"/>
                    <a:pt x="164274" y="331464"/>
                    <a:pt x="164274" y="330168"/>
                  </a:cubicBezTo>
                  <a:cubicBezTo>
                    <a:pt x="164274" y="330168"/>
                    <a:pt x="164274" y="330168"/>
                    <a:pt x="116320" y="283510"/>
                  </a:cubicBezTo>
                  <a:cubicBezTo>
                    <a:pt x="116320" y="283510"/>
                    <a:pt x="116320" y="283510"/>
                    <a:pt x="50222" y="283510"/>
                  </a:cubicBezTo>
                  <a:cubicBezTo>
                    <a:pt x="48926" y="283510"/>
                    <a:pt x="47630" y="282214"/>
                    <a:pt x="47630" y="280918"/>
                  </a:cubicBezTo>
                  <a:cubicBezTo>
                    <a:pt x="47630" y="280918"/>
                    <a:pt x="47630" y="280918"/>
                    <a:pt x="47630" y="214820"/>
                  </a:cubicBezTo>
                  <a:cubicBezTo>
                    <a:pt x="47630" y="214820"/>
                    <a:pt x="47630" y="214820"/>
                    <a:pt x="972" y="166866"/>
                  </a:cubicBezTo>
                  <a:cubicBezTo>
                    <a:pt x="-324" y="166866"/>
                    <a:pt x="-324" y="164274"/>
                    <a:pt x="972" y="164274"/>
                  </a:cubicBezTo>
                  <a:cubicBezTo>
                    <a:pt x="972" y="164274"/>
                    <a:pt x="972" y="164274"/>
                    <a:pt x="47630" y="116320"/>
                  </a:cubicBezTo>
                  <a:cubicBezTo>
                    <a:pt x="47630" y="116320"/>
                    <a:pt x="47630" y="116320"/>
                    <a:pt x="47630" y="50222"/>
                  </a:cubicBezTo>
                  <a:cubicBezTo>
                    <a:pt x="47630" y="48926"/>
                    <a:pt x="48926" y="47630"/>
                    <a:pt x="50222" y="47630"/>
                  </a:cubicBezTo>
                  <a:cubicBezTo>
                    <a:pt x="50222" y="47630"/>
                    <a:pt x="50222" y="47630"/>
                    <a:pt x="116320" y="47630"/>
                  </a:cubicBezTo>
                  <a:cubicBezTo>
                    <a:pt x="116320" y="47630"/>
                    <a:pt x="116320" y="47630"/>
                    <a:pt x="164274" y="972"/>
                  </a:cubicBezTo>
                  <a:close/>
                </a:path>
              </a:pathLst>
            </a:custGeom>
            <a:solidFill>
              <a:schemeClr val="accent4">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41" name="组合 40"/>
          <p:cNvGrpSpPr/>
          <p:nvPr/>
        </p:nvGrpSpPr>
        <p:grpSpPr>
          <a:xfrm>
            <a:off x="1173979" y="1803439"/>
            <a:ext cx="2790646" cy="1479086"/>
            <a:chOff x="7375688" y="1678126"/>
            <a:chExt cx="2790646" cy="1479086"/>
          </a:xfrm>
        </p:grpSpPr>
        <p:sp>
          <p:nvSpPr>
            <p:cNvPr id="42" name="矩形 41"/>
            <p:cNvSpPr/>
            <p:nvPr/>
          </p:nvSpPr>
          <p:spPr>
            <a:xfrm>
              <a:off x="7375688" y="2030750"/>
              <a:ext cx="2790646" cy="11264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3" name="矩形 42"/>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1173979" y="4042712"/>
            <a:ext cx="2790646" cy="1479086"/>
            <a:chOff x="7375688" y="1678126"/>
            <a:chExt cx="2790646" cy="1479086"/>
          </a:xfrm>
        </p:grpSpPr>
        <p:sp>
          <p:nvSpPr>
            <p:cNvPr id="45" name="矩形 44"/>
            <p:cNvSpPr/>
            <p:nvPr/>
          </p:nvSpPr>
          <p:spPr>
            <a:xfrm>
              <a:off x="7375688" y="2030750"/>
              <a:ext cx="2790646" cy="11264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6" name="矩形 45"/>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7" name="组合 46"/>
          <p:cNvGrpSpPr/>
          <p:nvPr/>
        </p:nvGrpSpPr>
        <p:grpSpPr>
          <a:xfrm>
            <a:off x="8157330" y="1803439"/>
            <a:ext cx="2790646" cy="1479086"/>
            <a:chOff x="7375688" y="1678126"/>
            <a:chExt cx="2790646" cy="1479086"/>
          </a:xfrm>
        </p:grpSpPr>
        <p:sp>
          <p:nvSpPr>
            <p:cNvPr id="48" name="矩形 47"/>
            <p:cNvSpPr/>
            <p:nvPr/>
          </p:nvSpPr>
          <p:spPr>
            <a:xfrm>
              <a:off x="7375688" y="2030750"/>
              <a:ext cx="2790646"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9" name="矩形 48"/>
            <p:cNvSpPr/>
            <p:nvPr/>
          </p:nvSpPr>
          <p:spPr>
            <a:xfrm>
              <a:off x="7375688"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0" name="组合 49"/>
          <p:cNvGrpSpPr/>
          <p:nvPr/>
        </p:nvGrpSpPr>
        <p:grpSpPr>
          <a:xfrm>
            <a:off x="8157330" y="4042712"/>
            <a:ext cx="2790646" cy="1479086"/>
            <a:chOff x="7375688" y="1678126"/>
            <a:chExt cx="2790646" cy="1479086"/>
          </a:xfrm>
        </p:grpSpPr>
        <p:sp>
          <p:nvSpPr>
            <p:cNvPr id="51" name="矩形 50"/>
            <p:cNvSpPr/>
            <p:nvPr/>
          </p:nvSpPr>
          <p:spPr>
            <a:xfrm>
              <a:off x="7375688" y="2030750"/>
              <a:ext cx="2790646"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2" name="矩形 51"/>
            <p:cNvSpPr/>
            <p:nvPr/>
          </p:nvSpPr>
          <p:spPr>
            <a:xfrm>
              <a:off x="7375688"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53" name="矩形 52"/>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55" name="组合 54"/>
          <p:cNvGrpSpPr/>
          <p:nvPr/>
        </p:nvGrpSpPr>
        <p:grpSpPr>
          <a:xfrm>
            <a:off x="464412" y="266700"/>
            <a:ext cx="428642" cy="428642"/>
            <a:chOff x="403991" y="266700"/>
            <a:chExt cx="428642" cy="428642"/>
          </a:xfrm>
        </p:grpSpPr>
        <p:sp>
          <p:nvSpPr>
            <p:cNvPr id="56" name="矩形 5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箭头: V 形 5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8" name="组合 57"/>
          <p:cNvGrpSpPr/>
          <p:nvPr/>
        </p:nvGrpSpPr>
        <p:grpSpPr>
          <a:xfrm flipH="1">
            <a:off x="11298947" y="266700"/>
            <a:ext cx="428642" cy="428642"/>
            <a:chOff x="403991" y="266700"/>
            <a:chExt cx="428642" cy="428642"/>
          </a:xfrm>
        </p:grpSpPr>
        <p:sp>
          <p:nvSpPr>
            <p:cNvPr id="59" name="矩形 58"/>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V 形 59"/>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55700" y="1643063"/>
            <a:ext cx="4292600" cy="4292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占位符 18"/>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l="15869" r="15869"/>
          <a:stretch>
            <a:fillRect/>
          </a:stretch>
        </p:blipFill>
        <p:spPr/>
      </p:pic>
      <p:sp>
        <p:nvSpPr>
          <p:cNvPr id="20" name="矩形 19"/>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22" name="组合 21"/>
          <p:cNvGrpSpPr/>
          <p:nvPr/>
        </p:nvGrpSpPr>
        <p:grpSpPr>
          <a:xfrm>
            <a:off x="464412" y="266700"/>
            <a:ext cx="428642" cy="428642"/>
            <a:chOff x="403991" y="266700"/>
            <a:chExt cx="428642" cy="428642"/>
          </a:xfrm>
        </p:grpSpPr>
        <p:sp>
          <p:nvSpPr>
            <p:cNvPr id="23" name="矩形 22"/>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V 形 23"/>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 name="组合 24"/>
          <p:cNvGrpSpPr/>
          <p:nvPr/>
        </p:nvGrpSpPr>
        <p:grpSpPr>
          <a:xfrm flipH="1">
            <a:off x="11298947" y="266700"/>
            <a:ext cx="428642" cy="428642"/>
            <a:chOff x="403991" y="266700"/>
            <a:chExt cx="428642" cy="428642"/>
          </a:xfrm>
        </p:grpSpPr>
        <p:sp>
          <p:nvSpPr>
            <p:cNvPr id="26" name="矩形 2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V 形 2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4" name="组合 33"/>
          <p:cNvGrpSpPr/>
          <p:nvPr/>
        </p:nvGrpSpPr>
        <p:grpSpPr>
          <a:xfrm>
            <a:off x="6273800" y="1356636"/>
            <a:ext cx="4940300" cy="1220554"/>
            <a:chOff x="6273800" y="1356636"/>
            <a:chExt cx="4940300" cy="1220554"/>
          </a:xfrm>
        </p:grpSpPr>
        <p:sp>
          <p:nvSpPr>
            <p:cNvPr id="4" name="椭圆 3"/>
            <p:cNvSpPr/>
            <p:nvPr/>
          </p:nvSpPr>
          <p:spPr>
            <a:xfrm>
              <a:off x="6273800" y="1541463"/>
              <a:ext cx="850900" cy="85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257505" y="1356636"/>
              <a:ext cx="3956595" cy="1220554"/>
              <a:chOff x="7692478" y="1678126"/>
              <a:chExt cx="3956595" cy="1220554"/>
            </a:xfrm>
          </p:grpSpPr>
          <p:sp>
            <p:nvSpPr>
              <p:cNvPr id="10" name="矩形 9"/>
              <p:cNvSpPr/>
              <p:nvPr/>
            </p:nvSpPr>
            <p:spPr>
              <a:xfrm>
                <a:off x="7692478" y="2030750"/>
                <a:ext cx="395659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1" name="矩形 10"/>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31" name="椭圆 27"/>
            <p:cNvSpPr/>
            <p:nvPr/>
          </p:nvSpPr>
          <p:spPr>
            <a:xfrm>
              <a:off x="6469550" y="1709260"/>
              <a:ext cx="459399" cy="51530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6273800" y="2969536"/>
            <a:ext cx="4940300" cy="1220554"/>
            <a:chOff x="6273800" y="2969536"/>
            <a:chExt cx="4940300" cy="1220554"/>
          </a:xfrm>
        </p:grpSpPr>
        <p:sp>
          <p:nvSpPr>
            <p:cNvPr id="5" name="椭圆 4"/>
            <p:cNvSpPr/>
            <p:nvPr/>
          </p:nvSpPr>
          <p:spPr>
            <a:xfrm>
              <a:off x="6273800" y="3154363"/>
              <a:ext cx="850900" cy="8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257505" y="2969536"/>
              <a:ext cx="3956595" cy="1220554"/>
              <a:chOff x="7692478" y="1678126"/>
              <a:chExt cx="3956595" cy="1220554"/>
            </a:xfrm>
          </p:grpSpPr>
          <p:sp>
            <p:nvSpPr>
              <p:cNvPr id="13" name="矩形 12"/>
              <p:cNvSpPr/>
              <p:nvPr/>
            </p:nvSpPr>
            <p:spPr>
              <a:xfrm>
                <a:off x="7692478" y="2030750"/>
                <a:ext cx="395659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4" name="矩形 13"/>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32" name="椭圆 28"/>
            <p:cNvSpPr/>
            <p:nvPr/>
          </p:nvSpPr>
          <p:spPr>
            <a:xfrm>
              <a:off x="6450238" y="3322160"/>
              <a:ext cx="498024" cy="51530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6273800" y="4582436"/>
            <a:ext cx="4940300" cy="1220554"/>
            <a:chOff x="6273800" y="4582436"/>
            <a:chExt cx="4940300" cy="1220554"/>
          </a:xfrm>
        </p:grpSpPr>
        <p:sp>
          <p:nvSpPr>
            <p:cNvPr id="6" name="椭圆 5"/>
            <p:cNvSpPr/>
            <p:nvPr/>
          </p:nvSpPr>
          <p:spPr>
            <a:xfrm>
              <a:off x="6273800" y="4767263"/>
              <a:ext cx="850900" cy="850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257505" y="4582436"/>
              <a:ext cx="3956595" cy="1220554"/>
              <a:chOff x="7692478" y="1678126"/>
              <a:chExt cx="3956595" cy="1220554"/>
            </a:xfrm>
          </p:grpSpPr>
          <p:sp>
            <p:nvSpPr>
              <p:cNvPr id="16" name="矩形 15"/>
              <p:cNvSpPr/>
              <p:nvPr/>
            </p:nvSpPr>
            <p:spPr>
              <a:xfrm>
                <a:off x="7692478" y="2030750"/>
                <a:ext cx="395659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7" name="矩形 16"/>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33" name="椭圆 29"/>
            <p:cNvSpPr/>
            <p:nvPr/>
          </p:nvSpPr>
          <p:spPr>
            <a:xfrm>
              <a:off x="6441597" y="5001590"/>
              <a:ext cx="515306" cy="38224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1+#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1+#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61690" y="2528408"/>
            <a:ext cx="2371251" cy="3221582"/>
            <a:chOff x="2861690" y="2528408"/>
            <a:chExt cx="2371251" cy="3221582"/>
          </a:xfrm>
        </p:grpSpPr>
        <p:sp>
          <p:nvSpPr>
            <p:cNvPr id="4" name="Freeform: Shape 49"/>
            <p:cNvSpPr/>
            <p:nvPr/>
          </p:nvSpPr>
          <p:spPr>
            <a:xfrm rot="1930024">
              <a:off x="3906425" y="2770071"/>
              <a:ext cx="865445" cy="2979919"/>
            </a:xfrm>
            <a:custGeom>
              <a:avLst/>
              <a:gdLst>
                <a:gd name="connsiteX0" fmla="*/ 0 w 741521"/>
                <a:gd name="connsiteY0" fmla="*/ 21162 h 2553223"/>
                <a:gd name="connsiteX1" fmla="*/ 33648 w 741521"/>
                <a:gd name="connsiteY1" fmla="*/ 0 h 2553223"/>
                <a:gd name="connsiteX2" fmla="*/ 140831 w 741521"/>
                <a:gd name="connsiteY2" fmla="*/ 75784 h 2553223"/>
                <a:gd name="connsiteX3" fmla="*/ 503703 w 741521"/>
                <a:gd name="connsiteY3" fmla="*/ 476320 h 2553223"/>
                <a:gd name="connsiteX4" fmla="*/ 147194 w 741521"/>
                <a:gd name="connsiteY4" fmla="*/ 2519771 h 2553223"/>
                <a:gd name="connsiteX5" fmla="*/ 99521 w 741521"/>
                <a:gd name="connsiteY5" fmla="*/ 2553223 h 2553223"/>
                <a:gd name="connsiteX6" fmla="*/ 80698 w 741521"/>
                <a:gd name="connsiteY6" fmla="*/ 2523295 h 2553223"/>
                <a:gd name="connsiteX7" fmla="*/ 125407 w 741521"/>
                <a:gd name="connsiteY7" fmla="*/ 2491922 h 2553223"/>
                <a:gd name="connsiteX8" fmla="*/ 473775 w 741521"/>
                <a:gd name="connsiteY8" fmla="*/ 495145 h 2553223"/>
                <a:gd name="connsiteX9" fmla="*/ 13871 w 741521"/>
                <a:gd name="connsiteY9" fmla="*/ 29290 h 2553223"/>
                <a:gd name="connsiteX10" fmla="*/ 0 w 741521"/>
                <a:gd name="connsiteY10" fmla="*/ 21162 h 255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521" h="2553223">
                  <a:moveTo>
                    <a:pt x="0" y="21162"/>
                  </a:moveTo>
                  <a:lnTo>
                    <a:pt x="33648" y="0"/>
                  </a:lnTo>
                  <a:lnTo>
                    <a:pt x="140831" y="75784"/>
                  </a:lnTo>
                  <a:cubicBezTo>
                    <a:pt x="280626" y="183919"/>
                    <a:pt x="404139" y="318013"/>
                    <a:pt x="503703" y="476320"/>
                  </a:cubicBezTo>
                  <a:cubicBezTo>
                    <a:pt x="930407" y="1154779"/>
                    <a:pt x="765745" y="2037098"/>
                    <a:pt x="147194" y="2519771"/>
                  </a:cubicBezTo>
                  <a:lnTo>
                    <a:pt x="99521" y="2553223"/>
                  </a:lnTo>
                  <a:lnTo>
                    <a:pt x="80698" y="2523295"/>
                  </a:lnTo>
                  <a:lnTo>
                    <a:pt x="125407" y="2491922"/>
                  </a:lnTo>
                  <a:cubicBezTo>
                    <a:pt x="729830" y="2020274"/>
                    <a:pt x="890732" y="1158106"/>
                    <a:pt x="473775" y="495145"/>
                  </a:cubicBezTo>
                  <a:cubicBezTo>
                    <a:pt x="352162" y="301780"/>
                    <a:pt x="193984" y="145384"/>
                    <a:pt x="13871" y="29290"/>
                  </a:cubicBezTo>
                  <a:lnTo>
                    <a:pt x="0" y="21162"/>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5" name="Oval 39"/>
            <p:cNvSpPr/>
            <p:nvPr/>
          </p:nvSpPr>
          <p:spPr>
            <a:xfrm>
              <a:off x="2861690" y="4987354"/>
              <a:ext cx="668276" cy="6682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6" name="Oval 40"/>
            <p:cNvSpPr/>
            <p:nvPr/>
          </p:nvSpPr>
          <p:spPr>
            <a:xfrm>
              <a:off x="4500187" y="2528408"/>
              <a:ext cx="668276" cy="6682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7" name="Oval 50"/>
            <p:cNvSpPr/>
            <p:nvPr/>
          </p:nvSpPr>
          <p:spPr>
            <a:xfrm>
              <a:off x="4564665" y="3615632"/>
              <a:ext cx="668276" cy="668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8" name="Oval 51"/>
            <p:cNvSpPr/>
            <p:nvPr/>
          </p:nvSpPr>
          <p:spPr>
            <a:xfrm>
              <a:off x="3977697" y="4585019"/>
              <a:ext cx="668276" cy="6682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nvGrpSpPr>
            <p:cNvPr id="9" name="Group 65"/>
            <p:cNvGrpSpPr/>
            <p:nvPr/>
          </p:nvGrpSpPr>
          <p:grpSpPr>
            <a:xfrm>
              <a:off x="4138399" y="4741678"/>
              <a:ext cx="346890" cy="354955"/>
              <a:chOff x="2308225" y="2935287"/>
              <a:chExt cx="273050" cy="279400"/>
            </a:xfrm>
            <a:solidFill>
              <a:schemeClr val="bg1"/>
            </a:solidFill>
          </p:grpSpPr>
          <p:sp>
            <p:nvSpPr>
              <p:cNvPr id="155" name="Freeform: Shape 66"/>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6" name="Freeform: Shape 67"/>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0" name="Group 68"/>
            <p:cNvGrpSpPr/>
            <p:nvPr/>
          </p:nvGrpSpPr>
          <p:grpSpPr>
            <a:xfrm>
              <a:off x="4660193" y="2715699"/>
              <a:ext cx="344873" cy="278319"/>
              <a:chOff x="2700338" y="2965449"/>
              <a:chExt cx="271462" cy="219075"/>
            </a:xfrm>
            <a:solidFill>
              <a:schemeClr val="bg1"/>
            </a:solidFill>
          </p:grpSpPr>
          <p:sp>
            <p:nvSpPr>
              <p:cNvPr id="151" name="Freeform: Shape 69"/>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2" name="Freeform: Shape 70"/>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3" name="Freeform: Shape 71"/>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4" name="Freeform: Shape 72"/>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11" name="Freeform: Shape 73"/>
            <p:cNvSpPr/>
            <p:nvPr/>
          </p:nvSpPr>
          <p:spPr bwMode="auto">
            <a:xfrm>
              <a:off x="4725358" y="3781370"/>
              <a:ext cx="346889" cy="336806"/>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 name="Freeform: Shape 74"/>
            <p:cNvSpPr/>
            <p:nvPr/>
          </p:nvSpPr>
          <p:spPr bwMode="auto">
            <a:xfrm>
              <a:off x="3022383" y="5108723"/>
              <a:ext cx="346889" cy="425544"/>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1" name="Group 47"/>
          <p:cNvGrpSpPr/>
          <p:nvPr/>
        </p:nvGrpSpPr>
        <p:grpSpPr>
          <a:xfrm>
            <a:off x="1143000" y="1828736"/>
            <a:ext cx="3140234" cy="3040773"/>
            <a:chOff x="1199450" y="1729727"/>
            <a:chExt cx="3924508" cy="3800206"/>
          </a:xfrm>
        </p:grpSpPr>
        <p:grpSp>
          <p:nvGrpSpPr>
            <p:cNvPr id="22" name="Group 48"/>
            <p:cNvGrpSpPr/>
            <p:nvPr/>
          </p:nvGrpSpPr>
          <p:grpSpPr>
            <a:xfrm>
              <a:off x="1199450" y="1729727"/>
              <a:ext cx="3924508" cy="3800206"/>
              <a:chOff x="7110091" y="1594497"/>
              <a:chExt cx="4544635" cy="4400684"/>
            </a:xfrm>
            <a:solidFill>
              <a:schemeClr val="tx2">
                <a:lumMod val="20000"/>
                <a:lumOff val="80000"/>
              </a:schemeClr>
            </a:solidFill>
          </p:grpSpPr>
          <p:sp>
            <p:nvSpPr>
              <p:cNvPr id="40" name="Freeform: Shape 89"/>
              <p:cNvSpPr/>
              <p:nvPr/>
            </p:nvSpPr>
            <p:spPr bwMode="auto">
              <a:xfrm>
                <a:off x="7846784" y="2420102"/>
                <a:ext cx="535161" cy="530080"/>
              </a:xfrm>
              <a:custGeom>
                <a:avLst/>
                <a:gdLst>
                  <a:gd name="T0" fmla="*/ 239 w 267"/>
                  <a:gd name="T1" fmla="*/ 134 h 265"/>
                  <a:gd name="T2" fmla="*/ 229 w 267"/>
                  <a:gd name="T3" fmla="*/ 88 h 265"/>
                  <a:gd name="T4" fmla="*/ 253 w 267"/>
                  <a:gd name="T5" fmla="*/ 76 h 265"/>
                  <a:gd name="T6" fmla="*/ 215 w 267"/>
                  <a:gd name="T7" fmla="*/ 30 h 265"/>
                  <a:gd name="T8" fmla="*/ 199 w 267"/>
                  <a:gd name="T9" fmla="*/ 51 h 265"/>
                  <a:gd name="T10" fmla="*/ 156 w 267"/>
                  <a:gd name="T11" fmla="*/ 31 h 265"/>
                  <a:gd name="T12" fmla="*/ 162 w 267"/>
                  <a:gd name="T13" fmla="*/ 5 h 265"/>
                  <a:gd name="T14" fmla="*/ 103 w 267"/>
                  <a:gd name="T15" fmla="*/ 5 h 265"/>
                  <a:gd name="T16" fmla="*/ 109 w 267"/>
                  <a:gd name="T17" fmla="*/ 31 h 265"/>
                  <a:gd name="T18" fmla="*/ 66 w 267"/>
                  <a:gd name="T19" fmla="*/ 52 h 265"/>
                  <a:gd name="T20" fmla="*/ 49 w 267"/>
                  <a:gd name="T21" fmla="*/ 31 h 265"/>
                  <a:gd name="T22" fmla="*/ 12 w 267"/>
                  <a:gd name="T23" fmla="*/ 77 h 265"/>
                  <a:gd name="T24" fmla="*/ 37 w 267"/>
                  <a:gd name="T25" fmla="*/ 89 h 265"/>
                  <a:gd name="T26" fmla="*/ 27 w 267"/>
                  <a:gd name="T27" fmla="*/ 135 h 265"/>
                  <a:gd name="T28" fmla="*/ 27 w 267"/>
                  <a:gd name="T29" fmla="*/ 135 h 265"/>
                  <a:gd name="T30" fmla="*/ 0 w 267"/>
                  <a:gd name="T31" fmla="*/ 135 h 265"/>
                  <a:gd name="T32" fmla="*/ 13 w 267"/>
                  <a:gd name="T33" fmla="*/ 193 h 265"/>
                  <a:gd name="T34" fmla="*/ 37 w 267"/>
                  <a:gd name="T35" fmla="*/ 181 h 265"/>
                  <a:gd name="T36" fmla="*/ 66 w 267"/>
                  <a:gd name="T37" fmla="*/ 218 h 265"/>
                  <a:gd name="T38" fmla="*/ 50 w 267"/>
                  <a:gd name="T39" fmla="*/ 239 h 265"/>
                  <a:gd name="T40" fmla="*/ 103 w 267"/>
                  <a:gd name="T41" fmla="*/ 265 h 265"/>
                  <a:gd name="T42" fmla="*/ 109 w 267"/>
                  <a:gd name="T43" fmla="*/ 239 h 265"/>
                  <a:gd name="T44" fmla="*/ 133 w 267"/>
                  <a:gd name="T45" fmla="*/ 241 h 265"/>
                  <a:gd name="T46" fmla="*/ 156 w 267"/>
                  <a:gd name="T47" fmla="*/ 239 h 265"/>
                  <a:gd name="T48" fmla="*/ 162 w 267"/>
                  <a:gd name="T49" fmla="*/ 265 h 265"/>
                  <a:gd name="T50" fmla="*/ 216 w 267"/>
                  <a:gd name="T51" fmla="*/ 239 h 265"/>
                  <a:gd name="T52" fmla="*/ 199 w 267"/>
                  <a:gd name="T53" fmla="*/ 218 h 265"/>
                  <a:gd name="T54" fmla="*/ 229 w 267"/>
                  <a:gd name="T55" fmla="*/ 181 h 265"/>
                  <a:gd name="T56" fmla="*/ 253 w 267"/>
                  <a:gd name="T57" fmla="*/ 193 h 265"/>
                  <a:gd name="T58" fmla="*/ 267 w 267"/>
                  <a:gd name="T59" fmla="*/ 135 h 265"/>
                  <a:gd name="T60" fmla="*/ 267 w 267"/>
                  <a:gd name="T61" fmla="*/ 134 h 265"/>
                  <a:gd name="T62" fmla="*/ 239 w 267"/>
                  <a:gd name="T63" fmla="*/ 134 h 265"/>
                  <a:gd name="T64" fmla="*/ 75 w 267"/>
                  <a:gd name="T65" fmla="*/ 135 h 265"/>
                  <a:gd name="T66" fmla="*/ 133 w 267"/>
                  <a:gd name="T67" fmla="*/ 77 h 265"/>
                  <a:gd name="T68" fmla="*/ 190 w 267"/>
                  <a:gd name="T69" fmla="*/ 135 h 265"/>
                  <a:gd name="T70" fmla="*/ 133 w 267"/>
                  <a:gd name="T71" fmla="*/ 192 h 265"/>
                  <a:gd name="T72" fmla="*/ 75 w 267"/>
                  <a:gd name="T73"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5">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1" name="Freeform: Shape 90"/>
              <p:cNvSpPr/>
              <p:nvPr/>
            </p:nvSpPr>
            <p:spPr bwMode="auto">
              <a:xfrm>
                <a:off x="10795251" y="3935827"/>
                <a:ext cx="573266" cy="138871"/>
              </a:xfrm>
              <a:custGeom>
                <a:avLst/>
                <a:gdLst>
                  <a:gd name="T0" fmla="*/ 677 w 677"/>
                  <a:gd name="T1" fmla="*/ 142 h 164"/>
                  <a:gd name="T2" fmla="*/ 672 w 677"/>
                  <a:gd name="T3" fmla="*/ 0 h 164"/>
                  <a:gd name="T4" fmla="*/ 0 w 677"/>
                  <a:gd name="T5" fmla="*/ 22 h 164"/>
                  <a:gd name="T6" fmla="*/ 5 w 677"/>
                  <a:gd name="T7" fmla="*/ 164 h 164"/>
                  <a:gd name="T8" fmla="*/ 677 w 677"/>
                  <a:gd name="T9" fmla="*/ 142 h 164"/>
                </a:gdLst>
                <a:ahLst/>
                <a:cxnLst>
                  <a:cxn ang="0">
                    <a:pos x="T0" y="T1"/>
                  </a:cxn>
                  <a:cxn ang="0">
                    <a:pos x="T2" y="T3"/>
                  </a:cxn>
                  <a:cxn ang="0">
                    <a:pos x="T4" y="T5"/>
                  </a:cxn>
                  <a:cxn ang="0">
                    <a:pos x="T6" y="T7"/>
                  </a:cxn>
                  <a:cxn ang="0">
                    <a:pos x="T8" y="T9"/>
                  </a:cxn>
                </a:cxnLst>
                <a:rect l="0" t="0" r="r" b="b"/>
                <a:pathLst>
                  <a:path w="677" h="164">
                    <a:moveTo>
                      <a:pt x="677" y="142"/>
                    </a:moveTo>
                    <a:lnTo>
                      <a:pt x="672" y="0"/>
                    </a:lnTo>
                    <a:lnTo>
                      <a:pt x="0" y="22"/>
                    </a:lnTo>
                    <a:lnTo>
                      <a:pt x="5" y="164"/>
                    </a:lnTo>
                    <a:lnTo>
                      <a:pt x="677" y="14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2" name="Freeform: Shape 91"/>
              <p:cNvSpPr/>
              <p:nvPr/>
            </p:nvSpPr>
            <p:spPr bwMode="auto">
              <a:xfrm>
                <a:off x="10801178" y="4112803"/>
                <a:ext cx="300605" cy="138024"/>
              </a:xfrm>
              <a:custGeom>
                <a:avLst/>
                <a:gdLst>
                  <a:gd name="T0" fmla="*/ 355 w 355"/>
                  <a:gd name="T1" fmla="*/ 151 h 163"/>
                  <a:gd name="T2" fmla="*/ 350 w 355"/>
                  <a:gd name="T3" fmla="*/ 0 h 163"/>
                  <a:gd name="T4" fmla="*/ 0 w 355"/>
                  <a:gd name="T5" fmla="*/ 11 h 163"/>
                  <a:gd name="T6" fmla="*/ 5 w 355"/>
                  <a:gd name="T7" fmla="*/ 163 h 163"/>
                  <a:gd name="T8" fmla="*/ 355 w 355"/>
                  <a:gd name="T9" fmla="*/ 151 h 163"/>
                </a:gdLst>
                <a:ahLst/>
                <a:cxnLst>
                  <a:cxn ang="0">
                    <a:pos x="T0" y="T1"/>
                  </a:cxn>
                  <a:cxn ang="0">
                    <a:pos x="T2" y="T3"/>
                  </a:cxn>
                  <a:cxn ang="0">
                    <a:pos x="T4" y="T5"/>
                  </a:cxn>
                  <a:cxn ang="0">
                    <a:pos x="T6" y="T7"/>
                  </a:cxn>
                  <a:cxn ang="0">
                    <a:pos x="T8" y="T9"/>
                  </a:cxn>
                </a:cxnLst>
                <a:rect l="0" t="0" r="r" b="b"/>
                <a:pathLst>
                  <a:path w="355" h="163">
                    <a:moveTo>
                      <a:pt x="355" y="151"/>
                    </a:moveTo>
                    <a:lnTo>
                      <a:pt x="350" y="0"/>
                    </a:lnTo>
                    <a:lnTo>
                      <a:pt x="0" y="11"/>
                    </a:lnTo>
                    <a:lnTo>
                      <a:pt x="5" y="163"/>
                    </a:lnTo>
                    <a:lnTo>
                      <a:pt x="355" y="151"/>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3" name="Freeform: Shape 92"/>
              <p:cNvSpPr/>
              <p:nvPr/>
            </p:nvSpPr>
            <p:spPr bwMode="auto">
              <a:xfrm>
                <a:off x="10807105" y="4284698"/>
                <a:ext cx="451330" cy="133790"/>
              </a:xfrm>
              <a:custGeom>
                <a:avLst/>
                <a:gdLst>
                  <a:gd name="T0" fmla="*/ 528 w 533"/>
                  <a:gd name="T1" fmla="*/ 0 h 158"/>
                  <a:gd name="T2" fmla="*/ 0 w 533"/>
                  <a:gd name="T3" fmla="*/ 17 h 158"/>
                  <a:gd name="T4" fmla="*/ 3 w 533"/>
                  <a:gd name="T5" fmla="*/ 158 h 158"/>
                  <a:gd name="T6" fmla="*/ 533 w 533"/>
                  <a:gd name="T7" fmla="*/ 142 h 158"/>
                  <a:gd name="T8" fmla="*/ 528 w 533"/>
                  <a:gd name="T9" fmla="*/ 0 h 158"/>
                </a:gdLst>
                <a:ahLst/>
                <a:cxnLst>
                  <a:cxn ang="0">
                    <a:pos x="T0" y="T1"/>
                  </a:cxn>
                  <a:cxn ang="0">
                    <a:pos x="T2" y="T3"/>
                  </a:cxn>
                  <a:cxn ang="0">
                    <a:pos x="T4" y="T5"/>
                  </a:cxn>
                  <a:cxn ang="0">
                    <a:pos x="T6" y="T7"/>
                  </a:cxn>
                  <a:cxn ang="0">
                    <a:pos x="T8" y="T9"/>
                  </a:cxn>
                </a:cxnLst>
                <a:rect l="0" t="0" r="r" b="b"/>
                <a:pathLst>
                  <a:path w="533" h="158">
                    <a:moveTo>
                      <a:pt x="528" y="0"/>
                    </a:moveTo>
                    <a:lnTo>
                      <a:pt x="0" y="17"/>
                    </a:lnTo>
                    <a:lnTo>
                      <a:pt x="3" y="158"/>
                    </a:lnTo>
                    <a:lnTo>
                      <a:pt x="533" y="142"/>
                    </a:lnTo>
                    <a:lnTo>
                      <a:pt x="528"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4" name="Freeform: Shape 93"/>
              <p:cNvSpPr/>
              <p:nvPr/>
            </p:nvSpPr>
            <p:spPr bwMode="auto">
              <a:xfrm>
                <a:off x="10727509" y="3807964"/>
                <a:ext cx="626613" cy="636774"/>
              </a:xfrm>
              <a:custGeom>
                <a:avLst/>
                <a:gdLst>
                  <a:gd name="T0" fmla="*/ 92 w 740"/>
                  <a:gd name="T1" fmla="*/ 523 h 752"/>
                  <a:gd name="T2" fmla="*/ 87 w 740"/>
                  <a:gd name="T3" fmla="*/ 371 h 752"/>
                  <a:gd name="T4" fmla="*/ 85 w 740"/>
                  <a:gd name="T5" fmla="*/ 315 h 752"/>
                  <a:gd name="T6" fmla="*/ 80 w 740"/>
                  <a:gd name="T7" fmla="*/ 173 h 752"/>
                  <a:gd name="T8" fmla="*/ 78 w 740"/>
                  <a:gd name="T9" fmla="*/ 97 h 752"/>
                  <a:gd name="T10" fmla="*/ 740 w 740"/>
                  <a:gd name="T11" fmla="*/ 76 h 752"/>
                  <a:gd name="T12" fmla="*/ 738 w 740"/>
                  <a:gd name="T13" fmla="*/ 0 h 752"/>
                  <a:gd name="T14" fmla="*/ 61 w 740"/>
                  <a:gd name="T15" fmla="*/ 21 h 752"/>
                  <a:gd name="T16" fmla="*/ 0 w 740"/>
                  <a:gd name="T17" fmla="*/ 24 h 752"/>
                  <a:gd name="T18" fmla="*/ 23 w 740"/>
                  <a:gd name="T19" fmla="*/ 752 h 752"/>
                  <a:gd name="T20" fmla="*/ 99 w 740"/>
                  <a:gd name="T21" fmla="*/ 750 h 752"/>
                  <a:gd name="T22" fmla="*/ 97 w 740"/>
                  <a:gd name="T23" fmla="*/ 721 h 752"/>
                  <a:gd name="T24" fmla="*/ 94 w 740"/>
                  <a:gd name="T25" fmla="*/ 580 h 752"/>
                  <a:gd name="T26" fmla="*/ 92 w 740"/>
                  <a:gd name="T27" fmla="*/ 5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0" h="752">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5" name="Freeform: Shape 94"/>
              <p:cNvSpPr/>
              <p:nvPr/>
            </p:nvSpPr>
            <p:spPr bwMode="auto">
              <a:xfrm>
                <a:off x="10118678" y="1817199"/>
                <a:ext cx="358185" cy="464032"/>
              </a:xfrm>
              <a:custGeom>
                <a:avLst/>
                <a:gdLst>
                  <a:gd name="T0" fmla="*/ 179 w 179"/>
                  <a:gd name="T1" fmla="*/ 134 h 232"/>
                  <a:gd name="T2" fmla="*/ 140 w 179"/>
                  <a:gd name="T3" fmla="*/ 119 h 232"/>
                  <a:gd name="T4" fmla="*/ 138 w 179"/>
                  <a:gd name="T5" fmla="*/ 24 h 232"/>
                  <a:gd name="T6" fmla="*/ 109 w 179"/>
                  <a:gd name="T7" fmla="*/ 31 h 232"/>
                  <a:gd name="T8" fmla="*/ 91 w 179"/>
                  <a:gd name="T9" fmla="*/ 95 h 232"/>
                  <a:gd name="T10" fmla="*/ 26 w 179"/>
                  <a:gd name="T11" fmla="*/ 90 h 232"/>
                  <a:gd name="T12" fmla="*/ 18 w 179"/>
                  <a:gd name="T13" fmla="*/ 120 h 232"/>
                  <a:gd name="T14" fmla="*/ 16 w 179"/>
                  <a:gd name="T15" fmla="*/ 152 h 232"/>
                  <a:gd name="T16" fmla="*/ 17 w 179"/>
                  <a:gd name="T17" fmla="*/ 185 h 232"/>
                  <a:gd name="T18" fmla="*/ 34 w 179"/>
                  <a:gd name="T19" fmla="*/ 219 h 232"/>
                  <a:gd name="T20" fmla="*/ 131 w 179"/>
                  <a:gd name="T21" fmla="*/ 211 h 232"/>
                  <a:gd name="T22" fmla="*/ 175 w 179"/>
                  <a:gd name="T23" fmla="*/ 207 h 232"/>
                  <a:gd name="T24" fmla="*/ 179 w 179"/>
                  <a:gd name="T25" fmla="*/ 13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32">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6" name="Freeform: Shape 95"/>
              <p:cNvSpPr/>
              <p:nvPr/>
            </p:nvSpPr>
            <p:spPr bwMode="auto">
              <a:xfrm>
                <a:off x="9439566" y="4957883"/>
                <a:ext cx="638467" cy="897580"/>
              </a:xfrm>
              <a:custGeom>
                <a:avLst/>
                <a:gdLst>
                  <a:gd name="T0" fmla="*/ 32 w 319"/>
                  <a:gd name="T1" fmla="*/ 250 h 448"/>
                  <a:gd name="T2" fmla="*/ 81 w 319"/>
                  <a:gd name="T3" fmla="*/ 416 h 448"/>
                  <a:gd name="T4" fmla="*/ 247 w 319"/>
                  <a:gd name="T5" fmla="*/ 365 h 448"/>
                  <a:gd name="T6" fmla="*/ 226 w 319"/>
                  <a:gd name="T7" fmla="*/ 222 h 448"/>
                  <a:gd name="T8" fmla="*/ 256 w 319"/>
                  <a:gd name="T9" fmla="*/ 173 h 448"/>
                  <a:gd name="T10" fmla="*/ 246 w 319"/>
                  <a:gd name="T11" fmla="*/ 117 h 448"/>
                  <a:gd name="T12" fmla="*/ 305 w 319"/>
                  <a:gd name="T13" fmla="*/ 79 h 448"/>
                  <a:gd name="T14" fmla="*/ 295 w 319"/>
                  <a:gd name="T15" fmla="*/ 12 h 448"/>
                  <a:gd name="T16" fmla="*/ 234 w 319"/>
                  <a:gd name="T17" fmla="*/ 46 h 448"/>
                  <a:gd name="T18" fmla="*/ 159 w 319"/>
                  <a:gd name="T19" fmla="*/ 188 h 448"/>
                  <a:gd name="T20" fmla="*/ 32 w 319"/>
                  <a:gd name="T21" fmla="*/ 250 h 448"/>
                  <a:gd name="T22" fmla="*/ 101 w 319"/>
                  <a:gd name="T23" fmla="*/ 376 h 448"/>
                  <a:gd name="T24" fmla="*/ 89 w 319"/>
                  <a:gd name="T25" fmla="*/ 336 h 448"/>
                  <a:gd name="T26" fmla="*/ 128 w 319"/>
                  <a:gd name="T27" fmla="*/ 324 h 448"/>
                  <a:gd name="T28" fmla="*/ 141 w 319"/>
                  <a:gd name="T29" fmla="*/ 364 h 448"/>
                  <a:gd name="T30" fmla="*/ 101 w 319"/>
                  <a:gd name="T31" fmla="*/ 3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448">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7" name="Freeform: Shape 96"/>
              <p:cNvSpPr/>
              <p:nvPr/>
            </p:nvSpPr>
            <p:spPr bwMode="auto">
              <a:xfrm>
                <a:off x="8698639" y="5166189"/>
                <a:ext cx="953467" cy="828992"/>
              </a:xfrm>
              <a:custGeom>
                <a:avLst/>
                <a:gdLst>
                  <a:gd name="T0" fmla="*/ 31 w 476"/>
                  <a:gd name="T1" fmla="*/ 202 h 414"/>
                  <a:gd name="T2" fmla="*/ 17 w 476"/>
                  <a:gd name="T3" fmla="*/ 127 h 414"/>
                  <a:gd name="T4" fmla="*/ 82 w 476"/>
                  <a:gd name="T5" fmla="*/ 31 h 414"/>
                  <a:gd name="T6" fmla="*/ 156 w 476"/>
                  <a:gd name="T7" fmla="*/ 16 h 414"/>
                  <a:gd name="T8" fmla="*/ 445 w 476"/>
                  <a:gd name="T9" fmla="*/ 212 h 414"/>
                  <a:gd name="T10" fmla="*/ 459 w 476"/>
                  <a:gd name="T11" fmla="*/ 287 h 414"/>
                  <a:gd name="T12" fmla="*/ 394 w 476"/>
                  <a:gd name="T13" fmla="*/ 383 h 414"/>
                  <a:gd name="T14" fmla="*/ 320 w 476"/>
                  <a:gd name="T15" fmla="*/ 398 h 414"/>
                  <a:gd name="T16" fmla="*/ 31 w 476"/>
                  <a:gd name="T17" fmla="*/ 20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14">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8" name="Freeform: Shape 97"/>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9" name="Freeform: Shape 98"/>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0" name="Freeform: Shape 99"/>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close/>
                    <a:moveTo>
                      <a:pt x="232" y="0"/>
                    </a:moveTo>
                    <a:lnTo>
                      <a:pt x="0" y="343"/>
                    </a:lnTo>
                    <a:lnTo>
                      <a:pt x="227" y="5"/>
                    </a:lnTo>
                    <a:lnTo>
                      <a:pt x="237" y="12"/>
                    </a:lnTo>
                    <a:lnTo>
                      <a:pt x="232" y="0"/>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1" name="Freeform: Shape 100"/>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moveTo>
                      <a:pt x="232" y="0"/>
                    </a:moveTo>
                    <a:lnTo>
                      <a:pt x="0" y="343"/>
                    </a:lnTo>
                    <a:lnTo>
                      <a:pt x="227" y="5"/>
                    </a:lnTo>
                    <a:lnTo>
                      <a:pt x="237" y="12"/>
                    </a:lnTo>
                    <a:lnTo>
                      <a:pt x="232" y="0"/>
                    </a:ln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2" name="Freeform: Shape 101"/>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3" name="Freeform: Shape 102"/>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4" name="Freeform: Shape 103"/>
              <p:cNvSpPr/>
              <p:nvPr/>
            </p:nvSpPr>
            <p:spPr bwMode="auto">
              <a:xfrm>
                <a:off x="8812953" y="5318609"/>
                <a:ext cx="113468" cy="113468"/>
              </a:xfrm>
              <a:custGeom>
                <a:avLst/>
                <a:gdLst>
                  <a:gd name="T0" fmla="*/ 43 w 57"/>
                  <a:gd name="T1" fmla="*/ 8 h 57"/>
                  <a:gd name="T2" fmla="*/ 50 w 57"/>
                  <a:gd name="T3" fmla="*/ 43 h 57"/>
                  <a:gd name="T4" fmla="*/ 15 w 57"/>
                  <a:gd name="T5" fmla="*/ 49 h 57"/>
                  <a:gd name="T6" fmla="*/ 8 w 57"/>
                  <a:gd name="T7" fmla="*/ 15 h 57"/>
                  <a:gd name="T8" fmla="*/ 43 w 57"/>
                  <a:gd name="T9" fmla="*/ 8 h 57"/>
                </a:gdLst>
                <a:ahLst/>
                <a:cxnLst>
                  <a:cxn ang="0">
                    <a:pos x="T0" y="T1"/>
                  </a:cxn>
                  <a:cxn ang="0">
                    <a:pos x="T2" y="T3"/>
                  </a:cxn>
                  <a:cxn ang="0">
                    <a:pos x="T4" y="T5"/>
                  </a:cxn>
                  <a:cxn ang="0">
                    <a:pos x="T6" y="T7"/>
                  </a:cxn>
                  <a:cxn ang="0">
                    <a:pos x="T8" y="T9"/>
                  </a:cxn>
                </a:cxnLst>
                <a:rect l="0" t="0" r="r" b="b"/>
                <a:pathLst>
                  <a:path w="57" h="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5" name="Freeform: Shape 104"/>
              <p:cNvSpPr/>
              <p:nvPr/>
            </p:nvSpPr>
            <p:spPr bwMode="auto">
              <a:xfrm>
                <a:off x="9419243" y="5700504"/>
                <a:ext cx="136331" cy="182903"/>
              </a:xfrm>
              <a:custGeom>
                <a:avLst/>
                <a:gdLst>
                  <a:gd name="T0" fmla="*/ 4 w 68"/>
                  <a:gd name="T1" fmla="*/ 88 h 91"/>
                  <a:gd name="T2" fmla="*/ 2 w 68"/>
                  <a:gd name="T3" fmla="*/ 78 h 91"/>
                  <a:gd name="T4" fmla="*/ 52 w 68"/>
                  <a:gd name="T5" fmla="*/ 4 h 91"/>
                  <a:gd name="T6" fmla="*/ 62 w 68"/>
                  <a:gd name="T7" fmla="*/ 2 h 91"/>
                  <a:gd name="T8" fmla="*/ 64 w 68"/>
                  <a:gd name="T9" fmla="*/ 3 h 91"/>
                  <a:gd name="T10" fmla="*/ 65 w 68"/>
                  <a:gd name="T11" fmla="*/ 13 h 91"/>
                  <a:gd name="T12" fmla="*/ 15 w 68"/>
                  <a:gd name="T13" fmla="*/ 87 h 91"/>
                  <a:gd name="T14" fmla="*/ 5 w 68"/>
                  <a:gd name="T15" fmla="*/ 89 h 91"/>
                  <a:gd name="T16" fmla="*/ 4 w 68"/>
                  <a:gd name="T1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1">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6" name="Freeform: Shape 105"/>
              <p:cNvSpPr/>
              <p:nvPr/>
            </p:nvSpPr>
            <p:spPr bwMode="auto">
              <a:xfrm>
                <a:off x="7919607" y="4603085"/>
                <a:ext cx="889112" cy="1019516"/>
              </a:xfrm>
              <a:custGeom>
                <a:avLst/>
                <a:gdLst>
                  <a:gd name="T0" fmla="*/ 52 w 444"/>
                  <a:gd name="T1" fmla="*/ 392 h 509"/>
                  <a:gd name="T2" fmla="*/ 248 w 444"/>
                  <a:gd name="T3" fmla="*/ 473 h 509"/>
                  <a:gd name="T4" fmla="*/ 245 w 444"/>
                  <a:gd name="T5" fmla="*/ 481 h 509"/>
                  <a:gd name="T6" fmla="*/ 238 w 444"/>
                  <a:gd name="T7" fmla="*/ 491 h 509"/>
                  <a:gd name="T8" fmla="*/ 280 w 444"/>
                  <a:gd name="T9" fmla="*/ 509 h 509"/>
                  <a:gd name="T10" fmla="*/ 444 w 444"/>
                  <a:gd name="T11" fmla="*/ 117 h 509"/>
                  <a:gd name="T12" fmla="*/ 163 w 444"/>
                  <a:gd name="T13" fmla="*/ 0 h 509"/>
                  <a:gd name="T14" fmla="*/ 0 w 444"/>
                  <a:gd name="T15" fmla="*/ 392 h 509"/>
                  <a:gd name="T16" fmla="*/ 46 w 444"/>
                  <a:gd name="T17" fmla="*/ 411 h 509"/>
                  <a:gd name="T18" fmla="*/ 49 w 444"/>
                  <a:gd name="T19" fmla="*/ 399 h 509"/>
                  <a:gd name="T20" fmla="*/ 52 w 444"/>
                  <a:gd name="T21" fmla="*/ 392 h 509"/>
                  <a:gd name="T22" fmla="*/ 182 w 444"/>
                  <a:gd name="T23" fmla="*/ 90 h 509"/>
                  <a:gd name="T24" fmla="*/ 374 w 444"/>
                  <a:gd name="T25" fmla="*/ 170 h 509"/>
                  <a:gd name="T26" fmla="*/ 371 w 444"/>
                  <a:gd name="T27" fmla="*/ 178 h 509"/>
                  <a:gd name="T28" fmla="*/ 179 w 444"/>
                  <a:gd name="T29" fmla="*/ 98 h 509"/>
                  <a:gd name="T30" fmla="*/ 182 w 444"/>
                  <a:gd name="T31" fmla="*/ 90 h 509"/>
                  <a:gd name="T32" fmla="*/ 168 w 444"/>
                  <a:gd name="T33" fmla="*/ 124 h 509"/>
                  <a:gd name="T34" fmla="*/ 360 w 444"/>
                  <a:gd name="T35" fmla="*/ 204 h 509"/>
                  <a:gd name="T36" fmla="*/ 357 w 444"/>
                  <a:gd name="T37" fmla="*/ 211 h 509"/>
                  <a:gd name="T38" fmla="*/ 165 w 444"/>
                  <a:gd name="T39" fmla="*/ 131 h 509"/>
                  <a:gd name="T40" fmla="*/ 168 w 444"/>
                  <a:gd name="T41" fmla="*/ 124 h 509"/>
                  <a:gd name="T42" fmla="*/ 152 w 444"/>
                  <a:gd name="T43" fmla="*/ 161 h 509"/>
                  <a:gd name="T44" fmla="*/ 344 w 444"/>
                  <a:gd name="T45" fmla="*/ 241 h 509"/>
                  <a:gd name="T46" fmla="*/ 341 w 444"/>
                  <a:gd name="T47" fmla="*/ 248 h 509"/>
                  <a:gd name="T48" fmla="*/ 149 w 444"/>
                  <a:gd name="T49" fmla="*/ 168 h 509"/>
                  <a:gd name="T50" fmla="*/ 152 w 444"/>
                  <a:gd name="T51" fmla="*/ 161 h 509"/>
                  <a:gd name="T52" fmla="*/ 139 w 444"/>
                  <a:gd name="T53" fmla="*/ 194 h 509"/>
                  <a:gd name="T54" fmla="*/ 331 w 444"/>
                  <a:gd name="T55" fmla="*/ 274 h 509"/>
                  <a:gd name="T56" fmla="*/ 328 w 444"/>
                  <a:gd name="T57" fmla="*/ 281 h 509"/>
                  <a:gd name="T58" fmla="*/ 136 w 444"/>
                  <a:gd name="T59" fmla="*/ 201 h 509"/>
                  <a:gd name="T60" fmla="*/ 139 w 444"/>
                  <a:gd name="T61" fmla="*/ 194 h 509"/>
                  <a:gd name="T62" fmla="*/ 125 w 444"/>
                  <a:gd name="T63" fmla="*/ 227 h 509"/>
                  <a:gd name="T64" fmla="*/ 317 w 444"/>
                  <a:gd name="T65" fmla="*/ 307 h 509"/>
                  <a:gd name="T66" fmla="*/ 314 w 444"/>
                  <a:gd name="T67" fmla="*/ 314 h 509"/>
                  <a:gd name="T68" fmla="*/ 122 w 444"/>
                  <a:gd name="T69" fmla="*/ 234 h 509"/>
                  <a:gd name="T70" fmla="*/ 125 w 444"/>
                  <a:gd name="T71" fmla="*/ 227 h 509"/>
                  <a:gd name="T72" fmla="*/ 111 w 444"/>
                  <a:gd name="T73" fmla="*/ 260 h 509"/>
                  <a:gd name="T74" fmla="*/ 303 w 444"/>
                  <a:gd name="T75" fmla="*/ 340 h 509"/>
                  <a:gd name="T76" fmla="*/ 300 w 444"/>
                  <a:gd name="T77" fmla="*/ 348 h 509"/>
                  <a:gd name="T78" fmla="*/ 108 w 444"/>
                  <a:gd name="T79" fmla="*/ 268 h 509"/>
                  <a:gd name="T80" fmla="*/ 111 w 444"/>
                  <a:gd name="T81" fmla="*/ 260 h 509"/>
                  <a:gd name="T82" fmla="*/ 97 w 444"/>
                  <a:gd name="T83" fmla="*/ 294 h 509"/>
                  <a:gd name="T84" fmla="*/ 289 w 444"/>
                  <a:gd name="T85" fmla="*/ 374 h 509"/>
                  <a:gd name="T86" fmla="*/ 286 w 444"/>
                  <a:gd name="T87" fmla="*/ 381 h 509"/>
                  <a:gd name="T88" fmla="*/ 94 w 444"/>
                  <a:gd name="T89" fmla="*/ 301 h 509"/>
                  <a:gd name="T90" fmla="*/ 97 w 444"/>
                  <a:gd name="T91" fmla="*/ 294 h 509"/>
                  <a:gd name="T92" fmla="*/ 83 w 444"/>
                  <a:gd name="T93" fmla="*/ 327 h 509"/>
                  <a:gd name="T94" fmla="*/ 275 w 444"/>
                  <a:gd name="T95" fmla="*/ 407 h 509"/>
                  <a:gd name="T96" fmla="*/ 272 w 444"/>
                  <a:gd name="T97" fmla="*/ 414 h 509"/>
                  <a:gd name="T98" fmla="*/ 80 w 444"/>
                  <a:gd name="T99" fmla="*/ 334 h 509"/>
                  <a:gd name="T100" fmla="*/ 83 w 444"/>
                  <a:gd name="T101" fmla="*/ 32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509">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57" name="Group 106"/>
              <p:cNvGrpSpPr/>
              <p:nvPr/>
            </p:nvGrpSpPr>
            <p:grpSpPr>
              <a:xfrm>
                <a:off x="7846784" y="4529415"/>
                <a:ext cx="1032217" cy="1167701"/>
                <a:chOff x="7846784" y="4529415"/>
                <a:chExt cx="1032217" cy="1167701"/>
              </a:xfrm>
              <a:grpFill/>
            </p:grpSpPr>
            <p:grpSp>
              <p:nvGrpSpPr>
                <p:cNvPr id="132" name="Group 181"/>
                <p:cNvGrpSpPr/>
                <p:nvPr/>
              </p:nvGrpSpPr>
              <p:grpSpPr>
                <a:xfrm>
                  <a:off x="7846784" y="4529415"/>
                  <a:ext cx="1032217" cy="1167701"/>
                  <a:chOff x="7846784" y="4529415"/>
                  <a:chExt cx="1032217" cy="1167701"/>
                </a:xfrm>
                <a:grpFill/>
              </p:grpSpPr>
              <p:sp>
                <p:nvSpPr>
                  <p:cNvPr id="135" name="Freeform: Shape 184"/>
                  <p:cNvSpPr/>
                  <p:nvPr/>
                </p:nvSpPr>
                <p:spPr bwMode="auto">
                  <a:xfrm>
                    <a:off x="7846784" y="4529415"/>
                    <a:ext cx="1032217" cy="1167701"/>
                  </a:xfrm>
                  <a:custGeom>
                    <a:avLst/>
                    <a:gdLst>
                      <a:gd name="T0" fmla="*/ 481 w 515"/>
                      <a:gd name="T1" fmla="*/ 116 h 583"/>
                      <a:gd name="T2" fmla="*/ 225 w 515"/>
                      <a:gd name="T3" fmla="*/ 9 h 583"/>
                      <a:gd name="T4" fmla="*/ 166 w 515"/>
                      <a:gd name="T5" fmla="*/ 34 h 583"/>
                      <a:gd name="T6" fmla="*/ 10 w 515"/>
                      <a:gd name="T7" fmla="*/ 408 h 583"/>
                      <a:gd name="T8" fmla="*/ 34 w 515"/>
                      <a:gd name="T9" fmla="*/ 467 h 583"/>
                      <a:gd name="T10" fmla="*/ 128 w 515"/>
                      <a:gd name="T11" fmla="*/ 506 h 583"/>
                      <a:gd name="T12" fmla="*/ 131 w 515"/>
                      <a:gd name="T13" fmla="*/ 503 h 583"/>
                      <a:gd name="T14" fmla="*/ 108 w 515"/>
                      <a:gd name="T15" fmla="*/ 493 h 583"/>
                      <a:gd name="T16" fmla="*/ 82 w 515"/>
                      <a:gd name="T17" fmla="*/ 448 h 583"/>
                      <a:gd name="T18" fmla="*/ 36 w 515"/>
                      <a:gd name="T19" fmla="*/ 429 h 583"/>
                      <a:gd name="T20" fmla="*/ 199 w 515"/>
                      <a:gd name="T21" fmla="*/ 37 h 583"/>
                      <a:gd name="T22" fmla="*/ 480 w 515"/>
                      <a:gd name="T23" fmla="*/ 154 h 583"/>
                      <a:gd name="T24" fmla="*/ 316 w 515"/>
                      <a:gd name="T25" fmla="*/ 546 h 583"/>
                      <a:gd name="T26" fmla="*/ 274 w 515"/>
                      <a:gd name="T27" fmla="*/ 528 h 583"/>
                      <a:gd name="T28" fmla="*/ 221 w 515"/>
                      <a:gd name="T29" fmla="*/ 540 h 583"/>
                      <a:gd name="T30" fmla="*/ 198 w 515"/>
                      <a:gd name="T31" fmla="*/ 531 h 583"/>
                      <a:gd name="T32" fmla="*/ 198 w 515"/>
                      <a:gd name="T33" fmla="*/ 535 h 583"/>
                      <a:gd name="T34" fmla="*/ 290 w 515"/>
                      <a:gd name="T35" fmla="*/ 574 h 583"/>
                      <a:gd name="T36" fmla="*/ 350 w 515"/>
                      <a:gd name="T37" fmla="*/ 549 h 583"/>
                      <a:gd name="T38" fmla="*/ 506 w 515"/>
                      <a:gd name="T39" fmla="*/ 175 h 583"/>
                      <a:gd name="T40" fmla="*/ 481 w 515"/>
                      <a:gd name="T41" fmla="*/ 1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83">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6" name="Freeform: Shape 185"/>
                  <p:cNvSpPr/>
                  <p:nvPr/>
                </p:nvSpPr>
                <p:spPr bwMode="auto">
                  <a:xfrm>
                    <a:off x="8005131" y="5388044"/>
                    <a:ext cx="410685" cy="304839"/>
                  </a:xfrm>
                  <a:custGeom>
                    <a:avLst/>
                    <a:gdLst>
                      <a:gd name="T0" fmla="*/ 142 w 205"/>
                      <a:gd name="T1" fmla="*/ 111 h 152"/>
                      <a:gd name="T2" fmla="*/ 195 w 205"/>
                      <a:gd name="T3" fmla="*/ 99 h 152"/>
                      <a:gd name="T4" fmla="*/ 202 w 205"/>
                      <a:gd name="T5" fmla="*/ 89 h 152"/>
                      <a:gd name="T6" fmla="*/ 205 w 205"/>
                      <a:gd name="T7" fmla="*/ 81 h 152"/>
                      <a:gd name="T8" fmla="*/ 9 w 205"/>
                      <a:gd name="T9" fmla="*/ 0 h 152"/>
                      <a:gd name="T10" fmla="*/ 6 w 205"/>
                      <a:gd name="T11" fmla="*/ 7 h 152"/>
                      <a:gd name="T12" fmla="*/ 3 w 205"/>
                      <a:gd name="T13" fmla="*/ 19 h 152"/>
                      <a:gd name="T14" fmla="*/ 29 w 205"/>
                      <a:gd name="T15" fmla="*/ 64 h 152"/>
                      <a:gd name="T16" fmla="*/ 52 w 205"/>
                      <a:gd name="T17" fmla="*/ 74 h 152"/>
                      <a:gd name="T18" fmla="*/ 49 w 205"/>
                      <a:gd name="T19" fmla="*/ 77 h 152"/>
                      <a:gd name="T20" fmla="*/ 41 w 205"/>
                      <a:gd name="T21" fmla="*/ 90 h 152"/>
                      <a:gd name="T22" fmla="*/ 63 w 205"/>
                      <a:gd name="T23" fmla="*/ 143 h 152"/>
                      <a:gd name="T24" fmla="*/ 116 w 205"/>
                      <a:gd name="T25" fmla="*/ 121 h 152"/>
                      <a:gd name="T26" fmla="*/ 119 w 205"/>
                      <a:gd name="T27" fmla="*/ 106 h 152"/>
                      <a:gd name="T28" fmla="*/ 119 w 205"/>
                      <a:gd name="T29" fmla="*/ 102 h 152"/>
                      <a:gd name="T30" fmla="*/ 142 w 205"/>
                      <a:gd name="T31"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52">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7" name="Freeform: Shape 186"/>
                  <p:cNvSpPr/>
                  <p:nvPr/>
                </p:nvSpPr>
                <p:spPr bwMode="auto">
                  <a:xfrm>
                    <a:off x="8079647" y="5258488"/>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8" name="Freeform: Shape 187"/>
                  <p:cNvSpPr/>
                  <p:nvPr/>
                </p:nvSpPr>
                <p:spPr bwMode="auto">
                  <a:xfrm>
                    <a:off x="8107591" y="5192439"/>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9" name="Freeform: Shape 188"/>
                  <p:cNvSpPr/>
                  <p:nvPr/>
                </p:nvSpPr>
                <p:spPr bwMode="auto">
                  <a:xfrm>
                    <a:off x="8135534" y="5123851"/>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40" name="Freeform: Shape 189"/>
                  <p:cNvSpPr/>
                  <p:nvPr/>
                </p:nvSpPr>
                <p:spPr bwMode="auto">
                  <a:xfrm>
                    <a:off x="8163478" y="5057802"/>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41" name="Freeform: Shape 190"/>
                  <p:cNvSpPr/>
                  <p:nvPr/>
                </p:nvSpPr>
                <p:spPr bwMode="auto">
                  <a:xfrm>
                    <a:off x="8191421" y="4991754"/>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42" name="Freeform: Shape 191"/>
                  <p:cNvSpPr/>
                  <p:nvPr/>
                </p:nvSpPr>
                <p:spPr bwMode="auto">
                  <a:xfrm>
                    <a:off x="8217671" y="4925706"/>
                    <a:ext cx="390363" cy="174435"/>
                  </a:xfrm>
                  <a:custGeom>
                    <a:avLst/>
                    <a:gdLst>
                      <a:gd name="T0" fmla="*/ 461 w 461"/>
                      <a:gd name="T1" fmla="*/ 189 h 206"/>
                      <a:gd name="T2" fmla="*/ 7 w 461"/>
                      <a:gd name="T3" fmla="*/ 0 h 206"/>
                      <a:gd name="T4" fmla="*/ 0 w 461"/>
                      <a:gd name="T5" fmla="*/ 16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6"/>
                        </a:lnTo>
                        <a:lnTo>
                          <a:pt x="454" y="206"/>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133" name="Freeform: Shape 182"/>
                <p:cNvSpPr/>
                <p:nvPr/>
              </p:nvSpPr>
              <p:spPr bwMode="auto">
                <a:xfrm>
                  <a:off x="8249849" y="4851189"/>
                  <a:ext cx="390363" cy="174435"/>
                </a:xfrm>
                <a:custGeom>
                  <a:avLst/>
                  <a:gdLst>
                    <a:gd name="T0" fmla="*/ 461 w 461"/>
                    <a:gd name="T1" fmla="*/ 190 h 206"/>
                    <a:gd name="T2" fmla="*/ 7 w 461"/>
                    <a:gd name="T3" fmla="*/ 0 h 206"/>
                    <a:gd name="T4" fmla="*/ 0 w 461"/>
                    <a:gd name="T5" fmla="*/ 17 h 206"/>
                    <a:gd name="T6" fmla="*/ 454 w 461"/>
                    <a:gd name="T7" fmla="*/ 206 h 206"/>
                    <a:gd name="T8" fmla="*/ 461 w 461"/>
                    <a:gd name="T9" fmla="*/ 190 h 206"/>
                  </a:gdLst>
                  <a:ahLst/>
                  <a:cxnLst>
                    <a:cxn ang="0">
                      <a:pos x="T0" y="T1"/>
                    </a:cxn>
                    <a:cxn ang="0">
                      <a:pos x="T2" y="T3"/>
                    </a:cxn>
                    <a:cxn ang="0">
                      <a:pos x="T4" y="T5"/>
                    </a:cxn>
                    <a:cxn ang="0">
                      <a:pos x="T6" y="T7"/>
                    </a:cxn>
                    <a:cxn ang="0">
                      <a:pos x="T8" y="T9"/>
                    </a:cxn>
                  </a:cxnLst>
                  <a:rect l="0" t="0" r="r" b="b"/>
                  <a:pathLst>
                    <a:path w="461" h="206">
                      <a:moveTo>
                        <a:pt x="461" y="190"/>
                      </a:moveTo>
                      <a:lnTo>
                        <a:pt x="7" y="0"/>
                      </a:lnTo>
                      <a:lnTo>
                        <a:pt x="0" y="17"/>
                      </a:lnTo>
                      <a:lnTo>
                        <a:pt x="454" y="206"/>
                      </a:lnTo>
                      <a:lnTo>
                        <a:pt x="461" y="19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4" name="Freeform: Shape 183"/>
                <p:cNvSpPr/>
                <p:nvPr/>
              </p:nvSpPr>
              <p:spPr bwMode="auto">
                <a:xfrm>
                  <a:off x="8277792" y="4783448"/>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58" name="Freeform: Shape 107"/>
              <p:cNvSpPr/>
              <p:nvPr/>
            </p:nvSpPr>
            <p:spPr bwMode="auto">
              <a:xfrm>
                <a:off x="8193961" y="1911190"/>
                <a:ext cx="931451" cy="629153"/>
              </a:xfrm>
              <a:custGeom>
                <a:avLst/>
                <a:gdLst>
                  <a:gd name="T0" fmla="*/ 380 w 465"/>
                  <a:gd name="T1" fmla="*/ 85 h 314"/>
                  <a:gd name="T2" fmla="*/ 332 w 465"/>
                  <a:gd name="T3" fmla="*/ 57 h 314"/>
                  <a:gd name="T4" fmla="*/ 316 w 465"/>
                  <a:gd name="T5" fmla="*/ 0 h 314"/>
                  <a:gd name="T6" fmla="*/ 292 w 465"/>
                  <a:gd name="T7" fmla="*/ 3 h 314"/>
                  <a:gd name="T8" fmla="*/ 295 w 465"/>
                  <a:gd name="T9" fmla="*/ 59 h 314"/>
                  <a:gd name="T10" fmla="*/ 218 w 465"/>
                  <a:gd name="T11" fmla="*/ 68 h 314"/>
                  <a:gd name="T12" fmla="*/ 206 w 465"/>
                  <a:gd name="T13" fmla="*/ 69 h 314"/>
                  <a:gd name="T14" fmla="*/ 131 w 465"/>
                  <a:gd name="T15" fmla="*/ 78 h 314"/>
                  <a:gd name="T16" fmla="*/ 120 w 465"/>
                  <a:gd name="T17" fmla="*/ 23 h 314"/>
                  <a:gd name="T18" fmla="*/ 96 w 465"/>
                  <a:gd name="T19" fmla="*/ 26 h 314"/>
                  <a:gd name="T20" fmla="*/ 94 w 465"/>
                  <a:gd name="T21" fmla="*/ 85 h 314"/>
                  <a:gd name="T22" fmla="*/ 54 w 465"/>
                  <a:gd name="T23" fmla="*/ 123 h 314"/>
                  <a:gd name="T24" fmla="*/ 12 w 465"/>
                  <a:gd name="T25" fmla="*/ 314 h 314"/>
                  <a:gd name="T26" fmla="*/ 232 w 465"/>
                  <a:gd name="T27" fmla="*/ 288 h 314"/>
                  <a:gd name="T28" fmla="*/ 244 w 465"/>
                  <a:gd name="T29" fmla="*/ 286 h 314"/>
                  <a:gd name="T30" fmla="*/ 465 w 465"/>
                  <a:gd name="T31" fmla="*/ 260 h 314"/>
                  <a:gd name="T32" fmla="*/ 380 w 465"/>
                  <a:gd name="T33" fmla="*/ 8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314">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9" name="Freeform: Shape 108"/>
              <p:cNvSpPr/>
              <p:nvPr/>
            </p:nvSpPr>
            <p:spPr bwMode="auto">
              <a:xfrm>
                <a:off x="8219365" y="2423489"/>
                <a:ext cx="913669" cy="154960"/>
              </a:xfrm>
              <a:custGeom>
                <a:avLst/>
                <a:gdLst>
                  <a:gd name="T0" fmla="*/ 1079 w 1079"/>
                  <a:gd name="T1" fmla="*/ 57 h 183"/>
                  <a:gd name="T2" fmla="*/ 7 w 1079"/>
                  <a:gd name="T3" fmla="*/ 183 h 183"/>
                  <a:gd name="T4" fmla="*/ 0 w 1079"/>
                  <a:gd name="T5" fmla="*/ 126 h 183"/>
                  <a:gd name="T6" fmla="*/ 1072 w 1079"/>
                  <a:gd name="T7" fmla="*/ 0 h 183"/>
                  <a:gd name="T8" fmla="*/ 1079 w 1079"/>
                  <a:gd name="T9" fmla="*/ 57 h 183"/>
                </a:gdLst>
                <a:ahLst/>
                <a:cxnLst>
                  <a:cxn ang="0">
                    <a:pos x="T0" y="T1"/>
                  </a:cxn>
                  <a:cxn ang="0">
                    <a:pos x="T2" y="T3"/>
                  </a:cxn>
                  <a:cxn ang="0">
                    <a:pos x="T4" y="T5"/>
                  </a:cxn>
                  <a:cxn ang="0">
                    <a:pos x="T6" y="T7"/>
                  </a:cxn>
                  <a:cxn ang="0">
                    <a:pos x="T8" y="T9"/>
                  </a:cxn>
                </a:cxnLst>
                <a:rect l="0" t="0" r="r" b="b"/>
                <a:pathLst>
                  <a:path w="1079" h="183">
                    <a:moveTo>
                      <a:pt x="1079" y="57"/>
                    </a:moveTo>
                    <a:lnTo>
                      <a:pt x="7" y="183"/>
                    </a:lnTo>
                    <a:lnTo>
                      <a:pt x="0" y="126"/>
                    </a:lnTo>
                    <a:lnTo>
                      <a:pt x="1072" y="0"/>
                    </a:lnTo>
                    <a:lnTo>
                      <a:pt x="1079" y="57"/>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0" name="Freeform: Shape 109"/>
              <p:cNvSpPr/>
              <p:nvPr/>
            </p:nvSpPr>
            <p:spPr bwMode="auto">
              <a:xfrm>
                <a:off x="8453921" y="2072924"/>
                <a:ext cx="382742" cy="385282"/>
              </a:xfrm>
              <a:custGeom>
                <a:avLst/>
                <a:gdLst>
                  <a:gd name="T0" fmla="*/ 5 w 191"/>
                  <a:gd name="T1" fmla="*/ 107 h 192"/>
                  <a:gd name="T2" fmla="*/ 85 w 191"/>
                  <a:gd name="T3" fmla="*/ 6 h 192"/>
                  <a:gd name="T4" fmla="*/ 185 w 191"/>
                  <a:gd name="T5" fmla="*/ 85 h 192"/>
                  <a:gd name="T6" fmla="*/ 106 w 191"/>
                  <a:gd name="T7" fmla="*/ 186 h 192"/>
                  <a:gd name="T8" fmla="*/ 5 w 191"/>
                  <a:gd name="T9" fmla="*/ 107 h 192"/>
                </a:gdLst>
                <a:ahLst/>
                <a:cxnLst>
                  <a:cxn ang="0">
                    <a:pos x="T0" y="T1"/>
                  </a:cxn>
                  <a:cxn ang="0">
                    <a:pos x="T2" y="T3"/>
                  </a:cxn>
                  <a:cxn ang="0">
                    <a:pos x="T4" y="T5"/>
                  </a:cxn>
                  <a:cxn ang="0">
                    <a:pos x="T6" y="T7"/>
                  </a:cxn>
                  <a:cxn ang="0">
                    <a:pos x="T8" y="T9"/>
                  </a:cxn>
                </a:cxnLst>
                <a:rect l="0" t="0" r="r" b="b"/>
                <a:pathLst>
                  <a:path w="191" h="192">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1" name="Freeform: Shape 110"/>
              <p:cNvSpPr/>
              <p:nvPr/>
            </p:nvSpPr>
            <p:spPr bwMode="auto">
              <a:xfrm>
                <a:off x="8477631" y="2100868"/>
                <a:ext cx="332782" cy="326855"/>
              </a:xfrm>
              <a:custGeom>
                <a:avLst/>
                <a:gdLst>
                  <a:gd name="T0" fmla="*/ 60 w 166"/>
                  <a:gd name="T1" fmla="*/ 151 h 163"/>
                  <a:gd name="T2" fmla="*/ 79 w 166"/>
                  <a:gd name="T3" fmla="*/ 155 h 163"/>
                  <a:gd name="T4" fmla="*/ 67 w 166"/>
                  <a:gd name="T5" fmla="*/ 163 h 163"/>
                  <a:gd name="T6" fmla="*/ 110 w 166"/>
                  <a:gd name="T7" fmla="*/ 139 h 163"/>
                  <a:gd name="T8" fmla="*/ 118 w 166"/>
                  <a:gd name="T9" fmla="*/ 157 h 163"/>
                  <a:gd name="T10" fmla="*/ 105 w 166"/>
                  <a:gd name="T11" fmla="*/ 152 h 163"/>
                  <a:gd name="T12" fmla="*/ 23 w 166"/>
                  <a:gd name="T13" fmla="*/ 124 h 163"/>
                  <a:gd name="T14" fmla="*/ 37 w 166"/>
                  <a:gd name="T15" fmla="*/ 139 h 163"/>
                  <a:gd name="T16" fmla="*/ 23 w 166"/>
                  <a:gd name="T17" fmla="*/ 138 h 163"/>
                  <a:gd name="T18" fmla="*/ 138 w 166"/>
                  <a:gd name="T19" fmla="*/ 112 h 163"/>
                  <a:gd name="T20" fmla="*/ 155 w 166"/>
                  <a:gd name="T21" fmla="*/ 122 h 163"/>
                  <a:gd name="T22" fmla="*/ 142 w 166"/>
                  <a:gd name="T23" fmla="*/ 126 h 163"/>
                  <a:gd name="T24" fmla="*/ 0 w 166"/>
                  <a:gd name="T25" fmla="*/ 92 h 163"/>
                  <a:gd name="T26" fmla="*/ 10 w 166"/>
                  <a:gd name="T27" fmla="*/ 81 h 163"/>
                  <a:gd name="T28" fmla="*/ 21 w 166"/>
                  <a:gd name="T29" fmla="*/ 90 h 163"/>
                  <a:gd name="T30" fmla="*/ 11 w 166"/>
                  <a:gd name="T31" fmla="*/ 101 h 163"/>
                  <a:gd name="T32" fmla="*/ 146 w 166"/>
                  <a:gd name="T33" fmla="*/ 75 h 163"/>
                  <a:gd name="T34" fmla="*/ 165 w 166"/>
                  <a:gd name="T35" fmla="*/ 72 h 163"/>
                  <a:gd name="T36" fmla="*/ 155 w 166"/>
                  <a:gd name="T37" fmla="*/ 83 h 163"/>
                  <a:gd name="T38" fmla="*/ 15 w 166"/>
                  <a:gd name="T39" fmla="*/ 55 h 163"/>
                  <a:gd name="T40" fmla="*/ 25 w 166"/>
                  <a:gd name="T41" fmla="*/ 38 h 163"/>
                  <a:gd name="T42" fmla="*/ 20 w 166"/>
                  <a:gd name="T43" fmla="*/ 57 h 163"/>
                  <a:gd name="T44" fmla="*/ 129 w 166"/>
                  <a:gd name="T45" fmla="*/ 40 h 163"/>
                  <a:gd name="T46" fmla="*/ 144 w 166"/>
                  <a:gd name="T47" fmla="*/ 26 h 163"/>
                  <a:gd name="T48" fmla="*/ 137 w 166"/>
                  <a:gd name="T49" fmla="*/ 43 h 163"/>
                  <a:gd name="T50" fmla="*/ 44 w 166"/>
                  <a:gd name="T51" fmla="*/ 20 h 163"/>
                  <a:gd name="T52" fmla="*/ 62 w 166"/>
                  <a:gd name="T53" fmla="*/ 12 h 163"/>
                  <a:gd name="T54" fmla="*/ 57 w 166"/>
                  <a:gd name="T55" fmla="*/ 25 h 163"/>
                  <a:gd name="T56" fmla="*/ 44 w 166"/>
                  <a:gd name="T57" fmla="*/ 20 h 163"/>
                  <a:gd name="T58" fmla="*/ 96 w 166"/>
                  <a:gd name="T59" fmla="*/ 21 h 163"/>
                  <a:gd name="T60" fmla="*/ 100 w 166"/>
                  <a:gd name="T61" fmla="*/ 1 h 163"/>
                  <a:gd name="T62" fmla="*/ 98 w 166"/>
                  <a:gd name="T6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3">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2" name="Freeform: Shape 111"/>
              <p:cNvSpPr/>
              <p:nvPr/>
            </p:nvSpPr>
            <p:spPr bwMode="auto">
              <a:xfrm>
                <a:off x="8525897" y="2147440"/>
                <a:ext cx="238790" cy="236250"/>
              </a:xfrm>
              <a:custGeom>
                <a:avLst/>
                <a:gdLst>
                  <a:gd name="T0" fmla="*/ 4 w 119"/>
                  <a:gd name="T1" fmla="*/ 66 h 118"/>
                  <a:gd name="T2" fmla="*/ 53 w 119"/>
                  <a:gd name="T3" fmla="*/ 3 h 118"/>
                  <a:gd name="T4" fmla="*/ 115 w 119"/>
                  <a:gd name="T5" fmla="*/ 53 h 118"/>
                  <a:gd name="T6" fmla="*/ 66 w 119"/>
                  <a:gd name="T7" fmla="*/ 115 h 118"/>
                  <a:gd name="T8" fmla="*/ 4 w 119"/>
                  <a:gd name="T9" fmla="*/ 66 h 118"/>
                </a:gdLst>
                <a:ahLst/>
                <a:cxnLst>
                  <a:cxn ang="0">
                    <a:pos x="T0" y="T1"/>
                  </a:cxn>
                  <a:cxn ang="0">
                    <a:pos x="T2" y="T3"/>
                  </a:cxn>
                  <a:cxn ang="0">
                    <a:pos x="T4" y="T5"/>
                  </a:cxn>
                  <a:cxn ang="0">
                    <a:pos x="T6" y="T7"/>
                  </a:cxn>
                  <a:cxn ang="0">
                    <a:pos x="T8" y="T9"/>
                  </a:cxn>
                </a:cxnLst>
                <a:rect l="0" t="0" r="r" b="b"/>
                <a:pathLst>
                  <a:path w="119" h="118">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3" name="Freeform: Shape 112"/>
              <p:cNvSpPr/>
              <p:nvPr/>
            </p:nvSpPr>
            <p:spPr bwMode="auto">
              <a:xfrm>
                <a:off x="8121139" y="1773166"/>
                <a:ext cx="975483" cy="321774"/>
              </a:xfrm>
              <a:custGeom>
                <a:avLst/>
                <a:gdLst>
                  <a:gd name="T0" fmla="*/ 118 w 487"/>
                  <a:gd name="T1" fmla="*/ 149 h 161"/>
                  <a:gd name="T2" fmla="*/ 112 w 487"/>
                  <a:gd name="T3" fmla="*/ 98 h 161"/>
                  <a:gd name="T4" fmla="*/ 377 w 487"/>
                  <a:gd name="T5" fmla="*/ 67 h 161"/>
                  <a:gd name="T6" fmla="*/ 383 w 487"/>
                  <a:gd name="T7" fmla="*/ 118 h 161"/>
                  <a:gd name="T8" fmla="*/ 487 w 487"/>
                  <a:gd name="T9" fmla="*/ 105 h 161"/>
                  <a:gd name="T10" fmla="*/ 486 w 487"/>
                  <a:gd name="T11" fmla="*/ 87 h 161"/>
                  <a:gd name="T12" fmla="*/ 384 w 487"/>
                  <a:gd name="T13" fmla="*/ 6 h 161"/>
                  <a:gd name="T14" fmla="*/ 86 w 487"/>
                  <a:gd name="T15" fmla="*/ 41 h 161"/>
                  <a:gd name="T16" fmla="*/ 6 w 487"/>
                  <a:gd name="T17" fmla="*/ 143 h 161"/>
                  <a:gd name="T18" fmla="*/ 10 w 487"/>
                  <a:gd name="T19" fmla="*/ 161 h 161"/>
                  <a:gd name="T20" fmla="*/ 118 w 487"/>
                  <a:gd name="T2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61">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4" name="Freeform: Shape 113"/>
              <p:cNvSpPr/>
              <p:nvPr/>
            </p:nvSpPr>
            <p:spPr bwMode="auto">
              <a:xfrm>
                <a:off x="8131300" y="2012803"/>
                <a:ext cx="226935" cy="82137"/>
              </a:xfrm>
              <a:custGeom>
                <a:avLst/>
                <a:gdLst>
                  <a:gd name="T0" fmla="*/ 0 w 113"/>
                  <a:gd name="T1" fmla="*/ 12 h 41"/>
                  <a:gd name="T2" fmla="*/ 1 w 113"/>
                  <a:gd name="T3" fmla="*/ 23 h 41"/>
                  <a:gd name="T4" fmla="*/ 5 w 113"/>
                  <a:gd name="T5" fmla="*/ 41 h 41"/>
                  <a:gd name="T6" fmla="*/ 113 w 113"/>
                  <a:gd name="T7" fmla="*/ 29 h 41"/>
                  <a:gd name="T8" fmla="*/ 109 w 113"/>
                  <a:gd name="T9" fmla="*/ 0 h 41"/>
                  <a:gd name="T10" fmla="*/ 0 w 113"/>
                  <a:gd name="T11" fmla="*/ 12 h 41"/>
                </a:gdLst>
                <a:ahLst/>
                <a:cxnLst>
                  <a:cxn ang="0">
                    <a:pos x="T0" y="T1"/>
                  </a:cxn>
                  <a:cxn ang="0">
                    <a:pos x="T2" y="T3"/>
                  </a:cxn>
                  <a:cxn ang="0">
                    <a:pos x="T4" y="T5"/>
                  </a:cxn>
                  <a:cxn ang="0">
                    <a:pos x="T6" y="T7"/>
                  </a:cxn>
                  <a:cxn ang="0">
                    <a:pos x="T8" y="T9"/>
                  </a:cxn>
                  <a:cxn ang="0">
                    <a:pos x="T10" y="T11"/>
                  </a:cxn>
                </a:cxnLst>
                <a:rect l="0" t="0" r="r" b="b"/>
                <a:pathLst>
                  <a:path w="113" h="41">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5" name="Freeform: Shape 114"/>
              <p:cNvSpPr/>
              <p:nvPr/>
            </p:nvSpPr>
            <p:spPr bwMode="auto">
              <a:xfrm>
                <a:off x="8880695" y="1924739"/>
                <a:ext cx="215927" cy="84677"/>
              </a:xfrm>
              <a:custGeom>
                <a:avLst/>
                <a:gdLst>
                  <a:gd name="T0" fmla="*/ 0 w 108"/>
                  <a:gd name="T1" fmla="*/ 13 h 42"/>
                  <a:gd name="T2" fmla="*/ 4 w 108"/>
                  <a:gd name="T3" fmla="*/ 42 h 42"/>
                  <a:gd name="T4" fmla="*/ 108 w 108"/>
                  <a:gd name="T5" fmla="*/ 29 h 42"/>
                  <a:gd name="T6" fmla="*/ 107 w 108"/>
                  <a:gd name="T7" fmla="*/ 11 h 42"/>
                  <a:gd name="T8" fmla="*/ 106 w 108"/>
                  <a:gd name="T9" fmla="*/ 0 h 42"/>
                  <a:gd name="T10" fmla="*/ 0 w 108"/>
                  <a:gd name="T11" fmla="*/ 13 h 42"/>
                </a:gdLst>
                <a:ahLst/>
                <a:cxnLst>
                  <a:cxn ang="0">
                    <a:pos x="T0" y="T1"/>
                  </a:cxn>
                  <a:cxn ang="0">
                    <a:pos x="T2" y="T3"/>
                  </a:cxn>
                  <a:cxn ang="0">
                    <a:pos x="T4" y="T5"/>
                  </a:cxn>
                  <a:cxn ang="0">
                    <a:pos x="T6" y="T7"/>
                  </a:cxn>
                  <a:cxn ang="0">
                    <a:pos x="T8" y="T9"/>
                  </a:cxn>
                  <a:cxn ang="0">
                    <a:pos x="T10" y="T11"/>
                  </a:cxn>
                </a:cxnLst>
                <a:rect l="0" t="0" r="r" b="b"/>
                <a:pathLst>
                  <a:path w="108" h="42">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6" name="Freeform: Shape 115"/>
              <p:cNvSpPr/>
              <p:nvPr/>
            </p:nvSpPr>
            <p:spPr bwMode="auto">
              <a:xfrm>
                <a:off x="10869767" y="4669133"/>
                <a:ext cx="538548" cy="258266"/>
              </a:xfrm>
              <a:custGeom>
                <a:avLst/>
                <a:gdLst>
                  <a:gd name="T0" fmla="*/ 264 w 269"/>
                  <a:gd name="T1" fmla="*/ 129 h 129"/>
                  <a:gd name="T2" fmla="*/ 267 w 269"/>
                  <a:gd name="T3" fmla="*/ 120 h 129"/>
                  <a:gd name="T4" fmla="*/ 266 w 269"/>
                  <a:gd name="T5" fmla="*/ 95 h 129"/>
                  <a:gd name="T6" fmla="*/ 261 w 269"/>
                  <a:gd name="T7" fmla="*/ 82 h 129"/>
                  <a:gd name="T8" fmla="*/ 251 w 269"/>
                  <a:gd name="T9" fmla="*/ 70 h 129"/>
                  <a:gd name="T10" fmla="*/ 210 w 269"/>
                  <a:gd name="T11" fmla="*/ 56 h 129"/>
                  <a:gd name="T12" fmla="*/ 167 w 269"/>
                  <a:gd name="T13" fmla="*/ 23 h 129"/>
                  <a:gd name="T14" fmla="*/ 155 w 269"/>
                  <a:gd name="T15" fmla="*/ 25 h 129"/>
                  <a:gd name="T16" fmla="*/ 146 w 269"/>
                  <a:gd name="T17" fmla="*/ 13 h 129"/>
                  <a:gd name="T18" fmla="*/ 136 w 269"/>
                  <a:gd name="T19" fmla="*/ 6 h 129"/>
                  <a:gd name="T20" fmla="*/ 113 w 269"/>
                  <a:gd name="T21" fmla="*/ 0 h 129"/>
                  <a:gd name="T22" fmla="*/ 80 w 269"/>
                  <a:gd name="T23" fmla="*/ 15 h 129"/>
                  <a:gd name="T24" fmla="*/ 67 w 269"/>
                  <a:gd name="T25" fmla="*/ 48 h 129"/>
                  <a:gd name="T26" fmla="*/ 68 w 269"/>
                  <a:gd name="T27" fmla="*/ 58 h 129"/>
                  <a:gd name="T28" fmla="*/ 65 w 269"/>
                  <a:gd name="T29" fmla="*/ 57 h 129"/>
                  <a:gd name="T30" fmla="*/ 36 w 269"/>
                  <a:gd name="T31" fmla="*/ 89 h 129"/>
                  <a:gd name="T32" fmla="*/ 17 w 269"/>
                  <a:gd name="T33" fmla="*/ 98 h 129"/>
                  <a:gd name="T34" fmla="*/ 0 w 269"/>
                  <a:gd name="T35" fmla="*/ 125 h 129"/>
                  <a:gd name="T36" fmla="*/ 264 w 2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2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7" name="Freeform: Shape 116"/>
              <p:cNvSpPr/>
              <p:nvPr/>
            </p:nvSpPr>
            <p:spPr bwMode="auto">
              <a:xfrm>
                <a:off x="9697832" y="5260181"/>
                <a:ext cx="398830" cy="398831"/>
              </a:xfrm>
              <a:custGeom>
                <a:avLst/>
                <a:gdLst>
                  <a:gd name="T0" fmla="*/ 127 w 199"/>
                  <a:gd name="T1" fmla="*/ 183 h 199"/>
                  <a:gd name="T2" fmla="*/ 15 w 199"/>
                  <a:gd name="T3" fmla="*/ 127 h 199"/>
                  <a:gd name="T4" fmla="*/ 71 w 199"/>
                  <a:gd name="T5" fmla="*/ 15 h 199"/>
                  <a:gd name="T6" fmla="*/ 183 w 199"/>
                  <a:gd name="T7" fmla="*/ 71 h 199"/>
                  <a:gd name="T8" fmla="*/ 127 w 199"/>
                  <a:gd name="T9" fmla="*/ 183 h 199"/>
                  <a:gd name="T10" fmla="*/ 76 w 199"/>
                  <a:gd name="T11" fmla="*/ 32 h 199"/>
                  <a:gd name="T12" fmla="*/ 32 w 199"/>
                  <a:gd name="T13" fmla="*/ 122 h 199"/>
                  <a:gd name="T14" fmla="*/ 122 w 199"/>
                  <a:gd name="T15" fmla="*/ 167 h 199"/>
                  <a:gd name="T16" fmla="*/ 166 w 199"/>
                  <a:gd name="T17" fmla="*/ 77 h 199"/>
                  <a:gd name="T18" fmla="*/ 76 w 199"/>
                  <a:gd name="T1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8" name="Freeform: Shape 117"/>
              <p:cNvSpPr/>
              <p:nvPr/>
            </p:nvSpPr>
            <p:spPr bwMode="auto">
              <a:xfrm>
                <a:off x="9800291" y="5354173"/>
                <a:ext cx="202379" cy="204073"/>
              </a:xfrm>
              <a:custGeom>
                <a:avLst/>
                <a:gdLst>
                  <a:gd name="T0" fmla="*/ 88 w 101"/>
                  <a:gd name="T1" fmla="*/ 28 h 102"/>
                  <a:gd name="T2" fmla="*/ 56 w 101"/>
                  <a:gd name="T3" fmla="*/ 39 h 102"/>
                  <a:gd name="T4" fmla="*/ 45 w 101"/>
                  <a:gd name="T5" fmla="*/ 8 h 102"/>
                  <a:gd name="T6" fmla="*/ 33 w 101"/>
                  <a:gd name="T7" fmla="*/ 2 h 102"/>
                  <a:gd name="T8" fmla="*/ 27 w 101"/>
                  <a:gd name="T9" fmla="*/ 14 h 102"/>
                  <a:gd name="T10" fmla="*/ 37 w 101"/>
                  <a:gd name="T11" fmla="*/ 45 h 102"/>
                  <a:gd name="T12" fmla="*/ 7 w 101"/>
                  <a:gd name="T13" fmla="*/ 55 h 102"/>
                  <a:gd name="T14" fmla="*/ 1 w 101"/>
                  <a:gd name="T15" fmla="*/ 67 h 102"/>
                  <a:gd name="T16" fmla="*/ 13 w 101"/>
                  <a:gd name="T17" fmla="*/ 73 h 102"/>
                  <a:gd name="T18" fmla="*/ 44 w 101"/>
                  <a:gd name="T19" fmla="*/ 63 h 102"/>
                  <a:gd name="T20" fmla="*/ 54 w 101"/>
                  <a:gd name="T21" fmla="*/ 94 h 102"/>
                  <a:gd name="T22" fmla="*/ 66 w 101"/>
                  <a:gd name="T23" fmla="*/ 100 h 102"/>
                  <a:gd name="T24" fmla="*/ 72 w 101"/>
                  <a:gd name="T25" fmla="*/ 88 h 102"/>
                  <a:gd name="T26" fmla="*/ 62 w 101"/>
                  <a:gd name="T27" fmla="*/ 57 h 102"/>
                  <a:gd name="T28" fmla="*/ 94 w 101"/>
                  <a:gd name="T29" fmla="*/ 46 h 102"/>
                  <a:gd name="T30" fmla="*/ 100 w 101"/>
                  <a:gd name="T31" fmla="*/ 34 h 102"/>
                  <a:gd name="T32" fmla="*/ 88 w 101"/>
                  <a:gd name="T3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9" name="Freeform: Shape 118"/>
              <p:cNvSpPr/>
              <p:nvPr/>
            </p:nvSpPr>
            <p:spPr bwMode="auto">
              <a:xfrm>
                <a:off x="10557307" y="4651351"/>
                <a:ext cx="446250" cy="796814"/>
              </a:xfrm>
              <a:custGeom>
                <a:avLst/>
                <a:gdLst>
                  <a:gd name="T0" fmla="*/ 163 w 223"/>
                  <a:gd name="T1" fmla="*/ 0 h 398"/>
                  <a:gd name="T2" fmla="*/ 163 w 223"/>
                  <a:gd name="T3" fmla="*/ 2 h 398"/>
                  <a:gd name="T4" fmla="*/ 163 w 223"/>
                  <a:gd name="T5" fmla="*/ 3 h 398"/>
                  <a:gd name="T6" fmla="*/ 162 w 223"/>
                  <a:gd name="T7" fmla="*/ 4 h 398"/>
                  <a:gd name="T8" fmla="*/ 162 w 223"/>
                  <a:gd name="T9" fmla="*/ 5 h 398"/>
                  <a:gd name="T10" fmla="*/ 161 w 223"/>
                  <a:gd name="T11" fmla="*/ 7 h 398"/>
                  <a:gd name="T12" fmla="*/ 1 w 223"/>
                  <a:gd name="T13" fmla="*/ 394 h 398"/>
                  <a:gd name="T14" fmla="*/ 0 w 223"/>
                  <a:gd name="T15" fmla="*/ 398 h 398"/>
                  <a:gd name="T16" fmla="*/ 0 w 223"/>
                  <a:gd name="T17" fmla="*/ 398 h 398"/>
                  <a:gd name="T18" fmla="*/ 2 w 223"/>
                  <a:gd name="T19" fmla="*/ 394 h 398"/>
                  <a:gd name="T20" fmla="*/ 0 w 223"/>
                  <a:gd name="T21" fmla="*/ 398 h 398"/>
                  <a:gd name="T22" fmla="*/ 223 w 223"/>
                  <a:gd name="T23" fmla="*/ 258 h 398"/>
                  <a:gd name="T24" fmla="*/ 163 w 223"/>
                  <a:gd name="T25" fmla="*/ 0 h 398"/>
                  <a:gd name="T26" fmla="*/ 163 w 223"/>
                  <a:gd name="T27" fmla="*/ 0 h 398"/>
                  <a:gd name="T28" fmla="*/ 163 w 223"/>
                  <a:gd name="T29" fmla="*/ 2 h 398"/>
                  <a:gd name="T30" fmla="*/ 163 w 223"/>
                  <a:gd name="T31" fmla="*/ 3 h 398"/>
                  <a:gd name="T32" fmla="*/ 162 w 223"/>
                  <a:gd name="T33" fmla="*/ 4 h 398"/>
                  <a:gd name="T34" fmla="*/ 162 w 223"/>
                  <a:gd name="T35" fmla="*/ 5 h 398"/>
                  <a:gd name="T36" fmla="*/ 161 w 223"/>
                  <a:gd name="T37" fmla="*/ 7 h 398"/>
                  <a:gd name="T38" fmla="*/ 162 w 223"/>
                  <a:gd name="T39" fmla="*/ 5 h 398"/>
                  <a:gd name="T40" fmla="*/ 162 w 223"/>
                  <a:gd name="T41" fmla="*/ 4 h 398"/>
                  <a:gd name="T42" fmla="*/ 163 w 223"/>
                  <a:gd name="T43" fmla="*/ 3 h 398"/>
                  <a:gd name="T44" fmla="*/ 163 w 223"/>
                  <a:gd name="T45" fmla="*/ 2 h 398"/>
                  <a:gd name="T46" fmla="*/ 163 w 223"/>
                  <a:gd name="T47" fmla="*/ 0 h 398"/>
                  <a:gd name="T48" fmla="*/ 163 w 223"/>
                  <a:gd name="T49" fmla="*/ 0 h 398"/>
                  <a:gd name="T50" fmla="*/ 163 w 223"/>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98">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0" name="Freeform: Shape 119"/>
              <p:cNvSpPr/>
              <p:nvPr/>
            </p:nvSpPr>
            <p:spPr bwMode="auto">
              <a:xfrm>
                <a:off x="9998436" y="4403246"/>
                <a:ext cx="881492" cy="1071169"/>
              </a:xfrm>
              <a:custGeom>
                <a:avLst/>
                <a:gdLst>
                  <a:gd name="T0" fmla="*/ 263 w 440"/>
                  <a:gd name="T1" fmla="*/ 513 h 535"/>
                  <a:gd name="T2" fmla="*/ 263 w 440"/>
                  <a:gd name="T3" fmla="*/ 514 h 535"/>
                  <a:gd name="T4" fmla="*/ 251 w 440"/>
                  <a:gd name="T5" fmla="*/ 452 h 535"/>
                  <a:gd name="T6" fmla="*/ 220 w 440"/>
                  <a:gd name="T7" fmla="*/ 269 h 535"/>
                  <a:gd name="T8" fmla="*/ 374 w 440"/>
                  <a:gd name="T9" fmla="*/ 154 h 535"/>
                  <a:gd name="T10" fmla="*/ 440 w 440"/>
                  <a:gd name="T11" fmla="*/ 113 h 535"/>
                  <a:gd name="T12" fmla="*/ 440 w 440"/>
                  <a:gd name="T13" fmla="*/ 112 h 535"/>
                  <a:gd name="T14" fmla="*/ 439 w 440"/>
                  <a:gd name="T15" fmla="*/ 112 h 535"/>
                  <a:gd name="T16" fmla="*/ 439 w 440"/>
                  <a:gd name="T17" fmla="*/ 111 h 535"/>
                  <a:gd name="T18" fmla="*/ 439 w 440"/>
                  <a:gd name="T19" fmla="*/ 111 h 535"/>
                  <a:gd name="T20" fmla="*/ 428 w 440"/>
                  <a:gd name="T21" fmla="*/ 101 h 535"/>
                  <a:gd name="T22" fmla="*/ 195 w 440"/>
                  <a:gd name="T23" fmla="*/ 5 h 535"/>
                  <a:gd name="T24" fmla="*/ 164 w 440"/>
                  <a:gd name="T25" fmla="*/ 17 h 535"/>
                  <a:gd name="T26" fmla="*/ 5 w 440"/>
                  <a:gd name="T27" fmla="*/ 404 h 535"/>
                  <a:gd name="T28" fmla="*/ 17 w 440"/>
                  <a:gd name="T29" fmla="*/ 436 h 535"/>
                  <a:gd name="T30" fmla="*/ 250 w 440"/>
                  <a:gd name="T31" fmla="*/ 532 h 535"/>
                  <a:gd name="T32" fmla="*/ 269 w 440"/>
                  <a:gd name="T33" fmla="*/ 531 h 535"/>
                  <a:gd name="T34" fmla="*/ 267 w 440"/>
                  <a:gd name="T35" fmla="*/ 529 h 535"/>
                  <a:gd name="T36" fmla="*/ 268 w 440"/>
                  <a:gd name="T37" fmla="*/ 529 h 535"/>
                  <a:gd name="T38" fmla="*/ 264 w 440"/>
                  <a:gd name="T39" fmla="*/ 513 h 535"/>
                  <a:gd name="T40" fmla="*/ 263 w 440"/>
                  <a:gd name="T41" fmla="*/ 5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35">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1" name="Freeform: Shape 120"/>
              <p:cNvSpPr/>
              <p:nvPr/>
            </p:nvSpPr>
            <p:spPr bwMode="auto">
              <a:xfrm>
                <a:off x="10881622" y="4657278"/>
                <a:ext cx="1694" cy="169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2" name="Freeform: Shape 121"/>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3" name="Freeform: Shape 122"/>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4" name="Freeform: Shape 123"/>
              <p:cNvSpPr/>
              <p:nvPr/>
            </p:nvSpPr>
            <p:spPr bwMode="auto">
              <a:xfrm>
                <a:off x="10557307" y="5440544"/>
                <a:ext cx="3387" cy="7621"/>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5" name="Freeform: Shape 124"/>
              <p:cNvSpPr/>
              <p:nvPr/>
            </p:nvSpPr>
            <p:spPr bwMode="auto">
              <a:xfrm>
                <a:off x="10883315" y="4651351"/>
                <a:ext cx="0" cy="423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6" name="Freeform: Shape 125"/>
              <p:cNvSpPr/>
              <p:nvPr/>
            </p:nvSpPr>
            <p:spPr bwMode="auto">
              <a:xfrm>
                <a:off x="10879928" y="4661512"/>
                <a:ext cx="1694" cy="338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0" y="2"/>
                    </a:cubicBezTo>
                    <a:cubicBezTo>
                      <a:pt x="1" y="2"/>
                      <a:pt x="1" y="1"/>
                      <a:pt x="1" y="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7" name="Freeform: Shape 126"/>
              <p:cNvSpPr/>
              <p:nvPr/>
            </p:nvSpPr>
            <p:spPr bwMode="auto">
              <a:xfrm>
                <a:off x="10883315" y="4647117"/>
                <a:ext cx="0" cy="1694"/>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8" name="Freeform: Shape 127"/>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9" name="Freeform: Shape 128"/>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0" name="Freeform: Shape 129"/>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1" name="Freeform: Shape 130"/>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2" name="Freeform: Shape 131"/>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3" name="Freeform: Shape 132"/>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4" name="Freeform: Shape 133"/>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5" name="Freeform: Shape 134"/>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6" name="Freeform: Shape 135"/>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7" name="Freeform: Shape 136"/>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8" name="Freeform: Shape 137"/>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89" name="Freeform: Shape 138"/>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0" name="Freeform: Shape 139"/>
              <p:cNvSpPr/>
              <p:nvPr/>
            </p:nvSpPr>
            <p:spPr bwMode="auto">
              <a:xfrm>
                <a:off x="10503114" y="4625101"/>
                <a:ext cx="380201" cy="839153"/>
              </a:xfrm>
              <a:custGeom>
                <a:avLst/>
                <a:gdLst>
                  <a:gd name="T0" fmla="*/ 27 w 190"/>
                  <a:gd name="T1" fmla="*/ 411 h 419"/>
                  <a:gd name="T2" fmla="*/ 28 w 190"/>
                  <a:gd name="T3" fmla="*/ 407 h 419"/>
                  <a:gd name="T4" fmla="*/ 188 w 190"/>
                  <a:gd name="T5" fmla="*/ 20 h 419"/>
                  <a:gd name="T6" fmla="*/ 189 w 190"/>
                  <a:gd name="T7" fmla="*/ 18 h 419"/>
                  <a:gd name="T8" fmla="*/ 189 w 190"/>
                  <a:gd name="T9" fmla="*/ 17 h 419"/>
                  <a:gd name="T10" fmla="*/ 190 w 190"/>
                  <a:gd name="T11" fmla="*/ 16 h 419"/>
                  <a:gd name="T12" fmla="*/ 190 w 190"/>
                  <a:gd name="T13" fmla="*/ 15 h 419"/>
                  <a:gd name="T14" fmla="*/ 190 w 190"/>
                  <a:gd name="T15" fmla="*/ 13 h 419"/>
                  <a:gd name="T16" fmla="*/ 190 w 190"/>
                  <a:gd name="T17" fmla="*/ 13 h 419"/>
                  <a:gd name="T18" fmla="*/ 190 w 190"/>
                  <a:gd name="T19" fmla="*/ 12 h 419"/>
                  <a:gd name="T20" fmla="*/ 190 w 190"/>
                  <a:gd name="T21" fmla="*/ 11 h 419"/>
                  <a:gd name="T22" fmla="*/ 190 w 190"/>
                  <a:gd name="T23" fmla="*/ 10 h 419"/>
                  <a:gd name="T24" fmla="*/ 190 w 190"/>
                  <a:gd name="T25" fmla="*/ 9 h 419"/>
                  <a:gd name="T26" fmla="*/ 190 w 190"/>
                  <a:gd name="T27" fmla="*/ 8 h 419"/>
                  <a:gd name="T28" fmla="*/ 189 w 190"/>
                  <a:gd name="T29" fmla="*/ 6 h 419"/>
                  <a:gd name="T30" fmla="*/ 189 w 190"/>
                  <a:gd name="T31" fmla="*/ 5 h 419"/>
                  <a:gd name="T32" fmla="*/ 189 w 190"/>
                  <a:gd name="T33" fmla="*/ 4 h 419"/>
                  <a:gd name="T34" fmla="*/ 188 w 190"/>
                  <a:gd name="T35" fmla="*/ 3 h 419"/>
                  <a:gd name="T36" fmla="*/ 188 w 190"/>
                  <a:gd name="T37" fmla="*/ 2 h 419"/>
                  <a:gd name="T38" fmla="*/ 188 w 190"/>
                  <a:gd name="T39" fmla="*/ 2 h 419"/>
                  <a:gd name="T40" fmla="*/ 188 w 190"/>
                  <a:gd name="T41" fmla="*/ 2 h 419"/>
                  <a:gd name="T42" fmla="*/ 188 w 190"/>
                  <a:gd name="T43" fmla="*/ 1 h 419"/>
                  <a:gd name="T44" fmla="*/ 188 w 190"/>
                  <a:gd name="T45" fmla="*/ 2 h 419"/>
                  <a:gd name="T46" fmla="*/ 122 w 190"/>
                  <a:gd name="T47" fmla="*/ 43 h 419"/>
                  <a:gd name="T48" fmla="*/ 0 w 190"/>
                  <a:gd name="T49" fmla="*/ 341 h 419"/>
                  <a:gd name="T50" fmla="*/ 12 w 190"/>
                  <a:gd name="T51" fmla="*/ 402 h 419"/>
                  <a:gd name="T52" fmla="*/ 16 w 190"/>
                  <a:gd name="T53" fmla="*/ 418 h 419"/>
                  <a:gd name="T54" fmla="*/ 17 w 190"/>
                  <a:gd name="T55" fmla="*/ 419 h 419"/>
                  <a:gd name="T56" fmla="*/ 17 w 190"/>
                  <a:gd name="T57" fmla="*/ 419 h 419"/>
                  <a:gd name="T58" fmla="*/ 17 w 190"/>
                  <a:gd name="T59" fmla="*/ 419 h 419"/>
                  <a:gd name="T60" fmla="*/ 20 w 190"/>
                  <a:gd name="T61" fmla="*/ 417 h 419"/>
                  <a:gd name="T62" fmla="*/ 21 w 190"/>
                  <a:gd name="T63" fmla="*/ 417 h 419"/>
                  <a:gd name="T64" fmla="*/ 24 w 190"/>
                  <a:gd name="T65" fmla="*/ 414 h 419"/>
                  <a:gd name="T66" fmla="*/ 24 w 190"/>
                  <a:gd name="T67" fmla="*/ 414 h 419"/>
                  <a:gd name="T68" fmla="*/ 27 w 190"/>
                  <a:gd name="T69" fmla="*/ 411 h 419"/>
                  <a:gd name="T70" fmla="*/ 26 w 190"/>
                  <a:gd name="T71" fmla="*/ 411 h 419"/>
                  <a:gd name="T72" fmla="*/ 27 w 190"/>
                  <a:gd name="T73"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419">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1" name="Freeform: Shape 140"/>
              <p:cNvSpPr/>
              <p:nvPr/>
            </p:nvSpPr>
            <p:spPr bwMode="auto">
              <a:xfrm>
                <a:off x="10438759" y="4711472"/>
                <a:ext cx="308226" cy="596976"/>
              </a:xfrm>
              <a:custGeom>
                <a:avLst/>
                <a:gdLst>
                  <a:gd name="T0" fmla="*/ 0 w 154"/>
                  <a:gd name="T1" fmla="*/ 115 h 298"/>
                  <a:gd name="T2" fmla="*/ 31 w 154"/>
                  <a:gd name="T3" fmla="*/ 298 h 298"/>
                  <a:gd name="T4" fmla="*/ 32 w 154"/>
                  <a:gd name="T5" fmla="*/ 298 h 298"/>
                  <a:gd name="T6" fmla="*/ 154 w 154"/>
                  <a:gd name="T7" fmla="*/ 0 h 298"/>
                  <a:gd name="T8" fmla="*/ 0 w 154"/>
                  <a:gd name="T9" fmla="*/ 115 h 298"/>
                </a:gdLst>
                <a:ahLst/>
                <a:cxnLst>
                  <a:cxn ang="0">
                    <a:pos x="T0" y="T1"/>
                  </a:cxn>
                  <a:cxn ang="0">
                    <a:pos x="T2" y="T3"/>
                  </a:cxn>
                  <a:cxn ang="0">
                    <a:pos x="T4" y="T5"/>
                  </a:cxn>
                  <a:cxn ang="0">
                    <a:pos x="T6" y="T7"/>
                  </a:cxn>
                  <a:cxn ang="0">
                    <a:pos x="T8" y="T9"/>
                  </a:cxn>
                </a:cxnLst>
                <a:rect l="0" t="0" r="r" b="b"/>
                <a:pathLst>
                  <a:path w="154" h="298">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2" name="Freeform: Shape 141"/>
              <p:cNvSpPr/>
              <p:nvPr/>
            </p:nvSpPr>
            <p:spPr bwMode="auto">
              <a:xfrm>
                <a:off x="7227793" y="4321109"/>
                <a:ext cx="298911" cy="290443"/>
              </a:xfrm>
              <a:custGeom>
                <a:avLst/>
                <a:gdLst>
                  <a:gd name="T0" fmla="*/ 50 w 353"/>
                  <a:gd name="T1" fmla="*/ 324 h 343"/>
                  <a:gd name="T2" fmla="*/ 81 w 353"/>
                  <a:gd name="T3" fmla="*/ 205 h 343"/>
                  <a:gd name="T4" fmla="*/ 0 w 353"/>
                  <a:gd name="T5" fmla="*/ 113 h 343"/>
                  <a:gd name="T6" fmla="*/ 123 w 353"/>
                  <a:gd name="T7" fmla="*/ 104 h 343"/>
                  <a:gd name="T8" fmla="*/ 187 w 353"/>
                  <a:gd name="T9" fmla="*/ 0 h 343"/>
                  <a:gd name="T10" fmla="*/ 232 w 353"/>
                  <a:gd name="T11" fmla="*/ 113 h 343"/>
                  <a:gd name="T12" fmla="*/ 353 w 353"/>
                  <a:gd name="T13" fmla="*/ 141 h 343"/>
                  <a:gd name="T14" fmla="*/ 258 w 353"/>
                  <a:gd name="T15" fmla="*/ 220 h 343"/>
                  <a:gd name="T16" fmla="*/ 268 w 353"/>
                  <a:gd name="T17" fmla="*/ 343 h 343"/>
                  <a:gd name="T18" fmla="*/ 164 w 353"/>
                  <a:gd name="T19" fmla="*/ 276 h 343"/>
                  <a:gd name="T20" fmla="*/ 50 w 353"/>
                  <a:gd name="T21" fmla="*/ 3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4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3" name="Freeform: Shape 142"/>
              <p:cNvSpPr/>
              <p:nvPr/>
            </p:nvSpPr>
            <p:spPr bwMode="auto">
              <a:xfrm>
                <a:off x="9857872" y="2480223"/>
                <a:ext cx="224395" cy="227782"/>
              </a:xfrm>
              <a:custGeom>
                <a:avLst/>
                <a:gdLst>
                  <a:gd name="T0" fmla="*/ 265 w 265"/>
                  <a:gd name="T1" fmla="*/ 71 h 269"/>
                  <a:gd name="T2" fmla="*/ 76 w 265"/>
                  <a:gd name="T3" fmla="*/ 269 h 269"/>
                  <a:gd name="T4" fmla="*/ 0 w 265"/>
                  <a:gd name="T5" fmla="*/ 198 h 269"/>
                  <a:gd name="T6" fmla="*/ 192 w 265"/>
                  <a:gd name="T7" fmla="*/ 0 h 269"/>
                  <a:gd name="T8" fmla="*/ 265 w 265"/>
                  <a:gd name="T9" fmla="*/ 71 h 269"/>
                </a:gdLst>
                <a:ahLst/>
                <a:cxnLst>
                  <a:cxn ang="0">
                    <a:pos x="T0" y="T1"/>
                  </a:cxn>
                  <a:cxn ang="0">
                    <a:pos x="T2" y="T3"/>
                  </a:cxn>
                  <a:cxn ang="0">
                    <a:pos x="T4" y="T5"/>
                  </a:cxn>
                  <a:cxn ang="0">
                    <a:pos x="T6" y="T7"/>
                  </a:cxn>
                  <a:cxn ang="0">
                    <a:pos x="T8" y="T9"/>
                  </a:cxn>
                </a:cxnLst>
                <a:rect l="0" t="0" r="r" b="b"/>
                <a:pathLst>
                  <a:path w="265" h="269">
                    <a:moveTo>
                      <a:pt x="265" y="71"/>
                    </a:moveTo>
                    <a:lnTo>
                      <a:pt x="76" y="269"/>
                    </a:lnTo>
                    <a:lnTo>
                      <a:pt x="0" y="198"/>
                    </a:lnTo>
                    <a:lnTo>
                      <a:pt x="192" y="0"/>
                    </a:lnTo>
                    <a:lnTo>
                      <a:pt x="265" y="71"/>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4" name="Freeform: Shape 143"/>
              <p:cNvSpPr/>
              <p:nvPr/>
            </p:nvSpPr>
            <p:spPr bwMode="auto">
              <a:xfrm>
                <a:off x="9232953" y="1874779"/>
                <a:ext cx="749395" cy="733306"/>
              </a:xfrm>
              <a:custGeom>
                <a:avLst/>
                <a:gdLst>
                  <a:gd name="T0" fmla="*/ 885 w 885"/>
                  <a:gd name="T1" fmla="*/ 672 h 866"/>
                  <a:gd name="T2" fmla="*/ 700 w 885"/>
                  <a:gd name="T3" fmla="*/ 866 h 866"/>
                  <a:gd name="T4" fmla="*/ 0 w 885"/>
                  <a:gd name="T5" fmla="*/ 194 h 866"/>
                  <a:gd name="T6" fmla="*/ 185 w 885"/>
                  <a:gd name="T7" fmla="*/ 0 h 866"/>
                  <a:gd name="T8" fmla="*/ 885 w 885"/>
                  <a:gd name="T9" fmla="*/ 672 h 866"/>
                </a:gdLst>
                <a:ahLst/>
                <a:cxnLst>
                  <a:cxn ang="0">
                    <a:pos x="T0" y="T1"/>
                  </a:cxn>
                  <a:cxn ang="0">
                    <a:pos x="T2" y="T3"/>
                  </a:cxn>
                  <a:cxn ang="0">
                    <a:pos x="T4" y="T5"/>
                  </a:cxn>
                  <a:cxn ang="0">
                    <a:pos x="T6" y="T7"/>
                  </a:cxn>
                  <a:cxn ang="0">
                    <a:pos x="T8" y="T9"/>
                  </a:cxn>
                </a:cxnLst>
                <a:rect l="0" t="0" r="r" b="b"/>
                <a:pathLst>
                  <a:path w="885" h="866">
                    <a:moveTo>
                      <a:pt x="885" y="672"/>
                    </a:moveTo>
                    <a:lnTo>
                      <a:pt x="700" y="866"/>
                    </a:lnTo>
                    <a:lnTo>
                      <a:pt x="0" y="194"/>
                    </a:lnTo>
                    <a:lnTo>
                      <a:pt x="185" y="0"/>
                    </a:lnTo>
                    <a:lnTo>
                      <a:pt x="885" y="67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5" name="Freeform: Shape 144"/>
              <p:cNvSpPr/>
              <p:nvPr/>
            </p:nvSpPr>
            <p:spPr bwMode="auto">
              <a:xfrm>
                <a:off x="9297308" y="1943368"/>
                <a:ext cx="620685" cy="598669"/>
              </a:xfrm>
              <a:custGeom>
                <a:avLst/>
                <a:gdLst>
                  <a:gd name="T0" fmla="*/ 733 w 733"/>
                  <a:gd name="T1" fmla="*/ 671 h 707"/>
                  <a:gd name="T2" fmla="*/ 700 w 733"/>
                  <a:gd name="T3" fmla="*/ 707 h 707"/>
                  <a:gd name="T4" fmla="*/ 0 w 733"/>
                  <a:gd name="T5" fmla="*/ 35 h 707"/>
                  <a:gd name="T6" fmla="*/ 33 w 733"/>
                  <a:gd name="T7" fmla="*/ 0 h 707"/>
                  <a:gd name="T8" fmla="*/ 733 w 733"/>
                  <a:gd name="T9" fmla="*/ 671 h 707"/>
                </a:gdLst>
                <a:ahLst/>
                <a:cxnLst>
                  <a:cxn ang="0">
                    <a:pos x="T0" y="T1"/>
                  </a:cxn>
                  <a:cxn ang="0">
                    <a:pos x="T2" y="T3"/>
                  </a:cxn>
                  <a:cxn ang="0">
                    <a:pos x="T4" y="T5"/>
                  </a:cxn>
                  <a:cxn ang="0">
                    <a:pos x="T6" y="T7"/>
                  </a:cxn>
                  <a:cxn ang="0">
                    <a:pos x="T8" y="T9"/>
                  </a:cxn>
                </a:cxnLst>
                <a:rect l="0" t="0" r="r" b="b"/>
                <a:pathLst>
                  <a:path w="733" h="707">
                    <a:moveTo>
                      <a:pt x="733" y="671"/>
                    </a:moveTo>
                    <a:lnTo>
                      <a:pt x="700" y="707"/>
                    </a:lnTo>
                    <a:lnTo>
                      <a:pt x="0" y="35"/>
                    </a:lnTo>
                    <a:lnTo>
                      <a:pt x="33" y="0"/>
                    </a:lnTo>
                    <a:lnTo>
                      <a:pt x="733" y="671"/>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6" name="Freeform: Shape 145"/>
              <p:cNvSpPr/>
              <p:nvPr/>
            </p:nvSpPr>
            <p:spPr bwMode="auto">
              <a:xfrm>
                <a:off x="9822307" y="2443811"/>
                <a:ext cx="224395" cy="228629"/>
              </a:xfrm>
              <a:custGeom>
                <a:avLst/>
                <a:gdLst>
                  <a:gd name="T0" fmla="*/ 265 w 265"/>
                  <a:gd name="T1" fmla="*/ 71 h 270"/>
                  <a:gd name="T2" fmla="*/ 73 w 265"/>
                  <a:gd name="T3" fmla="*/ 270 h 270"/>
                  <a:gd name="T4" fmla="*/ 0 w 265"/>
                  <a:gd name="T5" fmla="*/ 199 h 270"/>
                  <a:gd name="T6" fmla="*/ 189 w 265"/>
                  <a:gd name="T7" fmla="*/ 0 h 270"/>
                  <a:gd name="T8" fmla="*/ 265 w 265"/>
                  <a:gd name="T9" fmla="*/ 71 h 270"/>
                </a:gdLst>
                <a:ahLst/>
                <a:cxnLst>
                  <a:cxn ang="0">
                    <a:pos x="T0" y="T1"/>
                  </a:cxn>
                  <a:cxn ang="0">
                    <a:pos x="T2" y="T3"/>
                  </a:cxn>
                  <a:cxn ang="0">
                    <a:pos x="T4" y="T5"/>
                  </a:cxn>
                  <a:cxn ang="0">
                    <a:pos x="T6" y="T7"/>
                  </a:cxn>
                  <a:cxn ang="0">
                    <a:pos x="T8" y="T9"/>
                  </a:cxn>
                </a:cxnLst>
                <a:rect l="0" t="0" r="r" b="b"/>
                <a:pathLst>
                  <a:path w="265" h="270">
                    <a:moveTo>
                      <a:pt x="265" y="71"/>
                    </a:moveTo>
                    <a:lnTo>
                      <a:pt x="73" y="270"/>
                    </a:lnTo>
                    <a:lnTo>
                      <a:pt x="0" y="199"/>
                    </a:lnTo>
                    <a:lnTo>
                      <a:pt x="189" y="0"/>
                    </a:lnTo>
                    <a:lnTo>
                      <a:pt x="265" y="71"/>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7" name="Freeform: Shape 146"/>
              <p:cNvSpPr/>
              <p:nvPr/>
            </p:nvSpPr>
            <p:spPr bwMode="auto">
              <a:xfrm>
                <a:off x="9118638" y="1774860"/>
                <a:ext cx="268427" cy="264193"/>
              </a:xfrm>
              <a:custGeom>
                <a:avLst/>
                <a:gdLst>
                  <a:gd name="T0" fmla="*/ 135 w 317"/>
                  <a:gd name="T1" fmla="*/ 312 h 312"/>
                  <a:gd name="T2" fmla="*/ 0 w 317"/>
                  <a:gd name="T3" fmla="*/ 0 h 312"/>
                  <a:gd name="T4" fmla="*/ 317 w 317"/>
                  <a:gd name="T5" fmla="*/ 121 h 312"/>
                  <a:gd name="T6" fmla="*/ 135 w 317"/>
                  <a:gd name="T7" fmla="*/ 312 h 312"/>
                </a:gdLst>
                <a:ahLst/>
                <a:cxnLst>
                  <a:cxn ang="0">
                    <a:pos x="T0" y="T1"/>
                  </a:cxn>
                  <a:cxn ang="0">
                    <a:pos x="T2" y="T3"/>
                  </a:cxn>
                  <a:cxn ang="0">
                    <a:pos x="T4" y="T5"/>
                  </a:cxn>
                  <a:cxn ang="0">
                    <a:pos x="T6" y="T7"/>
                  </a:cxn>
                </a:cxnLst>
                <a:rect l="0" t="0" r="r" b="b"/>
                <a:pathLst>
                  <a:path w="317" h="312">
                    <a:moveTo>
                      <a:pt x="135" y="312"/>
                    </a:moveTo>
                    <a:lnTo>
                      <a:pt x="0" y="0"/>
                    </a:lnTo>
                    <a:lnTo>
                      <a:pt x="317" y="121"/>
                    </a:lnTo>
                    <a:lnTo>
                      <a:pt x="135" y="312"/>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8" name="Freeform: Shape 147"/>
              <p:cNvSpPr/>
              <p:nvPr/>
            </p:nvSpPr>
            <p:spPr bwMode="auto">
              <a:xfrm>
                <a:off x="9121179" y="1776553"/>
                <a:ext cx="136331" cy="132097"/>
              </a:xfrm>
              <a:custGeom>
                <a:avLst/>
                <a:gdLst>
                  <a:gd name="T0" fmla="*/ 161 w 161"/>
                  <a:gd name="T1" fmla="*/ 62 h 156"/>
                  <a:gd name="T2" fmla="*/ 0 w 161"/>
                  <a:gd name="T3" fmla="*/ 0 h 156"/>
                  <a:gd name="T4" fmla="*/ 68 w 161"/>
                  <a:gd name="T5" fmla="*/ 156 h 156"/>
                  <a:gd name="T6" fmla="*/ 161 w 161"/>
                  <a:gd name="T7" fmla="*/ 62 h 156"/>
                </a:gdLst>
                <a:ahLst/>
                <a:cxnLst>
                  <a:cxn ang="0">
                    <a:pos x="T0" y="T1"/>
                  </a:cxn>
                  <a:cxn ang="0">
                    <a:pos x="T2" y="T3"/>
                  </a:cxn>
                  <a:cxn ang="0">
                    <a:pos x="T4" y="T5"/>
                  </a:cxn>
                  <a:cxn ang="0">
                    <a:pos x="T6" y="T7"/>
                  </a:cxn>
                </a:cxnLst>
                <a:rect l="0" t="0" r="r" b="b"/>
                <a:pathLst>
                  <a:path w="161" h="156">
                    <a:moveTo>
                      <a:pt x="161" y="62"/>
                    </a:moveTo>
                    <a:lnTo>
                      <a:pt x="0" y="0"/>
                    </a:lnTo>
                    <a:lnTo>
                      <a:pt x="68" y="156"/>
                    </a:lnTo>
                    <a:lnTo>
                      <a:pt x="161" y="62"/>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9" name="Freeform: Shape 148"/>
              <p:cNvSpPr/>
              <p:nvPr/>
            </p:nvSpPr>
            <p:spPr bwMode="auto">
              <a:xfrm>
                <a:off x="7416623" y="3735988"/>
                <a:ext cx="550403" cy="552943"/>
              </a:xfrm>
              <a:custGeom>
                <a:avLst/>
                <a:gdLst>
                  <a:gd name="T0" fmla="*/ 216 w 275"/>
                  <a:gd name="T1" fmla="*/ 44 h 276"/>
                  <a:gd name="T2" fmla="*/ 232 w 275"/>
                  <a:gd name="T3" fmla="*/ 217 h 276"/>
                  <a:gd name="T4" fmla="*/ 59 w 275"/>
                  <a:gd name="T5" fmla="*/ 233 h 276"/>
                  <a:gd name="T6" fmla="*/ 43 w 275"/>
                  <a:gd name="T7" fmla="*/ 60 h 276"/>
                  <a:gd name="T8" fmla="*/ 216 w 275"/>
                  <a:gd name="T9" fmla="*/ 44 h 276"/>
                </a:gdLst>
                <a:ahLst/>
                <a:cxnLst>
                  <a:cxn ang="0">
                    <a:pos x="T0" y="T1"/>
                  </a:cxn>
                  <a:cxn ang="0">
                    <a:pos x="T2" y="T3"/>
                  </a:cxn>
                  <a:cxn ang="0">
                    <a:pos x="T4" y="T5"/>
                  </a:cxn>
                  <a:cxn ang="0">
                    <a:pos x="T6" y="T7"/>
                  </a:cxn>
                  <a:cxn ang="0">
                    <a:pos x="T8" y="T9"/>
                  </a:cxn>
                </a:cxnLst>
                <a:rect l="0" t="0" r="r" b="b"/>
                <a:pathLst>
                  <a:path w="275" h="276">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0" name="Freeform: Shape 149"/>
              <p:cNvSpPr/>
              <p:nvPr/>
            </p:nvSpPr>
            <p:spPr bwMode="auto">
              <a:xfrm>
                <a:off x="7544486" y="3878246"/>
                <a:ext cx="188831" cy="187984"/>
              </a:xfrm>
              <a:custGeom>
                <a:avLst/>
                <a:gdLst>
                  <a:gd name="T0" fmla="*/ 74 w 94"/>
                  <a:gd name="T1" fmla="*/ 15 h 94"/>
                  <a:gd name="T2" fmla="*/ 79 w 94"/>
                  <a:gd name="T3" fmla="*/ 74 h 94"/>
                  <a:gd name="T4" fmla="*/ 20 w 94"/>
                  <a:gd name="T5" fmla="*/ 79 h 94"/>
                  <a:gd name="T6" fmla="*/ 14 w 94"/>
                  <a:gd name="T7" fmla="*/ 20 h 94"/>
                  <a:gd name="T8" fmla="*/ 74 w 94"/>
                  <a:gd name="T9" fmla="*/ 15 h 94"/>
                </a:gdLst>
                <a:ahLst/>
                <a:cxnLst>
                  <a:cxn ang="0">
                    <a:pos x="T0" y="T1"/>
                  </a:cxn>
                  <a:cxn ang="0">
                    <a:pos x="T2" y="T3"/>
                  </a:cxn>
                  <a:cxn ang="0">
                    <a:pos x="T4" y="T5"/>
                  </a:cxn>
                  <a:cxn ang="0">
                    <a:pos x="T6" y="T7"/>
                  </a:cxn>
                  <a:cxn ang="0">
                    <a:pos x="T8" y="T9"/>
                  </a:cxn>
                </a:cxnLst>
                <a:rect l="0" t="0" r="r" b="b"/>
                <a:pathLst>
                  <a:path w="94" h="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1" name="Freeform: Shape 150"/>
              <p:cNvSpPr/>
              <p:nvPr/>
            </p:nvSpPr>
            <p:spPr bwMode="auto">
              <a:xfrm>
                <a:off x="7663034" y="3973932"/>
                <a:ext cx="196452" cy="202379"/>
              </a:xfrm>
              <a:custGeom>
                <a:avLst/>
                <a:gdLst>
                  <a:gd name="T0" fmla="*/ 98 w 98"/>
                  <a:gd name="T1" fmla="*/ 24 h 101"/>
                  <a:gd name="T2" fmla="*/ 95 w 98"/>
                  <a:gd name="T3" fmla="*/ 21 h 101"/>
                  <a:gd name="T4" fmla="*/ 17 w 98"/>
                  <a:gd name="T5" fmla="*/ 22 h 101"/>
                  <a:gd name="T6" fmla="*/ 31 w 98"/>
                  <a:gd name="T7" fmla="*/ 99 h 101"/>
                  <a:gd name="T8" fmla="*/ 34 w 98"/>
                  <a:gd name="T9" fmla="*/ 101 h 101"/>
                  <a:gd name="T10" fmla="*/ 98 w 98"/>
                  <a:gd name="T11" fmla="*/ 24 h 101"/>
                </a:gdLst>
                <a:ahLst/>
                <a:cxnLst>
                  <a:cxn ang="0">
                    <a:pos x="T0" y="T1"/>
                  </a:cxn>
                  <a:cxn ang="0">
                    <a:pos x="T2" y="T3"/>
                  </a:cxn>
                  <a:cxn ang="0">
                    <a:pos x="T4" y="T5"/>
                  </a:cxn>
                  <a:cxn ang="0">
                    <a:pos x="T6" y="T7"/>
                  </a:cxn>
                  <a:cxn ang="0">
                    <a:pos x="T8" y="T9"/>
                  </a:cxn>
                  <a:cxn ang="0">
                    <a:pos x="T10" y="T11"/>
                  </a:cxn>
                </a:cxnLst>
                <a:rect l="0" t="0" r="r" b="b"/>
                <a:pathLst>
                  <a:path w="98" h="101">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2" name="Freeform: Shape 151"/>
              <p:cNvSpPr/>
              <p:nvPr/>
            </p:nvSpPr>
            <p:spPr bwMode="auto">
              <a:xfrm>
                <a:off x="10767307" y="3045021"/>
                <a:ext cx="187984" cy="117702"/>
              </a:xfrm>
              <a:custGeom>
                <a:avLst/>
                <a:gdLst>
                  <a:gd name="T0" fmla="*/ 0 w 94"/>
                  <a:gd name="T1" fmla="*/ 37 h 59"/>
                  <a:gd name="T2" fmla="*/ 14 w 94"/>
                  <a:gd name="T3" fmla="*/ 59 h 59"/>
                  <a:gd name="T4" fmla="*/ 94 w 94"/>
                  <a:gd name="T5" fmla="*/ 23 h 59"/>
                  <a:gd name="T6" fmla="*/ 84 w 94"/>
                  <a:gd name="T7" fmla="*/ 0 h 59"/>
                  <a:gd name="T8" fmla="*/ 0 w 94"/>
                  <a:gd name="T9" fmla="*/ 37 h 59"/>
                </a:gdLst>
                <a:ahLst/>
                <a:cxnLst>
                  <a:cxn ang="0">
                    <a:pos x="T0" y="T1"/>
                  </a:cxn>
                  <a:cxn ang="0">
                    <a:pos x="T2" y="T3"/>
                  </a:cxn>
                  <a:cxn ang="0">
                    <a:pos x="T4" y="T5"/>
                  </a:cxn>
                  <a:cxn ang="0">
                    <a:pos x="T6" y="T7"/>
                  </a:cxn>
                  <a:cxn ang="0">
                    <a:pos x="T8" y="T9"/>
                  </a:cxn>
                </a:cxnLst>
                <a:rect l="0" t="0" r="r" b="b"/>
                <a:pathLst>
                  <a:path w="94" h="59">
                    <a:moveTo>
                      <a:pt x="0" y="37"/>
                    </a:moveTo>
                    <a:cubicBezTo>
                      <a:pt x="6" y="43"/>
                      <a:pt x="11" y="50"/>
                      <a:pt x="14" y="59"/>
                    </a:cubicBezTo>
                    <a:cubicBezTo>
                      <a:pt x="94" y="23"/>
                      <a:pt x="94" y="23"/>
                      <a:pt x="94" y="23"/>
                    </a:cubicBezTo>
                    <a:cubicBezTo>
                      <a:pt x="89" y="17"/>
                      <a:pt x="85" y="9"/>
                      <a:pt x="84" y="0"/>
                    </a:cubicBezTo>
                    <a:lnTo>
                      <a:pt x="0" y="37"/>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3" name="Freeform: Shape 152"/>
              <p:cNvSpPr/>
              <p:nvPr/>
            </p:nvSpPr>
            <p:spPr bwMode="auto">
              <a:xfrm>
                <a:off x="10689404" y="2936634"/>
                <a:ext cx="55887" cy="168508"/>
              </a:xfrm>
              <a:custGeom>
                <a:avLst/>
                <a:gdLst>
                  <a:gd name="T0" fmla="*/ 24 w 28"/>
                  <a:gd name="T1" fmla="*/ 84 h 84"/>
                  <a:gd name="T2" fmla="*/ 25 w 28"/>
                  <a:gd name="T3" fmla="*/ 84 h 84"/>
                  <a:gd name="T4" fmla="*/ 28 w 28"/>
                  <a:gd name="T5" fmla="*/ 2 h 84"/>
                  <a:gd name="T6" fmla="*/ 6 w 28"/>
                  <a:gd name="T7" fmla="*/ 1 h 84"/>
                  <a:gd name="T8" fmla="*/ 3 w 28"/>
                  <a:gd name="T9" fmla="*/ 0 h 84"/>
                  <a:gd name="T10" fmla="*/ 0 w 28"/>
                  <a:gd name="T11" fmla="*/ 83 h 84"/>
                  <a:gd name="T12" fmla="*/ 24 w 2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 h="84">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4" name="Freeform: Shape 153"/>
              <p:cNvSpPr/>
              <p:nvPr/>
            </p:nvSpPr>
            <p:spPr bwMode="auto">
              <a:xfrm>
                <a:off x="10629283" y="2756271"/>
                <a:ext cx="196452" cy="186290"/>
              </a:xfrm>
              <a:custGeom>
                <a:avLst/>
                <a:gdLst>
                  <a:gd name="T0" fmla="*/ 58 w 98"/>
                  <a:gd name="T1" fmla="*/ 92 h 93"/>
                  <a:gd name="T2" fmla="*/ 90 w 98"/>
                  <a:gd name="T3" fmla="*/ 62 h 93"/>
                  <a:gd name="T4" fmla="*/ 62 w 98"/>
                  <a:gd name="T5" fmla="*/ 7 h 93"/>
                  <a:gd name="T6" fmla="*/ 7 w 98"/>
                  <a:gd name="T7" fmla="*/ 36 h 93"/>
                  <a:gd name="T8" fmla="*/ 33 w 98"/>
                  <a:gd name="T9" fmla="*/ 90 h 93"/>
                  <a:gd name="T10" fmla="*/ 36 w 98"/>
                  <a:gd name="T11" fmla="*/ 91 h 93"/>
                  <a:gd name="T12" fmla="*/ 58 w 98"/>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98" h="93">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5" name="Freeform: Shape 154"/>
              <p:cNvSpPr/>
              <p:nvPr/>
            </p:nvSpPr>
            <p:spPr bwMode="auto">
              <a:xfrm>
                <a:off x="10933275" y="2936634"/>
                <a:ext cx="188831" cy="196452"/>
              </a:xfrm>
              <a:custGeom>
                <a:avLst/>
                <a:gdLst>
                  <a:gd name="T0" fmla="*/ 58 w 94"/>
                  <a:gd name="T1" fmla="*/ 7 h 98"/>
                  <a:gd name="T2" fmla="*/ 3 w 94"/>
                  <a:gd name="T3" fmla="*/ 36 h 98"/>
                  <a:gd name="T4" fmla="*/ 1 w 94"/>
                  <a:gd name="T5" fmla="*/ 54 h 98"/>
                  <a:gd name="T6" fmla="*/ 11 w 94"/>
                  <a:gd name="T7" fmla="*/ 77 h 98"/>
                  <a:gd name="T8" fmla="*/ 32 w 94"/>
                  <a:gd name="T9" fmla="*/ 91 h 98"/>
                  <a:gd name="T10" fmla="*/ 86 w 94"/>
                  <a:gd name="T11" fmla="*/ 62 h 98"/>
                  <a:gd name="T12" fmla="*/ 58 w 94"/>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94" h="98">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6" name="Freeform: Shape 155"/>
              <p:cNvSpPr/>
              <p:nvPr/>
            </p:nvSpPr>
            <p:spPr bwMode="auto">
              <a:xfrm>
                <a:off x="10613194" y="3099214"/>
                <a:ext cx="187984" cy="186290"/>
              </a:xfrm>
              <a:custGeom>
                <a:avLst/>
                <a:gdLst>
                  <a:gd name="T0" fmla="*/ 77 w 94"/>
                  <a:gd name="T1" fmla="*/ 10 h 93"/>
                  <a:gd name="T2" fmla="*/ 63 w 94"/>
                  <a:gd name="T3" fmla="*/ 3 h 93"/>
                  <a:gd name="T4" fmla="*/ 62 w 94"/>
                  <a:gd name="T5" fmla="*/ 3 h 93"/>
                  <a:gd name="T6" fmla="*/ 38 w 94"/>
                  <a:gd name="T7" fmla="*/ 2 h 93"/>
                  <a:gd name="T8" fmla="*/ 7 w 94"/>
                  <a:gd name="T9" fmla="*/ 31 h 93"/>
                  <a:gd name="T10" fmla="*/ 36 w 94"/>
                  <a:gd name="T11" fmla="*/ 86 h 93"/>
                  <a:gd name="T12" fmla="*/ 91 w 94"/>
                  <a:gd name="T13" fmla="*/ 57 h 93"/>
                  <a:gd name="T14" fmla="*/ 91 w 94"/>
                  <a:gd name="T15" fmla="*/ 32 h 93"/>
                  <a:gd name="T16" fmla="*/ 77 w 94"/>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3">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7" name="Freeform: Shape 156"/>
              <p:cNvSpPr/>
              <p:nvPr/>
            </p:nvSpPr>
            <p:spPr bwMode="auto">
              <a:xfrm>
                <a:off x="7458962" y="2814698"/>
                <a:ext cx="568185" cy="568185"/>
              </a:xfrm>
              <a:custGeom>
                <a:avLst/>
                <a:gdLst>
                  <a:gd name="T0" fmla="*/ 274 w 284"/>
                  <a:gd name="T1" fmla="*/ 153 h 284"/>
                  <a:gd name="T2" fmla="*/ 259 w 284"/>
                  <a:gd name="T3" fmla="*/ 203 h 284"/>
                  <a:gd name="T4" fmla="*/ 128 w 284"/>
                  <a:gd name="T5" fmla="*/ 274 h 284"/>
                  <a:gd name="T6" fmla="*/ 81 w 284"/>
                  <a:gd name="T7" fmla="*/ 258 h 284"/>
                  <a:gd name="T8" fmla="*/ 9 w 284"/>
                  <a:gd name="T9" fmla="*/ 127 h 284"/>
                  <a:gd name="T10" fmla="*/ 22 w 284"/>
                  <a:gd name="T11" fmla="*/ 81 h 284"/>
                  <a:gd name="T12" fmla="*/ 153 w 284"/>
                  <a:gd name="T13" fmla="*/ 9 h 284"/>
                  <a:gd name="T14" fmla="*/ 203 w 284"/>
                  <a:gd name="T15" fmla="*/ 22 h 284"/>
                  <a:gd name="T16" fmla="*/ 274 w 284"/>
                  <a:gd name="T1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8" name="Freeform: Shape 157"/>
              <p:cNvSpPr/>
              <p:nvPr/>
            </p:nvSpPr>
            <p:spPr bwMode="auto">
              <a:xfrm>
                <a:off x="7704526" y="4144133"/>
                <a:ext cx="288750" cy="624919"/>
              </a:xfrm>
              <a:custGeom>
                <a:avLst/>
                <a:gdLst>
                  <a:gd name="T0" fmla="*/ 56 w 144"/>
                  <a:gd name="T1" fmla="*/ 105 h 312"/>
                  <a:gd name="T2" fmla="*/ 0 w 144"/>
                  <a:gd name="T3" fmla="*/ 298 h 312"/>
                  <a:gd name="T4" fmla="*/ 20 w 144"/>
                  <a:gd name="T5" fmla="*/ 306 h 312"/>
                  <a:gd name="T6" fmla="*/ 41 w 144"/>
                  <a:gd name="T7" fmla="*/ 312 h 312"/>
                  <a:gd name="T8" fmla="*/ 117 w 144"/>
                  <a:gd name="T9" fmla="*/ 126 h 312"/>
                  <a:gd name="T10" fmla="*/ 124 w 144"/>
                  <a:gd name="T11" fmla="*/ 7 h 312"/>
                  <a:gd name="T12" fmla="*/ 56 w 144"/>
                  <a:gd name="T13" fmla="*/ 105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9" name="Freeform: Shape 158"/>
              <p:cNvSpPr/>
              <p:nvPr/>
            </p:nvSpPr>
            <p:spPr bwMode="auto">
              <a:xfrm>
                <a:off x="7404768" y="4619173"/>
                <a:ext cx="574959" cy="576653"/>
              </a:xfrm>
              <a:custGeom>
                <a:avLst/>
                <a:gdLst>
                  <a:gd name="T0" fmla="*/ 186 w 287"/>
                  <a:gd name="T1" fmla="*/ 23 h 288"/>
                  <a:gd name="T2" fmla="*/ 264 w 287"/>
                  <a:gd name="T3" fmla="*/ 186 h 288"/>
                  <a:gd name="T4" fmla="*/ 101 w 287"/>
                  <a:gd name="T5" fmla="*/ 265 h 288"/>
                  <a:gd name="T6" fmla="*/ 23 w 287"/>
                  <a:gd name="T7" fmla="*/ 102 h 288"/>
                  <a:gd name="T8" fmla="*/ 186 w 287"/>
                  <a:gd name="T9" fmla="*/ 23 h 288"/>
                </a:gdLst>
                <a:ahLst/>
                <a:cxnLst>
                  <a:cxn ang="0">
                    <a:pos x="T0" y="T1"/>
                  </a:cxn>
                  <a:cxn ang="0">
                    <a:pos x="T2" y="T3"/>
                  </a:cxn>
                  <a:cxn ang="0">
                    <a:pos x="T4" y="T5"/>
                  </a:cxn>
                  <a:cxn ang="0">
                    <a:pos x="T6" y="T7"/>
                  </a:cxn>
                  <a:cxn ang="0">
                    <a:pos x="T8" y="T9"/>
                  </a:cxn>
                </a:cxnLst>
                <a:rect l="0" t="0" r="r" b="b"/>
                <a:pathLst>
                  <a:path w="287" h="288">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0" name="Freeform: Shape 159"/>
              <p:cNvSpPr/>
              <p:nvPr/>
            </p:nvSpPr>
            <p:spPr bwMode="auto">
              <a:xfrm>
                <a:off x="7470817" y="4686915"/>
                <a:ext cx="442016" cy="442863"/>
              </a:xfrm>
              <a:custGeom>
                <a:avLst/>
                <a:gdLst>
                  <a:gd name="T0" fmla="*/ 143 w 221"/>
                  <a:gd name="T1" fmla="*/ 17 h 221"/>
                  <a:gd name="T2" fmla="*/ 203 w 221"/>
                  <a:gd name="T3" fmla="*/ 142 h 221"/>
                  <a:gd name="T4" fmla="*/ 78 w 221"/>
                  <a:gd name="T5" fmla="*/ 203 h 221"/>
                  <a:gd name="T6" fmla="*/ 18 w 221"/>
                  <a:gd name="T7" fmla="*/ 78 h 221"/>
                  <a:gd name="T8" fmla="*/ 143 w 221"/>
                  <a:gd name="T9" fmla="*/ 17 h 221"/>
                </a:gdLst>
                <a:ahLst/>
                <a:cxnLst>
                  <a:cxn ang="0">
                    <a:pos x="T0" y="T1"/>
                  </a:cxn>
                  <a:cxn ang="0">
                    <a:pos x="T2" y="T3"/>
                  </a:cxn>
                  <a:cxn ang="0">
                    <a:pos x="T4" y="T5"/>
                  </a:cxn>
                  <a:cxn ang="0">
                    <a:pos x="T6" y="T7"/>
                  </a:cxn>
                  <a:cxn ang="0">
                    <a:pos x="T8" y="T9"/>
                  </a:cxn>
                </a:cxnLst>
                <a:rect l="0" t="0" r="r" b="b"/>
                <a:pathLst>
                  <a:path w="221" h="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1" name="Freeform: Shape 160"/>
              <p:cNvSpPr/>
              <p:nvPr/>
            </p:nvSpPr>
            <p:spPr bwMode="auto">
              <a:xfrm>
                <a:off x="7496220" y="4785141"/>
                <a:ext cx="404758" cy="342943"/>
              </a:xfrm>
              <a:custGeom>
                <a:avLst/>
                <a:gdLst>
                  <a:gd name="T0" fmla="*/ 171 w 202"/>
                  <a:gd name="T1" fmla="*/ 44 h 171"/>
                  <a:gd name="T2" fmla="*/ 122 w 202"/>
                  <a:gd name="T3" fmla="*/ 99 h 171"/>
                  <a:gd name="T4" fmla="*/ 118 w 202"/>
                  <a:gd name="T5" fmla="*/ 100 h 171"/>
                  <a:gd name="T6" fmla="*/ 117 w 202"/>
                  <a:gd name="T7" fmla="*/ 101 h 171"/>
                  <a:gd name="T8" fmla="*/ 116 w 202"/>
                  <a:gd name="T9" fmla="*/ 101 h 171"/>
                  <a:gd name="T10" fmla="*/ 105 w 202"/>
                  <a:gd name="T11" fmla="*/ 105 h 171"/>
                  <a:gd name="T12" fmla="*/ 95 w 202"/>
                  <a:gd name="T13" fmla="*/ 108 h 171"/>
                  <a:gd name="T14" fmla="*/ 47 w 202"/>
                  <a:gd name="T15" fmla="*/ 105 h 171"/>
                  <a:gd name="T16" fmla="*/ 0 w 202"/>
                  <a:gd name="T17" fmla="*/ 67 h 171"/>
                  <a:gd name="T18" fmla="*/ 65 w 202"/>
                  <a:gd name="T19" fmla="*/ 153 h 171"/>
                  <a:gd name="T20" fmla="*/ 190 w 202"/>
                  <a:gd name="T21" fmla="*/ 93 h 171"/>
                  <a:gd name="T22" fmla="*/ 175 w 202"/>
                  <a:gd name="T23" fmla="*/ 0 h 171"/>
                  <a:gd name="T24" fmla="*/ 171 w 202"/>
                  <a:gd name="T25"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71">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2" name="Freeform: Shape 161"/>
              <p:cNvSpPr/>
              <p:nvPr/>
            </p:nvSpPr>
            <p:spPr bwMode="auto">
              <a:xfrm>
                <a:off x="7723155" y="4548891"/>
                <a:ext cx="148185" cy="92298"/>
              </a:xfrm>
              <a:custGeom>
                <a:avLst/>
                <a:gdLst>
                  <a:gd name="T0" fmla="*/ 4 w 74"/>
                  <a:gd name="T1" fmla="*/ 9 h 46"/>
                  <a:gd name="T2" fmla="*/ 18 w 74"/>
                  <a:gd name="T3" fmla="*/ 2 h 46"/>
                  <a:gd name="T4" fmla="*/ 65 w 74"/>
                  <a:gd name="T5" fmla="*/ 19 h 46"/>
                  <a:gd name="T6" fmla="*/ 72 w 74"/>
                  <a:gd name="T7" fmla="*/ 33 h 46"/>
                  <a:gd name="T8" fmla="*/ 71 w 74"/>
                  <a:gd name="T9" fmla="*/ 37 h 46"/>
                  <a:gd name="T10" fmla="*/ 57 w 74"/>
                  <a:gd name="T11" fmla="*/ 44 h 46"/>
                  <a:gd name="T12" fmla="*/ 9 w 74"/>
                  <a:gd name="T13" fmla="*/ 27 h 46"/>
                  <a:gd name="T14" fmla="*/ 2 w 74"/>
                  <a:gd name="T15" fmla="*/ 13 h 46"/>
                  <a:gd name="T16" fmla="*/ 4 w 74"/>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6">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3" name="Freeform: Shape 162"/>
              <p:cNvSpPr/>
              <p:nvPr/>
            </p:nvSpPr>
            <p:spPr bwMode="auto">
              <a:xfrm>
                <a:off x="7114325" y="3269416"/>
                <a:ext cx="1163467" cy="470806"/>
              </a:xfrm>
              <a:custGeom>
                <a:avLst/>
                <a:gdLst>
                  <a:gd name="T0" fmla="*/ 477 w 1374"/>
                  <a:gd name="T1" fmla="*/ 496 h 556"/>
                  <a:gd name="T2" fmla="*/ 537 w 1374"/>
                  <a:gd name="T3" fmla="*/ 295 h 556"/>
                  <a:gd name="T4" fmla="*/ 1336 w 1374"/>
                  <a:gd name="T5" fmla="*/ 556 h 556"/>
                  <a:gd name="T6" fmla="*/ 1374 w 1374"/>
                  <a:gd name="T7" fmla="*/ 425 h 556"/>
                  <a:gd name="T8" fmla="*/ 0 w 1374"/>
                  <a:gd name="T9" fmla="*/ 0 h 556"/>
                  <a:gd name="T10" fmla="*/ 477 w 1374"/>
                  <a:gd name="T11" fmla="*/ 496 h 556"/>
                </a:gdLst>
                <a:ahLst/>
                <a:cxnLst>
                  <a:cxn ang="0">
                    <a:pos x="T0" y="T1"/>
                  </a:cxn>
                  <a:cxn ang="0">
                    <a:pos x="T2" y="T3"/>
                  </a:cxn>
                  <a:cxn ang="0">
                    <a:pos x="T4" y="T5"/>
                  </a:cxn>
                  <a:cxn ang="0">
                    <a:pos x="T6" y="T7"/>
                  </a:cxn>
                  <a:cxn ang="0">
                    <a:pos x="T8" y="T9"/>
                  </a:cxn>
                  <a:cxn ang="0">
                    <a:pos x="T10" y="T11"/>
                  </a:cxn>
                </a:cxnLst>
                <a:rect l="0" t="0" r="r" b="b"/>
                <a:pathLst>
                  <a:path w="1374" h="556">
                    <a:moveTo>
                      <a:pt x="477" y="496"/>
                    </a:moveTo>
                    <a:lnTo>
                      <a:pt x="537" y="295"/>
                    </a:lnTo>
                    <a:lnTo>
                      <a:pt x="1336" y="556"/>
                    </a:lnTo>
                    <a:lnTo>
                      <a:pt x="1374" y="425"/>
                    </a:lnTo>
                    <a:lnTo>
                      <a:pt x="0" y="0"/>
                    </a:lnTo>
                    <a:lnTo>
                      <a:pt x="477" y="496"/>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4" name="Freeform: Shape 163"/>
              <p:cNvSpPr/>
              <p:nvPr/>
            </p:nvSpPr>
            <p:spPr bwMode="auto">
              <a:xfrm>
                <a:off x="7110091" y="3124617"/>
                <a:ext cx="1204112" cy="502984"/>
              </a:xfrm>
              <a:custGeom>
                <a:avLst/>
                <a:gdLst>
                  <a:gd name="T0" fmla="*/ 620 w 1422"/>
                  <a:gd name="T1" fmla="*/ 206 h 594"/>
                  <a:gd name="T2" fmla="*/ 676 w 1422"/>
                  <a:gd name="T3" fmla="*/ 0 h 594"/>
                  <a:gd name="T4" fmla="*/ 7 w 1422"/>
                  <a:gd name="T5" fmla="*/ 166 h 594"/>
                  <a:gd name="T6" fmla="*/ 2 w 1422"/>
                  <a:gd name="T7" fmla="*/ 168 h 594"/>
                  <a:gd name="T8" fmla="*/ 2 w 1422"/>
                  <a:gd name="T9" fmla="*/ 168 h 594"/>
                  <a:gd name="T10" fmla="*/ 0 w 1422"/>
                  <a:gd name="T11" fmla="*/ 168 h 594"/>
                  <a:gd name="T12" fmla="*/ 5 w 1422"/>
                  <a:gd name="T13" fmla="*/ 171 h 594"/>
                  <a:gd name="T14" fmla="*/ 1379 w 1422"/>
                  <a:gd name="T15" fmla="*/ 594 h 594"/>
                  <a:gd name="T16" fmla="*/ 1379 w 1422"/>
                  <a:gd name="T17" fmla="*/ 594 h 594"/>
                  <a:gd name="T18" fmla="*/ 1422 w 1422"/>
                  <a:gd name="T19" fmla="*/ 452 h 594"/>
                  <a:gd name="T20" fmla="*/ 620 w 1422"/>
                  <a:gd name="T21" fmla="*/ 20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2" h="594">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5" name="Freeform: Shape 164"/>
              <p:cNvSpPr/>
              <p:nvPr/>
            </p:nvSpPr>
            <p:spPr bwMode="auto">
              <a:xfrm>
                <a:off x="9986582" y="2373529"/>
                <a:ext cx="895040" cy="176129"/>
              </a:xfrm>
              <a:custGeom>
                <a:avLst/>
                <a:gdLst>
                  <a:gd name="T0" fmla="*/ 0 w 1057"/>
                  <a:gd name="T1" fmla="*/ 208 h 208"/>
                  <a:gd name="T2" fmla="*/ 97 w 1057"/>
                  <a:gd name="T3" fmla="*/ 0 h 208"/>
                  <a:gd name="T4" fmla="*/ 1057 w 1057"/>
                  <a:gd name="T5" fmla="*/ 10 h 208"/>
                  <a:gd name="T6" fmla="*/ 0 w 1057"/>
                  <a:gd name="T7" fmla="*/ 208 h 208"/>
                </a:gdLst>
                <a:ahLst/>
                <a:cxnLst>
                  <a:cxn ang="0">
                    <a:pos x="T0" y="T1"/>
                  </a:cxn>
                  <a:cxn ang="0">
                    <a:pos x="T2" y="T3"/>
                  </a:cxn>
                  <a:cxn ang="0">
                    <a:pos x="T4" y="T5"/>
                  </a:cxn>
                  <a:cxn ang="0">
                    <a:pos x="T6" y="T7"/>
                  </a:cxn>
                </a:cxnLst>
                <a:rect l="0" t="0" r="r" b="b"/>
                <a:pathLst>
                  <a:path w="1057" h="208">
                    <a:moveTo>
                      <a:pt x="0" y="208"/>
                    </a:moveTo>
                    <a:lnTo>
                      <a:pt x="97" y="0"/>
                    </a:lnTo>
                    <a:lnTo>
                      <a:pt x="1057" y="10"/>
                    </a:lnTo>
                    <a:lnTo>
                      <a:pt x="0" y="208"/>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6" name="Freeform: Shape 165"/>
              <p:cNvSpPr/>
              <p:nvPr/>
            </p:nvSpPr>
            <p:spPr bwMode="auto">
              <a:xfrm>
                <a:off x="9986582" y="2383690"/>
                <a:ext cx="877258" cy="178669"/>
              </a:xfrm>
              <a:custGeom>
                <a:avLst/>
                <a:gdLst>
                  <a:gd name="T0" fmla="*/ 1036 w 1036"/>
                  <a:gd name="T1" fmla="*/ 0 h 211"/>
                  <a:gd name="T2" fmla="*/ 0 w 1036"/>
                  <a:gd name="T3" fmla="*/ 196 h 211"/>
                  <a:gd name="T4" fmla="*/ 186 w 1036"/>
                  <a:gd name="T5" fmla="*/ 211 h 211"/>
                  <a:gd name="T6" fmla="*/ 1036 w 1036"/>
                  <a:gd name="T7" fmla="*/ 0 h 211"/>
                </a:gdLst>
                <a:ahLst/>
                <a:cxnLst>
                  <a:cxn ang="0">
                    <a:pos x="T0" y="T1"/>
                  </a:cxn>
                  <a:cxn ang="0">
                    <a:pos x="T2" y="T3"/>
                  </a:cxn>
                  <a:cxn ang="0">
                    <a:pos x="T4" y="T5"/>
                  </a:cxn>
                  <a:cxn ang="0">
                    <a:pos x="T6" y="T7"/>
                  </a:cxn>
                </a:cxnLst>
                <a:rect l="0" t="0" r="r" b="b"/>
                <a:pathLst>
                  <a:path w="1036" h="211">
                    <a:moveTo>
                      <a:pt x="1036" y="0"/>
                    </a:moveTo>
                    <a:lnTo>
                      <a:pt x="0" y="196"/>
                    </a:lnTo>
                    <a:lnTo>
                      <a:pt x="186" y="211"/>
                    </a:lnTo>
                    <a:lnTo>
                      <a:pt x="1036" y="0"/>
                    </a:ln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7" name="Freeform: Shape 166"/>
              <p:cNvSpPr/>
              <p:nvPr/>
            </p:nvSpPr>
            <p:spPr bwMode="auto">
              <a:xfrm>
                <a:off x="10144082" y="2381997"/>
                <a:ext cx="737540" cy="438629"/>
              </a:xfrm>
              <a:custGeom>
                <a:avLst/>
                <a:gdLst>
                  <a:gd name="T0" fmla="*/ 871 w 871"/>
                  <a:gd name="T1" fmla="*/ 0 h 518"/>
                  <a:gd name="T2" fmla="*/ 0 w 871"/>
                  <a:gd name="T3" fmla="*/ 213 h 518"/>
                  <a:gd name="T4" fmla="*/ 202 w 871"/>
                  <a:gd name="T5" fmla="*/ 518 h 518"/>
                  <a:gd name="T6" fmla="*/ 871 w 871"/>
                  <a:gd name="T7" fmla="*/ 0 h 518"/>
                </a:gdLst>
                <a:ahLst/>
                <a:cxnLst>
                  <a:cxn ang="0">
                    <a:pos x="T0" y="T1"/>
                  </a:cxn>
                  <a:cxn ang="0">
                    <a:pos x="T2" y="T3"/>
                  </a:cxn>
                  <a:cxn ang="0">
                    <a:pos x="T4" y="T5"/>
                  </a:cxn>
                  <a:cxn ang="0">
                    <a:pos x="T6" y="T7"/>
                  </a:cxn>
                </a:cxnLst>
                <a:rect l="0" t="0" r="r" b="b"/>
                <a:pathLst>
                  <a:path w="871" h="518">
                    <a:moveTo>
                      <a:pt x="871" y="0"/>
                    </a:moveTo>
                    <a:lnTo>
                      <a:pt x="0" y="213"/>
                    </a:lnTo>
                    <a:lnTo>
                      <a:pt x="202" y="518"/>
                    </a:lnTo>
                    <a:lnTo>
                      <a:pt x="871" y="0"/>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8" name="Freeform: Shape 167"/>
              <p:cNvSpPr/>
              <p:nvPr/>
            </p:nvSpPr>
            <p:spPr bwMode="auto">
              <a:xfrm>
                <a:off x="9873961" y="2185545"/>
                <a:ext cx="1007661" cy="196452"/>
              </a:xfrm>
              <a:custGeom>
                <a:avLst/>
                <a:gdLst>
                  <a:gd name="T0" fmla="*/ 230 w 1190"/>
                  <a:gd name="T1" fmla="*/ 222 h 232"/>
                  <a:gd name="T2" fmla="*/ 0 w 1190"/>
                  <a:gd name="T3" fmla="*/ 0 h 232"/>
                  <a:gd name="T4" fmla="*/ 1190 w 1190"/>
                  <a:gd name="T5" fmla="*/ 232 h 232"/>
                  <a:gd name="T6" fmla="*/ 230 w 1190"/>
                  <a:gd name="T7" fmla="*/ 222 h 232"/>
                </a:gdLst>
                <a:ahLst/>
                <a:cxnLst>
                  <a:cxn ang="0">
                    <a:pos x="T0" y="T1"/>
                  </a:cxn>
                  <a:cxn ang="0">
                    <a:pos x="T2" y="T3"/>
                  </a:cxn>
                  <a:cxn ang="0">
                    <a:pos x="T4" y="T5"/>
                  </a:cxn>
                  <a:cxn ang="0">
                    <a:pos x="T6" y="T7"/>
                  </a:cxn>
                </a:cxnLst>
                <a:rect l="0" t="0" r="r" b="b"/>
                <a:pathLst>
                  <a:path w="1190" h="232">
                    <a:moveTo>
                      <a:pt x="230" y="222"/>
                    </a:moveTo>
                    <a:lnTo>
                      <a:pt x="0" y="0"/>
                    </a:lnTo>
                    <a:lnTo>
                      <a:pt x="1190" y="232"/>
                    </a:lnTo>
                    <a:lnTo>
                      <a:pt x="230" y="222"/>
                    </a:ln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9" name="Freeform: Shape 168"/>
              <p:cNvSpPr/>
              <p:nvPr/>
            </p:nvSpPr>
            <p:spPr bwMode="auto">
              <a:xfrm>
                <a:off x="7123639" y="3643690"/>
                <a:ext cx="246411" cy="252339"/>
              </a:xfrm>
              <a:custGeom>
                <a:avLst/>
                <a:gdLst>
                  <a:gd name="T0" fmla="*/ 45 w 123"/>
                  <a:gd name="T1" fmla="*/ 63 h 126"/>
                  <a:gd name="T2" fmla="*/ 45 w 123"/>
                  <a:gd name="T3" fmla="*/ 121 h 126"/>
                  <a:gd name="T4" fmla="*/ 123 w 123"/>
                  <a:gd name="T5" fmla="*/ 62 h 126"/>
                  <a:gd name="T6" fmla="*/ 44 w 123"/>
                  <a:gd name="T7" fmla="*/ 5 h 126"/>
                  <a:gd name="T8" fmla="*/ 45 w 123"/>
                  <a:gd name="T9" fmla="*/ 63 h 126"/>
                </a:gdLst>
                <a:ahLst/>
                <a:cxnLst>
                  <a:cxn ang="0">
                    <a:pos x="T0" y="T1"/>
                  </a:cxn>
                  <a:cxn ang="0">
                    <a:pos x="T2" y="T3"/>
                  </a:cxn>
                  <a:cxn ang="0">
                    <a:pos x="T4" y="T5"/>
                  </a:cxn>
                  <a:cxn ang="0">
                    <a:pos x="T6" y="T7"/>
                  </a:cxn>
                  <a:cxn ang="0">
                    <a:pos x="T8" y="T9"/>
                  </a:cxn>
                </a:cxnLst>
                <a:rect l="0" t="0" r="r" b="b"/>
                <a:pathLst>
                  <a:path w="123" h="126">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0" name="Freeform: Shape 169"/>
              <p:cNvSpPr/>
              <p:nvPr/>
            </p:nvSpPr>
            <p:spPr bwMode="auto">
              <a:xfrm>
                <a:off x="10170332" y="5528609"/>
                <a:ext cx="284516" cy="268427"/>
              </a:xfrm>
              <a:custGeom>
                <a:avLst/>
                <a:gdLst>
                  <a:gd name="T0" fmla="*/ 67 w 142"/>
                  <a:gd name="T1" fmla="*/ 65 h 134"/>
                  <a:gd name="T2" fmla="*/ 115 w 142"/>
                  <a:gd name="T3" fmla="*/ 33 h 134"/>
                  <a:gd name="T4" fmla="*/ 23 w 142"/>
                  <a:gd name="T5" fmla="*/ 0 h 134"/>
                  <a:gd name="T6" fmla="*/ 19 w 142"/>
                  <a:gd name="T7" fmla="*/ 97 h 134"/>
                  <a:gd name="T8" fmla="*/ 67 w 142"/>
                  <a:gd name="T9" fmla="*/ 65 h 134"/>
                </a:gdLst>
                <a:ahLst/>
                <a:cxnLst>
                  <a:cxn ang="0">
                    <a:pos x="T0" y="T1"/>
                  </a:cxn>
                  <a:cxn ang="0">
                    <a:pos x="T2" y="T3"/>
                  </a:cxn>
                  <a:cxn ang="0">
                    <a:pos x="T4" y="T5"/>
                  </a:cxn>
                  <a:cxn ang="0">
                    <a:pos x="T6" y="T7"/>
                  </a:cxn>
                  <a:cxn ang="0">
                    <a:pos x="T8" y="T9"/>
                  </a:cxn>
                </a:cxnLst>
                <a:rect l="0" t="0" r="r" b="b"/>
                <a:pathLst>
                  <a:path w="142" h="134">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1" name="Freeform: Shape 170"/>
              <p:cNvSpPr/>
              <p:nvPr/>
            </p:nvSpPr>
            <p:spPr bwMode="auto">
              <a:xfrm>
                <a:off x="9589445" y="1594497"/>
                <a:ext cx="350564" cy="354798"/>
              </a:xfrm>
              <a:custGeom>
                <a:avLst/>
                <a:gdLst>
                  <a:gd name="T0" fmla="*/ 81 w 175"/>
                  <a:gd name="T1" fmla="*/ 69 h 177"/>
                  <a:gd name="T2" fmla="*/ 1 w 175"/>
                  <a:gd name="T3" fmla="*/ 58 h 177"/>
                  <a:gd name="T4" fmla="*/ 66 w 175"/>
                  <a:gd name="T5" fmla="*/ 177 h 177"/>
                  <a:gd name="T6" fmla="*/ 160 w 175"/>
                  <a:gd name="T7" fmla="*/ 80 h 177"/>
                  <a:gd name="T8" fmla="*/ 81 w 175"/>
                  <a:gd name="T9" fmla="*/ 69 h 177"/>
                </a:gdLst>
                <a:ahLst/>
                <a:cxnLst>
                  <a:cxn ang="0">
                    <a:pos x="T0" y="T1"/>
                  </a:cxn>
                  <a:cxn ang="0">
                    <a:pos x="T2" y="T3"/>
                  </a:cxn>
                  <a:cxn ang="0">
                    <a:pos x="T4" y="T5"/>
                  </a:cxn>
                  <a:cxn ang="0">
                    <a:pos x="T6" y="T7"/>
                  </a:cxn>
                  <a:cxn ang="0">
                    <a:pos x="T8" y="T9"/>
                  </a:cxn>
                </a:cxnLst>
                <a:rect l="0" t="0" r="r" b="b"/>
                <a:pathLst>
                  <a:path w="175" h="177">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2" name="Freeform: Shape 171"/>
              <p:cNvSpPr/>
              <p:nvPr/>
            </p:nvSpPr>
            <p:spPr bwMode="auto">
              <a:xfrm>
                <a:off x="10867226" y="2493771"/>
                <a:ext cx="268427" cy="282822"/>
              </a:xfrm>
              <a:custGeom>
                <a:avLst/>
                <a:gdLst>
                  <a:gd name="T0" fmla="*/ 64 w 134"/>
                  <a:gd name="T1" fmla="*/ 75 h 141"/>
                  <a:gd name="T2" fmla="*/ 30 w 134"/>
                  <a:gd name="T3" fmla="*/ 28 h 141"/>
                  <a:gd name="T4" fmla="*/ 0 w 134"/>
                  <a:gd name="T5" fmla="*/ 120 h 141"/>
                  <a:gd name="T6" fmla="*/ 98 w 134"/>
                  <a:gd name="T7" fmla="*/ 121 h 141"/>
                  <a:gd name="T8" fmla="*/ 64 w 134"/>
                  <a:gd name="T9" fmla="*/ 75 h 141"/>
                </a:gdLst>
                <a:ahLst/>
                <a:cxnLst>
                  <a:cxn ang="0">
                    <a:pos x="T0" y="T1"/>
                  </a:cxn>
                  <a:cxn ang="0">
                    <a:pos x="T2" y="T3"/>
                  </a:cxn>
                  <a:cxn ang="0">
                    <a:pos x="T4" y="T5"/>
                  </a:cxn>
                  <a:cxn ang="0">
                    <a:pos x="T6" y="T7"/>
                  </a:cxn>
                  <a:cxn ang="0">
                    <a:pos x="T8" y="T9"/>
                  </a:cxn>
                </a:cxnLst>
                <a:rect l="0" t="0" r="r" b="b"/>
                <a:pathLst>
                  <a:path w="134" h="141">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3" name="Freeform: Shape 172"/>
              <p:cNvSpPr/>
              <p:nvPr/>
            </p:nvSpPr>
            <p:spPr bwMode="auto">
              <a:xfrm>
                <a:off x="10940049" y="3099214"/>
                <a:ext cx="594435" cy="606290"/>
              </a:xfrm>
              <a:custGeom>
                <a:avLst/>
                <a:gdLst>
                  <a:gd name="T0" fmla="*/ 239 w 297"/>
                  <a:gd name="T1" fmla="*/ 267 h 303"/>
                  <a:gd name="T2" fmla="*/ 253 w 297"/>
                  <a:gd name="T3" fmla="*/ 87 h 303"/>
                  <a:gd name="T4" fmla="*/ 79 w 297"/>
                  <a:gd name="T5" fmla="*/ 36 h 303"/>
                  <a:gd name="T6" fmla="*/ 37 w 297"/>
                  <a:gd name="T7" fmla="*/ 114 h 303"/>
                  <a:gd name="T8" fmla="*/ 0 w 297"/>
                  <a:gd name="T9" fmla="*/ 98 h 303"/>
                  <a:gd name="T10" fmla="*/ 9 w 297"/>
                  <a:gd name="T11" fmla="*/ 124 h 303"/>
                  <a:gd name="T12" fmla="*/ 39 w 297"/>
                  <a:gd name="T13" fmla="*/ 154 h 303"/>
                  <a:gd name="T14" fmla="*/ 65 w 297"/>
                  <a:gd name="T15" fmla="*/ 216 h 303"/>
                  <a:gd name="T16" fmla="*/ 239 w 297"/>
                  <a:gd name="T17"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3">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4" name="Freeform: Shape 173"/>
              <p:cNvSpPr/>
              <p:nvPr/>
            </p:nvSpPr>
            <p:spPr bwMode="auto">
              <a:xfrm>
                <a:off x="11151742" y="3271109"/>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5" name="Freeform: Shape 174"/>
              <p:cNvSpPr/>
              <p:nvPr/>
            </p:nvSpPr>
            <p:spPr bwMode="auto">
              <a:xfrm>
                <a:off x="11205936" y="3363408"/>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6" name="Freeform: Shape 175"/>
              <p:cNvSpPr/>
              <p:nvPr/>
            </p:nvSpPr>
            <p:spPr bwMode="auto">
              <a:xfrm>
                <a:off x="11258436" y="3455706"/>
                <a:ext cx="88064" cy="85524"/>
              </a:xfrm>
              <a:custGeom>
                <a:avLst/>
                <a:gdLst>
                  <a:gd name="T0" fmla="*/ 32 w 44"/>
                  <a:gd name="T1" fmla="*/ 38 h 43"/>
                  <a:gd name="T2" fmla="*/ 6 w 44"/>
                  <a:gd name="T3" fmla="*/ 31 h 43"/>
                  <a:gd name="T4" fmla="*/ 13 w 44"/>
                  <a:gd name="T5" fmla="*/ 5 h 43"/>
                  <a:gd name="T6" fmla="*/ 38 w 44"/>
                  <a:gd name="T7" fmla="*/ 12 h 43"/>
                  <a:gd name="T8" fmla="*/ 32 w 44"/>
                  <a:gd name="T9" fmla="*/ 38 h 43"/>
                </a:gdLst>
                <a:ahLst/>
                <a:cxnLst>
                  <a:cxn ang="0">
                    <a:pos x="T0" y="T1"/>
                  </a:cxn>
                  <a:cxn ang="0">
                    <a:pos x="T2" y="T3"/>
                  </a:cxn>
                  <a:cxn ang="0">
                    <a:pos x="T4" y="T5"/>
                  </a:cxn>
                  <a:cxn ang="0">
                    <a:pos x="T6" y="T7"/>
                  </a:cxn>
                  <a:cxn ang="0">
                    <a:pos x="T8" y="T9"/>
                  </a:cxn>
                </a:cxnLst>
                <a:rect l="0" t="0" r="r" b="b"/>
                <a:pathLst>
                  <a:path w="44" h="43">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7" name="Freeform: Shape 176"/>
              <p:cNvSpPr/>
              <p:nvPr/>
            </p:nvSpPr>
            <p:spPr bwMode="auto">
              <a:xfrm>
                <a:off x="11261823" y="4094174"/>
                <a:ext cx="392903" cy="502984"/>
              </a:xfrm>
              <a:custGeom>
                <a:avLst/>
                <a:gdLst>
                  <a:gd name="T0" fmla="*/ 162 w 196"/>
                  <a:gd name="T1" fmla="*/ 0 h 251"/>
                  <a:gd name="T2" fmla="*/ 173 w 196"/>
                  <a:gd name="T3" fmla="*/ 9 h 251"/>
                  <a:gd name="T4" fmla="*/ 14 w 196"/>
                  <a:gd name="T5" fmla="*/ 250 h 251"/>
                  <a:gd name="T6" fmla="*/ 1 w 196"/>
                  <a:gd name="T7" fmla="*/ 242 h 251"/>
                  <a:gd name="T8" fmla="*/ 9 w 196"/>
                  <a:gd name="T9" fmla="*/ 230 h 251"/>
                  <a:gd name="T10" fmla="*/ 153 w 196"/>
                  <a:gd name="T11" fmla="*/ 13 h 251"/>
                  <a:gd name="T12" fmla="*/ 161 w 196"/>
                  <a:gd name="T13" fmla="*/ 1 h 251"/>
                  <a:gd name="T14" fmla="*/ 162 w 19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1">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8" name="Freeform: Shape 177"/>
              <p:cNvSpPr/>
              <p:nvPr/>
            </p:nvSpPr>
            <p:spPr bwMode="auto">
              <a:xfrm>
                <a:off x="11244041" y="4112803"/>
                <a:ext cx="288750" cy="392056"/>
              </a:xfrm>
              <a:custGeom>
                <a:avLst/>
                <a:gdLst>
                  <a:gd name="T0" fmla="*/ 125 w 144"/>
                  <a:gd name="T1" fmla="*/ 1 h 196"/>
                  <a:gd name="T2" fmla="*/ 136 w 144"/>
                  <a:gd name="T3" fmla="*/ 9 h 196"/>
                  <a:gd name="T4" fmla="*/ 113 w 144"/>
                  <a:gd name="T5" fmla="*/ 127 h 196"/>
                  <a:gd name="T6" fmla="*/ 13 w 144"/>
                  <a:gd name="T7" fmla="*/ 195 h 196"/>
                  <a:gd name="T8" fmla="*/ 1 w 144"/>
                  <a:gd name="T9" fmla="*/ 187 h 196"/>
                  <a:gd name="T10" fmla="*/ 9 w 144"/>
                  <a:gd name="T11" fmla="*/ 175 h 196"/>
                  <a:gd name="T12" fmla="*/ 96 w 144"/>
                  <a:gd name="T13" fmla="*/ 116 h 196"/>
                  <a:gd name="T14" fmla="*/ 116 w 144"/>
                  <a:gd name="T15" fmla="*/ 13 h 196"/>
                  <a:gd name="T16" fmla="*/ 124 w 144"/>
                  <a:gd name="T17" fmla="*/ 1 h 196"/>
                  <a:gd name="T18" fmla="*/ 125 w 144"/>
                  <a:gd name="T19"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96">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9" name="Freeform: Shape 178"/>
              <p:cNvSpPr/>
              <p:nvPr/>
            </p:nvSpPr>
            <p:spPr bwMode="auto">
              <a:xfrm>
                <a:off x="11223718" y="4132278"/>
                <a:ext cx="218468" cy="274355"/>
              </a:xfrm>
              <a:custGeom>
                <a:avLst/>
                <a:gdLst>
                  <a:gd name="T0" fmla="*/ 86 w 109"/>
                  <a:gd name="T1" fmla="*/ 1 h 137"/>
                  <a:gd name="T2" fmla="*/ 97 w 109"/>
                  <a:gd name="T3" fmla="*/ 9 h 137"/>
                  <a:gd name="T4" fmla="*/ 13 w 109"/>
                  <a:gd name="T5" fmla="*/ 136 h 137"/>
                  <a:gd name="T6" fmla="*/ 1 w 109"/>
                  <a:gd name="T7" fmla="*/ 128 h 137"/>
                  <a:gd name="T8" fmla="*/ 9 w 109"/>
                  <a:gd name="T9" fmla="*/ 116 h 137"/>
                  <a:gd name="T10" fmla="*/ 77 w 109"/>
                  <a:gd name="T11" fmla="*/ 13 h 137"/>
                  <a:gd name="T12" fmla="*/ 85 w 109"/>
                  <a:gd name="T13" fmla="*/ 1 h 137"/>
                  <a:gd name="T14" fmla="*/ 86 w 109"/>
                  <a:gd name="T15" fmla="*/ 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0" name="Freeform: Shape 179"/>
              <p:cNvSpPr/>
              <p:nvPr/>
            </p:nvSpPr>
            <p:spPr bwMode="auto">
              <a:xfrm>
                <a:off x="11198315" y="4152601"/>
                <a:ext cx="132097" cy="168508"/>
              </a:xfrm>
              <a:custGeom>
                <a:avLst/>
                <a:gdLst>
                  <a:gd name="T0" fmla="*/ 52 w 66"/>
                  <a:gd name="T1" fmla="*/ 1 h 84"/>
                  <a:gd name="T2" fmla="*/ 62 w 66"/>
                  <a:gd name="T3" fmla="*/ 9 h 84"/>
                  <a:gd name="T4" fmla="*/ 53 w 66"/>
                  <a:gd name="T5" fmla="*/ 56 h 84"/>
                  <a:gd name="T6" fmla="*/ 14 w 66"/>
                  <a:gd name="T7" fmla="*/ 82 h 84"/>
                  <a:gd name="T8" fmla="*/ 2 w 66"/>
                  <a:gd name="T9" fmla="*/ 74 h 84"/>
                  <a:gd name="T10" fmla="*/ 10 w 66"/>
                  <a:gd name="T11" fmla="*/ 62 h 84"/>
                  <a:gd name="T12" fmla="*/ 36 w 66"/>
                  <a:gd name="T13" fmla="*/ 44 h 84"/>
                  <a:gd name="T14" fmla="*/ 42 w 66"/>
                  <a:gd name="T15" fmla="*/ 13 h 84"/>
                  <a:gd name="T16" fmla="*/ 50 w 66"/>
                  <a:gd name="T17" fmla="*/ 1 h 84"/>
                  <a:gd name="T18" fmla="*/ 52 w 66"/>
                  <a:gd name="T19"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4">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1" name="Freeform: Shape 180"/>
              <p:cNvSpPr/>
              <p:nvPr/>
            </p:nvSpPr>
            <p:spPr bwMode="auto">
              <a:xfrm>
                <a:off x="11182226" y="4168690"/>
                <a:ext cx="49960" cy="51653"/>
              </a:xfrm>
              <a:custGeom>
                <a:avLst/>
                <a:gdLst>
                  <a:gd name="T0" fmla="*/ 24 w 25"/>
                  <a:gd name="T1" fmla="*/ 10 h 26"/>
                  <a:gd name="T2" fmla="*/ 15 w 25"/>
                  <a:gd name="T3" fmla="*/ 24 h 26"/>
                  <a:gd name="T4" fmla="*/ 1 w 25"/>
                  <a:gd name="T5" fmla="*/ 15 h 26"/>
                  <a:gd name="T6" fmla="*/ 10 w 25"/>
                  <a:gd name="T7" fmla="*/ 1 h 26"/>
                  <a:gd name="T8" fmla="*/ 24 w 25"/>
                  <a:gd name="T9" fmla="*/ 10 h 26"/>
                </a:gdLst>
                <a:ahLst/>
                <a:cxnLst>
                  <a:cxn ang="0">
                    <a:pos x="T0" y="T1"/>
                  </a:cxn>
                  <a:cxn ang="0">
                    <a:pos x="T2" y="T3"/>
                  </a:cxn>
                  <a:cxn ang="0">
                    <a:pos x="T4" y="T5"/>
                  </a:cxn>
                  <a:cxn ang="0">
                    <a:pos x="T6" y="T7"/>
                  </a:cxn>
                  <a:cxn ang="0">
                    <a:pos x="T8" y="T9"/>
                  </a:cxn>
                </a:cxnLst>
                <a:rect l="0" t="0" r="r" b="b"/>
                <a:pathLst>
                  <a:path w="25" h="26">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grpFill/>
              <a:ln>
                <a:solidFill>
                  <a:schemeClr val="bg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3" name="Group 58"/>
            <p:cNvGrpSpPr/>
            <p:nvPr/>
          </p:nvGrpSpPr>
          <p:grpSpPr>
            <a:xfrm>
              <a:off x="1775666" y="2289848"/>
              <a:ext cx="2652903" cy="2653635"/>
              <a:chOff x="7777349" y="2243126"/>
              <a:chExt cx="3072095" cy="3072943"/>
            </a:xfrm>
          </p:grpSpPr>
          <p:sp>
            <p:nvSpPr>
              <p:cNvPr id="33" name="Oval 80"/>
              <p:cNvSpPr/>
              <p:nvPr/>
            </p:nvSpPr>
            <p:spPr bwMode="auto">
              <a:xfrm>
                <a:off x="7777349" y="2243126"/>
                <a:ext cx="3072095" cy="3072943"/>
              </a:xfrm>
              <a:prstGeom prst="ellipse">
                <a:avLst/>
              </a:prstGeom>
              <a:solidFill>
                <a:schemeClr val="tx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4" name="Oval 82"/>
              <p:cNvSpPr/>
              <p:nvPr/>
            </p:nvSpPr>
            <p:spPr bwMode="auto">
              <a:xfrm>
                <a:off x="7859486" y="2325263"/>
                <a:ext cx="2907821" cy="2908668"/>
              </a:xfrm>
              <a:prstGeom prst="ellipse">
                <a:avLst/>
              </a:prstGeom>
              <a:solidFill>
                <a:schemeClr val="tx2">
                  <a:lumMod val="20000"/>
                  <a:lumOff val="8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5" name="Oval 83"/>
              <p:cNvSpPr/>
              <p:nvPr/>
            </p:nvSpPr>
            <p:spPr bwMode="auto">
              <a:xfrm>
                <a:off x="8095736" y="2562360"/>
                <a:ext cx="2435321" cy="2435322"/>
              </a:xfrm>
              <a:prstGeom prst="ellipse">
                <a:avLst/>
              </a:prstGeom>
              <a:solidFill>
                <a:schemeClr val="tx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6" name="Oval 85"/>
              <p:cNvSpPr/>
              <p:nvPr/>
            </p:nvSpPr>
            <p:spPr bwMode="auto">
              <a:xfrm>
                <a:off x="8255776" y="2722400"/>
                <a:ext cx="2115241" cy="2115241"/>
              </a:xfrm>
              <a:prstGeom prst="ellipse">
                <a:avLst/>
              </a:prstGeom>
              <a:solidFill>
                <a:schemeClr val="tx2">
                  <a:lumMod val="20000"/>
                  <a:lumOff val="8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7" name="Oval 86"/>
              <p:cNvSpPr/>
              <p:nvPr/>
            </p:nvSpPr>
            <p:spPr bwMode="auto">
              <a:xfrm>
                <a:off x="8502187" y="2968811"/>
                <a:ext cx="1619878" cy="1622419"/>
              </a:xfrm>
              <a:prstGeom prst="ellipse">
                <a:avLst/>
              </a:prstGeom>
              <a:solidFill>
                <a:schemeClr val="tx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8" name="Oval 87"/>
              <p:cNvSpPr/>
              <p:nvPr/>
            </p:nvSpPr>
            <p:spPr bwMode="auto">
              <a:xfrm>
                <a:off x="8663921" y="3130545"/>
                <a:ext cx="1298104" cy="1298104"/>
              </a:xfrm>
              <a:prstGeom prst="ellipse">
                <a:avLst/>
              </a:prstGeom>
              <a:solidFill>
                <a:schemeClr val="tx2">
                  <a:lumMod val="20000"/>
                  <a:lumOff val="8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9" name="Oval 88"/>
              <p:cNvSpPr/>
              <p:nvPr/>
            </p:nvSpPr>
            <p:spPr bwMode="auto">
              <a:xfrm>
                <a:off x="9147429" y="3613206"/>
                <a:ext cx="331935" cy="332782"/>
              </a:xfrm>
              <a:prstGeom prst="ellipse">
                <a:avLst/>
              </a:prstGeom>
              <a:solidFill>
                <a:srgbClr val="D8574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4" name="Group 59"/>
            <p:cNvGrpSpPr/>
            <p:nvPr/>
          </p:nvGrpSpPr>
          <p:grpSpPr>
            <a:xfrm>
              <a:off x="1208232" y="1750200"/>
              <a:ext cx="1912898" cy="1897542"/>
              <a:chOff x="7120252" y="1618207"/>
              <a:chExt cx="2215160" cy="2197378"/>
            </a:xfrm>
          </p:grpSpPr>
          <p:sp>
            <p:nvSpPr>
              <p:cNvPr id="25" name="Freeform: Shape 60"/>
              <p:cNvSpPr/>
              <p:nvPr/>
            </p:nvSpPr>
            <p:spPr bwMode="auto">
              <a:xfrm>
                <a:off x="7729083" y="2227884"/>
                <a:ext cx="1153306" cy="1141451"/>
              </a:xfrm>
              <a:custGeom>
                <a:avLst/>
                <a:gdLst>
                  <a:gd name="T0" fmla="*/ 575 w 576"/>
                  <a:gd name="T1" fmla="*/ 518 h 570"/>
                  <a:gd name="T2" fmla="*/ 576 w 576"/>
                  <a:gd name="T3" fmla="*/ 518 h 570"/>
                  <a:gd name="T4" fmla="*/ 52 w 576"/>
                  <a:gd name="T5" fmla="*/ 0 h 570"/>
                  <a:gd name="T6" fmla="*/ 37 w 576"/>
                  <a:gd name="T7" fmla="*/ 37 h 570"/>
                  <a:gd name="T8" fmla="*/ 0 w 576"/>
                  <a:gd name="T9" fmla="*/ 52 h 570"/>
                  <a:gd name="T10" fmla="*/ 524 w 576"/>
                  <a:gd name="T11" fmla="*/ 570 h 570"/>
                  <a:gd name="T12" fmla="*/ 525 w 576"/>
                  <a:gd name="T13" fmla="*/ 569 h 570"/>
                  <a:gd name="T14" fmla="*/ 575 w 576"/>
                  <a:gd name="T15" fmla="*/ 518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70">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6" name="Freeform: Shape 61"/>
              <p:cNvSpPr/>
              <p:nvPr/>
            </p:nvSpPr>
            <p:spPr bwMode="auto">
              <a:xfrm>
                <a:off x="8936582" y="3420988"/>
                <a:ext cx="398830" cy="394597"/>
              </a:xfrm>
              <a:custGeom>
                <a:avLst/>
                <a:gdLst>
                  <a:gd name="T0" fmla="*/ 199 w 199"/>
                  <a:gd name="T1" fmla="*/ 197 h 197"/>
                  <a:gd name="T2" fmla="*/ 59 w 199"/>
                  <a:gd name="T3" fmla="*/ 0 h 197"/>
                  <a:gd name="T4" fmla="*/ 58 w 199"/>
                  <a:gd name="T5" fmla="*/ 0 h 197"/>
                  <a:gd name="T6" fmla="*/ 55 w 199"/>
                  <a:gd name="T7" fmla="*/ 4 h 197"/>
                  <a:gd name="T8" fmla="*/ 5 w 199"/>
                  <a:gd name="T9" fmla="*/ 55 h 197"/>
                  <a:gd name="T10" fmla="*/ 0 w 199"/>
                  <a:gd name="T11" fmla="*/ 58 h 197"/>
                  <a:gd name="T12" fmla="*/ 1 w 199"/>
                  <a:gd name="T13" fmla="*/ 59 h 197"/>
                  <a:gd name="T14" fmla="*/ 199 w 199"/>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7">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7" name="Freeform: Shape 62"/>
              <p:cNvSpPr/>
              <p:nvPr/>
            </p:nvSpPr>
            <p:spPr bwMode="auto">
              <a:xfrm>
                <a:off x="8892550" y="3375263"/>
                <a:ext cx="164274" cy="165968"/>
              </a:xfrm>
              <a:custGeom>
                <a:avLst/>
                <a:gdLst>
                  <a:gd name="T0" fmla="*/ 77 w 82"/>
                  <a:gd name="T1" fmla="*/ 27 h 83"/>
                  <a:gd name="T2" fmla="*/ 80 w 82"/>
                  <a:gd name="T3" fmla="*/ 23 h 83"/>
                  <a:gd name="T4" fmla="*/ 77 w 82"/>
                  <a:gd name="T5" fmla="*/ 7 h 83"/>
                  <a:gd name="T6" fmla="*/ 75 w 82"/>
                  <a:gd name="T7" fmla="*/ 6 h 83"/>
                  <a:gd name="T8" fmla="*/ 55 w 82"/>
                  <a:gd name="T9" fmla="*/ 6 h 83"/>
                  <a:gd name="T10" fmla="*/ 5 w 82"/>
                  <a:gd name="T11" fmla="*/ 57 h 83"/>
                  <a:gd name="T12" fmla="*/ 5 w 82"/>
                  <a:gd name="T13" fmla="*/ 77 h 83"/>
                  <a:gd name="T14" fmla="*/ 7 w 82"/>
                  <a:gd name="T15" fmla="*/ 78 h 83"/>
                  <a:gd name="T16" fmla="*/ 22 w 82"/>
                  <a:gd name="T17" fmla="*/ 81 h 83"/>
                  <a:gd name="T18" fmla="*/ 27 w 82"/>
                  <a:gd name="T19" fmla="*/ 78 h 83"/>
                  <a:gd name="T20" fmla="*/ 77 w 82"/>
                  <a:gd name="T2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3">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Freeform: Shape 63"/>
              <p:cNvSpPr/>
              <p:nvPr/>
            </p:nvSpPr>
            <p:spPr bwMode="auto">
              <a:xfrm>
                <a:off x="8850211" y="3335464"/>
                <a:ext cx="164274" cy="164274"/>
              </a:xfrm>
              <a:custGeom>
                <a:avLst/>
                <a:gdLst>
                  <a:gd name="T0" fmla="*/ 76 w 82"/>
                  <a:gd name="T1" fmla="*/ 6 h 82"/>
                  <a:gd name="T2" fmla="*/ 75 w 82"/>
                  <a:gd name="T3" fmla="*/ 5 h 82"/>
                  <a:gd name="T4" fmla="*/ 62 w 82"/>
                  <a:gd name="T5" fmla="*/ 1 h 82"/>
                  <a:gd name="T6" fmla="*/ 58 w 82"/>
                  <a:gd name="T7" fmla="*/ 8 h 82"/>
                  <a:gd name="T8" fmla="*/ 8 w 82"/>
                  <a:gd name="T9" fmla="*/ 58 h 82"/>
                  <a:gd name="T10" fmla="*/ 1 w 82"/>
                  <a:gd name="T11" fmla="*/ 62 h 82"/>
                  <a:gd name="T12" fmla="*/ 5 w 82"/>
                  <a:gd name="T13" fmla="*/ 75 h 82"/>
                  <a:gd name="T14" fmla="*/ 6 w 82"/>
                  <a:gd name="T15" fmla="*/ 77 h 82"/>
                  <a:gd name="T16" fmla="*/ 26 w 82"/>
                  <a:gd name="T17" fmla="*/ 77 h 82"/>
                  <a:gd name="T18" fmla="*/ 76 w 82"/>
                  <a:gd name="T19" fmla="*/ 26 h 82"/>
                  <a:gd name="T20" fmla="*/ 76 w 82"/>
                  <a:gd name="T2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9" name="Freeform: Shape 64"/>
              <p:cNvSpPr/>
              <p:nvPr/>
            </p:nvSpPr>
            <p:spPr bwMode="auto">
              <a:xfrm>
                <a:off x="8812953" y="3297359"/>
                <a:ext cx="163427" cy="164274"/>
              </a:xfrm>
              <a:custGeom>
                <a:avLst/>
                <a:gdLst>
                  <a:gd name="T0" fmla="*/ 77 w 82"/>
                  <a:gd name="T1" fmla="*/ 27 h 82"/>
                  <a:gd name="T2" fmla="*/ 81 w 82"/>
                  <a:gd name="T3" fmla="*/ 20 h 82"/>
                  <a:gd name="T4" fmla="*/ 77 w 82"/>
                  <a:gd name="T5" fmla="*/ 7 h 82"/>
                  <a:gd name="T6" fmla="*/ 75 w 82"/>
                  <a:gd name="T7" fmla="*/ 5 h 82"/>
                  <a:gd name="T8" fmla="*/ 55 w 82"/>
                  <a:gd name="T9" fmla="*/ 6 h 82"/>
                  <a:gd name="T10" fmla="*/ 5 w 82"/>
                  <a:gd name="T11" fmla="*/ 56 h 82"/>
                  <a:gd name="T12" fmla="*/ 5 w 82"/>
                  <a:gd name="T13" fmla="*/ 76 h 82"/>
                  <a:gd name="T14" fmla="*/ 7 w 82"/>
                  <a:gd name="T15" fmla="*/ 78 h 82"/>
                  <a:gd name="T16" fmla="*/ 20 w 82"/>
                  <a:gd name="T17" fmla="*/ 81 h 82"/>
                  <a:gd name="T18" fmla="*/ 27 w 82"/>
                  <a:gd name="T19" fmla="*/ 77 h 82"/>
                  <a:gd name="T20" fmla="*/ 77 w 82"/>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Freeform: Shape 76"/>
              <p:cNvSpPr/>
              <p:nvPr/>
            </p:nvSpPr>
            <p:spPr bwMode="auto">
              <a:xfrm>
                <a:off x="8768074" y="3255021"/>
                <a:ext cx="166814" cy="165968"/>
              </a:xfrm>
              <a:custGeom>
                <a:avLst/>
                <a:gdLst>
                  <a:gd name="T0" fmla="*/ 77 w 83"/>
                  <a:gd name="T1" fmla="*/ 7 h 83"/>
                  <a:gd name="T2" fmla="*/ 76 w 83"/>
                  <a:gd name="T3" fmla="*/ 5 h 83"/>
                  <a:gd name="T4" fmla="*/ 57 w 83"/>
                  <a:gd name="T5" fmla="*/ 5 h 83"/>
                  <a:gd name="T6" fmla="*/ 56 w 83"/>
                  <a:gd name="T7" fmla="*/ 5 h 83"/>
                  <a:gd name="T8" fmla="*/ 6 w 83"/>
                  <a:gd name="T9" fmla="*/ 56 h 83"/>
                  <a:gd name="T10" fmla="*/ 5 w 83"/>
                  <a:gd name="T11" fmla="*/ 57 h 83"/>
                  <a:gd name="T12" fmla="*/ 6 w 83"/>
                  <a:gd name="T13" fmla="*/ 76 h 83"/>
                  <a:gd name="T14" fmla="*/ 7 w 83"/>
                  <a:gd name="T15" fmla="*/ 77 h 83"/>
                  <a:gd name="T16" fmla="*/ 27 w 83"/>
                  <a:gd name="T17" fmla="*/ 77 h 83"/>
                  <a:gd name="T18" fmla="*/ 77 w 83"/>
                  <a:gd name="T19" fmla="*/ 27 h 83"/>
                  <a:gd name="T20" fmla="*/ 77 w 83"/>
                  <a:gd name="T2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1" name="Freeform: Shape 77"/>
              <p:cNvSpPr/>
              <p:nvPr/>
            </p:nvSpPr>
            <p:spPr bwMode="auto">
              <a:xfrm>
                <a:off x="7120252" y="1830747"/>
                <a:ext cx="682500" cy="709597"/>
              </a:xfrm>
              <a:custGeom>
                <a:avLst/>
                <a:gdLst>
                  <a:gd name="T0" fmla="*/ 222 w 341"/>
                  <a:gd name="T1" fmla="*/ 117 h 354"/>
                  <a:gd name="T2" fmla="*/ 27 w 341"/>
                  <a:gd name="T3" fmla="*/ 120 h 354"/>
                  <a:gd name="T4" fmla="*/ 304 w 341"/>
                  <a:gd name="T5" fmla="*/ 250 h 354"/>
                  <a:gd name="T6" fmla="*/ 341 w 341"/>
                  <a:gd name="T7" fmla="*/ 235 h 354"/>
                  <a:gd name="T8" fmla="*/ 222 w 341"/>
                  <a:gd name="T9" fmla="*/ 117 h 354"/>
                </a:gdLst>
                <a:ahLst/>
                <a:cxnLst>
                  <a:cxn ang="0">
                    <a:pos x="T0" y="T1"/>
                  </a:cxn>
                  <a:cxn ang="0">
                    <a:pos x="T2" y="T3"/>
                  </a:cxn>
                  <a:cxn ang="0">
                    <a:pos x="T4" y="T5"/>
                  </a:cxn>
                  <a:cxn ang="0">
                    <a:pos x="T6" y="T7"/>
                  </a:cxn>
                  <a:cxn ang="0">
                    <a:pos x="T8" y="T9"/>
                  </a:cxn>
                </a:cxnLst>
                <a:rect l="0" t="0" r="r" b="b"/>
                <a:pathLst>
                  <a:path w="341" h="354">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2" name="Freeform: Shape 79"/>
              <p:cNvSpPr/>
              <p:nvPr/>
            </p:nvSpPr>
            <p:spPr bwMode="auto">
              <a:xfrm>
                <a:off x="7322631" y="1618207"/>
                <a:ext cx="712984" cy="683347"/>
              </a:xfrm>
              <a:custGeom>
                <a:avLst/>
                <a:gdLst>
                  <a:gd name="T0" fmla="*/ 240 w 356"/>
                  <a:gd name="T1" fmla="*/ 341 h 341"/>
                  <a:gd name="T2" fmla="*/ 255 w 356"/>
                  <a:gd name="T3" fmla="*/ 304 h 341"/>
                  <a:gd name="T4" fmla="*/ 122 w 356"/>
                  <a:gd name="T5" fmla="*/ 27 h 341"/>
                  <a:gd name="T6" fmla="*/ 121 w 356"/>
                  <a:gd name="T7" fmla="*/ 223 h 341"/>
                  <a:gd name="T8" fmla="*/ 240 w 356"/>
                  <a:gd name="T9" fmla="*/ 341 h 341"/>
                </a:gdLst>
                <a:ahLst/>
                <a:cxnLst>
                  <a:cxn ang="0">
                    <a:pos x="T0" y="T1"/>
                  </a:cxn>
                  <a:cxn ang="0">
                    <a:pos x="T2" y="T3"/>
                  </a:cxn>
                  <a:cxn ang="0">
                    <a:pos x="T4" y="T5"/>
                  </a:cxn>
                  <a:cxn ang="0">
                    <a:pos x="T6" y="T7"/>
                  </a:cxn>
                  <a:cxn ang="0">
                    <a:pos x="T8" y="T9"/>
                  </a:cxn>
                </a:cxnLst>
                <a:rect l="0" t="0" r="r" b="b"/>
                <a:pathLst>
                  <a:path w="356" h="341">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grpSp>
        <p:nvGrpSpPr>
          <p:cNvPr id="177" name="组合 176"/>
          <p:cNvGrpSpPr/>
          <p:nvPr/>
        </p:nvGrpSpPr>
        <p:grpSpPr>
          <a:xfrm>
            <a:off x="6314172" y="1753677"/>
            <a:ext cx="4839603" cy="960319"/>
            <a:chOff x="6314172" y="1753677"/>
            <a:chExt cx="4839603" cy="960319"/>
          </a:xfrm>
        </p:grpSpPr>
        <p:sp>
          <p:nvSpPr>
            <p:cNvPr id="13" name="Oval 75"/>
            <p:cNvSpPr/>
            <p:nvPr/>
          </p:nvSpPr>
          <p:spPr bwMode="auto">
            <a:xfrm flipH="1">
              <a:off x="6314172" y="2023158"/>
              <a:ext cx="306041" cy="306049"/>
            </a:xfrm>
            <a:prstGeom prst="ellipse">
              <a:avLst/>
            </a:prstGeom>
            <a:solidFill>
              <a:schemeClr val="accent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57" name="组合 156"/>
            <p:cNvGrpSpPr/>
            <p:nvPr/>
          </p:nvGrpSpPr>
          <p:grpSpPr>
            <a:xfrm>
              <a:off x="6932846" y="1753677"/>
              <a:ext cx="4220929" cy="960319"/>
              <a:chOff x="7692478" y="1678126"/>
              <a:chExt cx="4220929" cy="960319"/>
            </a:xfrm>
          </p:grpSpPr>
          <p:sp>
            <p:nvSpPr>
              <p:cNvPr id="158" name="矩形 157"/>
              <p:cNvSpPr/>
              <p:nvPr/>
            </p:nvSpPr>
            <p:spPr>
              <a:xfrm>
                <a:off x="7692478" y="2030750"/>
                <a:ext cx="4220929"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159" name="矩形 158"/>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grpSp>
        <p:nvGrpSpPr>
          <p:cNvPr id="178" name="组合 177"/>
          <p:cNvGrpSpPr/>
          <p:nvPr/>
        </p:nvGrpSpPr>
        <p:grpSpPr>
          <a:xfrm>
            <a:off x="6314172" y="2745480"/>
            <a:ext cx="4839603" cy="960319"/>
            <a:chOff x="6314172" y="2745480"/>
            <a:chExt cx="4839603" cy="960319"/>
          </a:xfrm>
        </p:grpSpPr>
        <p:sp>
          <p:nvSpPr>
            <p:cNvPr id="14" name="Oval 78"/>
            <p:cNvSpPr/>
            <p:nvPr/>
          </p:nvSpPr>
          <p:spPr bwMode="auto">
            <a:xfrm flipH="1">
              <a:off x="6314172" y="3026129"/>
              <a:ext cx="306041" cy="306049"/>
            </a:xfrm>
            <a:prstGeom prst="ellipse">
              <a:avLst/>
            </a:prstGeom>
            <a:solidFill>
              <a:schemeClr val="accent2"/>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60" name="组合 159"/>
            <p:cNvGrpSpPr/>
            <p:nvPr/>
          </p:nvGrpSpPr>
          <p:grpSpPr>
            <a:xfrm>
              <a:off x="6932846" y="2745480"/>
              <a:ext cx="4220929" cy="960319"/>
              <a:chOff x="7692478" y="1678126"/>
              <a:chExt cx="4220929" cy="960319"/>
            </a:xfrm>
          </p:grpSpPr>
          <p:sp>
            <p:nvSpPr>
              <p:cNvPr id="161" name="矩形 160"/>
              <p:cNvSpPr/>
              <p:nvPr/>
            </p:nvSpPr>
            <p:spPr>
              <a:xfrm>
                <a:off x="7692478" y="2030750"/>
                <a:ext cx="4220929"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162" name="矩形 161"/>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grpSp>
        <p:nvGrpSpPr>
          <p:cNvPr id="179" name="组合 178"/>
          <p:cNvGrpSpPr/>
          <p:nvPr/>
        </p:nvGrpSpPr>
        <p:grpSpPr>
          <a:xfrm>
            <a:off x="6314172" y="3737283"/>
            <a:ext cx="4839603" cy="960319"/>
            <a:chOff x="6314172" y="3737283"/>
            <a:chExt cx="4839603" cy="960319"/>
          </a:xfrm>
        </p:grpSpPr>
        <p:sp>
          <p:nvSpPr>
            <p:cNvPr id="15" name="Oval 81"/>
            <p:cNvSpPr/>
            <p:nvPr/>
          </p:nvSpPr>
          <p:spPr bwMode="auto">
            <a:xfrm flipH="1">
              <a:off x="6314172" y="4029100"/>
              <a:ext cx="306041" cy="306049"/>
            </a:xfrm>
            <a:prstGeom prst="ellipse">
              <a:avLst/>
            </a:prstGeom>
            <a:solidFill>
              <a:schemeClr val="accent3"/>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63" name="组合 162"/>
            <p:cNvGrpSpPr/>
            <p:nvPr/>
          </p:nvGrpSpPr>
          <p:grpSpPr>
            <a:xfrm>
              <a:off x="6932846" y="3737283"/>
              <a:ext cx="4220929" cy="960319"/>
              <a:chOff x="7692478" y="1678126"/>
              <a:chExt cx="4220929" cy="960319"/>
            </a:xfrm>
          </p:grpSpPr>
          <p:sp>
            <p:nvSpPr>
              <p:cNvPr id="164" name="矩形 163"/>
              <p:cNvSpPr/>
              <p:nvPr/>
            </p:nvSpPr>
            <p:spPr>
              <a:xfrm>
                <a:off x="7692478" y="2030750"/>
                <a:ext cx="4220929"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165" name="矩形 164"/>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grpSp>
        <p:nvGrpSpPr>
          <p:cNvPr id="180" name="组合 179"/>
          <p:cNvGrpSpPr/>
          <p:nvPr/>
        </p:nvGrpSpPr>
        <p:grpSpPr>
          <a:xfrm>
            <a:off x="6314172" y="4729085"/>
            <a:ext cx="4839603" cy="960319"/>
            <a:chOff x="6314172" y="4729085"/>
            <a:chExt cx="4839603" cy="960319"/>
          </a:xfrm>
        </p:grpSpPr>
        <p:sp>
          <p:nvSpPr>
            <p:cNvPr id="16" name="Oval 84"/>
            <p:cNvSpPr/>
            <p:nvPr/>
          </p:nvSpPr>
          <p:spPr bwMode="auto">
            <a:xfrm flipH="1">
              <a:off x="6314172" y="5032072"/>
              <a:ext cx="306041" cy="306049"/>
            </a:xfrm>
            <a:prstGeom prst="ellipse">
              <a:avLst/>
            </a:prstGeom>
            <a:solidFill>
              <a:schemeClr val="accent4"/>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66" name="组合 165"/>
            <p:cNvGrpSpPr/>
            <p:nvPr/>
          </p:nvGrpSpPr>
          <p:grpSpPr>
            <a:xfrm>
              <a:off x="6932846" y="4729085"/>
              <a:ext cx="4220929" cy="960319"/>
              <a:chOff x="7692478" y="1678126"/>
              <a:chExt cx="4220929" cy="960319"/>
            </a:xfrm>
          </p:grpSpPr>
          <p:sp>
            <p:nvSpPr>
              <p:cNvPr id="167" name="矩形 166"/>
              <p:cNvSpPr/>
              <p:nvPr/>
            </p:nvSpPr>
            <p:spPr>
              <a:xfrm>
                <a:off x="7692478" y="2030750"/>
                <a:ext cx="4220929"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168" name="矩形 167"/>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sp>
        <p:nvSpPr>
          <p:cNvPr id="169" name="矩形 168"/>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171" name="组合 170"/>
          <p:cNvGrpSpPr/>
          <p:nvPr/>
        </p:nvGrpSpPr>
        <p:grpSpPr>
          <a:xfrm>
            <a:off x="464412" y="266700"/>
            <a:ext cx="428642" cy="428642"/>
            <a:chOff x="403991" y="266700"/>
            <a:chExt cx="428642" cy="428642"/>
          </a:xfrm>
        </p:grpSpPr>
        <p:sp>
          <p:nvSpPr>
            <p:cNvPr id="172" name="矩形 171"/>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箭头: V 形 172"/>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4" name="组合 173"/>
          <p:cNvGrpSpPr/>
          <p:nvPr/>
        </p:nvGrpSpPr>
        <p:grpSpPr>
          <a:xfrm flipH="1">
            <a:off x="11298947" y="266700"/>
            <a:ext cx="428642" cy="428642"/>
            <a:chOff x="403991" y="266700"/>
            <a:chExt cx="428642" cy="428642"/>
          </a:xfrm>
        </p:grpSpPr>
        <p:sp>
          <p:nvSpPr>
            <p:cNvPr id="175" name="矩形 174"/>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箭头: V 形 175"/>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wipe(left)">
                                      <p:cBhvr>
                                        <p:cTn id="17" dur="500"/>
                                        <p:tgtEl>
                                          <p:spTgt spid="17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8"/>
                                        </p:tgtEl>
                                        <p:attrNameLst>
                                          <p:attrName>style.visibility</p:attrName>
                                        </p:attrNameLst>
                                      </p:cBhvr>
                                      <p:to>
                                        <p:strVal val="visible"/>
                                      </p:to>
                                    </p:set>
                                    <p:animEffect transition="in" filter="wipe(left)">
                                      <p:cBhvr>
                                        <p:cTn id="21" dur="500"/>
                                        <p:tgtEl>
                                          <p:spTgt spid="17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wipe(left)">
                                      <p:cBhvr>
                                        <p:cTn id="25" dur="500"/>
                                        <p:tgtEl>
                                          <p:spTgt spid="179"/>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wipe(left)">
                                      <p:cBhvr>
                                        <p:cTn id="2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custDataLst>
              <p:tags r:id="rId1"/>
            </p:custDataLst>
          </p:nvPr>
        </p:nvSpPr>
        <p:spPr>
          <a:xfrm>
            <a:off x="1524000" y="2670048"/>
            <a:ext cx="9144000" cy="850392"/>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custDataLst>
              <p:tags r:id="rId2"/>
            </p:custDataLst>
          </p:nvPr>
        </p:nvSpPr>
        <p:spPr>
          <a:xfrm>
            <a:off x="4194048" y="3648456"/>
            <a:ext cx="6473952" cy="404906"/>
          </a:xfrm>
          <a:prstGeom prst="rect">
            <a:avLst/>
          </a:prstGeom>
          <a:solidFill>
            <a:schemeClr val="bg1"/>
          </a:solidFill>
          <a:ln w="12700" cap="flat" cmpd="sng" algn="ctr">
            <a:noFill/>
            <a:prstDash val="solid"/>
            <a:miter lim="800000"/>
          </a:ln>
          <a:effectLst/>
        </p:spPr>
        <p:txBody>
          <a:bodyPr rtlCol="0" anchor="b"/>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cs typeface="+mn-cs"/>
            </a:endParaRPr>
          </a:p>
        </p:txBody>
      </p:sp>
      <p:sp>
        <p:nvSpPr>
          <p:cNvPr id="14" name="文本框 13"/>
          <p:cNvSpPr txBox="1"/>
          <p:nvPr>
            <p:custDataLst>
              <p:tags r:id="rId3"/>
            </p:custDataLst>
          </p:nvPr>
        </p:nvSpPr>
        <p:spPr>
          <a:xfrm>
            <a:off x="2181575" y="2668992"/>
            <a:ext cx="3381054" cy="923330"/>
          </a:xfrm>
          <a:prstGeom prst="rect">
            <a:avLst/>
          </a:prstGeom>
          <a:noFill/>
        </p:spPr>
        <p:txBody>
          <a:bodyPr vert="horz"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Chapter</a:t>
            </a:r>
            <a:r>
              <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 </a:t>
            </a: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4</a:t>
            </a:r>
            <a:endPar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endParaRPr>
          </a:p>
        </p:txBody>
      </p:sp>
      <p:pic>
        <p:nvPicPr>
          <p:cNvPr id="4" name="图片占位符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689" b="16689"/>
          <a:stretch>
            <a:fillRect/>
          </a:stretch>
        </p:blipFill>
        <p:spPr/>
      </p:pic>
      <p:sp>
        <p:nvSpPr>
          <p:cNvPr id="9" name="矩形 8"/>
          <p:cNvSpPr/>
          <p:nvPr/>
        </p:nvSpPr>
        <p:spPr>
          <a:xfrm>
            <a:off x="4242023" y="3648456"/>
            <a:ext cx="2241974" cy="42473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rPr>
              <a:t>标题文字添加</a:t>
            </a:r>
            <a:endPar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19947" y="1402438"/>
            <a:ext cx="5231662" cy="4934862"/>
            <a:chOff x="3809772" y="1402438"/>
            <a:chExt cx="5533513" cy="5219588"/>
          </a:xfrm>
        </p:grpSpPr>
        <p:sp>
          <p:nvSpPr>
            <p:cNvPr id="4" name="椭圆 3"/>
            <p:cNvSpPr/>
            <p:nvPr/>
          </p:nvSpPr>
          <p:spPr>
            <a:xfrm>
              <a:off x="4123697" y="1402438"/>
              <a:ext cx="5219588" cy="5219588"/>
            </a:xfrm>
            <a:prstGeom prst="ellipse">
              <a:avLst/>
            </a:prstGeom>
            <a:noFill/>
            <a:ln w="25400">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nvGrpSpPr>
            <p:cNvPr id="49" name="组合 48"/>
            <p:cNvGrpSpPr/>
            <p:nvPr/>
          </p:nvGrpSpPr>
          <p:grpSpPr>
            <a:xfrm>
              <a:off x="3809772" y="1545316"/>
              <a:ext cx="5149291" cy="4673009"/>
              <a:chOff x="3809772" y="1545316"/>
              <a:chExt cx="5149291" cy="4673009"/>
            </a:xfrm>
          </p:grpSpPr>
          <p:sp>
            <p:nvSpPr>
              <p:cNvPr id="6" name="椭圆 5"/>
              <p:cNvSpPr/>
              <p:nvPr/>
            </p:nvSpPr>
            <p:spPr>
              <a:xfrm>
                <a:off x="4536061" y="1795323"/>
                <a:ext cx="4423002" cy="4423002"/>
              </a:xfrm>
              <a:prstGeom prst="ellipse">
                <a:avLst/>
              </a:prstGeom>
              <a:solidFill>
                <a:schemeClr val="bg1"/>
              </a:solidFill>
              <a:ln w="1270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nvGrpSpPr>
              <p:cNvPr id="7" name="组合 6"/>
              <p:cNvGrpSpPr/>
              <p:nvPr/>
            </p:nvGrpSpPr>
            <p:grpSpPr>
              <a:xfrm>
                <a:off x="4846458" y="1545316"/>
                <a:ext cx="528580" cy="528580"/>
                <a:chOff x="6771384" y="1719732"/>
                <a:chExt cx="528580" cy="528580"/>
              </a:xfrm>
            </p:grpSpPr>
            <p:sp>
              <p:nvSpPr>
                <p:cNvPr id="35" name="椭圆 34"/>
                <p:cNvSpPr/>
                <p:nvPr/>
              </p:nvSpPr>
              <p:spPr>
                <a:xfrm rot="10800000" flipV="1">
                  <a:off x="6771384" y="1719732"/>
                  <a:ext cx="528580" cy="528580"/>
                </a:xfrm>
                <a:prstGeom prst="ellipse">
                  <a:avLst/>
                </a:prstGeom>
                <a:solidFill>
                  <a:schemeClr val="accent1"/>
                </a:solidFill>
                <a:ln w="9525">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6" name="任意多边形: 形状 35"/>
                <p:cNvSpPr/>
                <p:nvPr/>
              </p:nvSpPr>
              <p:spPr>
                <a:xfrm>
                  <a:off x="6959269" y="1923269"/>
                  <a:ext cx="152809" cy="133883"/>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8" name="弧形 7"/>
              <p:cNvSpPr/>
              <p:nvPr/>
            </p:nvSpPr>
            <p:spPr>
              <a:xfrm flipV="1">
                <a:off x="5407560" y="2699040"/>
                <a:ext cx="2650507" cy="2615682"/>
              </a:xfrm>
              <a:prstGeom prst="arc">
                <a:avLst>
                  <a:gd name="adj1" fmla="val 16200000"/>
                  <a:gd name="adj2" fmla="val 8053755"/>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 name="弧形 8"/>
              <p:cNvSpPr/>
              <p:nvPr/>
            </p:nvSpPr>
            <p:spPr>
              <a:xfrm flipV="1">
                <a:off x="5729630" y="3016873"/>
                <a:ext cx="2006369" cy="1980007"/>
              </a:xfrm>
              <a:prstGeom prst="arc">
                <a:avLst>
                  <a:gd name="adj1" fmla="val 16200000"/>
                  <a:gd name="adj2" fmla="val 4563804"/>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0" name="弧形 9"/>
              <p:cNvSpPr/>
              <p:nvPr/>
            </p:nvSpPr>
            <p:spPr>
              <a:xfrm flipV="1">
                <a:off x="6052855" y="3335856"/>
                <a:ext cx="1359916" cy="1342049"/>
              </a:xfrm>
              <a:prstGeom prst="arc">
                <a:avLst>
                  <a:gd name="adj1" fmla="val 16200000"/>
                  <a:gd name="adj2" fmla="val 10062058"/>
                </a:avLst>
              </a:prstGeom>
              <a:ln w="381000" cap="rnd"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 name="弧形 10"/>
              <p:cNvSpPr/>
              <p:nvPr/>
            </p:nvSpPr>
            <p:spPr>
              <a:xfrm flipV="1">
                <a:off x="5086317" y="2382016"/>
                <a:ext cx="3292991" cy="3249726"/>
              </a:xfrm>
              <a:prstGeom prst="arc">
                <a:avLst>
                  <a:gd name="adj1" fmla="val 16200000"/>
                  <a:gd name="adj2" fmla="val 12599466"/>
                </a:avLst>
              </a:prstGeom>
              <a:ln w="381000" cap="rnd"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 name="弧形 11"/>
              <p:cNvSpPr/>
              <p:nvPr/>
            </p:nvSpPr>
            <p:spPr>
              <a:xfrm flipV="1">
                <a:off x="6368045" y="3653508"/>
                <a:ext cx="727000" cy="717448"/>
              </a:xfrm>
              <a:prstGeom prst="arc">
                <a:avLst>
                  <a:gd name="adj1" fmla="val 16200000"/>
                  <a:gd name="adj2" fmla="val 9376870"/>
                </a:avLst>
              </a:prstGeom>
              <a:ln w="381000" cap="rnd"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 name="文本框 43"/>
              <p:cNvSpPr txBox="1"/>
              <p:nvPr/>
            </p:nvSpPr>
            <p:spPr>
              <a:xfrm>
                <a:off x="5385745" y="4293645"/>
                <a:ext cx="1222556" cy="223138"/>
              </a:xfrm>
              <a:prstGeom prst="rect">
                <a:avLst/>
              </a:prstGeom>
              <a:noFill/>
            </p:spPr>
            <p:txBody>
              <a:bodyPr wrap="square">
                <a:normAutofit fontScale="925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de-DE" sz="850" i="0" u="none" strike="noStrike" kern="1200" cap="none" spc="0" normalizeH="0" baseline="0" noProof="0" dirty="0">
                    <a:ln>
                      <a:noFill/>
                    </a:ln>
                    <a:solidFill>
                      <a:srgbClr val="F0F0F0">
                        <a:lumMod val="50000"/>
                      </a:srgbClr>
                    </a:solidFill>
                    <a:effectLst/>
                    <a:uLnTx/>
                    <a:uFillTx/>
                    <a:ea typeface="+mn-ea"/>
                    <a:cs typeface="+mn-cs"/>
                  </a:rPr>
                  <a:t>20</a:t>
                </a:r>
                <a:r>
                  <a:rPr kumimoji="0" lang="en-US" altLang="de-DE" sz="850" i="0" u="none" strike="noStrike" kern="1200" cap="none" spc="0" normalizeH="0" baseline="0" noProof="0" dirty="0">
                    <a:ln>
                      <a:noFill/>
                    </a:ln>
                    <a:solidFill>
                      <a:srgbClr val="F0F0F0">
                        <a:lumMod val="50000"/>
                      </a:srgbClr>
                    </a:solidFill>
                    <a:effectLst/>
                    <a:uLnTx/>
                    <a:uFillTx/>
                    <a:ea typeface="+mn-ea"/>
                    <a:cs typeface="+mn-cs"/>
                  </a:rPr>
                  <a:t>XX</a:t>
                </a:r>
                <a:r>
                  <a:rPr kumimoji="0" lang="de-DE" sz="850" i="0" u="none" strike="noStrike" kern="1200" cap="none" spc="0" normalizeH="0" baseline="0" noProof="0" dirty="0">
                    <a:ln>
                      <a:noFill/>
                    </a:ln>
                    <a:solidFill>
                      <a:srgbClr val="F0F0F0">
                        <a:lumMod val="50000"/>
                      </a:srgbClr>
                    </a:solidFill>
                    <a:effectLst/>
                    <a:uLnTx/>
                    <a:uFillTx/>
                    <a:ea typeface="+mn-ea"/>
                    <a:cs typeface="+mn-cs"/>
                  </a:rPr>
                  <a:t> | 36 %</a:t>
                </a:r>
                <a:endParaRPr kumimoji="0" lang="de-DE" sz="850" i="0" u="none" strike="noStrike" kern="1200" cap="none" spc="0" normalizeH="0" baseline="0" noProof="0" dirty="0">
                  <a:ln>
                    <a:noFill/>
                  </a:ln>
                  <a:solidFill>
                    <a:srgbClr val="F0F0F0">
                      <a:lumMod val="50000"/>
                    </a:srgbClr>
                  </a:solidFill>
                  <a:effectLst/>
                  <a:uLnTx/>
                  <a:uFillTx/>
                  <a:ea typeface="+mn-ea"/>
                  <a:cs typeface="+mn-cs"/>
                </a:endParaRPr>
              </a:p>
            </p:txBody>
          </p:sp>
          <p:sp>
            <p:nvSpPr>
              <p:cNvPr id="14" name="文本框 44"/>
              <p:cNvSpPr txBox="1"/>
              <p:nvPr/>
            </p:nvSpPr>
            <p:spPr>
              <a:xfrm>
                <a:off x="5385745" y="4626021"/>
                <a:ext cx="1222556" cy="223138"/>
              </a:xfrm>
              <a:prstGeom prst="rect">
                <a:avLst/>
              </a:prstGeom>
              <a:noFill/>
            </p:spPr>
            <p:txBody>
              <a:bodyPr wrap="square">
                <a:normAutofit fontScale="925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de-DE" sz="850" i="0" u="none" strike="noStrike" kern="1200" cap="none" spc="0" normalizeH="0" baseline="0" noProof="0">
                    <a:ln>
                      <a:noFill/>
                    </a:ln>
                    <a:solidFill>
                      <a:srgbClr val="F0F0F0">
                        <a:lumMod val="50000"/>
                      </a:srgbClr>
                    </a:solidFill>
                    <a:effectLst/>
                    <a:uLnTx/>
                    <a:uFillTx/>
                    <a:ea typeface="+mn-ea"/>
                    <a:cs typeface="+mn-cs"/>
                  </a:rPr>
                  <a:t>20</a:t>
                </a:r>
                <a:r>
                  <a:rPr kumimoji="0" lang="en-US" altLang="de-DE" sz="850" i="0" u="none" strike="noStrike" kern="1200" cap="none" spc="0" normalizeH="0" baseline="0" noProof="0">
                    <a:ln>
                      <a:noFill/>
                    </a:ln>
                    <a:solidFill>
                      <a:srgbClr val="F0F0F0">
                        <a:lumMod val="50000"/>
                      </a:srgbClr>
                    </a:solidFill>
                    <a:effectLst/>
                    <a:uLnTx/>
                    <a:uFillTx/>
                    <a:ea typeface="+mn-ea"/>
                    <a:cs typeface="+mn-cs"/>
                  </a:rPr>
                  <a:t>XX</a:t>
                </a:r>
                <a:r>
                  <a:rPr kumimoji="0" lang="de-DE" sz="850" i="0" u="none" strike="noStrike" kern="1200" cap="none" spc="0" normalizeH="0" baseline="0" noProof="0">
                    <a:ln>
                      <a:noFill/>
                    </a:ln>
                    <a:solidFill>
                      <a:srgbClr val="F0F0F0">
                        <a:lumMod val="50000"/>
                      </a:srgbClr>
                    </a:solidFill>
                    <a:effectLst/>
                    <a:uLnTx/>
                    <a:uFillTx/>
                    <a:ea typeface="+mn-ea"/>
                    <a:cs typeface="+mn-cs"/>
                  </a:rPr>
                  <a:t> | 46 %</a:t>
                </a:r>
                <a:endParaRPr kumimoji="0" lang="de-DE" sz="850" i="0" u="none" strike="noStrike" kern="1200" cap="none" spc="0" normalizeH="0" baseline="0" noProof="0">
                  <a:ln>
                    <a:noFill/>
                  </a:ln>
                  <a:solidFill>
                    <a:srgbClr val="F0F0F0">
                      <a:lumMod val="50000"/>
                    </a:srgbClr>
                  </a:solidFill>
                  <a:effectLst/>
                  <a:uLnTx/>
                  <a:uFillTx/>
                  <a:ea typeface="+mn-ea"/>
                  <a:cs typeface="+mn-cs"/>
                </a:endParaRPr>
              </a:p>
            </p:txBody>
          </p:sp>
          <p:sp>
            <p:nvSpPr>
              <p:cNvPr id="15" name="文本框 45"/>
              <p:cNvSpPr txBox="1"/>
              <p:nvPr/>
            </p:nvSpPr>
            <p:spPr>
              <a:xfrm>
                <a:off x="5385745" y="4928603"/>
                <a:ext cx="1222556" cy="223138"/>
              </a:xfrm>
              <a:prstGeom prst="rect">
                <a:avLst/>
              </a:prstGeom>
              <a:noFill/>
            </p:spPr>
            <p:txBody>
              <a:bodyPr wrap="square">
                <a:normAutofit fontScale="925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de-DE" sz="850" i="0" u="none" strike="noStrike" kern="1200" cap="none" spc="0" normalizeH="0" baseline="0" noProof="0">
                    <a:ln>
                      <a:noFill/>
                    </a:ln>
                    <a:solidFill>
                      <a:srgbClr val="F0F0F0">
                        <a:lumMod val="50000"/>
                      </a:srgbClr>
                    </a:solidFill>
                    <a:effectLst/>
                    <a:uLnTx/>
                    <a:uFillTx/>
                    <a:ea typeface="+mn-ea"/>
                    <a:cs typeface="+mn-cs"/>
                  </a:rPr>
                  <a:t>20</a:t>
                </a:r>
                <a:r>
                  <a:rPr kumimoji="0" lang="en-US" altLang="de-DE" sz="850" i="0" u="none" strike="noStrike" kern="1200" cap="none" spc="0" normalizeH="0" baseline="0" noProof="0">
                    <a:ln>
                      <a:noFill/>
                    </a:ln>
                    <a:solidFill>
                      <a:srgbClr val="F0F0F0">
                        <a:lumMod val="50000"/>
                      </a:srgbClr>
                    </a:solidFill>
                    <a:effectLst/>
                    <a:uLnTx/>
                    <a:uFillTx/>
                    <a:ea typeface="+mn-ea"/>
                    <a:cs typeface="+mn-cs"/>
                  </a:rPr>
                  <a:t>XX</a:t>
                </a:r>
                <a:r>
                  <a:rPr kumimoji="0" lang="de-DE" sz="850" i="0" u="none" strike="noStrike" kern="1200" cap="none" spc="0" normalizeH="0" baseline="0" noProof="0">
                    <a:ln>
                      <a:noFill/>
                    </a:ln>
                    <a:solidFill>
                      <a:srgbClr val="F0F0F0">
                        <a:lumMod val="50000"/>
                      </a:srgbClr>
                    </a:solidFill>
                    <a:effectLst/>
                    <a:uLnTx/>
                    <a:uFillTx/>
                    <a:ea typeface="+mn-ea"/>
                    <a:cs typeface="+mn-cs"/>
                  </a:rPr>
                  <a:t> | 53 %</a:t>
                </a:r>
                <a:endParaRPr kumimoji="0" lang="de-DE" sz="850" i="0" u="none" strike="noStrike" kern="1200" cap="none" spc="0" normalizeH="0" baseline="0" noProof="0">
                  <a:ln>
                    <a:noFill/>
                  </a:ln>
                  <a:solidFill>
                    <a:srgbClr val="F0F0F0">
                      <a:lumMod val="50000"/>
                    </a:srgbClr>
                  </a:solidFill>
                  <a:effectLst/>
                  <a:uLnTx/>
                  <a:uFillTx/>
                  <a:ea typeface="+mn-ea"/>
                  <a:cs typeface="+mn-cs"/>
                </a:endParaRPr>
              </a:p>
            </p:txBody>
          </p:sp>
          <p:sp>
            <p:nvSpPr>
              <p:cNvPr id="16" name="文本框 46"/>
              <p:cNvSpPr txBox="1"/>
              <p:nvPr/>
            </p:nvSpPr>
            <p:spPr>
              <a:xfrm>
                <a:off x="5385745" y="5251946"/>
                <a:ext cx="1222556" cy="223138"/>
              </a:xfrm>
              <a:prstGeom prst="rect">
                <a:avLst/>
              </a:prstGeom>
              <a:noFill/>
            </p:spPr>
            <p:txBody>
              <a:bodyPr wrap="square">
                <a:normAutofit fontScale="925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de-DE" sz="850" i="0" u="none" strike="noStrike" kern="1200" cap="none" spc="0" normalizeH="0" baseline="0" noProof="0">
                    <a:ln>
                      <a:noFill/>
                    </a:ln>
                    <a:solidFill>
                      <a:srgbClr val="F0F0F0">
                        <a:lumMod val="50000"/>
                      </a:srgbClr>
                    </a:solidFill>
                    <a:effectLst/>
                    <a:uLnTx/>
                    <a:uFillTx/>
                    <a:ea typeface="+mn-ea"/>
                    <a:cs typeface="+mn-cs"/>
                  </a:rPr>
                  <a:t>20</a:t>
                </a:r>
                <a:r>
                  <a:rPr kumimoji="0" lang="en-US" altLang="de-DE" sz="850" i="0" u="none" strike="noStrike" kern="1200" cap="none" spc="0" normalizeH="0" baseline="0" noProof="0">
                    <a:ln>
                      <a:noFill/>
                    </a:ln>
                    <a:solidFill>
                      <a:srgbClr val="F0F0F0">
                        <a:lumMod val="50000"/>
                      </a:srgbClr>
                    </a:solidFill>
                    <a:effectLst/>
                    <a:uLnTx/>
                    <a:uFillTx/>
                    <a:ea typeface="+mn-ea"/>
                    <a:cs typeface="+mn-cs"/>
                  </a:rPr>
                  <a:t>XX</a:t>
                </a:r>
                <a:r>
                  <a:rPr kumimoji="0" lang="de-DE" sz="850" i="0" u="none" strike="noStrike" kern="1200" cap="none" spc="0" normalizeH="0" baseline="0" noProof="0">
                    <a:ln>
                      <a:noFill/>
                    </a:ln>
                    <a:solidFill>
                      <a:srgbClr val="F0F0F0">
                        <a:lumMod val="50000"/>
                      </a:srgbClr>
                    </a:solidFill>
                    <a:effectLst/>
                    <a:uLnTx/>
                    <a:uFillTx/>
                    <a:ea typeface="+mn-ea"/>
                    <a:cs typeface="+mn-cs"/>
                  </a:rPr>
                  <a:t> | 62 %</a:t>
                </a:r>
                <a:endParaRPr kumimoji="0" lang="de-DE" sz="850" i="0" u="none" strike="noStrike" kern="1200" cap="none" spc="0" normalizeH="0" baseline="0" noProof="0">
                  <a:ln>
                    <a:noFill/>
                  </a:ln>
                  <a:solidFill>
                    <a:srgbClr val="F0F0F0">
                      <a:lumMod val="50000"/>
                    </a:srgbClr>
                  </a:solidFill>
                  <a:effectLst/>
                  <a:uLnTx/>
                  <a:uFillTx/>
                  <a:ea typeface="+mn-ea"/>
                  <a:cs typeface="+mn-cs"/>
                </a:endParaRPr>
              </a:p>
            </p:txBody>
          </p:sp>
          <p:sp>
            <p:nvSpPr>
              <p:cNvPr id="17" name="文本框 47"/>
              <p:cNvSpPr txBox="1"/>
              <p:nvPr/>
            </p:nvSpPr>
            <p:spPr>
              <a:xfrm>
                <a:off x="5385745" y="5566502"/>
                <a:ext cx="1222556" cy="223138"/>
              </a:xfrm>
              <a:prstGeom prst="rect">
                <a:avLst/>
              </a:prstGeom>
              <a:noFill/>
            </p:spPr>
            <p:txBody>
              <a:bodyPr wrap="square">
                <a:normAutofit fontScale="925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de-DE" sz="850" i="0" u="none" strike="noStrike" kern="1200" cap="none" spc="0" normalizeH="0" baseline="0" noProof="0">
                    <a:ln>
                      <a:noFill/>
                    </a:ln>
                    <a:solidFill>
                      <a:srgbClr val="F0F0F0">
                        <a:lumMod val="50000"/>
                      </a:srgbClr>
                    </a:solidFill>
                    <a:effectLst/>
                    <a:uLnTx/>
                    <a:uFillTx/>
                    <a:ea typeface="+mn-ea"/>
                    <a:cs typeface="+mn-cs"/>
                  </a:rPr>
                  <a:t>20</a:t>
                </a:r>
                <a:r>
                  <a:rPr kumimoji="0" lang="en-US" altLang="de-DE" sz="850" i="0" u="none" strike="noStrike" kern="1200" cap="none" spc="0" normalizeH="0" baseline="0" noProof="0">
                    <a:ln>
                      <a:noFill/>
                    </a:ln>
                    <a:solidFill>
                      <a:srgbClr val="F0F0F0">
                        <a:lumMod val="50000"/>
                      </a:srgbClr>
                    </a:solidFill>
                    <a:effectLst/>
                    <a:uLnTx/>
                    <a:uFillTx/>
                    <a:ea typeface="+mn-ea"/>
                    <a:cs typeface="+mn-cs"/>
                  </a:rPr>
                  <a:t>XX</a:t>
                </a:r>
                <a:r>
                  <a:rPr kumimoji="0" lang="de-DE" sz="850" i="0" u="none" strike="noStrike" kern="1200" cap="none" spc="0" normalizeH="0" baseline="0" noProof="0">
                    <a:ln>
                      <a:noFill/>
                    </a:ln>
                    <a:solidFill>
                      <a:srgbClr val="F0F0F0">
                        <a:lumMod val="50000"/>
                      </a:srgbClr>
                    </a:solidFill>
                    <a:effectLst/>
                    <a:uLnTx/>
                    <a:uFillTx/>
                    <a:ea typeface="+mn-ea"/>
                    <a:cs typeface="+mn-cs"/>
                  </a:rPr>
                  <a:t> | 86 %</a:t>
                </a:r>
                <a:endParaRPr kumimoji="0" lang="de-DE" sz="850" i="0" u="none" strike="noStrike" kern="1200" cap="none" spc="0" normalizeH="0" baseline="0" noProof="0">
                  <a:ln>
                    <a:noFill/>
                  </a:ln>
                  <a:solidFill>
                    <a:srgbClr val="F0F0F0">
                      <a:lumMod val="50000"/>
                    </a:srgbClr>
                  </a:solidFill>
                  <a:effectLst/>
                  <a:uLnTx/>
                  <a:uFillTx/>
                  <a:ea typeface="+mn-ea"/>
                  <a:cs typeface="+mn-cs"/>
                </a:endParaRPr>
              </a:p>
            </p:txBody>
          </p:sp>
          <p:grpSp>
            <p:nvGrpSpPr>
              <p:cNvPr id="18" name="组合 17"/>
              <p:cNvGrpSpPr/>
              <p:nvPr/>
            </p:nvGrpSpPr>
            <p:grpSpPr>
              <a:xfrm>
                <a:off x="3809772" y="3955223"/>
                <a:ext cx="528580" cy="528580"/>
                <a:chOff x="5900489" y="4538702"/>
                <a:chExt cx="528580" cy="528580"/>
              </a:xfrm>
            </p:grpSpPr>
            <p:sp>
              <p:nvSpPr>
                <p:cNvPr id="33" name="椭圆 32"/>
                <p:cNvSpPr/>
                <p:nvPr/>
              </p:nvSpPr>
              <p:spPr>
                <a:xfrm rot="10800000" flipV="1">
                  <a:off x="5900489" y="4538702"/>
                  <a:ext cx="528580" cy="528580"/>
                </a:xfrm>
                <a:prstGeom prst="ellipse">
                  <a:avLst/>
                </a:prstGeom>
                <a:solidFill>
                  <a:schemeClr val="accent1"/>
                </a:solidFill>
                <a:ln w="9525">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4" name="任意多边形: 形状 33"/>
                <p:cNvSpPr/>
                <p:nvPr/>
              </p:nvSpPr>
              <p:spPr>
                <a:xfrm>
                  <a:off x="6079317" y="4733556"/>
                  <a:ext cx="152811" cy="150618"/>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9" name="组合 18"/>
              <p:cNvGrpSpPr/>
              <p:nvPr/>
            </p:nvGrpSpPr>
            <p:grpSpPr>
              <a:xfrm>
                <a:off x="4027447" y="2687256"/>
                <a:ext cx="528580" cy="528580"/>
                <a:chOff x="5911148" y="2943753"/>
                <a:chExt cx="528580" cy="528580"/>
              </a:xfrm>
            </p:grpSpPr>
            <p:sp>
              <p:nvSpPr>
                <p:cNvPr id="31" name="椭圆 30"/>
                <p:cNvSpPr/>
                <p:nvPr/>
              </p:nvSpPr>
              <p:spPr>
                <a:xfrm rot="10800000" flipV="1">
                  <a:off x="5911148" y="2943753"/>
                  <a:ext cx="528580" cy="528580"/>
                </a:xfrm>
                <a:prstGeom prst="ellipse">
                  <a:avLst/>
                </a:prstGeom>
                <a:solidFill>
                  <a:schemeClr val="accent1"/>
                </a:solidFill>
                <a:ln w="9525">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2" name="任意多边形: 形状 31"/>
                <p:cNvSpPr/>
                <p:nvPr/>
              </p:nvSpPr>
              <p:spPr bwMode="auto">
                <a:xfrm>
                  <a:off x="6097693" y="3136072"/>
                  <a:ext cx="152811" cy="152851"/>
                </a:xfrm>
                <a:custGeom>
                  <a:avLst/>
                  <a:gdLst>
                    <a:gd name="T0" fmla="*/ 70 w 559"/>
                    <a:gd name="T1" fmla="*/ 494 h 559"/>
                    <a:gd name="T2" fmla="*/ 70 w 559"/>
                    <a:gd name="T3" fmla="*/ 494 h 559"/>
                    <a:gd name="T4" fmla="*/ 63 w 559"/>
                    <a:gd name="T5" fmla="*/ 487 h 559"/>
                    <a:gd name="T6" fmla="*/ 63 w 559"/>
                    <a:gd name="T7" fmla="*/ 254 h 559"/>
                    <a:gd name="T8" fmla="*/ 254 w 559"/>
                    <a:gd name="T9" fmla="*/ 63 h 559"/>
                    <a:gd name="T10" fmla="*/ 487 w 559"/>
                    <a:gd name="T11" fmla="*/ 63 h 559"/>
                    <a:gd name="T12" fmla="*/ 494 w 559"/>
                    <a:gd name="T13" fmla="*/ 70 h 559"/>
                    <a:gd name="T14" fmla="*/ 494 w 559"/>
                    <a:gd name="T15" fmla="*/ 303 h 559"/>
                    <a:gd name="T16" fmla="*/ 304 w 559"/>
                    <a:gd name="T17" fmla="*/ 494 h 559"/>
                    <a:gd name="T18" fmla="*/ 70 w 559"/>
                    <a:gd name="T19" fmla="*/ 494 h 559"/>
                    <a:gd name="T20" fmla="*/ 360 w 559"/>
                    <a:gd name="T21" fmla="*/ 360 h 559"/>
                    <a:gd name="T22" fmla="*/ 360 w 559"/>
                    <a:gd name="T23" fmla="*/ 360 h 559"/>
                    <a:gd name="T24" fmla="*/ 198 w 559"/>
                    <a:gd name="T25" fmla="*/ 197 h 559"/>
                    <a:gd name="T26" fmla="*/ 99 w 559"/>
                    <a:gd name="T27" fmla="*/ 296 h 559"/>
                    <a:gd name="T28" fmla="*/ 99 w 559"/>
                    <a:gd name="T29" fmla="*/ 452 h 559"/>
                    <a:gd name="T30" fmla="*/ 106 w 559"/>
                    <a:gd name="T31" fmla="*/ 459 h 559"/>
                    <a:gd name="T32" fmla="*/ 261 w 559"/>
                    <a:gd name="T33" fmla="*/ 459 h 559"/>
                    <a:gd name="T34" fmla="*/ 360 w 559"/>
                    <a:gd name="T35" fmla="*/ 36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0" name="组合 19"/>
              <p:cNvGrpSpPr/>
              <p:nvPr/>
            </p:nvGrpSpPr>
            <p:grpSpPr>
              <a:xfrm>
                <a:off x="4132309" y="5223191"/>
                <a:ext cx="528580" cy="528580"/>
                <a:chOff x="6680562" y="5785325"/>
                <a:chExt cx="528580" cy="528580"/>
              </a:xfrm>
            </p:grpSpPr>
            <p:sp>
              <p:nvSpPr>
                <p:cNvPr id="29" name="椭圆 28"/>
                <p:cNvSpPr/>
                <p:nvPr/>
              </p:nvSpPr>
              <p:spPr>
                <a:xfrm rot="10800000" flipV="1">
                  <a:off x="6680562" y="5785325"/>
                  <a:ext cx="528580" cy="528580"/>
                </a:xfrm>
                <a:prstGeom prst="ellipse">
                  <a:avLst/>
                </a:prstGeom>
                <a:solidFill>
                  <a:schemeClr val="accent1"/>
                </a:solidFill>
                <a:ln w="9525">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0" name="任意多边形: 形状 29"/>
                <p:cNvSpPr/>
                <p:nvPr/>
              </p:nvSpPr>
              <p:spPr>
                <a:xfrm>
                  <a:off x="6878008" y="5968643"/>
                  <a:ext cx="123810" cy="151735"/>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grpSp>
      <p:grpSp>
        <p:nvGrpSpPr>
          <p:cNvPr id="39" name="组合 38"/>
          <p:cNvGrpSpPr/>
          <p:nvPr/>
        </p:nvGrpSpPr>
        <p:grpSpPr>
          <a:xfrm>
            <a:off x="835025" y="1461322"/>
            <a:ext cx="5889611" cy="962022"/>
            <a:chOff x="835025" y="1461322"/>
            <a:chExt cx="5889611" cy="962022"/>
          </a:xfrm>
        </p:grpSpPr>
        <p:grpSp>
          <p:nvGrpSpPr>
            <p:cNvPr id="40" name="组合 39"/>
            <p:cNvGrpSpPr/>
            <p:nvPr/>
          </p:nvGrpSpPr>
          <p:grpSpPr>
            <a:xfrm>
              <a:off x="835025" y="1461322"/>
              <a:ext cx="3931050" cy="962022"/>
              <a:chOff x="6235284" y="1678126"/>
              <a:chExt cx="3931050" cy="962022"/>
            </a:xfrm>
          </p:grpSpPr>
          <p:sp>
            <p:nvSpPr>
              <p:cNvPr id="41" name="矩形 40"/>
              <p:cNvSpPr/>
              <p:nvPr/>
            </p:nvSpPr>
            <p:spPr>
              <a:xfrm>
                <a:off x="6235284" y="2030750"/>
                <a:ext cx="393105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endParaRPr lang="zh-CN" altLang="en-US" sz="1400" dirty="0">
                  <a:solidFill>
                    <a:schemeClr val="tx1">
                      <a:lumMod val="50000"/>
                      <a:lumOff val="50000"/>
                    </a:schemeClr>
                  </a:solidFill>
                </a:endParaRPr>
              </a:p>
            </p:txBody>
          </p:sp>
          <p:sp>
            <p:nvSpPr>
              <p:cNvPr id="42" name="矩形 41"/>
              <p:cNvSpPr/>
              <p:nvPr/>
            </p:nvSpPr>
            <p:spPr>
              <a:xfrm>
                <a:off x="7924359"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57" name="直接连接符 56"/>
            <p:cNvCxnSpPr/>
            <p:nvPr/>
          </p:nvCxnSpPr>
          <p:spPr>
            <a:xfrm>
              <a:off x="5006651" y="1729956"/>
              <a:ext cx="1717985"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835025" y="4906442"/>
            <a:ext cx="5253995" cy="962022"/>
            <a:chOff x="835025" y="4906442"/>
            <a:chExt cx="5253995" cy="962022"/>
          </a:xfrm>
        </p:grpSpPr>
        <p:grpSp>
          <p:nvGrpSpPr>
            <p:cNvPr id="54" name="组合 53"/>
            <p:cNvGrpSpPr/>
            <p:nvPr/>
          </p:nvGrpSpPr>
          <p:grpSpPr>
            <a:xfrm>
              <a:off x="835025" y="4906442"/>
              <a:ext cx="3931050" cy="962022"/>
              <a:chOff x="6235284" y="1678126"/>
              <a:chExt cx="3931050" cy="962022"/>
            </a:xfrm>
          </p:grpSpPr>
          <p:sp>
            <p:nvSpPr>
              <p:cNvPr id="55" name="矩形 54"/>
              <p:cNvSpPr/>
              <p:nvPr/>
            </p:nvSpPr>
            <p:spPr>
              <a:xfrm>
                <a:off x="6235284" y="2030750"/>
                <a:ext cx="393105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endParaRPr lang="zh-CN" altLang="en-US" sz="1400" dirty="0">
                  <a:solidFill>
                    <a:schemeClr val="tx1">
                      <a:lumMod val="50000"/>
                      <a:lumOff val="50000"/>
                    </a:schemeClr>
                  </a:solidFill>
                </a:endParaRPr>
              </a:p>
            </p:txBody>
          </p:sp>
          <p:sp>
            <p:nvSpPr>
              <p:cNvPr id="56" name="矩形 55"/>
              <p:cNvSpPr/>
              <p:nvPr/>
            </p:nvSpPr>
            <p:spPr>
              <a:xfrm>
                <a:off x="7924359"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58" name="直接连接符 57"/>
            <p:cNvCxnSpPr/>
            <p:nvPr/>
          </p:nvCxnSpPr>
          <p:spPr>
            <a:xfrm>
              <a:off x="5006651" y="5252923"/>
              <a:ext cx="1082369"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835025" y="3758068"/>
            <a:ext cx="4968875" cy="962022"/>
            <a:chOff x="835025" y="3758068"/>
            <a:chExt cx="4968875" cy="962022"/>
          </a:xfrm>
        </p:grpSpPr>
        <p:grpSp>
          <p:nvGrpSpPr>
            <p:cNvPr id="51" name="组合 50"/>
            <p:cNvGrpSpPr/>
            <p:nvPr/>
          </p:nvGrpSpPr>
          <p:grpSpPr>
            <a:xfrm>
              <a:off x="835025" y="3758068"/>
              <a:ext cx="3931050" cy="962022"/>
              <a:chOff x="6235284" y="1678126"/>
              <a:chExt cx="3931050" cy="962022"/>
            </a:xfrm>
          </p:grpSpPr>
          <p:sp>
            <p:nvSpPr>
              <p:cNvPr id="52" name="矩形 51"/>
              <p:cNvSpPr/>
              <p:nvPr/>
            </p:nvSpPr>
            <p:spPr>
              <a:xfrm>
                <a:off x="6235284" y="2030750"/>
                <a:ext cx="393105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endParaRPr lang="zh-CN" altLang="en-US" sz="1400" dirty="0">
                  <a:solidFill>
                    <a:schemeClr val="tx1">
                      <a:lumMod val="50000"/>
                      <a:lumOff val="50000"/>
                    </a:schemeClr>
                  </a:solidFill>
                </a:endParaRPr>
              </a:p>
            </p:txBody>
          </p:sp>
          <p:sp>
            <p:nvSpPr>
              <p:cNvPr id="53" name="矩形 52"/>
              <p:cNvSpPr/>
              <p:nvPr/>
            </p:nvSpPr>
            <p:spPr>
              <a:xfrm>
                <a:off x="7924359"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59" name="直接连接符 58"/>
            <p:cNvCxnSpPr/>
            <p:nvPr/>
          </p:nvCxnSpPr>
          <p:spPr>
            <a:xfrm>
              <a:off x="5006651" y="3931818"/>
              <a:ext cx="797249"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835025" y="2609695"/>
            <a:ext cx="5084921" cy="962022"/>
            <a:chOff x="835025" y="2609695"/>
            <a:chExt cx="5084921" cy="962022"/>
          </a:xfrm>
        </p:grpSpPr>
        <p:grpSp>
          <p:nvGrpSpPr>
            <p:cNvPr id="43" name="组合 42"/>
            <p:cNvGrpSpPr/>
            <p:nvPr/>
          </p:nvGrpSpPr>
          <p:grpSpPr>
            <a:xfrm>
              <a:off x="835025" y="2609695"/>
              <a:ext cx="3931050" cy="962022"/>
              <a:chOff x="6235284" y="1678126"/>
              <a:chExt cx="3931050" cy="962022"/>
            </a:xfrm>
          </p:grpSpPr>
          <p:sp>
            <p:nvSpPr>
              <p:cNvPr id="44" name="矩形 43"/>
              <p:cNvSpPr/>
              <p:nvPr/>
            </p:nvSpPr>
            <p:spPr>
              <a:xfrm>
                <a:off x="6235284" y="2030750"/>
                <a:ext cx="393105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endParaRPr lang="zh-CN" altLang="en-US" sz="1400" dirty="0">
                  <a:solidFill>
                    <a:schemeClr val="tx1">
                      <a:lumMod val="50000"/>
                      <a:lumOff val="50000"/>
                    </a:schemeClr>
                  </a:solidFill>
                </a:endParaRPr>
              </a:p>
            </p:txBody>
          </p:sp>
          <p:sp>
            <p:nvSpPr>
              <p:cNvPr id="50" name="矩形 49"/>
              <p:cNvSpPr/>
              <p:nvPr/>
            </p:nvSpPr>
            <p:spPr>
              <a:xfrm>
                <a:off x="7924359"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60" name="直接连接符 59"/>
            <p:cNvCxnSpPr/>
            <p:nvPr/>
          </p:nvCxnSpPr>
          <p:spPr>
            <a:xfrm>
              <a:off x="5006651" y="2798998"/>
              <a:ext cx="913295" cy="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71" name="组合 70"/>
          <p:cNvGrpSpPr/>
          <p:nvPr/>
        </p:nvGrpSpPr>
        <p:grpSpPr>
          <a:xfrm>
            <a:off x="464412" y="266700"/>
            <a:ext cx="428642" cy="428642"/>
            <a:chOff x="403991" y="266700"/>
            <a:chExt cx="428642" cy="428642"/>
          </a:xfrm>
        </p:grpSpPr>
        <p:sp>
          <p:nvSpPr>
            <p:cNvPr id="72" name="矩形 71"/>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箭头: V 形 72"/>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4" name="组合 73"/>
          <p:cNvGrpSpPr/>
          <p:nvPr/>
        </p:nvGrpSpPr>
        <p:grpSpPr>
          <a:xfrm flipH="1">
            <a:off x="11298947" y="266700"/>
            <a:ext cx="428642" cy="428642"/>
            <a:chOff x="403991" y="266700"/>
            <a:chExt cx="428642" cy="428642"/>
          </a:xfrm>
        </p:grpSpPr>
        <p:sp>
          <p:nvSpPr>
            <p:cNvPr id="75" name="矩形 74"/>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箭头: V 形 75"/>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right)">
                                      <p:cBhvr>
                                        <p:cTn id="15" dur="500"/>
                                        <p:tgtEl>
                                          <p:spTgt spid="77"/>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right)">
                                      <p:cBhvr>
                                        <p:cTn id="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p:nvPr>
            <p:custDataLst>
              <p:tags r:id="rId1"/>
            </p:custDataLst>
          </p:nvPr>
        </p:nvSpPr>
        <p:spPr>
          <a:xfrm>
            <a:off x="2614324" y="1947289"/>
            <a:ext cx="1840670" cy="56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mj-ea"/>
                <a:ea typeface="+mj-ea"/>
                <a:cs typeface="+mn-cs"/>
              </a:rPr>
              <a:t>目录</a:t>
            </a:r>
            <a:endParaRPr kumimoji="0" lang="zh-CN" altLang="en-US" sz="3600" b="1" i="0" u="none" strike="noStrike" kern="1200" cap="none" spc="0" normalizeH="0" baseline="0" noProof="0" dirty="0">
              <a:ln>
                <a:noFill/>
              </a:ln>
              <a:solidFill>
                <a:srgbClr val="FFFFFF"/>
              </a:solidFill>
              <a:effectLst/>
              <a:uLnTx/>
              <a:uFillTx/>
              <a:latin typeface="+mj-ea"/>
              <a:ea typeface="+mj-ea"/>
              <a:cs typeface="+mn-cs"/>
            </a:endParaRPr>
          </a:p>
        </p:txBody>
      </p:sp>
      <p:sp>
        <p:nvSpPr>
          <p:cNvPr id="3" name="MH_Others_2"/>
          <p:cNvSpPr txBox="1"/>
          <p:nvPr>
            <p:custDataLst>
              <p:tags r:id="rId2"/>
            </p:custDataLst>
          </p:nvPr>
        </p:nvSpPr>
        <p:spPr>
          <a:xfrm>
            <a:off x="2618592" y="2516964"/>
            <a:ext cx="1836402" cy="490403"/>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B8B8B8"/>
                </a:solidFill>
                <a:effectLst/>
                <a:uLnTx/>
                <a:uFillTx/>
                <a:latin typeface="华文细黑" panose="02010600040101010101" pitchFamily="2" charset="-122"/>
                <a:ea typeface="华文细黑" panose="02010600040101010101" pitchFamily="2" charset="-122"/>
                <a:cs typeface="+mn-cs"/>
              </a:rPr>
              <a:t>CONTENTS</a:t>
            </a:r>
            <a:endParaRPr kumimoji="0" lang="zh-CN" altLang="en-US" sz="2400" b="0" i="0" u="none" strike="noStrike" kern="1200" cap="none" spc="100" normalizeH="0" baseline="0" noProof="0" dirty="0">
              <a:ln>
                <a:noFill/>
              </a:ln>
              <a:solidFill>
                <a:srgbClr val="B8B8B8"/>
              </a:solidFill>
              <a:effectLst/>
              <a:uLnTx/>
              <a:uFillTx/>
              <a:latin typeface="华文细黑" panose="02010600040101010101" pitchFamily="2" charset="-122"/>
              <a:ea typeface="华文细黑" panose="02010600040101010101" pitchFamily="2" charset="-122"/>
              <a:cs typeface="+mn-cs"/>
            </a:endParaRPr>
          </a:p>
        </p:txBody>
      </p:sp>
      <p:grpSp>
        <p:nvGrpSpPr>
          <p:cNvPr id="23" name="组合 22"/>
          <p:cNvGrpSpPr/>
          <p:nvPr/>
        </p:nvGrpSpPr>
        <p:grpSpPr>
          <a:xfrm>
            <a:off x="4423463" y="2666819"/>
            <a:ext cx="4553940" cy="476978"/>
            <a:chOff x="4423463" y="2666819"/>
            <a:chExt cx="4553940" cy="476978"/>
          </a:xfrm>
        </p:grpSpPr>
        <p:sp>
          <p:nvSpPr>
            <p:cNvPr id="4" name="MH_Entry_1"/>
            <p:cNvSpPr txBox="1">
              <a:spLocks noChangeArrowheads="1"/>
            </p:cNvSpPr>
            <p:nvPr>
              <p:custDataLst>
                <p:tags r:id="rId3"/>
              </p:custDataLst>
            </p:nvPr>
          </p:nvSpPr>
          <p:spPr bwMode="auto">
            <a:xfrm>
              <a:off x="5278608" y="2696937"/>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rPr>
                <a:t>输入您的标题或复制标题到此处</a:t>
              </a:r>
              <a:endPar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sp>
          <p:nvSpPr>
            <p:cNvPr id="5" name="MH_Number_1"/>
            <p:cNvSpPr/>
            <p:nvPr>
              <p:custDataLst>
                <p:tags r:id="rId4"/>
              </p:custDataLst>
            </p:nvPr>
          </p:nvSpPr>
          <p:spPr>
            <a:xfrm rot="19752126">
              <a:off x="4423463" y="2666819"/>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01</a:t>
              </a: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24" name="组合 23"/>
          <p:cNvGrpSpPr/>
          <p:nvPr/>
        </p:nvGrpSpPr>
        <p:grpSpPr>
          <a:xfrm>
            <a:off x="4423463" y="3473903"/>
            <a:ext cx="4553940" cy="476978"/>
            <a:chOff x="4423463" y="3473903"/>
            <a:chExt cx="4553940" cy="476978"/>
          </a:xfrm>
        </p:grpSpPr>
        <p:sp>
          <p:nvSpPr>
            <p:cNvPr id="6" name="MH_Entry_2"/>
            <p:cNvSpPr txBox="1">
              <a:spLocks noChangeArrowheads="1"/>
            </p:cNvSpPr>
            <p:nvPr>
              <p:custDataLst>
                <p:tags r:id="rId5"/>
              </p:custDataLst>
            </p:nvPr>
          </p:nvSpPr>
          <p:spPr bwMode="auto">
            <a:xfrm>
              <a:off x="5278608" y="3504021"/>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rPr>
                <a:t>输入您的标题或复制标题到此处</a:t>
              </a:r>
              <a:endPar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sp>
          <p:nvSpPr>
            <p:cNvPr id="7" name="MH_Number_2"/>
            <p:cNvSpPr/>
            <p:nvPr>
              <p:custDataLst>
                <p:tags r:id="rId6"/>
              </p:custDataLst>
            </p:nvPr>
          </p:nvSpPr>
          <p:spPr>
            <a:xfrm rot="19752126">
              <a:off x="4423463" y="3473903"/>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02</a:t>
              </a: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25" name="组合 24"/>
          <p:cNvGrpSpPr/>
          <p:nvPr/>
        </p:nvGrpSpPr>
        <p:grpSpPr>
          <a:xfrm>
            <a:off x="4423463" y="4280987"/>
            <a:ext cx="4553940" cy="476978"/>
            <a:chOff x="4423463" y="4280987"/>
            <a:chExt cx="4553940" cy="476978"/>
          </a:xfrm>
        </p:grpSpPr>
        <p:sp>
          <p:nvSpPr>
            <p:cNvPr id="8" name="MH_Entry_3"/>
            <p:cNvSpPr txBox="1">
              <a:spLocks noChangeArrowheads="1"/>
            </p:cNvSpPr>
            <p:nvPr>
              <p:custDataLst>
                <p:tags r:id="rId7"/>
              </p:custDataLst>
            </p:nvPr>
          </p:nvSpPr>
          <p:spPr bwMode="auto">
            <a:xfrm>
              <a:off x="5278608" y="4311105"/>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rPr>
                <a:t>输入您的标题或复制标题到此处</a:t>
              </a:r>
              <a:endPar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sp>
          <p:nvSpPr>
            <p:cNvPr id="9" name="MH_Number_3"/>
            <p:cNvSpPr/>
            <p:nvPr>
              <p:custDataLst>
                <p:tags r:id="rId8"/>
              </p:custDataLst>
            </p:nvPr>
          </p:nvSpPr>
          <p:spPr>
            <a:xfrm rot="19752126">
              <a:off x="4423463" y="4280987"/>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03</a:t>
              </a: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26" name="组合 25"/>
          <p:cNvGrpSpPr/>
          <p:nvPr/>
        </p:nvGrpSpPr>
        <p:grpSpPr>
          <a:xfrm>
            <a:off x="4423463" y="5088071"/>
            <a:ext cx="4553940" cy="476978"/>
            <a:chOff x="4423463" y="5088071"/>
            <a:chExt cx="4553940" cy="476978"/>
          </a:xfrm>
        </p:grpSpPr>
        <p:sp>
          <p:nvSpPr>
            <p:cNvPr id="10" name="MH_Entry_4"/>
            <p:cNvSpPr txBox="1">
              <a:spLocks noChangeArrowheads="1"/>
            </p:cNvSpPr>
            <p:nvPr>
              <p:custDataLst>
                <p:tags r:id="rId9"/>
              </p:custDataLst>
            </p:nvPr>
          </p:nvSpPr>
          <p:spPr bwMode="auto">
            <a:xfrm>
              <a:off x="5278608" y="5118189"/>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rPr>
                <a:t>输入您的标题或复制标题到此处</a:t>
              </a:r>
              <a:endParaRPr kumimoji="0" lang="zh-CN" altLang="en-US" sz="18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sp>
          <p:nvSpPr>
            <p:cNvPr id="11" name="MH_Number_4"/>
            <p:cNvSpPr/>
            <p:nvPr>
              <p:custDataLst>
                <p:tags r:id="rId10"/>
              </p:custDataLst>
            </p:nvPr>
          </p:nvSpPr>
          <p:spPr>
            <a:xfrm rot="19752126">
              <a:off x="4423463" y="5088071"/>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04</a:t>
              </a: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sp>
        <p:nvSpPr>
          <p:cNvPr id="16" name="矩形 15"/>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64412" y="266700"/>
            <a:ext cx="428642" cy="428642"/>
            <a:chOff x="403991" y="266700"/>
            <a:chExt cx="428642" cy="428642"/>
          </a:xfrm>
        </p:grpSpPr>
        <p:sp>
          <p:nvSpPr>
            <p:cNvPr id="18" name="矩形 17"/>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V 形 18"/>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p:nvGrpSpPr>
        <p:grpSpPr>
          <a:xfrm flipH="1">
            <a:off x="11298947" y="266700"/>
            <a:ext cx="428642" cy="428642"/>
            <a:chOff x="403991" y="266700"/>
            <a:chExt cx="428642" cy="428642"/>
          </a:xfrm>
        </p:grpSpPr>
        <p:sp>
          <p:nvSpPr>
            <p:cNvPr id="21" name="矩形 20"/>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V 形 21"/>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nodeType="afterEffect" p14:presetBounceEnd="51000">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14:bounceEnd="51000">
                                          <p:cBhvr additive="base">
                                            <p:cTn id="18" dur="1000" fill="hold"/>
                                            <p:tgtEl>
                                              <p:spTgt spid="23"/>
                                            </p:tgtEl>
                                            <p:attrNameLst>
                                              <p:attrName>ppt_x</p:attrName>
                                            </p:attrNameLst>
                                          </p:cBhvr>
                                          <p:tavLst>
                                            <p:tav tm="0">
                                              <p:val>
                                                <p:strVal val="1+#ppt_w/2"/>
                                              </p:val>
                                            </p:tav>
                                            <p:tav tm="100000">
                                              <p:val>
                                                <p:strVal val="#ppt_x"/>
                                              </p:val>
                                            </p:tav>
                                          </p:tavLst>
                                        </p:anim>
                                        <p:anim calcmode="lin" valueType="num" p14:bounceEnd="51000">
                                          <p:cBhvr additive="base">
                                            <p:cTn id="19" dur="10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51000">
                                      <p:stCondLst>
                                        <p:cond delay="250"/>
                                      </p:stCondLst>
                                      <p:childTnLst>
                                        <p:set>
                                          <p:cBhvr>
                                            <p:cTn id="21" dur="1" fill="hold">
                                              <p:stCondLst>
                                                <p:cond delay="0"/>
                                              </p:stCondLst>
                                            </p:cTn>
                                            <p:tgtEl>
                                              <p:spTgt spid="24"/>
                                            </p:tgtEl>
                                            <p:attrNameLst>
                                              <p:attrName>style.visibility</p:attrName>
                                            </p:attrNameLst>
                                          </p:cBhvr>
                                          <p:to>
                                            <p:strVal val="visible"/>
                                          </p:to>
                                        </p:set>
                                        <p:anim calcmode="lin" valueType="num" p14:bounceEnd="51000">
                                          <p:cBhvr additive="base">
                                            <p:cTn id="22" dur="1000" fill="hold"/>
                                            <p:tgtEl>
                                              <p:spTgt spid="24"/>
                                            </p:tgtEl>
                                            <p:attrNameLst>
                                              <p:attrName>ppt_x</p:attrName>
                                            </p:attrNameLst>
                                          </p:cBhvr>
                                          <p:tavLst>
                                            <p:tav tm="0">
                                              <p:val>
                                                <p:strVal val="1+#ppt_w/2"/>
                                              </p:val>
                                            </p:tav>
                                            <p:tav tm="100000">
                                              <p:val>
                                                <p:strVal val="#ppt_x"/>
                                              </p:val>
                                            </p:tav>
                                          </p:tavLst>
                                        </p:anim>
                                        <p:anim calcmode="lin" valueType="num" p14:bounceEnd="51000">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51000">
                                      <p:stCondLst>
                                        <p:cond delay="500"/>
                                      </p:stCondLst>
                                      <p:childTnLst>
                                        <p:set>
                                          <p:cBhvr>
                                            <p:cTn id="25" dur="1" fill="hold">
                                              <p:stCondLst>
                                                <p:cond delay="0"/>
                                              </p:stCondLst>
                                            </p:cTn>
                                            <p:tgtEl>
                                              <p:spTgt spid="25"/>
                                            </p:tgtEl>
                                            <p:attrNameLst>
                                              <p:attrName>style.visibility</p:attrName>
                                            </p:attrNameLst>
                                          </p:cBhvr>
                                          <p:to>
                                            <p:strVal val="visible"/>
                                          </p:to>
                                        </p:set>
                                        <p:anim calcmode="lin" valueType="num" p14:bounceEnd="51000">
                                          <p:cBhvr additive="base">
                                            <p:cTn id="26" dur="1000" fill="hold"/>
                                            <p:tgtEl>
                                              <p:spTgt spid="25"/>
                                            </p:tgtEl>
                                            <p:attrNameLst>
                                              <p:attrName>ppt_x</p:attrName>
                                            </p:attrNameLst>
                                          </p:cBhvr>
                                          <p:tavLst>
                                            <p:tav tm="0">
                                              <p:val>
                                                <p:strVal val="1+#ppt_w/2"/>
                                              </p:val>
                                            </p:tav>
                                            <p:tav tm="100000">
                                              <p:val>
                                                <p:strVal val="#ppt_x"/>
                                              </p:val>
                                            </p:tav>
                                          </p:tavLst>
                                        </p:anim>
                                        <p:anim calcmode="lin" valueType="num" p14:bounceEnd="51000">
                                          <p:cBhvr additive="base">
                                            <p:cTn id="27" dur="1000" fill="hold"/>
                                            <p:tgtEl>
                                              <p:spTgt spid="2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51000">
                                      <p:stCondLst>
                                        <p:cond delay="750"/>
                                      </p:stCondLst>
                                      <p:childTnLst>
                                        <p:set>
                                          <p:cBhvr>
                                            <p:cTn id="29" dur="1" fill="hold">
                                              <p:stCondLst>
                                                <p:cond delay="0"/>
                                              </p:stCondLst>
                                            </p:cTn>
                                            <p:tgtEl>
                                              <p:spTgt spid="26"/>
                                            </p:tgtEl>
                                            <p:attrNameLst>
                                              <p:attrName>style.visibility</p:attrName>
                                            </p:attrNameLst>
                                          </p:cBhvr>
                                          <p:to>
                                            <p:strVal val="visible"/>
                                          </p:to>
                                        </p:set>
                                        <p:anim calcmode="lin" valueType="num" p14:bounceEnd="51000">
                                          <p:cBhvr additive="base">
                                            <p:cTn id="30" dur="1000" fill="hold"/>
                                            <p:tgtEl>
                                              <p:spTgt spid="26"/>
                                            </p:tgtEl>
                                            <p:attrNameLst>
                                              <p:attrName>ppt_x</p:attrName>
                                            </p:attrNameLst>
                                          </p:cBhvr>
                                          <p:tavLst>
                                            <p:tav tm="0">
                                              <p:val>
                                                <p:strVal val="1+#ppt_w/2"/>
                                              </p:val>
                                            </p:tav>
                                            <p:tav tm="100000">
                                              <p:val>
                                                <p:strVal val="#ppt_x"/>
                                              </p:val>
                                            </p:tav>
                                          </p:tavLst>
                                        </p:anim>
                                        <p:anim calcmode="lin" valueType="num" p14:bounceEnd="51000">
                                          <p:cBhvr additive="base">
                                            <p:cTn id="3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000" fill="hold"/>
                                            <p:tgtEl>
                                              <p:spTgt spid="23"/>
                                            </p:tgtEl>
                                            <p:attrNameLst>
                                              <p:attrName>ppt_x</p:attrName>
                                            </p:attrNameLst>
                                          </p:cBhvr>
                                          <p:tavLst>
                                            <p:tav tm="0">
                                              <p:val>
                                                <p:strVal val="1+#ppt_w/2"/>
                                              </p:val>
                                            </p:tav>
                                            <p:tav tm="100000">
                                              <p:val>
                                                <p:strVal val="#ppt_x"/>
                                              </p:val>
                                            </p:tav>
                                          </p:tavLst>
                                        </p:anim>
                                        <p:anim calcmode="lin" valueType="num">
                                          <p:cBhvr additive="base">
                                            <p:cTn id="19" dur="10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fill="hold"/>
                                            <p:tgtEl>
                                              <p:spTgt spid="24"/>
                                            </p:tgtEl>
                                            <p:attrNameLst>
                                              <p:attrName>ppt_x</p:attrName>
                                            </p:attrNameLst>
                                          </p:cBhvr>
                                          <p:tavLst>
                                            <p:tav tm="0">
                                              <p:val>
                                                <p:strVal val="1+#ppt_w/2"/>
                                              </p:val>
                                            </p:tav>
                                            <p:tav tm="100000">
                                              <p:val>
                                                <p:strVal val="#ppt_x"/>
                                              </p:val>
                                            </p:tav>
                                          </p:tavLst>
                                        </p:anim>
                                        <p:anim calcmode="lin" valueType="num">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000" fill="hold"/>
                                            <p:tgtEl>
                                              <p:spTgt spid="25"/>
                                            </p:tgtEl>
                                            <p:attrNameLst>
                                              <p:attrName>ppt_x</p:attrName>
                                            </p:attrNameLst>
                                          </p:cBhvr>
                                          <p:tavLst>
                                            <p:tav tm="0">
                                              <p:val>
                                                <p:strVal val="1+#ppt_w/2"/>
                                              </p:val>
                                            </p:tav>
                                            <p:tav tm="100000">
                                              <p:val>
                                                <p:strVal val="#ppt_x"/>
                                              </p:val>
                                            </p:tav>
                                          </p:tavLst>
                                        </p:anim>
                                        <p:anim calcmode="lin" valueType="num">
                                          <p:cBhvr additive="base">
                                            <p:cTn id="27" dur="1000" fill="hold"/>
                                            <p:tgtEl>
                                              <p:spTgt spid="2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75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1+#ppt_w/2"/>
                                              </p:val>
                                            </p:tav>
                                            <p:tav tm="100000">
                                              <p:val>
                                                <p:strVal val="#ppt_x"/>
                                              </p:val>
                                            </p:tav>
                                          </p:tavLst>
                                        </p:anim>
                                        <p:anim calcmode="lin" valueType="num">
                                          <p:cBhvr additive="base">
                                            <p:cTn id="3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e59561d-c096-463e-8e64-ff0024183c47"/>
          <p:cNvGrpSpPr>
            <a:grpSpLocks noChangeAspect="1"/>
          </p:cNvGrpSpPr>
          <p:nvPr/>
        </p:nvGrpSpPr>
        <p:grpSpPr>
          <a:xfrm>
            <a:off x="1461528" y="1714501"/>
            <a:ext cx="9268944" cy="2879619"/>
            <a:chOff x="1958548" y="1875814"/>
            <a:chExt cx="8185777" cy="2543109"/>
          </a:xfrm>
        </p:grpSpPr>
        <p:sp>
          <p:nvSpPr>
            <p:cNvPr id="4" name="TextBox 1"/>
            <p:cNvSpPr txBox="1"/>
            <p:nvPr/>
          </p:nvSpPr>
          <p:spPr>
            <a:xfrm>
              <a:off x="4674204" y="3800339"/>
              <a:ext cx="2841613" cy="618584"/>
            </a:xfrm>
            <a:prstGeom prst="rect">
              <a:avLst/>
            </a:prstGeom>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2800" b="0" i="0" u="none" strike="noStrike" kern="1200" cap="none" spc="0" normalizeH="0" baseline="0" noProof="0">
                  <a:ln>
                    <a:noFill/>
                  </a:ln>
                  <a:solidFill>
                    <a:schemeClr val="bg1">
                      <a:lumMod val="65000"/>
                    </a:schemeClr>
                  </a:solidFill>
                  <a:effectLst/>
                  <a:uLnTx/>
                  <a:uFillTx/>
                  <a:latin typeface="Impact" panose="020B0806030902050204" pitchFamily="34" charset="0"/>
                  <a:ea typeface="+mn-ea"/>
                  <a:cs typeface="+mn-cs"/>
                </a:rPr>
                <a:t>60%</a:t>
              </a:r>
              <a:endParaRPr kumimoji="0" lang="id-ID" sz="2800" b="0" i="0" u="none" strike="noStrike" kern="1200" cap="none" spc="0" normalizeH="0" baseline="0" noProof="0">
                <a:ln>
                  <a:noFill/>
                </a:ln>
                <a:solidFill>
                  <a:schemeClr val="bg1">
                    <a:lumMod val="65000"/>
                  </a:schemeClr>
                </a:solidFill>
                <a:effectLst/>
                <a:uLnTx/>
                <a:uFillTx/>
                <a:latin typeface="Impact" panose="020B0806030902050204" pitchFamily="34" charset="0"/>
                <a:ea typeface="+mn-ea"/>
                <a:cs typeface="+mn-cs"/>
              </a:endParaRPr>
            </a:p>
          </p:txBody>
        </p:sp>
        <p:sp>
          <p:nvSpPr>
            <p:cNvPr id="5" name="Freeform: Shape 4"/>
            <p:cNvSpPr/>
            <p:nvPr/>
          </p:nvSpPr>
          <p:spPr>
            <a:xfrm>
              <a:off x="5538281" y="2618597"/>
              <a:ext cx="1095694" cy="1095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3175">
              <a:solidFill>
                <a:srgbClr val="A6AAA9"/>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 name="Freeform: Shape 9"/>
            <p:cNvSpPr/>
            <p:nvPr/>
          </p:nvSpPr>
          <p:spPr>
            <a:xfrm>
              <a:off x="5983233" y="2495719"/>
              <a:ext cx="207441" cy="825786"/>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2"/>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 name="Freeform: Shape 10"/>
            <p:cNvSpPr/>
            <p:nvPr/>
          </p:nvSpPr>
          <p:spPr>
            <a:xfrm>
              <a:off x="4862483" y="1875814"/>
              <a:ext cx="2515372" cy="195181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3" y="16138"/>
                    <a:pt x="1003" y="13917"/>
                  </a:cubicBezTo>
                  <a:cubicBezTo>
                    <a:pt x="1003" y="13853"/>
                    <a:pt x="1005" y="13790"/>
                    <a:pt x="1011" y="13710"/>
                  </a:cubicBezTo>
                  <a:lnTo>
                    <a:pt x="1018" y="13477"/>
                  </a:lnTo>
                  <a:lnTo>
                    <a:pt x="3181" y="13475"/>
                  </a:lnTo>
                  <a:lnTo>
                    <a:pt x="3181" y="11932"/>
                  </a:lnTo>
                  <a:lnTo>
                    <a:pt x="1134"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0" y="4558"/>
                  </a:lnTo>
                  <a:lnTo>
                    <a:pt x="11160" y="1314"/>
                  </a:lnTo>
                  <a:lnTo>
                    <a:pt x="11257" y="1321"/>
                  </a:lnTo>
                  <a:cubicBezTo>
                    <a:pt x="13615" y="1462"/>
                    <a:pt x="15852" y="2693"/>
                    <a:pt x="17557" y="4787"/>
                  </a:cubicBezTo>
                  <a:lnTo>
                    <a:pt x="17625" y="4872"/>
                  </a:lnTo>
                  <a:lnTo>
                    <a:pt x="16047" y="6910"/>
                  </a:lnTo>
                  <a:lnTo>
                    <a:pt x="16895" y="8001"/>
                  </a:lnTo>
                  <a:lnTo>
                    <a:pt x="18432" y="6015"/>
                  </a:lnTo>
                  <a:lnTo>
                    <a:pt x="18498" y="6124"/>
                  </a:lnTo>
                  <a:cubicBezTo>
                    <a:pt x="19502" y="7766"/>
                    <a:pt x="20176" y="9725"/>
                    <a:pt x="20448" y="11789"/>
                  </a:cubicBezTo>
                  <a:lnTo>
                    <a:pt x="20466" y="11932"/>
                  </a:lnTo>
                  <a:lnTo>
                    <a:pt x="18340" y="11934"/>
                  </a:lnTo>
                  <a:lnTo>
                    <a:pt x="18340" y="13477"/>
                  </a:lnTo>
                  <a:lnTo>
                    <a:pt x="20582" y="13477"/>
                  </a:lnTo>
                  <a:lnTo>
                    <a:pt x="20591" y="13726"/>
                  </a:lnTo>
                  <a:cubicBezTo>
                    <a:pt x="20595"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chemeClr val="accent2"/>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8" name="Group 27"/>
            <p:cNvGrpSpPr/>
            <p:nvPr/>
          </p:nvGrpSpPr>
          <p:grpSpPr>
            <a:xfrm>
              <a:off x="1958548" y="2168860"/>
              <a:ext cx="1847229" cy="1914015"/>
              <a:chOff x="2306652" y="2168860"/>
              <a:chExt cx="1847229" cy="1914015"/>
            </a:xfrm>
          </p:grpSpPr>
          <p:sp>
            <p:nvSpPr>
              <p:cNvPr id="26" name="Freeform: Shape 2"/>
              <p:cNvSpPr/>
              <p:nvPr/>
            </p:nvSpPr>
            <p:spPr>
              <a:xfrm>
                <a:off x="2881886" y="2830762"/>
                <a:ext cx="671362" cy="6713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3175">
                <a:solidFill>
                  <a:srgbClr val="A6AAA9"/>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7" name="Freeform: Shape 5"/>
              <p:cNvSpPr/>
              <p:nvPr/>
            </p:nvSpPr>
            <p:spPr>
              <a:xfrm rot="242946">
                <a:off x="2843939" y="2759346"/>
                <a:ext cx="466806" cy="467770"/>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Freeform: Shape 6"/>
              <p:cNvSpPr/>
              <p:nvPr/>
            </p:nvSpPr>
            <p:spPr>
              <a:xfrm>
                <a:off x="2306652" y="2168860"/>
                <a:ext cx="1847229" cy="143335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Rectangle 12"/>
              <p:cNvSpPr/>
              <p:nvPr/>
            </p:nvSpPr>
            <p:spPr>
              <a:xfrm>
                <a:off x="2881265" y="3617092"/>
                <a:ext cx="671985" cy="465783"/>
              </a:xfrm>
              <a:prstGeom prst="rect">
                <a:avLst/>
              </a:prstGeom>
              <a:ln w="12700">
                <a:miter lim="400000"/>
              </a:ln>
            </p:spPr>
            <p:txBody>
              <a:bodyPr wrap="none"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2400" b="0" i="0" u="none" strike="noStrike" kern="1200" cap="none" spc="0" normalizeH="0" baseline="0" noProof="0" dirty="0">
                    <a:ln>
                      <a:noFill/>
                    </a:ln>
                    <a:solidFill>
                      <a:schemeClr val="bg1">
                        <a:lumMod val="65000"/>
                      </a:schemeClr>
                    </a:solidFill>
                    <a:effectLst/>
                    <a:uLnTx/>
                    <a:uFillTx/>
                    <a:latin typeface="Impact" panose="020B0806030902050204" pitchFamily="34" charset="0"/>
                    <a:ea typeface="等线" panose="02010600030101010101" pitchFamily="2" charset="-122"/>
                    <a:cs typeface="+mn-cs"/>
                  </a:rPr>
                  <a:t>40%</a:t>
                </a:r>
                <a:endParaRPr kumimoji="0" lang="en-US" altLang="zh-CN" sz="2400" b="0" i="0" u="none" strike="noStrike" kern="1200" cap="none" spc="0" normalizeH="0" baseline="0" noProof="0" dirty="0">
                  <a:ln>
                    <a:noFill/>
                  </a:ln>
                  <a:solidFill>
                    <a:schemeClr val="bg1">
                      <a:lumMod val="65000"/>
                    </a:schemeClr>
                  </a:solidFill>
                  <a:effectLst/>
                  <a:uLnTx/>
                  <a:uFillTx/>
                  <a:latin typeface="Impact" panose="020B0806030902050204" pitchFamily="34" charset="0"/>
                  <a:ea typeface="等线" panose="02010600030101010101" pitchFamily="2" charset="-122"/>
                  <a:cs typeface="+mn-cs"/>
                </a:endParaRPr>
              </a:p>
            </p:txBody>
          </p:sp>
        </p:grpSp>
        <p:grpSp>
          <p:nvGrpSpPr>
            <p:cNvPr id="10" name="Group 26"/>
            <p:cNvGrpSpPr/>
            <p:nvPr/>
          </p:nvGrpSpPr>
          <p:grpSpPr>
            <a:xfrm>
              <a:off x="8297113" y="2168860"/>
              <a:ext cx="1847212" cy="1914015"/>
              <a:chOff x="8018374" y="2168860"/>
              <a:chExt cx="1847212" cy="1914015"/>
            </a:xfrm>
          </p:grpSpPr>
          <p:sp>
            <p:nvSpPr>
              <p:cNvPr id="21" name="Freeform: Shape 3"/>
              <p:cNvSpPr/>
              <p:nvPr/>
            </p:nvSpPr>
            <p:spPr>
              <a:xfrm>
                <a:off x="8631699" y="2830762"/>
                <a:ext cx="671362" cy="6713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3175">
                <a:solidFill>
                  <a:srgbClr val="A6AAA9"/>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2" name="Freeform: Shape 7"/>
              <p:cNvSpPr/>
              <p:nvPr/>
            </p:nvSpPr>
            <p:spPr>
              <a:xfrm>
                <a:off x="8889481" y="2768515"/>
                <a:ext cx="466823" cy="467770"/>
              </a:xfrm>
              <a:custGeom>
                <a:avLst/>
                <a:gdLst/>
                <a:ahLst/>
                <a:cxnLst>
                  <a:cxn ang="0">
                    <a:pos x="wd2" y="hd2"/>
                  </a:cxn>
                  <a:cxn ang="5400000">
                    <a:pos x="wd2" y="hd2"/>
                  </a:cxn>
                  <a:cxn ang="10800000">
                    <a:pos x="wd2" y="hd2"/>
                  </a:cxn>
                  <a:cxn ang="16200000">
                    <a:pos x="wd2" y="hd2"/>
                  </a:cxn>
                </a:cxnLst>
                <a:rect l="0" t="0" r="r" b="b"/>
                <a:pathLst>
                  <a:path w="21600" h="21600" extrusionOk="0">
                    <a:moveTo>
                      <a:pt x="3525" y="21600"/>
                    </a:moveTo>
                    <a:cubicBezTo>
                      <a:pt x="5388" y="21600"/>
                      <a:pt x="6932" y="20144"/>
                      <a:pt x="7037" y="18293"/>
                    </a:cubicBezTo>
                    <a:lnTo>
                      <a:pt x="7044" y="18180"/>
                    </a:lnTo>
                    <a:lnTo>
                      <a:pt x="21600" y="1553"/>
                    </a:lnTo>
                    <a:lnTo>
                      <a:pt x="20111" y="0"/>
                    </a:lnTo>
                    <a:lnTo>
                      <a:pt x="3519" y="14563"/>
                    </a:lnTo>
                    <a:cubicBezTo>
                      <a:pt x="1579" y="14563"/>
                      <a:pt x="0" y="16138"/>
                      <a:pt x="0" y="18074"/>
                    </a:cubicBezTo>
                    <a:cubicBezTo>
                      <a:pt x="0" y="20017"/>
                      <a:pt x="1579" y="21600"/>
                      <a:pt x="3525" y="21600"/>
                    </a:cubicBezTo>
                    <a:cubicBezTo>
                      <a:pt x="3525" y="21600"/>
                      <a:pt x="3525" y="21600"/>
                      <a:pt x="3525" y="21600"/>
                    </a:cubicBezTo>
                    <a:close/>
                  </a:path>
                </a:pathLst>
              </a:custGeom>
              <a:solidFill>
                <a:schemeClr val="accent3"/>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3" name="Freeform: Shape 8"/>
              <p:cNvSpPr/>
              <p:nvPr/>
            </p:nvSpPr>
            <p:spPr>
              <a:xfrm>
                <a:off x="8018374" y="2168860"/>
                <a:ext cx="1847212" cy="143335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8"/>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0"/>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0"/>
                    </a:lnTo>
                    <a:lnTo>
                      <a:pt x="5553" y="6910"/>
                    </a:lnTo>
                    <a:lnTo>
                      <a:pt x="3975" y="4872"/>
                    </a:lnTo>
                    <a:lnTo>
                      <a:pt x="4043" y="4787"/>
                    </a:lnTo>
                    <a:cubicBezTo>
                      <a:pt x="5748" y="2693"/>
                      <a:pt x="7985" y="1462"/>
                      <a:pt x="10343" y="1321"/>
                    </a:cubicBezTo>
                    <a:lnTo>
                      <a:pt x="10439" y="1314"/>
                    </a:lnTo>
                    <a:lnTo>
                      <a:pt x="10439" y="4558"/>
                    </a:lnTo>
                    <a:lnTo>
                      <a:pt x="11636" y="4558"/>
                    </a:lnTo>
                    <a:lnTo>
                      <a:pt x="11638" y="1339"/>
                    </a:lnTo>
                    <a:lnTo>
                      <a:pt x="11740" y="1353"/>
                    </a:lnTo>
                    <a:cubicBezTo>
                      <a:pt x="13868" y="1614"/>
                      <a:pt x="15830" y="2746"/>
                      <a:pt x="17421" y="4630"/>
                    </a:cubicBezTo>
                    <a:lnTo>
                      <a:pt x="17492" y="4715"/>
                    </a:lnTo>
                    <a:lnTo>
                      <a:pt x="15950" y="6705"/>
                    </a:lnTo>
                    <a:lnTo>
                      <a:pt x="16798" y="7793"/>
                    </a:lnTo>
                    <a:lnTo>
                      <a:pt x="18323" y="5832"/>
                    </a:lnTo>
                    <a:lnTo>
                      <a:pt x="18388" y="5935"/>
                    </a:lnTo>
                    <a:cubicBezTo>
                      <a:pt x="19452" y="7613"/>
                      <a:pt x="20163" y="9638"/>
                      <a:pt x="20448" y="11789"/>
                    </a:cubicBezTo>
                    <a:lnTo>
                      <a:pt x="20466" y="11932"/>
                    </a:lnTo>
                    <a:lnTo>
                      <a:pt x="18419" y="11932"/>
                    </a:lnTo>
                    <a:lnTo>
                      <a:pt x="18419" y="13474"/>
                    </a:lnTo>
                    <a:lnTo>
                      <a:pt x="20582" y="13477"/>
                    </a:lnTo>
                    <a:lnTo>
                      <a:pt x="20589" y="13710"/>
                    </a:lnTo>
                    <a:cubicBezTo>
                      <a:pt x="20595" y="13790"/>
                      <a:pt x="20597" y="13853"/>
                      <a:pt x="20597" y="13917"/>
                    </a:cubicBezTo>
                    <a:cubicBezTo>
                      <a:pt x="20597" y="16138"/>
                      <a:pt x="20135" y="18333"/>
                      <a:pt x="19260" y="20260"/>
                    </a:cubicBezTo>
                    <a:lnTo>
                      <a:pt x="19203" y="20385"/>
                    </a:lnTo>
                    <a:lnTo>
                      <a:pt x="17426" y="18388"/>
                    </a:lnTo>
                    <a:lnTo>
                      <a:pt x="16641" y="19550"/>
                    </a:lnTo>
                    <a:lnTo>
                      <a:pt x="18460" y="21600"/>
                    </a:lnTo>
                    <a:lnTo>
                      <a:pt x="19804" y="21600"/>
                    </a:lnTo>
                    <a:lnTo>
                      <a:pt x="19886" y="21438"/>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3"/>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5" name="Rectangle 15"/>
              <p:cNvSpPr/>
              <p:nvPr/>
            </p:nvSpPr>
            <p:spPr>
              <a:xfrm>
                <a:off x="8615925" y="3617092"/>
                <a:ext cx="686541" cy="465783"/>
              </a:xfrm>
              <a:prstGeom prst="rect">
                <a:avLst/>
              </a:prstGeom>
              <a:ln w="12700">
                <a:miter lim="400000"/>
              </a:ln>
            </p:spPr>
            <p:txBody>
              <a:bodyPr wrap="none"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2400" b="0" i="0" u="none" strike="noStrike" kern="1200" cap="none" spc="0" normalizeH="0" baseline="0" noProof="0">
                    <a:ln>
                      <a:noFill/>
                    </a:ln>
                    <a:solidFill>
                      <a:schemeClr val="bg1">
                        <a:lumMod val="65000"/>
                      </a:schemeClr>
                    </a:solidFill>
                    <a:effectLst/>
                    <a:uLnTx/>
                    <a:uFillTx/>
                    <a:latin typeface="Impact" panose="020B0806030902050204" pitchFamily="34" charset="0"/>
                    <a:ea typeface="等线" panose="02010600030101010101" pitchFamily="2" charset="-122"/>
                    <a:cs typeface="+mn-cs"/>
                  </a:rPr>
                  <a:t>80%</a:t>
                </a:r>
                <a:endParaRPr kumimoji="0" lang="en-US" altLang="zh-CN" sz="2400" b="0" i="0" u="none" strike="noStrike" kern="1200" cap="none" spc="0" normalizeH="0" baseline="0" noProof="0">
                  <a:ln>
                    <a:noFill/>
                  </a:ln>
                  <a:solidFill>
                    <a:schemeClr val="bg1">
                      <a:lumMod val="65000"/>
                    </a:schemeClr>
                  </a:solidFill>
                  <a:effectLst/>
                  <a:uLnTx/>
                  <a:uFillTx/>
                  <a:latin typeface="Impact" panose="020B0806030902050204" pitchFamily="34" charset="0"/>
                  <a:ea typeface="等线" panose="02010600030101010101" pitchFamily="2" charset="-122"/>
                  <a:cs typeface="+mn-cs"/>
                </a:endParaRPr>
              </a:p>
            </p:txBody>
          </p:sp>
        </p:grpSp>
      </p:grpSp>
      <p:grpSp>
        <p:nvGrpSpPr>
          <p:cNvPr id="31" name="组合 30"/>
          <p:cNvGrpSpPr/>
          <p:nvPr/>
        </p:nvGrpSpPr>
        <p:grpSpPr>
          <a:xfrm>
            <a:off x="1270430" y="4291830"/>
            <a:ext cx="2473855" cy="1479086"/>
            <a:chOff x="7692478" y="1678126"/>
            <a:chExt cx="2473855" cy="1479086"/>
          </a:xfrm>
        </p:grpSpPr>
        <p:sp>
          <p:nvSpPr>
            <p:cNvPr id="32" name="矩形 31"/>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3" name="矩形 32"/>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4" name="组合 33"/>
          <p:cNvGrpSpPr/>
          <p:nvPr/>
        </p:nvGrpSpPr>
        <p:grpSpPr>
          <a:xfrm>
            <a:off x="4859072" y="4619462"/>
            <a:ext cx="2473855" cy="1479086"/>
            <a:chOff x="7692478" y="1678126"/>
            <a:chExt cx="2473855" cy="1479086"/>
          </a:xfrm>
        </p:grpSpPr>
        <p:sp>
          <p:nvSpPr>
            <p:cNvPr id="35" name="矩形 34"/>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6" name="矩形 35"/>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7" name="组合 36"/>
          <p:cNvGrpSpPr/>
          <p:nvPr/>
        </p:nvGrpSpPr>
        <p:grpSpPr>
          <a:xfrm>
            <a:off x="8467217" y="4291830"/>
            <a:ext cx="2473855" cy="1479086"/>
            <a:chOff x="7692478" y="1678126"/>
            <a:chExt cx="2473855" cy="1479086"/>
          </a:xfrm>
        </p:grpSpPr>
        <p:sp>
          <p:nvSpPr>
            <p:cNvPr id="38" name="矩形 37"/>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9" name="矩形 38"/>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0" name="矩形 39"/>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42" name="组合 41"/>
          <p:cNvGrpSpPr/>
          <p:nvPr/>
        </p:nvGrpSpPr>
        <p:grpSpPr>
          <a:xfrm>
            <a:off x="464412" y="266700"/>
            <a:ext cx="428642" cy="428642"/>
            <a:chOff x="403991" y="266700"/>
            <a:chExt cx="428642" cy="428642"/>
          </a:xfrm>
        </p:grpSpPr>
        <p:sp>
          <p:nvSpPr>
            <p:cNvPr id="43" name="矩形 42"/>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V 形 43"/>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5" name="组合 44"/>
          <p:cNvGrpSpPr/>
          <p:nvPr/>
        </p:nvGrpSpPr>
        <p:grpSpPr>
          <a:xfrm flipH="1">
            <a:off x="11298947" y="266700"/>
            <a:ext cx="428642" cy="428642"/>
            <a:chOff x="403991" y="266700"/>
            <a:chExt cx="428642" cy="428642"/>
          </a:xfrm>
        </p:grpSpPr>
        <p:sp>
          <p:nvSpPr>
            <p:cNvPr id="46" name="矩形 4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箭头: V 形 4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2500" r="12500"/>
          <a:stretch>
            <a:fillRect/>
          </a:stretch>
        </p:blipFill>
        <p:spPr/>
      </p:pic>
      <p:pic>
        <p:nvPicPr>
          <p:cNvPr id="38" name="图片占位符 3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941" r="14941"/>
          <a:stretch>
            <a:fillRect/>
          </a:stretch>
        </p:blipFill>
        <p:spPr/>
      </p:pic>
      <p:pic>
        <p:nvPicPr>
          <p:cNvPr id="40" name="图片占位符 3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50" r="16650"/>
          <a:stretch>
            <a:fillRect/>
          </a:stretch>
        </p:blipFill>
        <p:spPr/>
      </p:pic>
      <p:pic>
        <p:nvPicPr>
          <p:cNvPr id="42" name="图片占位符 41"/>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650" r="16650"/>
          <a:stretch>
            <a:fillRect/>
          </a:stretch>
        </p:blipFill>
        <p:spPr/>
      </p:pic>
      <p:grpSp>
        <p:nvGrpSpPr>
          <p:cNvPr id="25" name="组合 24"/>
          <p:cNvGrpSpPr/>
          <p:nvPr/>
        </p:nvGrpSpPr>
        <p:grpSpPr>
          <a:xfrm>
            <a:off x="1031347" y="1870542"/>
            <a:ext cx="2473855" cy="1479086"/>
            <a:chOff x="7692478" y="1678126"/>
            <a:chExt cx="2473855" cy="1479086"/>
          </a:xfrm>
        </p:grpSpPr>
        <p:sp>
          <p:nvSpPr>
            <p:cNvPr id="27" name="矩形 26"/>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9" name="组合 28"/>
          <p:cNvGrpSpPr/>
          <p:nvPr/>
        </p:nvGrpSpPr>
        <p:grpSpPr>
          <a:xfrm>
            <a:off x="1031347" y="4232506"/>
            <a:ext cx="2473855" cy="1479086"/>
            <a:chOff x="7692478" y="1678126"/>
            <a:chExt cx="2473855" cy="1479086"/>
          </a:xfrm>
        </p:grpSpPr>
        <p:sp>
          <p:nvSpPr>
            <p:cNvPr id="30" name="矩形 29"/>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1" name="矩形 30"/>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2" name="组合 31"/>
          <p:cNvGrpSpPr/>
          <p:nvPr/>
        </p:nvGrpSpPr>
        <p:grpSpPr>
          <a:xfrm>
            <a:off x="8752947" y="1870542"/>
            <a:ext cx="2473855" cy="1479086"/>
            <a:chOff x="7692478" y="1678126"/>
            <a:chExt cx="2473855" cy="1479086"/>
          </a:xfrm>
        </p:grpSpPr>
        <p:sp>
          <p:nvSpPr>
            <p:cNvPr id="33" name="矩形 32"/>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4" name="矩形 33"/>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5" name="组合 34"/>
          <p:cNvGrpSpPr/>
          <p:nvPr/>
        </p:nvGrpSpPr>
        <p:grpSpPr>
          <a:xfrm>
            <a:off x="8752947" y="4232506"/>
            <a:ext cx="2473855" cy="1479086"/>
            <a:chOff x="7692478" y="1678126"/>
            <a:chExt cx="2473855" cy="1479086"/>
          </a:xfrm>
        </p:grpSpPr>
        <p:sp>
          <p:nvSpPr>
            <p:cNvPr id="36" name="矩形 35"/>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7" name="矩形 36"/>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3" name="矩形 42"/>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45" name="组合 44"/>
          <p:cNvGrpSpPr/>
          <p:nvPr/>
        </p:nvGrpSpPr>
        <p:grpSpPr>
          <a:xfrm>
            <a:off x="464412" y="266700"/>
            <a:ext cx="428642" cy="428642"/>
            <a:chOff x="403991" y="266700"/>
            <a:chExt cx="428642" cy="428642"/>
          </a:xfrm>
        </p:grpSpPr>
        <p:sp>
          <p:nvSpPr>
            <p:cNvPr id="46" name="矩形 4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箭头: V 形 4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8" name="组合 47"/>
          <p:cNvGrpSpPr/>
          <p:nvPr/>
        </p:nvGrpSpPr>
        <p:grpSpPr>
          <a:xfrm flipH="1">
            <a:off x="11298947" y="266700"/>
            <a:ext cx="428642" cy="428642"/>
            <a:chOff x="403991" y="266700"/>
            <a:chExt cx="428642" cy="428642"/>
          </a:xfrm>
        </p:grpSpPr>
        <p:sp>
          <p:nvSpPr>
            <p:cNvPr id="49" name="矩形 48"/>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V 形 49"/>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a200f8-67d1-4019-98cb-e1565ebac2af"/>
          <p:cNvGrpSpPr>
            <a:grpSpLocks noChangeAspect="1"/>
          </p:cNvGrpSpPr>
          <p:nvPr/>
        </p:nvGrpSpPr>
        <p:grpSpPr>
          <a:xfrm>
            <a:off x="3916680" y="1610043"/>
            <a:ext cx="4358640" cy="4358640"/>
            <a:chOff x="4129348" y="1498352"/>
            <a:chExt cx="4358640" cy="4358640"/>
          </a:xfrm>
        </p:grpSpPr>
        <p:sp>
          <p:nvSpPr>
            <p:cNvPr id="4" name="Arc 1"/>
            <p:cNvSpPr/>
            <p:nvPr/>
          </p:nvSpPr>
          <p:spPr>
            <a:xfrm>
              <a:off x="4733868" y="2102872"/>
              <a:ext cx="3149600" cy="3149600"/>
            </a:xfrm>
            <a:prstGeom prst="arc">
              <a:avLst>
                <a:gd name="adj1" fmla="val 16200000"/>
                <a:gd name="adj2" fmla="val 2593712"/>
              </a:avLst>
            </a:prstGeom>
            <a:noFill/>
            <a:ln w="101600" cap="rnd">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5" name="Arc 2"/>
            <p:cNvSpPr/>
            <p:nvPr/>
          </p:nvSpPr>
          <p:spPr>
            <a:xfrm>
              <a:off x="4581468" y="1950472"/>
              <a:ext cx="3454400" cy="3454400"/>
            </a:xfrm>
            <a:prstGeom prst="arc">
              <a:avLst>
                <a:gd name="adj1" fmla="val 18957638"/>
                <a:gd name="adj2" fmla="val 8013848"/>
              </a:avLst>
            </a:prstGeom>
            <a:noFill/>
            <a:ln w="101600" cap="rnd">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6" name="Arc 3"/>
            <p:cNvSpPr/>
            <p:nvPr/>
          </p:nvSpPr>
          <p:spPr>
            <a:xfrm>
              <a:off x="4429068" y="1798072"/>
              <a:ext cx="3759200" cy="3759200"/>
            </a:xfrm>
            <a:prstGeom prst="arc">
              <a:avLst>
                <a:gd name="adj1" fmla="val 2739719"/>
                <a:gd name="adj2" fmla="val 13484226"/>
              </a:avLst>
            </a:prstGeom>
            <a:noFill/>
            <a:ln w="10160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cxnSp>
          <p:nvCxnSpPr>
            <p:cNvPr id="7" name="Straight Connector 7"/>
            <p:cNvCxnSpPr/>
            <p:nvPr/>
          </p:nvCxnSpPr>
          <p:spPr>
            <a:xfrm>
              <a:off x="5379904" y="2748908"/>
              <a:ext cx="1857529" cy="185752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p:nvCxnSpPr>
          <p:spPr>
            <a:xfrm flipH="1">
              <a:off x="5379904" y="2748908"/>
              <a:ext cx="1857529" cy="185752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9"/>
            <p:cNvCxnSpPr>
              <a:stCxn id="17" idx="4"/>
            </p:cNvCxnSpPr>
            <p:nvPr/>
          </p:nvCxnSpPr>
          <p:spPr>
            <a:xfrm>
              <a:off x="6308668" y="2372112"/>
              <a:ext cx="0" cy="261112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11" idx="6"/>
              <a:endCxn id="12" idx="2"/>
            </p:cNvCxnSpPr>
            <p:nvPr/>
          </p:nvCxnSpPr>
          <p:spPr>
            <a:xfrm>
              <a:off x="5003108" y="3677672"/>
              <a:ext cx="261112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1"/>
            <p:cNvSpPr/>
            <p:nvPr/>
          </p:nvSpPr>
          <p:spPr>
            <a:xfrm>
              <a:off x="4129348" y="3240792"/>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2" name="Oval 12"/>
            <p:cNvSpPr/>
            <p:nvPr/>
          </p:nvSpPr>
          <p:spPr>
            <a:xfrm>
              <a:off x="7614228" y="3240792"/>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3" name="Oval 13"/>
            <p:cNvSpPr/>
            <p:nvPr/>
          </p:nvSpPr>
          <p:spPr>
            <a:xfrm>
              <a:off x="4639697" y="2008701"/>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4" name="Oval 14"/>
            <p:cNvSpPr/>
            <p:nvPr/>
          </p:nvSpPr>
          <p:spPr>
            <a:xfrm>
              <a:off x="7103879" y="4472883"/>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5" name="Oval 15"/>
            <p:cNvSpPr/>
            <p:nvPr/>
          </p:nvSpPr>
          <p:spPr>
            <a:xfrm flipH="1">
              <a:off x="7105087" y="2002707"/>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6" name="Oval 16"/>
            <p:cNvSpPr/>
            <p:nvPr/>
          </p:nvSpPr>
          <p:spPr>
            <a:xfrm flipH="1">
              <a:off x="4647734" y="4472883"/>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7" name="Oval 17"/>
            <p:cNvSpPr/>
            <p:nvPr/>
          </p:nvSpPr>
          <p:spPr>
            <a:xfrm flipH="1">
              <a:off x="5871788" y="1498352"/>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8" name="Oval 18"/>
            <p:cNvSpPr/>
            <p:nvPr/>
          </p:nvSpPr>
          <p:spPr>
            <a:xfrm flipH="1">
              <a:off x="5871788" y="4983232"/>
              <a:ext cx="873760" cy="873760"/>
            </a:xfrm>
            <a:prstGeom prst="ellipse">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1" name="Oval 6"/>
            <p:cNvSpPr/>
            <p:nvPr/>
          </p:nvSpPr>
          <p:spPr>
            <a:xfrm>
              <a:off x="5627948" y="2996952"/>
              <a:ext cx="1361440" cy="1361440"/>
            </a:xfrm>
            <a:prstGeom prst="ellipse">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3" name="Freeform: Shape 54"/>
            <p:cNvSpPr/>
            <p:nvPr/>
          </p:nvSpPr>
          <p:spPr bwMode="auto">
            <a:xfrm>
              <a:off x="4832410" y="2188292"/>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4" name="Freeform: Shape 55"/>
            <p:cNvSpPr/>
            <p:nvPr/>
          </p:nvSpPr>
          <p:spPr bwMode="auto">
            <a:xfrm>
              <a:off x="4317016" y="3424352"/>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5" name="Freeform: Shape 56"/>
            <p:cNvSpPr/>
            <p:nvPr/>
          </p:nvSpPr>
          <p:spPr bwMode="auto">
            <a:xfrm>
              <a:off x="4819950" y="4657909"/>
              <a:ext cx="509956" cy="50995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6" name="Freeform: Shape 57"/>
            <p:cNvSpPr/>
            <p:nvPr/>
          </p:nvSpPr>
          <p:spPr bwMode="auto">
            <a:xfrm>
              <a:off x="6061726" y="1671874"/>
              <a:ext cx="509956" cy="50995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7" name="Freeform: Shape 58"/>
            <p:cNvSpPr/>
            <p:nvPr/>
          </p:nvSpPr>
          <p:spPr bwMode="auto">
            <a:xfrm>
              <a:off x="6052953" y="5155968"/>
              <a:ext cx="527502" cy="527502"/>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Freeform: Shape 59"/>
            <p:cNvSpPr/>
            <p:nvPr/>
          </p:nvSpPr>
          <p:spPr bwMode="auto">
            <a:xfrm>
              <a:off x="7293731" y="2181830"/>
              <a:ext cx="527502" cy="52750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9" name="Freeform: Shape 60"/>
            <p:cNvSpPr/>
            <p:nvPr/>
          </p:nvSpPr>
          <p:spPr bwMode="auto">
            <a:xfrm>
              <a:off x="7805091" y="3417388"/>
              <a:ext cx="509956" cy="50995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Freeform: Shape 61"/>
            <p:cNvSpPr/>
            <p:nvPr/>
          </p:nvSpPr>
          <p:spPr bwMode="auto">
            <a:xfrm>
              <a:off x="7297700" y="4669206"/>
              <a:ext cx="509956" cy="50995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1" name="Freeform: Shape 62"/>
            <p:cNvSpPr/>
            <p:nvPr/>
          </p:nvSpPr>
          <p:spPr bwMode="auto">
            <a:xfrm>
              <a:off x="5973195" y="3342199"/>
              <a:ext cx="670945" cy="6709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38" name="组合 37"/>
          <p:cNvGrpSpPr/>
          <p:nvPr/>
        </p:nvGrpSpPr>
        <p:grpSpPr>
          <a:xfrm>
            <a:off x="1238014" y="3238723"/>
            <a:ext cx="2473855" cy="1479086"/>
            <a:chOff x="7692478" y="1678126"/>
            <a:chExt cx="2473855" cy="1479086"/>
          </a:xfrm>
        </p:grpSpPr>
        <p:sp>
          <p:nvSpPr>
            <p:cNvPr id="39" name="矩形 38"/>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0" name="矩形 39"/>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1" name="组合 40"/>
          <p:cNvGrpSpPr/>
          <p:nvPr/>
        </p:nvGrpSpPr>
        <p:grpSpPr>
          <a:xfrm>
            <a:off x="7975600" y="4711797"/>
            <a:ext cx="2473855" cy="1479086"/>
            <a:chOff x="7692478" y="1678126"/>
            <a:chExt cx="2473855" cy="1479086"/>
          </a:xfrm>
        </p:grpSpPr>
        <p:sp>
          <p:nvSpPr>
            <p:cNvPr id="42" name="矩形 41"/>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3" name="矩形 42"/>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7975600" y="1573677"/>
            <a:ext cx="2473855" cy="1479086"/>
            <a:chOff x="7692478" y="1678126"/>
            <a:chExt cx="2473855" cy="1479086"/>
          </a:xfrm>
        </p:grpSpPr>
        <p:sp>
          <p:nvSpPr>
            <p:cNvPr id="45" name="矩形 44"/>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6" name="矩形 45"/>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7" name="矩形 46"/>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49" name="组合 48"/>
          <p:cNvGrpSpPr/>
          <p:nvPr/>
        </p:nvGrpSpPr>
        <p:grpSpPr>
          <a:xfrm>
            <a:off x="464412" y="266700"/>
            <a:ext cx="428642" cy="428642"/>
            <a:chOff x="403991" y="266700"/>
            <a:chExt cx="428642" cy="428642"/>
          </a:xfrm>
        </p:grpSpPr>
        <p:sp>
          <p:nvSpPr>
            <p:cNvPr id="50" name="矩形 49"/>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V 形 50"/>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2" name="组合 51"/>
          <p:cNvGrpSpPr/>
          <p:nvPr/>
        </p:nvGrpSpPr>
        <p:grpSpPr>
          <a:xfrm flipH="1">
            <a:off x="11298947" y="266700"/>
            <a:ext cx="428642" cy="428642"/>
            <a:chOff x="403991" y="266700"/>
            <a:chExt cx="428642" cy="428642"/>
          </a:xfrm>
        </p:grpSpPr>
        <p:sp>
          <p:nvSpPr>
            <p:cNvPr id="53" name="矩形 52"/>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V 形 53"/>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fltVal val="0"/>
                                          </p:val>
                                        </p:tav>
                                        <p:tav tm="100000">
                                          <p:val>
                                            <p:strVal val="#ppt_w"/>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style.rotation</p:attrName>
                                        </p:attrNameLst>
                                      </p:cBhvr>
                                      <p:tavLst>
                                        <p:tav tm="0">
                                          <p:val>
                                            <p:fltVal val="90"/>
                                          </p:val>
                                        </p:tav>
                                        <p:tav tm="100000">
                                          <p:val>
                                            <p:fltVal val="0"/>
                                          </p:val>
                                        </p:tav>
                                      </p:tavLst>
                                    </p:anim>
                                    <p:animEffect transition="in" filter="fade">
                                      <p:cBhvr>
                                        <p:cTn id="21" dur="1000"/>
                                        <p:tgtEl>
                                          <p:spTgt spid="44"/>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cd3d9ca-23df-43e7-8a69-d1322dceffee"/>
          <p:cNvGrpSpPr>
            <a:grpSpLocks noChangeAspect="1"/>
          </p:cNvGrpSpPr>
          <p:nvPr/>
        </p:nvGrpSpPr>
        <p:grpSpPr>
          <a:xfrm>
            <a:off x="3581205" y="1975040"/>
            <a:ext cx="5143652" cy="3640989"/>
            <a:chOff x="3581205" y="2225071"/>
            <a:chExt cx="5143652" cy="3640989"/>
          </a:xfrm>
        </p:grpSpPr>
        <p:sp>
          <p:nvSpPr>
            <p:cNvPr id="5" name="Oval 40"/>
            <p:cNvSpPr/>
            <p:nvPr/>
          </p:nvSpPr>
          <p:spPr>
            <a:xfrm>
              <a:off x="7840834" y="4962718"/>
              <a:ext cx="877584" cy="877584"/>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6" name="Freeform: Shape 57"/>
            <p:cNvSpPr>
              <a:spLocks noChangeAspect="1"/>
            </p:cNvSpPr>
            <p:nvPr/>
          </p:nvSpPr>
          <p:spPr bwMode="auto">
            <a:xfrm>
              <a:off x="8153240" y="5236741"/>
              <a:ext cx="308267" cy="381053"/>
            </a:xfrm>
            <a:custGeom>
              <a:avLst/>
              <a:gdLst>
                <a:gd name="connsiteX0" fmla="*/ 89899 w 410966"/>
                <a:gd name="connsiteY0" fmla="*/ 205483 h 508000"/>
                <a:gd name="connsiteX1" fmla="*/ 182930 w 410966"/>
                <a:gd name="connsiteY1" fmla="*/ 205483 h 508000"/>
                <a:gd name="connsiteX2" fmla="*/ 210495 w 410966"/>
                <a:gd name="connsiteY2" fmla="*/ 219243 h 508000"/>
                <a:gd name="connsiteX3" fmla="*/ 296635 w 410966"/>
                <a:gd name="connsiteY3" fmla="*/ 305243 h 508000"/>
                <a:gd name="connsiteX4" fmla="*/ 320754 w 410966"/>
                <a:gd name="connsiteY4" fmla="*/ 284603 h 508000"/>
                <a:gd name="connsiteX5" fmla="*/ 341428 w 410966"/>
                <a:gd name="connsiteY5" fmla="*/ 274283 h 508000"/>
                <a:gd name="connsiteX6" fmla="*/ 365547 w 410966"/>
                <a:gd name="connsiteY6" fmla="*/ 288043 h 508000"/>
                <a:gd name="connsiteX7" fmla="*/ 372438 w 410966"/>
                <a:gd name="connsiteY7" fmla="*/ 308683 h 508000"/>
                <a:gd name="connsiteX8" fmla="*/ 358656 w 410966"/>
                <a:gd name="connsiteY8" fmla="*/ 329323 h 508000"/>
                <a:gd name="connsiteX9" fmla="*/ 324200 w 410966"/>
                <a:gd name="connsiteY9" fmla="*/ 360283 h 508000"/>
                <a:gd name="connsiteX10" fmla="*/ 296635 w 410966"/>
                <a:gd name="connsiteY10" fmla="*/ 370603 h 508000"/>
                <a:gd name="connsiteX11" fmla="*/ 262179 w 410966"/>
                <a:gd name="connsiteY11" fmla="*/ 356843 h 508000"/>
                <a:gd name="connsiteX12" fmla="*/ 217386 w 410966"/>
                <a:gd name="connsiteY12" fmla="*/ 312123 h 508000"/>
                <a:gd name="connsiteX13" fmla="*/ 227723 w 410966"/>
                <a:gd name="connsiteY13" fmla="*/ 398123 h 508000"/>
                <a:gd name="connsiteX14" fmla="*/ 224277 w 410966"/>
                <a:gd name="connsiteY14" fmla="*/ 398123 h 508000"/>
                <a:gd name="connsiteX15" fmla="*/ 89899 w 410966"/>
                <a:gd name="connsiteY15" fmla="*/ 205483 h 508000"/>
                <a:gd name="connsiteX16" fmla="*/ 41444 w 410966"/>
                <a:gd name="connsiteY16" fmla="*/ 205483 h 508000"/>
                <a:gd name="connsiteX17" fmla="*/ 48351 w 410966"/>
                <a:gd name="connsiteY17" fmla="*/ 205483 h 508000"/>
                <a:gd name="connsiteX18" fmla="*/ 193405 w 410966"/>
                <a:gd name="connsiteY18" fmla="*/ 411745 h 508000"/>
                <a:gd name="connsiteX19" fmla="*/ 193405 w 410966"/>
                <a:gd name="connsiteY19" fmla="*/ 418620 h 508000"/>
                <a:gd name="connsiteX20" fmla="*/ 186498 w 410966"/>
                <a:gd name="connsiteY20" fmla="*/ 422058 h 508000"/>
                <a:gd name="connsiteX21" fmla="*/ 79434 w 410966"/>
                <a:gd name="connsiteY21" fmla="*/ 422058 h 508000"/>
                <a:gd name="connsiteX22" fmla="*/ 62166 w 410966"/>
                <a:gd name="connsiteY22" fmla="*/ 439246 h 508000"/>
                <a:gd name="connsiteX23" fmla="*/ 79434 w 410966"/>
                <a:gd name="connsiteY23" fmla="*/ 456435 h 508000"/>
                <a:gd name="connsiteX24" fmla="*/ 234849 w 410966"/>
                <a:gd name="connsiteY24" fmla="*/ 456435 h 508000"/>
                <a:gd name="connsiteX25" fmla="*/ 238303 w 410966"/>
                <a:gd name="connsiteY25" fmla="*/ 490812 h 508000"/>
                <a:gd name="connsiteX26" fmla="*/ 234849 w 410966"/>
                <a:gd name="connsiteY26" fmla="*/ 501125 h 508000"/>
                <a:gd name="connsiteX27" fmla="*/ 224488 w 410966"/>
                <a:gd name="connsiteY27" fmla="*/ 508000 h 508000"/>
                <a:gd name="connsiteX28" fmla="*/ 48351 w 410966"/>
                <a:gd name="connsiteY28" fmla="*/ 508000 h 508000"/>
                <a:gd name="connsiteX29" fmla="*/ 37990 w 410966"/>
                <a:gd name="connsiteY29" fmla="*/ 501125 h 508000"/>
                <a:gd name="connsiteX30" fmla="*/ 34536 w 410966"/>
                <a:gd name="connsiteY30" fmla="*/ 490812 h 508000"/>
                <a:gd name="connsiteX31" fmla="*/ 10361 w 410966"/>
                <a:gd name="connsiteY31" fmla="*/ 480499 h 508000"/>
                <a:gd name="connsiteX32" fmla="*/ 0 w 410966"/>
                <a:gd name="connsiteY32" fmla="*/ 456435 h 508000"/>
                <a:gd name="connsiteX33" fmla="*/ 3453 w 410966"/>
                <a:gd name="connsiteY33" fmla="*/ 243298 h 508000"/>
                <a:gd name="connsiteX34" fmla="*/ 41444 w 410966"/>
                <a:gd name="connsiteY34" fmla="*/ 205483 h 508000"/>
                <a:gd name="connsiteX35" fmla="*/ 317398 w 410966"/>
                <a:gd name="connsiteY35" fmla="*/ 112645 h 508000"/>
                <a:gd name="connsiteX36" fmla="*/ 310467 w 410966"/>
                <a:gd name="connsiteY36" fmla="*/ 116098 h 508000"/>
                <a:gd name="connsiteX37" fmla="*/ 310467 w 410966"/>
                <a:gd name="connsiteY37" fmla="*/ 216243 h 508000"/>
                <a:gd name="connsiteX38" fmla="*/ 317398 w 410966"/>
                <a:gd name="connsiteY38" fmla="*/ 223149 h 508000"/>
                <a:gd name="connsiteX39" fmla="*/ 320864 w 410966"/>
                <a:gd name="connsiteY39" fmla="*/ 223149 h 508000"/>
                <a:gd name="connsiteX40" fmla="*/ 320864 w 410966"/>
                <a:gd name="connsiteY40" fmla="*/ 140271 h 508000"/>
                <a:gd name="connsiteX41" fmla="*/ 334726 w 410966"/>
                <a:gd name="connsiteY41" fmla="*/ 119551 h 508000"/>
                <a:gd name="connsiteX42" fmla="*/ 358984 w 410966"/>
                <a:gd name="connsiteY42" fmla="*/ 112645 h 508000"/>
                <a:gd name="connsiteX43" fmla="*/ 317398 w 410966"/>
                <a:gd name="connsiteY43" fmla="*/ 112645 h 508000"/>
                <a:gd name="connsiteX44" fmla="*/ 317398 w 410966"/>
                <a:gd name="connsiteY44" fmla="*/ 88472 h 508000"/>
                <a:gd name="connsiteX45" fmla="*/ 383242 w 410966"/>
                <a:gd name="connsiteY45" fmla="*/ 88472 h 508000"/>
                <a:gd name="connsiteX46" fmla="*/ 410966 w 410966"/>
                <a:gd name="connsiteY46" fmla="*/ 116098 h 508000"/>
                <a:gd name="connsiteX47" fmla="*/ 410966 w 410966"/>
                <a:gd name="connsiteY47" fmla="*/ 216243 h 508000"/>
                <a:gd name="connsiteX48" fmla="*/ 393639 w 410966"/>
                <a:gd name="connsiteY48" fmla="*/ 240416 h 508000"/>
                <a:gd name="connsiteX49" fmla="*/ 345122 w 410966"/>
                <a:gd name="connsiteY49" fmla="*/ 261135 h 508000"/>
                <a:gd name="connsiteX50" fmla="*/ 327795 w 410966"/>
                <a:gd name="connsiteY50" fmla="*/ 257682 h 508000"/>
                <a:gd name="connsiteX51" fmla="*/ 320864 w 410966"/>
                <a:gd name="connsiteY51" fmla="*/ 243869 h 508000"/>
                <a:gd name="connsiteX52" fmla="*/ 317398 w 410966"/>
                <a:gd name="connsiteY52" fmla="*/ 243869 h 508000"/>
                <a:gd name="connsiteX53" fmla="*/ 289674 w 410966"/>
                <a:gd name="connsiteY53" fmla="*/ 216243 h 508000"/>
                <a:gd name="connsiteX54" fmla="*/ 289674 w 410966"/>
                <a:gd name="connsiteY54" fmla="*/ 116098 h 508000"/>
                <a:gd name="connsiteX55" fmla="*/ 317398 w 410966"/>
                <a:gd name="connsiteY55" fmla="*/ 88472 h 508000"/>
                <a:gd name="connsiteX56" fmla="*/ 58030 w 410966"/>
                <a:gd name="connsiteY56" fmla="*/ 85618 h 508000"/>
                <a:gd name="connsiteX57" fmla="*/ 192521 w 410966"/>
                <a:gd name="connsiteY57" fmla="*/ 85618 h 508000"/>
                <a:gd name="connsiteX58" fmla="*/ 209764 w 410966"/>
                <a:gd name="connsiteY58" fmla="*/ 106230 h 508000"/>
                <a:gd name="connsiteX59" fmla="*/ 209764 w 410966"/>
                <a:gd name="connsiteY59" fmla="*/ 109665 h 508000"/>
                <a:gd name="connsiteX60" fmla="*/ 206315 w 410966"/>
                <a:gd name="connsiteY60" fmla="*/ 113100 h 508000"/>
                <a:gd name="connsiteX61" fmla="*/ 192521 w 410966"/>
                <a:gd name="connsiteY61" fmla="*/ 113100 h 508000"/>
                <a:gd name="connsiteX62" fmla="*/ 120103 w 410966"/>
                <a:gd name="connsiteY62" fmla="*/ 178371 h 508000"/>
                <a:gd name="connsiteX63" fmla="*/ 44236 w 410966"/>
                <a:gd name="connsiteY63" fmla="*/ 102795 h 508000"/>
                <a:gd name="connsiteX64" fmla="*/ 44236 w 410966"/>
                <a:gd name="connsiteY64" fmla="*/ 95924 h 508000"/>
                <a:gd name="connsiteX65" fmla="*/ 58030 w 410966"/>
                <a:gd name="connsiteY65" fmla="*/ 85618 h 508000"/>
                <a:gd name="connsiteX66" fmla="*/ 58030 w 410966"/>
                <a:gd name="connsiteY66" fmla="*/ 0 h 508000"/>
                <a:gd name="connsiteX67" fmla="*/ 206315 w 410966"/>
                <a:gd name="connsiteY67" fmla="*/ 0 h 508000"/>
                <a:gd name="connsiteX68" fmla="*/ 209764 w 410966"/>
                <a:gd name="connsiteY68" fmla="*/ 3409 h 508000"/>
                <a:gd name="connsiteX69" fmla="*/ 209764 w 410966"/>
                <a:gd name="connsiteY69" fmla="*/ 6818 h 508000"/>
                <a:gd name="connsiteX70" fmla="*/ 192521 w 410966"/>
                <a:gd name="connsiteY70" fmla="*/ 51133 h 508000"/>
                <a:gd name="connsiteX71" fmla="*/ 178727 w 410966"/>
                <a:gd name="connsiteY71" fmla="*/ 61360 h 508000"/>
                <a:gd name="connsiteX72" fmla="*/ 58030 w 410966"/>
                <a:gd name="connsiteY72" fmla="*/ 61360 h 508000"/>
                <a:gd name="connsiteX73" fmla="*/ 44236 w 410966"/>
                <a:gd name="connsiteY73" fmla="*/ 47724 h 508000"/>
                <a:gd name="connsiteX74" fmla="*/ 44236 w 410966"/>
                <a:gd name="connsiteY74" fmla="*/ 13635 h 508000"/>
                <a:gd name="connsiteX75" fmla="*/ 58030 w 410966"/>
                <a:gd name="connsiteY7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10966" h="508000">
                  <a:moveTo>
                    <a:pt x="89899" y="205483"/>
                  </a:moveTo>
                  <a:cubicBezTo>
                    <a:pt x="89899" y="205483"/>
                    <a:pt x="89899" y="205483"/>
                    <a:pt x="182930" y="205483"/>
                  </a:cubicBezTo>
                  <a:cubicBezTo>
                    <a:pt x="193267" y="205483"/>
                    <a:pt x="203603" y="212363"/>
                    <a:pt x="210495" y="219243"/>
                  </a:cubicBezTo>
                  <a:cubicBezTo>
                    <a:pt x="210495" y="219243"/>
                    <a:pt x="210495" y="219243"/>
                    <a:pt x="296635" y="305243"/>
                  </a:cubicBezTo>
                  <a:cubicBezTo>
                    <a:pt x="296635" y="305243"/>
                    <a:pt x="296635" y="305243"/>
                    <a:pt x="320754" y="284603"/>
                  </a:cubicBezTo>
                  <a:cubicBezTo>
                    <a:pt x="327645" y="277723"/>
                    <a:pt x="334537" y="274283"/>
                    <a:pt x="341428" y="274283"/>
                  </a:cubicBezTo>
                  <a:cubicBezTo>
                    <a:pt x="351765" y="277723"/>
                    <a:pt x="358656" y="281163"/>
                    <a:pt x="365547" y="288043"/>
                  </a:cubicBezTo>
                  <a:cubicBezTo>
                    <a:pt x="368993" y="291483"/>
                    <a:pt x="372438" y="301803"/>
                    <a:pt x="372438" y="308683"/>
                  </a:cubicBezTo>
                  <a:cubicBezTo>
                    <a:pt x="368993" y="315563"/>
                    <a:pt x="365547" y="325883"/>
                    <a:pt x="358656" y="329323"/>
                  </a:cubicBezTo>
                  <a:cubicBezTo>
                    <a:pt x="358656" y="329323"/>
                    <a:pt x="358656" y="329323"/>
                    <a:pt x="324200" y="360283"/>
                  </a:cubicBezTo>
                  <a:cubicBezTo>
                    <a:pt x="317309" y="367163"/>
                    <a:pt x="306972" y="370603"/>
                    <a:pt x="296635" y="370603"/>
                  </a:cubicBezTo>
                  <a:cubicBezTo>
                    <a:pt x="282852" y="370603"/>
                    <a:pt x="272515" y="367163"/>
                    <a:pt x="262179" y="356843"/>
                  </a:cubicBezTo>
                  <a:cubicBezTo>
                    <a:pt x="262179" y="356843"/>
                    <a:pt x="262179" y="356843"/>
                    <a:pt x="217386" y="312123"/>
                  </a:cubicBezTo>
                  <a:cubicBezTo>
                    <a:pt x="217386" y="312123"/>
                    <a:pt x="217386" y="312123"/>
                    <a:pt x="227723" y="398123"/>
                  </a:cubicBezTo>
                  <a:cubicBezTo>
                    <a:pt x="227723" y="398123"/>
                    <a:pt x="227723" y="398123"/>
                    <a:pt x="224277" y="398123"/>
                  </a:cubicBezTo>
                  <a:cubicBezTo>
                    <a:pt x="224277" y="398123"/>
                    <a:pt x="224277" y="398123"/>
                    <a:pt x="89899" y="205483"/>
                  </a:cubicBezTo>
                  <a:close/>
                  <a:moveTo>
                    <a:pt x="41444" y="205483"/>
                  </a:moveTo>
                  <a:cubicBezTo>
                    <a:pt x="41444" y="205483"/>
                    <a:pt x="41444" y="205483"/>
                    <a:pt x="48351" y="205483"/>
                  </a:cubicBezTo>
                  <a:cubicBezTo>
                    <a:pt x="48351" y="208921"/>
                    <a:pt x="193405" y="411745"/>
                    <a:pt x="193405" y="411745"/>
                  </a:cubicBezTo>
                  <a:cubicBezTo>
                    <a:pt x="193405" y="415182"/>
                    <a:pt x="193405" y="418620"/>
                    <a:pt x="193405" y="418620"/>
                  </a:cubicBezTo>
                  <a:cubicBezTo>
                    <a:pt x="193405" y="422058"/>
                    <a:pt x="189951" y="422058"/>
                    <a:pt x="186498" y="422058"/>
                  </a:cubicBezTo>
                  <a:cubicBezTo>
                    <a:pt x="186498" y="422058"/>
                    <a:pt x="186498" y="422058"/>
                    <a:pt x="79434" y="422058"/>
                  </a:cubicBezTo>
                  <a:cubicBezTo>
                    <a:pt x="69073" y="422058"/>
                    <a:pt x="62166" y="428933"/>
                    <a:pt x="62166" y="439246"/>
                  </a:cubicBezTo>
                  <a:cubicBezTo>
                    <a:pt x="62166" y="446122"/>
                    <a:pt x="69073" y="456435"/>
                    <a:pt x="79434" y="456435"/>
                  </a:cubicBezTo>
                  <a:cubicBezTo>
                    <a:pt x="79434" y="456435"/>
                    <a:pt x="79434" y="456435"/>
                    <a:pt x="234849" y="456435"/>
                  </a:cubicBezTo>
                  <a:lnTo>
                    <a:pt x="238303" y="490812"/>
                  </a:lnTo>
                  <a:cubicBezTo>
                    <a:pt x="238303" y="494249"/>
                    <a:pt x="238303" y="497687"/>
                    <a:pt x="234849" y="501125"/>
                  </a:cubicBezTo>
                  <a:cubicBezTo>
                    <a:pt x="231395" y="504562"/>
                    <a:pt x="227942" y="508000"/>
                    <a:pt x="224488" y="508000"/>
                  </a:cubicBezTo>
                  <a:cubicBezTo>
                    <a:pt x="224488" y="508000"/>
                    <a:pt x="224488" y="508000"/>
                    <a:pt x="48351" y="508000"/>
                  </a:cubicBezTo>
                  <a:cubicBezTo>
                    <a:pt x="44897" y="508000"/>
                    <a:pt x="41444" y="504562"/>
                    <a:pt x="37990" y="501125"/>
                  </a:cubicBezTo>
                  <a:cubicBezTo>
                    <a:pt x="34536" y="497687"/>
                    <a:pt x="34536" y="494249"/>
                    <a:pt x="34536" y="490812"/>
                  </a:cubicBezTo>
                  <a:cubicBezTo>
                    <a:pt x="24175" y="490812"/>
                    <a:pt x="17268" y="487374"/>
                    <a:pt x="10361" y="480499"/>
                  </a:cubicBezTo>
                  <a:cubicBezTo>
                    <a:pt x="3453" y="473623"/>
                    <a:pt x="0" y="466748"/>
                    <a:pt x="0" y="456435"/>
                  </a:cubicBezTo>
                  <a:cubicBezTo>
                    <a:pt x="0" y="456435"/>
                    <a:pt x="0" y="456435"/>
                    <a:pt x="3453" y="243298"/>
                  </a:cubicBezTo>
                  <a:cubicBezTo>
                    <a:pt x="3453" y="222672"/>
                    <a:pt x="20722" y="205483"/>
                    <a:pt x="41444" y="205483"/>
                  </a:cubicBezTo>
                  <a:close/>
                  <a:moveTo>
                    <a:pt x="317398" y="112645"/>
                  </a:moveTo>
                  <a:cubicBezTo>
                    <a:pt x="313933" y="112645"/>
                    <a:pt x="310467" y="116098"/>
                    <a:pt x="310467" y="116098"/>
                  </a:cubicBezTo>
                  <a:cubicBezTo>
                    <a:pt x="310467" y="116098"/>
                    <a:pt x="310467" y="116098"/>
                    <a:pt x="310467" y="216243"/>
                  </a:cubicBezTo>
                  <a:cubicBezTo>
                    <a:pt x="310467" y="219696"/>
                    <a:pt x="313933" y="223149"/>
                    <a:pt x="317398" y="223149"/>
                  </a:cubicBezTo>
                  <a:cubicBezTo>
                    <a:pt x="317398" y="223149"/>
                    <a:pt x="317398" y="223149"/>
                    <a:pt x="320864" y="223149"/>
                  </a:cubicBezTo>
                  <a:cubicBezTo>
                    <a:pt x="320864" y="223149"/>
                    <a:pt x="320864" y="223149"/>
                    <a:pt x="320864" y="140271"/>
                  </a:cubicBezTo>
                  <a:cubicBezTo>
                    <a:pt x="320864" y="129911"/>
                    <a:pt x="327795" y="123005"/>
                    <a:pt x="334726" y="119551"/>
                  </a:cubicBezTo>
                  <a:lnTo>
                    <a:pt x="358984" y="112645"/>
                  </a:lnTo>
                  <a:cubicBezTo>
                    <a:pt x="358984" y="112645"/>
                    <a:pt x="358984" y="112645"/>
                    <a:pt x="317398" y="112645"/>
                  </a:cubicBezTo>
                  <a:close/>
                  <a:moveTo>
                    <a:pt x="317398" y="88472"/>
                  </a:moveTo>
                  <a:cubicBezTo>
                    <a:pt x="317398" y="88472"/>
                    <a:pt x="317398" y="88472"/>
                    <a:pt x="383242" y="88472"/>
                  </a:cubicBezTo>
                  <a:cubicBezTo>
                    <a:pt x="400570" y="88472"/>
                    <a:pt x="410966" y="102285"/>
                    <a:pt x="410966" y="116098"/>
                  </a:cubicBezTo>
                  <a:cubicBezTo>
                    <a:pt x="410966" y="116098"/>
                    <a:pt x="410966" y="116098"/>
                    <a:pt x="410966" y="216243"/>
                  </a:cubicBezTo>
                  <a:cubicBezTo>
                    <a:pt x="410966" y="226602"/>
                    <a:pt x="404035" y="236962"/>
                    <a:pt x="393639" y="240416"/>
                  </a:cubicBezTo>
                  <a:cubicBezTo>
                    <a:pt x="393639" y="243869"/>
                    <a:pt x="345122" y="261135"/>
                    <a:pt x="345122" y="261135"/>
                  </a:cubicBezTo>
                  <a:cubicBezTo>
                    <a:pt x="338191" y="261135"/>
                    <a:pt x="334726" y="261135"/>
                    <a:pt x="327795" y="257682"/>
                  </a:cubicBezTo>
                  <a:cubicBezTo>
                    <a:pt x="324329" y="254229"/>
                    <a:pt x="320864" y="247322"/>
                    <a:pt x="320864" y="243869"/>
                  </a:cubicBezTo>
                  <a:cubicBezTo>
                    <a:pt x="320864" y="243869"/>
                    <a:pt x="320864" y="243869"/>
                    <a:pt x="317398" y="243869"/>
                  </a:cubicBezTo>
                  <a:cubicBezTo>
                    <a:pt x="303536" y="243869"/>
                    <a:pt x="289674" y="230056"/>
                    <a:pt x="289674" y="216243"/>
                  </a:cubicBezTo>
                  <a:cubicBezTo>
                    <a:pt x="289674" y="216243"/>
                    <a:pt x="289674" y="216243"/>
                    <a:pt x="289674" y="116098"/>
                  </a:cubicBezTo>
                  <a:cubicBezTo>
                    <a:pt x="289674" y="102285"/>
                    <a:pt x="303536" y="88472"/>
                    <a:pt x="317398" y="88472"/>
                  </a:cubicBezTo>
                  <a:close/>
                  <a:moveTo>
                    <a:pt x="58030" y="85618"/>
                  </a:moveTo>
                  <a:cubicBezTo>
                    <a:pt x="58030" y="85618"/>
                    <a:pt x="58030" y="85618"/>
                    <a:pt x="192521" y="85618"/>
                  </a:cubicBezTo>
                  <a:cubicBezTo>
                    <a:pt x="192521" y="85618"/>
                    <a:pt x="192521" y="85618"/>
                    <a:pt x="209764" y="106230"/>
                  </a:cubicBezTo>
                  <a:cubicBezTo>
                    <a:pt x="209764" y="106230"/>
                    <a:pt x="209764" y="109665"/>
                    <a:pt x="209764" y="109665"/>
                  </a:cubicBezTo>
                  <a:cubicBezTo>
                    <a:pt x="209764" y="113100"/>
                    <a:pt x="209764" y="113100"/>
                    <a:pt x="206315" y="113100"/>
                  </a:cubicBezTo>
                  <a:cubicBezTo>
                    <a:pt x="206315" y="113100"/>
                    <a:pt x="206315" y="113100"/>
                    <a:pt x="192521" y="113100"/>
                  </a:cubicBezTo>
                  <a:cubicBezTo>
                    <a:pt x="189073" y="150889"/>
                    <a:pt x="158036" y="178371"/>
                    <a:pt x="120103" y="178371"/>
                  </a:cubicBezTo>
                  <a:cubicBezTo>
                    <a:pt x="78721" y="178371"/>
                    <a:pt x="44236" y="147453"/>
                    <a:pt x="44236" y="102795"/>
                  </a:cubicBezTo>
                  <a:cubicBezTo>
                    <a:pt x="44236" y="102795"/>
                    <a:pt x="44236" y="99359"/>
                    <a:pt x="44236" y="95924"/>
                  </a:cubicBezTo>
                  <a:cubicBezTo>
                    <a:pt x="44236" y="89053"/>
                    <a:pt x="51133" y="85618"/>
                    <a:pt x="58030" y="85618"/>
                  </a:cubicBezTo>
                  <a:close/>
                  <a:moveTo>
                    <a:pt x="58030" y="0"/>
                  </a:moveTo>
                  <a:cubicBezTo>
                    <a:pt x="58030" y="0"/>
                    <a:pt x="58030" y="0"/>
                    <a:pt x="206315" y="0"/>
                  </a:cubicBezTo>
                  <a:cubicBezTo>
                    <a:pt x="206315" y="0"/>
                    <a:pt x="209764" y="0"/>
                    <a:pt x="209764" y="3409"/>
                  </a:cubicBezTo>
                  <a:cubicBezTo>
                    <a:pt x="209764" y="3409"/>
                    <a:pt x="209764" y="3409"/>
                    <a:pt x="209764" y="6818"/>
                  </a:cubicBezTo>
                  <a:cubicBezTo>
                    <a:pt x="209764" y="6818"/>
                    <a:pt x="209764" y="6818"/>
                    <a:pt x="192521" y="51133"/>
                  </a:cubicBezTo>
                  <a:cubicBezTo>
                    <a:pt x="189073" y="57951"/>
                    <a:pt x="182176" y="61360"/>
                    <a:pt x="178727" y="61360"/>
                  </a:cubicBezTo>
                  <a:cubicBezTo>
                    <a:pt x="178727" y="61360"/>
                    <a:pt x="178727" y="61360"/>
                    <a:pt x="58030" y="61360"/>
                  </a:cubicBezTo>
                  <a:cubicBezTo>
                    <a:pt x="51133" y="61360"/>
                    <a:pt x="44236" y="54542"/>
                    <a:pt x="44236" y="47724"/>
                  </a:cubicBezTo>
                  <a:cubicBezTo>
                    <a:pt x="44236" y="47724"/>
                    <a:pt x="44236" y="47724"/>
                    <a:pt x="44236" y="13635"/>
                  </a:cubicBezTo>
                  <a:cubicBezTo>
                    <a:pt x="44236" y="6818"/>
                    <a:pt x="51133" y="0"/>
                    <a:pt x="58030"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7" name="Oval 32"/>
            <p:cNvSpPr/>
            <p:nvPr/>
          </p:nvSpPr>
          <p:spPr>
            <a:xfrm>
              <a:off x="7847273" y="3593894"/>
              <a:ext cx="877584" cy="877584"/>
            </a:xfrm>
            <a:prstGeom prst="ellipse">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8" name="Freeform: Shape 58"/>
            <p:cNvSpPr>
              <a:spLocks noChangeAspect="1"/>
            </p:cNvSpPr>
            <p:nvPr/>
          </p:nvSpPr>
          <p:spPr bwMode="auto">
            <a:xfrm>
              <a:off x="8153240" y="3855039"/>
              <a:ext cx="265648" cy="381053"/>
            </a:xfrm>
            <a:custGeom>
              <a:avLst/>
              <a:gdLst>
                <a:gd name="connsiteX0" fmla="*/ 282306 w 351712"/>
                <a:gd name="connsiteY0" fmla="*/ 315622 h 504506"/>
                <a:gd name="connsiteX1" fmla="*/ 348346 w 351712"/>
                <a:gd name="connsiteY1" fmla="*/ 381431 h 504506"/>
                <a:gd name="connsiteX2" fmla="*/ 282306 w 351712"/>
                <a:gd name="connsiteY2" fmla="*/ 447240 h 504506"/>
                <a:gd name="connsiteX3" fmla="*/ 216266 w 351712"/>
                <a:gd name="connsiteY3" fmla="*/ 381431 h 504506"/>
                <a:gd name="connsiteX4" fmla="*/ 282306 w 351712"/>
                <a:gd name="connsiteY4" fmla="*/ 315622 h 504506"/>
                <a:gd name="connsiteX5" fmla="*/ 67932 w 351712"/>
                <a:gd name="connsiteY5" fmla="*/ 42226 h 504506"/>
                <a:gd name="connsiteX6" fmla="*/ 134061 w 351712"/>
                <a:gd name="connsiteY6" fmla="*/ 108123 h 504506"/>
                <a:gd name="connsiteX7" fmla="*/ 67932 w 351712"/>
                <a:gd name="connsiteY7" fmla="*/ 172921 h 504506"/>
                <a:gd name="connsiteX8" fmla="*/ 2905 w 351712"/>
                <a:gd name="connsiteY8" fmla="*/ 108123 h 504506"/>
                <a:gd name="connsiteX9" fmla="*/ 67932 w 351712"/>
                <a:gd name="connsiteY9" fmla="*/ 42226 h 504506"/>
                <a:gd name="connsiteX10" fmla="*/ 320601 w 351712"/>
                <a:gd name="connsiteY10" fmla="*/ 483 h 504506"/>
                <a:gd name="connsiteX11" fmla="*/ 339863 w 351712"/>
                <a:gd name="connsiteY11" fmla="*/ 4186 h 504506"/>
                <a:gd name="connsiteX12" fmla="*/ 347568 w 351712"/>
                <a:gd name="connsiteY12" fmla="*/ 39297 h 504506"/>
                <a:gd name="connsiteX13" fmla="*/ 47073 w 351712"/>
                <a:gd name="connsiteY13" fmla="*/ 492437 h 504506"/>
                <a:gd name="connsiteX14" fmla="*/ 25059 w 351712"/>
                <a:gd name="connsiteY14" fmla="*/ 504506 h 504506"/>
                <a:gd name="connsiteX15" fmla="*/ 11850 w 351712"/>
                <a:gd name="connsiteY15" fmla="*/ 500117 h 504506"/>
                <a:gd name="connsiteX16" fmla="*/ 4145 w 351712"/>
                <a:gd name="connsiteY16" fmla="*/ 465007 h 504506"/>
                <a:gd name="connsiteX17" fmla="*/ 304640 w 351712"/>
                <a:gd name="connsiteY17" fmla="*/ 10770 h 504506"/>
                <a:gd name="connsiteX18" fmla="*/ 320601 w 351712"/>
                <a:gd name="connsiteY18" fmla="*/ 483 h 5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712" h="504506">
                  <a:moveTo>
                    <a:pt x="282306" y="315622"/>
                  </a:moveTo>
                  <a:cubicBezTo>
                    <a:pt x="318628" y="315622"/>
                    <a:pt x="348346" y="345236"/>
                    <a:pt x="348346" y="381431"/>
                  </a:cubicBezTo>
                  <a:cubicBezTo>
                    <a:pt x="348346" y="417626"/>
                    <a:pt x="318628" y="447240"/>
                    <a:pt x="282306" y="447240"/>
                  </a:cubicBezTo>
                  <a:cubicBezTo>
                    <a:pt x="245984" y="447240"/>
                    <a:pt x="216266" y="417626"/>
                    <a:pt x="216266" y="381431"/>
                  </a:cubicBezTo>
                  <a:cubicBezTo>
                    <a:pt x="216266" y="345236"/>
                    <a:pt x="245984" y="315622"/>
                    <a:pt x="282306" y="315622"/>
                  </a:cubicBezTo>
                  <a:close/>
                  <a:moveTo>
                    <a:pt x="67932" y="42226"/>
                  </a:moveTo>
                  <a:cubicBezTo>
                    <a:pt x="104303" y="42226"/>
                    <a:pt x="134061" y="71880"/>
                    <a:pt x="134061" y="108123"/>
                  </a:cubicBezTo>
                  <a:cubicBezTo>
                    <a:pt x="134061" y="144366"/>
                    <a:pt x="104303" y="172921"/>
                    <a:pt x="67932" y="172921"/>
                  </a:cubicBezTo>
                  <a:cubicBezTo>
                    <a:pt x="31561" y="172921"/>
                    <a:pt x="2905" y="144366"/>
                    <a:pt x="2905" y="108123"/>
                  </a:cubicBezTo>
                  <a:cubicBezTo>
                    <a:pt x="2905" y="71880"/>
                    <a:pt x="31561" y="42226"/>
                    <a:pt x="67932" y="42226"/>
                  </a:cubicBezTo>
                  <a:close/>
                  <a:moveTo>
                    <a:pt x="320601" y="483"/>
                  </a:moveTo>
                  <a:cubicBezTo>
                    <a:pt x="326930" y="-751"/>
                    <a:pt x="333809" y="346"/>
                    <a:pt x="339863" y="4186"/>
                  </a:cubicBezTo>
                  <a:cubicBezTo>
                    <a:pt x="351971" y="11867"/>
                    <a:pt x="355273" y="27227"/>
                    <a:pt x="347568" y="39297"/>
                  </a:cubicBezTo>
                  <a:cubicBezTo>
                    <a:pt x="347568" y="39297"/>
                    <a:pt x="347568" y="39297"/>
                    <a:pt x="47073" y="492437"/>
                  </a:cubicBezTo>
                  <a:cubicBezTo>
                    <a:pt x="41569" y="500117"/>
                    <a:pt x="33864" y="504506"/>
                    <a:pt x="25059" y="504506"/>
                  </a:cubicBezTo>
                  <a:cubicBezTo>
                    <a:pt x="20656" y="504506"/>
                    <a:pt x="15152" y="503409"/>
                    <a:pt x="11850" y="500117"/>
                  </a:cubicBezTo>
                  <a:cubicBezTo>
                    <a:pt x="-258" y="492437"/>
                    <a:pt x="-3560" y="475979"/>
                    <a:pt x="4145" y="465007"/>
                  </a:cubicBezTo>
                  <a:cubicBezTo>
                    <a:pt x="4145" y="465007"/>
                    <a:pt x="4145" y="465007"/>
                    <a:pt x="304640" y="10770"/>
                  </a:cubicBezTo>
                  <a:cubicBezTo>
                    <a:pt x="308493" y="5284"/>
                    <a:pt x="314271" y="1718"/>
                    <a:pt x="320601" y="483"/>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 name="Oval 43"/>
            <p:cNvSpPr/>
            <p:nvPr/>
          </p:nvSpPr>
          <p:spPr>
            <a:xfrm>
              <a:off x="3587644" y="2250829"/>
              <a:ext cx="877584" cy="87758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0" name="Freeform: Shape 59"/>
            <p:cNvSpPr>
              <a:spLocks noChangeAspect="1"/>
            </p:cNvSpPr>
            <p:nvPr/>
          </p:nvSpPr>
          <p:spPr bwMode="auto">
            <a:xfrm>
              <a:off x="3835909" y="2500409"/>
              <a:ext cx="381053" cy="378424"/>
            </a:xfrm>
            <a:custGeom>
              <a:avLst/>
              <a:gdLst>
                <a:gd name="connsiteX0" fmla="*/ 192690 w 508000"/>
                <a:gd name="connsiteY0" fmla="*/ 147144 h 504495"/>
                <a:gd name="connsiteX1" fmla="*/ 254001 w 508000"/>
                <a:gd name="connsiteY1" fmla="*/ 147144 h 504495"/>
                <a:gd name="connsiteX2" fmla="*/ 297794 w 508000"/>
                <a:gd name="connsiteY2" fmla="*/ 164661 h 504495"/>
                <a:gd name="connsiteX3" fmla="*/ 315311 w 508000"/>
                <a:gd name="connsiteY3" fmla="*/ 199696 h 504495"/>
                <a:gd name="connsiteX4" fmla="*/ 297794 w 508000"/>
                <a:gd name="connsiteY4" fmla="*/ 234730 h 504495"/>
                <a:gd name="connsiteX5" fmla="*/ 254001 w 508000"/>
                <a:gd name="connsiteY5" fmla="*/ 252247 h 504495"/>
                <a:gd name="connsiteX6" fmla="*/ 192690 w 508000"/>
                <a:gd name="connsiteY6" fmla="*/ 252247 h 504495"/>
                <a:gd name="connsiteX7" fmla="*/ 192690 w 508000"/>
                <a:gd name="connsiteY7" fmla="*/ 147144 h 504495"/>
                <a:gd name="connsiteX8" fmla="*/ 140138 w 508000"/>
                <a:gd name="connsiteY8" fmla="*/ 113076 h 504495"/>
                <a:gd name="connsiteX9" fmla="*/ 140138 w 508000"/>
                <a:gd name="connsiteY9" fmla="*/ 391419 h 504495"/>
                <a:gd name="connsiteX10" fmla="*/ 192690 w 508000"/>
                <a:gd name="connsiteY10" fmla="*/ 391419 h 504495"/>
                <a:gd name="connsiteX11" fmla="*/ 192690 w 508000"/>
                <a:gd name="connsiteY11" fmla="*/ 287040 h 504495"/>
                <a:gd name="connsiteX12" fmla="*/ 262759 w 508000"/>
                <a:gd name="connsiteY12" fmla="*/ 287040 h 504495"/>
                <a:gd name="connsiteX13" fmla="*/ 341586 w 508000"/>
                <a:gd name="connsiteY13" fmla="*/ 260946 h 504495"/>
                <a:gd name="connsiteX14" fmla="*/ 367862 w 508000"/>
                <a:gd name="connsiteY14" fmla="*/ 200058 h 504495"/>
                <a:gd name="connsiteX15" fmla="*/ 341586 w 508000"/>
                <a:gd name="connsiteY15" fmla="*/ 139171 h 504495"/>
                <a:gd name="connsiteX16" fmla="*/ 262759 w 508000"/>
                <a:gd name="connsiteY16" fmla="*/ 113076 h 504495"/>
                <a:gd name="connsiteX17" fmla="*/ 140138 w 508000"/>
                <a:gd name="connsiteY17" fmla="*/ 113076 h 504495"/>
                <a:gd name="connsiteX18" fmla="*/ 52552 w 508000"/>
                <a:gd name="connsiteY18" fmla="*/ 0 h 504495"/>
                <a:gd name="connsiteX19" fmla="*/ 446690 w 508000"/>
                <a:gd name="connsiteY19" fmla="*/ 0 h 504495"/>
                <a:gd name="connsiteX20" fmla="*/ 508000 w 508000"/>
                <a:gd name="connsiteY20" fmla="*/ 52189 h 504495"/>
                <a:gd name="connsiteX21" fmla="*/ 508000 w 508000"/>
                <a:gd name="connsiteY21" fmla="*/ 443608 h 504495"/>
                <a:gd name="connsiteX22" fmla="*/ 446690 w 508000"/>
                <a:gd name="connsiteY22" fmla="*/ 504495 h 504495"/>
                <a:gd name="connsiteX23" fmla="*/ 52552 w 508000"/>
                <a:gd name="connsiteY23" fmla="*/ 504495 h 504495"/>
                <a:gd name="connsiteX24" fmla="*/ 0 w 508000"/>
                <a:gd name="connsiteY24" fmla="*/ 443608 h 504495"/>
                <a:gd name="connsiteX25" fmla="*/ 0 w 508000"/>
                <a:gd name="connsiteY25" fmla="*/ 52189 h 504495"/>
                <a:gd name="connsiteX26" fmla="*/ 52552 w 508000"/>
                <a:gd name="connsiteY26" fmla="*/ 0 h 50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000" h="504495">
                  <a:moveTo>
                    <a:pt x="192690" y="147144"/>
                  </a:moveTo>
                  <a:cubicBezTo>
                    <a:pt x="254001" y="147144"/>
                    <a:pt x="254001" y="147144"/>
                    <a:pt x="254001" y="147144"/>
                  </a:cubicBezTo>
                  <a:cubicBezTo>
                    <a:pt x="271518" y="147144"/>
                    <a:pt x="289035" y="155903"/>
                    <a:pt x="297794" y="164661"/>
                  </a:cubicBezTo>
                  <a:cubicBezTo>
                    <a:pt x="306552" y="173420"/>
                    <a:pt x="315311" y="182178"/>
                    <a:pt x="315311" y="199696"/>
                  </a:cubicBezTo>
                  <a:cubicBezTo>
                    <a:pt x="315311" y="217213"/>
                    <a:pt x="306552" y="225971"/>
                    <a:pt x="297794" y="234730"/>
                  </a:cubicBezTo>
                  <a:cubicBezTo>
                    <a:pt x="289035" y="243488"/>
                    <a:pt x="280277" y="252247"/>
                    <a:pt x="254001" y="252247"/>
                  </a:cubicBezTo>
                  <a:lnTo>
                    <a:pt x="192690" y="252247"/>
                  </a:lnTo>
                  <a:cubicBezTo>
                    <a:pt x="192690" y="147144"/>
                    <a:pt x="192690" y="147144"/>
                    <a:pt x="192690" y="147144"/>
                  </a:cubicBezTo>
                  <a:close/>
                  <a:moveTo>
                    <a:pt x="140138" y="113076"/>
                  </a:moveTo>
                  <a:cubicBezTo>
                    <a:pt x="140138" y="113076"/>
                    <a:pt x="140138" y="113076"/>
                    <a:pt x="140138" y="391419"/>
                  </a:cubicBezTo>
                  <a:cubicBezTo>
                    <a:pt x="140138" y="391419"/>
                    <a:pt x="140138" y="391419"/>
                    <a:pt x="192690" y="391419"/>
                  </a:cubicBezTo>
                  <a:cubicBezTo>
                    <a:pt x="192690" y="391419"/>
                    <a:pt x="192690" y="391419"/>
                    <a:pt x="192690" y="287040"/>
                  </a:cubicBezTo>
                  <a:cubicBezTo>
                    <a:pt x="192690" y="287040"/>
                    <a:pt x="192690" y="287040"/>
                    <a:pt x="262759" y="287040"/>
                  </a:cubicBezTo>
                  <a:cubicBezTo>
                    <a:pt x="306552" y="287040"/>
                    <a:pt x="324069" y="278342"/>
                    <a:pt x="341586" y="260946"/>
                  </a:cubicBezTo>
                  <a:cubicBezTo>
                    <a:pt x="359104" y="252248"/>
                    <a:pt x="367862" y="226153"/>
                    <a:pt x="367862" y="200058"/>
                  </a:cubicBezTo>
                  <a:cubicBezTo>
                    <a:pt x="367862" y="173964"/>
                    <a:pt x="359104" y="156567"/>
                    <a:pt x="341586" y="139171"/>
                  </a:cubicBezTo>
                  <a:cubicBezTo>
                    <a:pt x="324069" y="121775"/>
                    <a:pt x="306552" y="113076"/>
                    <a:pt x="262759" y="113076"/>
                  </a:cubicBezTo>
                  <a:cubicBezTo>
                    <a:pt x="262759" y="113076"/>
                    <a:pt x="262759" y="113076"/>
                    <a:pt x="140138" y="113076"/>
                  </a:cubicBezTo>
                  <a:close/>
                  <a:moveTo>
                    <a:pt x="52552" y="0"/>
                  </a:moveTo>
                  <a:cubicBezTo>
                    <a:pt x="52552" y="0"/>
                    <a:pt x="52552" y="0"/>
                    <a:pt x="446690" y="0"/>
                  </a:cubicBezTo>
                  <a:cubicBezTo>
                    <a:pt x="481724" y="0"/>
                    <a:pt x="508000" y="26095"/>
                    <a:pt x="508000" y="52189"/>
                  </a:cubicBezTo>
                  <a:cubicBezTo>
                    <a:pt x="508000" y="52189"/>
                    <a:pt x="508000" y="52189"/>
                    <a:pt x="508000" y="443608"/>
                  </a:cubicBezTo>
                  <a:cubicBezTo>
                    <a:pt x="508000" y="478401"/>
                    <a:pt x="481724" y="504495"/>
                    <a:pt x="446690" y="504495"/>
                  </a:cubicBezTo>
                  <a:cubicBezTo>
                    <a:pt x="446690" y="504495"/>
                    <a:pt x="446690" y="504495"/>
                    <a:pt x="52552" y="504495"/>
                  </a:cubicBezTo>
                  <a:cubicBezTo>
                    <a:pt x="26276" y="504495"/>
                    <a:pt x="0" y="478401"/>
                    <a:pt x="0" y="443608"/>
                  </a:cubicBezTo>
                  <a:cubicBezTo>
                    <a:pt x="0" y="443608"/>
                    <a:pt x="0" y="443608"/>
                    <a:pt x="0" y="52189"/>
                  </a:cubicBezTo>
                  <a:cubicBezTo>
                    <a:pt x="0" y="26095"/>
                    <a:pt x="26276" y="0"/>
                    <a:pt x="52552"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1" name="Oval 29"/>
            <p:cNvSpPr/>
            <p:nvPr/>
          </p:nvSpPr>
          <p:spPr>
            <a:xfrm>
              <a:off x="7847273" y="2225071"/>
              <a:ext cx="877584" cy="877584"/>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2" name="Freeform: Shape 60"/>
            <p:cNvSpPr>
              <a:spLocks noChangeAspect="1"/>
            </p:cNvSpPr>
            <p:nvPr/>
          </p:nvSpPr>
          <p:spPr bwMode="auto">
            <a:xfrm>
              <a:off x="8095538" y="2507497"/>
              <a:ext cx="381053" cy="381053"/>
            </a:xfrm>
            <a:custGeom>
              <a:avLst/>
              <a:gdLst>
                <a:gd name="connsiteX0" fmla="*/ 216713 w 508000"/>
                <a:gd name="connsiteY0" fmla="*/ 169383 h 508000"/>
                <a:gd name="connsiteX1" fmla="*/ 207086 w 508000"/>
                <a:gd name="connsiteY1" fmla="*/ 175769 h 508000"/>
                <a:gd name="connsiteX2" fmla="*/ 207086 w 508000"/>
                <a:gd name="connsiteY2" fmla="*/ 236438 h 508000"/>
                <a:gd name="connsiteX3" fmla="*/ 216713 w 508000"/>
                <a:gd name="connsiteY3" fmla="*/ 246017 h 508000"/>
                <a:gd name="connsiteX4" fmla="*/ 258429 w 508000"/>
                <a:gd name="connsiteY4" fmla="*/ 246017 h 508000"/>
                <a:gd name="connsiteX5" fmla="*/ 287310 w 508000"/>
                <a:gd name="connsiteY5" fmla="*/ 236438 h 508000"/>
                <a:gd name="connsiteX6" fmla="*/ 296937 w 508000"/>
                <a:gd name="connsiteY6" fmla="*/ 207700 h 508000"/>
                <a:gd name="connsiteX7" fmla="*/ 287310 w 508000"/>
                <a:gd name="connsiteY7" fmla="*/ 175769 h 508000"/>
                <a:gd name="connsiteX8" fmla="*/ 258429 w 508000"/>
                <a:gd name="connsiteY8" fmla="*/ 169383 h 508000"/>
                <a:gd name="connsiteX9" fmla="*/ 216713 w 508000"/>
                <a:gd name="connsiteY9" fmla="*/ 169383 h 508000"/>
                <a:gd name="connsiteX10" fmla="*/ 162160 w 508000"/>
                <a:gd name="connsiteY10" fmla="*/ 124679 h 508000"/>
                <a:gd name="connsiteX11" fmla="*/ 264847 w 508000"/>
                <a:gd name="connsiteY11" fmla="*/ 124679 h 508000"/>
                <a:gd name="connsiteX12" fmla="*/ 329026 w 508000"/>
                <a:gd name="connsiteY12" fmla="*/ 143838 h 508000"/>
                <a:gd name="connsiteX13" fmla="*/ 351489 w 508000"/>
                <a:gd name="connsiteY13" fmla="*/ 204507 h 508000"/>
                <a:gd name="connsiteX14" fmla="*/ 329026 w 508000"/>
                <a:gd name="connsiteY14" fmla="*/ 271562 h 508000"/>
                <a:gd name="connsiteX15" fmla="*/ 261638 w 508000"/>
                <a:gd name="connsiteY15" fmla="*/ 290721 h 508000"/>
                <a:gd name="connsiteX16" fmla="*/ 216713 w 508000"/>
                <a:gd name="connsiteY16" fmla="*/ 290721 h 508000"/>
                <a:gd name="connsiteX17" fmla="*/ 207086 w 508000"/>
                <a:gd name="connsiteY17" fmla="*/ 300300 h 508000"/>
                <a:gd name="connsiteX18" fmla="*/ 207086 w 508000"/>
                <a:gd name="connsiteY18" fmla="*/ 376935 h 508000"/>
                <a:gd name="connsiteX19" fmla="*/ 200668 w 508000"/>
                <a:gd name="connsiteY19" fmla="*/ 383321 h 508000"/>
                <a:gd name="connsiteX20" fmla="*/ 162160 w 508000"/>
                <a:gd name="connsiteY20" fmla="*/ 383321 h 508000"/>
                <a:gd name="connsiteX21" fmla="*/ 152533 w 508000"/>
                <a:gd name="connsiteY21" fmla="*/ 376935 h 508000"/>
                <a:gd name="connsiteX22" fmla="*/ 152533 w 508000"/>
                <a:gd name="connsiteY22" fmla="*/ 131065 h 508000"/>
                <a:gd name="connsiteX23" fmla="*/ 162160 w 508000"/>
                <a:gd name="connsiteY23" fmla="*/ 124679 h 508000"/>
                <a:gd name="connsiteX24" fmla="*/ 79164 w 508000"/>
                <a:gd name="connsiteY24" fmla="*/ 80490 h 508000"/>
                <a:gd name="connsiteX25" fmla="*/ 79164 w 508000"/>
                <a:gd name="connsiteY25" fmla="*/ 425639 h 508000"/>
                <a:gd name="connsiteX26" fmla="*/ 424313 w 508000"/>
                <a:gd name="connsiteY26" fmla="*/ 425639 h 508000"/>
                <a:gd name="connsiteX27" fmla="*/ 424313 w 508000"/>
                <a:gd name="connsiteY27" fmla="*/ 80490 h 508000"/>
                <a:gd name="connsiteX28" fmla="*/ 79164 w 508000"/>
                <a:gd name="connsiteY28" fmla="*/ 80490 h 508000"/>
                <a:gd name="connsiteX29" fmla="*/ 72772 w 508000"/>
                <a:gd name="connsiteY29" fmla="*/ 51728 h 508000"/>
                <a:gd name="connsiteX30" fmla="*/ 433901 w 508000"/>
                <a:gd name="connsiteY30" fmla="*/ 51728 h 508000"/>
                <a:gd name="connsiteX31" fmla="*/ 456271 w 508000"/>
                <a:gd name="connsiteY31" fmla="*/ 74099 h 508000"/>
                <a:gd name="connsiteX32" fmla="*/ 456271 w 508000"/>
                <a:gd name="connsiteY32" fmla="*/ 435226 h 508000"/>
                <a:gd name="connsiteX33" fmla="*/ 433901 w 508000"/>
                <a:gd name="connsiteY33" fmla="*/ 457597 h 508000"/>
                <a:gd name="connsiteX34" fmla="*/ 72772 w 508000"/>
                <a:gd name="connsiteY34" fmla="*/ 457597 h 508000"/>
                <a:gd name="connsiteX35" fmla="*/ 50402 w 508000"/>
                <a:gd name="connsiteY35" fmla="*/ 435226 h 508000"/>
                <a:gd name="connsiteX36" fmla="*/ 50402 w 508000"/>
                <a:gd name="connsiteY36" fmla="*/ 74099 h 508000"/>
                <a:gd name="connsiteX37" fmla="*/ 72772 w 508000"/>
                <a:gd name="connsiteY37" fmla="*/ 51728 h 508000"/>
                <a:gd name="connsiteX38" fmla="*/ 31949 w 508000"/>
                <a:gd name="connsiteY38" fmla="*/ 31950 h 508000"/>
                <a:gd name="connsiteX39" fmla="*/ 31949 w 508000"/>
                <a:gd name="connsiteY39" fmla="*/ 476050 h 508000"/>
                <a:gd name="connsiteX40" fmla="*/ 476051 w 508000"/>
                <a:gd name="connsiteY40" fmla="*/ 476050 h 508000"/>
                <a:gd name="connsiteX41" fmla="*/ 476051 w 508000"/>
                <a:gd name="connsiteY41" fmla="*/ 31950 h 508000"/>
                <a:gd name="connsiteX42" fmla="*/ 31949 w 508000"/>
                <a:gd name="connsiteY42" fmla="*/ 31950 h 508000"/>
                <a:gd name="connsiteX43" fmla="*/ 25559 w 508000"/>
                <a:gd name="connsiteY43" fmla="*/ 0 h 508000"/>
                <a:gd name="connsiteX44" fmla="*/ 482440 w 508000"/>
                <a:gd name="connsiteY44" fmla="*/ 0 h 508000"/>
                <a:gd name="connsiteX45" fmla="*/ 508000 w 508000"/>
                <a:gd name="connsiteY45" fmla="*/ 25560 h 508000"/>
                <a:gd name="connsiteX46" fmla="*/ 508000 w 508000"/>
                <a:gd name="connsiteY46" fmla="*/ 482440 h 508000"/>
                <a:gd name="connsiteX47" fmla="*/ 482440 w 508000"/>
                <a:gd name="connsiteY47" fmla="*/ 508000 h 508000"/>
                <a:gd name="connsiteX48" fmla="*/ 25559 w 508000"/>
                <a:gd name="connsiteY48" fmla="*/ 508000 h 508000"/>
                <a:gd name="connsiteX49" fmla="*/ 0 w 508000"/>
                <a:gd name="connsiteY49" fmla="*/ 482440 h 508000"/>
                <a:gd name="connsiteX50" fmla="*/ 0 w 508000"/>
                <a:gd name="connsiteY50" fmla="*/ 25560 h 508000"/>
                <a:gd name="connsiteX51" fmla="*/ 25559 w 508000"/>
                <a:gd name="connsiteY5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8000" h="508000">
                  <a:moveTo>
                    <a:pt x="216713" y="169383"/>
                  </a:moveTo>
                  <a:cubicBezTo>
                    <a:pt x="210295" y="169383"/>
                    <a:pt x="207086" y="172576"/>
                    <a:pt x="207086" y="175769"/>
                  </a:cubicBezTo>
                  <a:cubicBezTo>
                    <a:pt x="207086" y="175769"/>
                    <a:pt x="207086" y="175769"/>
                    <a:pt x="207086" y="236438"/>
                  </a:cubicBezTo>
                  <a:cubicBezTo>
                    <a:pt x="207086" y="242824"/>
                    <a:pt x="210295" y="246017"/>
                    <a:pt x="216713" y="246017"/>
                  </a:cubicBezTo>
                  <a:cubicBezTo>
                    <a:pt x="216713" y="246017"/>
                    <a:pt x="216713" y="246017"/>
                    <a:pt x="258429" y="246017"/>
                  </a:cubicBezTo>
                  <a:cubicBezTo>
                    <a:pt x="271265" y="246017"/>
                    <a:pt x="280892" y="242824"/>
                    <a:pt x="287310" y="236438"/>
                  </a:cubicBezTo>
                  <a:cubicBezTo>
                    <a:pt x="293728" y="230052"/>
                    <a:pt x="296937" y="220472"/>
                    <a:pt x="296937" y="207700"/>
                  </a:cubicBezTo>
                  <a:cubicBezTo>
                    <a:pt x="296937" y="191734"/>
                    <a:pt x="293728" y="182155"/>
                    <a:pt x="287310" y="175769"/>
                  </a:cubicBezTo>
                  <a:cubicBezTo>
                    <a:pt x="280892" y="172576"/>
                    <a:pt x="271265" y="169383"/>
                    <a:pt x="258429" y="169383"/>
                  </a:cubicBezTo>
                  <a:cubicBezTo>
                    <a:pt x="258429" y="169383"/>
                    <a:pt x="258429" y="169383"/>
                    <a:pt x="216713" y="169383"/>
                  </a:cubicBezTo>
                  <a:close/>
                  <a:moveTo>
                    <a:pt x="162160" y="124679"/>
                  </a:moveTo>
                  <a:cubicBezTo>
                    <a:pt x="162160" y="124679"/>
                    <a:pt x="162160" y="124679"/>
                    <a:pt x="264847" y="124679"/>
                  </a:cubicBezTo>
                  <a:cubicBezTo>
                    <a:pt x="290519" y="124679"/>
                    <a:pt x="312982" y="131065"/>
                    <a:pt x="329026" y="143838"/>
                  </a:cubicBezTo>
                  <a:cubicBezTo>
                    <a:pt x="345071" y="156610"/>
                    <a:pt x="351489" y="178962"/>
                    <a:pt x="351489" y="204507"/>
                  </a:cubicBezTo>
                  <a:cubicBezTo>
                    <a:pt x="351489" y="236438"/>
                    <a:pt x="345071" y="258790"/>
                    <a:pt x="329026" y="271562"/>
                  </a:cubicBezTo>
                  <a:cubicBezTo>
                    <a:pt x="312982" y="284335"/>
                    <a:pt x="290519" y="290721"/>
                    <a:pt x="261638" y="290721"/>
                  </a:cubicBezTo>
                  <a:cubicBezTo>
                    <a:pt x="261638" y="290721"/>
                    <a:pt x="261638" y="290721"/>
                    <a:pt x="216713" y="290721"/>
                  </a:cubicBezTo>
                  <a:cubicBezTo>
                    <a:pt x="210295" y="290721"/>
                    <a:pt x="207086" y="293914"/>
                    <a:pt x="207086" y="300300"/>
                  </a:cubicBezTo>
                  <a:cubicBezTo>
                    <a:pt x="207086" y="300300"/>
                    <a:pt x="207086" y="300300"/>
                    <a:pt x="207086" y="376935"/>
                  </a:cubicBezTo>
                  <a:cubicBezTo>
                    <a:pt x="207086" y="380128"/>
                    <a:pt x="203877" y="383321"/>
                    <a:pt x="200668" y="383321"/>
                  </a:cubicBezTo>
                  <a:cubicBezTo>
                    <a:pt x="200668" y="383321"/>
                    <a:pt x="200668" y="383321"/>
                    <a:pt x="162160" y="383321"/>
                  </a:cubicBezTo>
                  <a:cubicBezTo>
                    <a:pt x="155742" y="383321"/>
                    <a:pt x="152533" y="380128"/>
                    <a:pt x="152533" y="376935"/>
                  </a:cubicBezTo>
                  <a:cubicBezTo>
                    <a:pt x="152533" y="376935"/>
                    <a:pt x="152533" y="376935"/>
                    <a:pt x="152533" y="131065"/>
                  </a:cubicBezTo>
                  <a:cubicBezTo>
                    <a:pt x="152533" y="127872"/>
                    <a:pt x="155742" y="124679"/>
                    <a:pt x="162160" y="124679"/>
                  </a:cubicBezTo>
                  <a:close/>
                  <a:moveTo>
                    <a:pt x="79164" y="80490"/>
                  </a:moveTo>
                  <a:lnTo>
                    <a:pt x="79164" y="425639"/>
                  </a:lnTo>
                  <a:cubicBezTo>
                    <a:pt x="79164" y="425639"/>
                    <a:pt x="79164" y="425639"/>
                    <a:pt x="424313" y="425639"/>
                  </a:cubicBezTo>
                  <a:cubicBezTo>
                    <a:pt x="424313" y="425639"/>
                    <a:pt x="424313" y="425639"/>
                    <a:pt x="424313" y="80490"/>
                  </a:cubicBezTo>
                  <a:cubicBezTo>
                    <a:pt x="424313" y="80490"/>
                    <a:pt x="424313" y="80490"/>
                    <a:pt x="79164" y="80490"/>
                  </a:cubicBezTo>
                  <a:close/>
                  <a:moveTo>
                    <a:pt x="72772" y="51728"/>
                  </a:moveTo>
                  <a:cubicBezTo>
                    <a:pt x="72772" y="51728"/>
                    <a:pt x="72772" y="51728"/>
                    <a:pt x="433901" y="51728"/>
                  </a:cubicBezTo>
                  <a:cubicBezTo>
                    <a:pt x="446684" y="51728"/>
                    <a:pt x="456271" y="61315"/>
                    <a:pt x="456271" y="74099"/>
                  </a:cubicBezTo>
                  <a:cubicBezTo>
                    <a:pt x="456271" y="74099"/>
                    <a:pt x="456271" y="74099"/>
                    <a:pt x="456271" y="435226"/>
                  </a:cubicBezTo>
                  <a:cubicBezTo>
                    <a:pt x="456271" y="448010"/>
                    <a:pt x="446684" y="457597"/>
                    <a:pt x="433901" y="457597"/>
                  </a:cubicBezTo>
                  <a:cubicBezTo>
                    <a:pt x="433901" y="457597"/>
                    <a:pt x="433901" y="457597"/>
                    <a:pt x="72772" y="457597"/>
                  </a:cubicBezTo>
                  <a:cubicBezTo>
                    <a:pt x="59989" y="457597"/>
                    <a:pt x="50402" y="448010"/>
                    <a:pt x="50402" y="435226"/>
                  </a:cubicBezTo>
                  <a:cubicBezTo>
                    <a:pt x="50402" y="435226"/>
                    <a:pt x="50402" y="435226"/>
                    <a:pt x="50402" y="74099"/>
                  </a:cubicBezTo>
                  <a:cubicBezTo>
                    <a:pt x="50402" y="61315"/>
                    <a:pt x="59989" y="51728"/>
                    <a:pt x="72772" y="51728"/>
                  </a:cubicBezTo>
                  <a:close/>
                  <a:moveTo>
                    <a:pt x="31949" y="31950"/>
                  </a:moveTo>
                  <a:cubicBezTo>
                    <a:pt x="31949" y="31950"/>
                    <a:pt x="31949" y="31950"/>
                    <a:pt x="31949" y="476050"/>
                  </a:cubicBezTo>
                  <a:cubicBezTo>
                    <a:pt x="31949" y="476050"/>
                    <a:pt x="31949" y="476050"/>
                    <a:pt x="476051" y="476050"/>
                  </a:cubicBezTo>
                  <a:lnTo>
                    <a:pt x="476051" y="31950"/>
                  </a:lnTo>
                  <a:cubicBezTo>
                    <a:pt x="476051" y="31950"/>
                    <a:pt x="476051" y="31950"/>
                    <a:pt x="31949" y="31950"/>
                  </a:cubicBezTo>
                  <a:close/>
                  <a:moveTo>
                    <a:pt x="25559" y="0"/>
                  </a:moveTo>
                  <a:cubicBezTo>
                    <a:pt x="25559" y="0"/>
                    <a:pt x="25559" y="0"/>
                    <a:pt x="482440" y="0"/>
                  </a:cubicBezTo>
                  <a:cubicBezTo>
                    <a:pt x="495220" y="0"/>
                    <a:pt x="508000" y="12780"/>
                    <a:pt x="508000" y="25560"/>
                  </a:cubicBezTo>
                  <a:cubicBezTo>
                    <a:pt x="508000" y="25560"/>
                    <a:pt x="508000" y="25560"/>
                    <a:pt x="508000" y="482440"/>
                  </a:cubicBezTo>
                  <a:cubicBezTo>
                    <a:pt x="508000" y="495220"/>
                    <a:pt x="495220" y="508000"/>
                    <a:pt x="482440" y="508000"/>
                  </a:cubicBezTo>
                  <a:cubicBezTo>
                    <a:pt x="482440" y="508000"/>
                    <a:pt x="482440" y="508000"/>
                    <a:pt x="25559" y="508000"/>
                  </a:cubicBezTo>
                  <a:cubicBezTo>
                    <a:pt x="12780" y="508000"/>
                    <a:pt x="0" y="495220"/>
                    <a:pt x="0" y="482440"/>
                  </a:cubicBezTo>
                  <a:cubicBezTo>
                    <a:pt x="0" y="482440"/>
                    <a:pt x="0" y="482440"/>
                    <a:pt x="0" y="25560"/>
                  </a:cubicBezTo>
                  <a:cubicBezTo>
                    <a:pt x="0" y="12780"/>
                    <a:pt x="12780" y="0"/>
                    <a:pt x="2555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3" name="Oval 46"/>
            <p:cNvSpPr/>
            <p:nvPr/>
          </p:nvSpPr>
          <p:spPr>
            <a:xfrm>
              <a:off x="3587644" y="3619652"/>
              <a:ext cx="877584" cy="877584"/>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4" name="Freeform: Shape 61"/>
            <p:cNvSpPr>
              <a:spLocks noChangeAspect="1"/>
            </p:cNvSpPr>
            <p:nvPr/>
          </p:nvSpPr>
          <p:spPr bwMode="auto">
            <a:xfrm>
              <a:off x="3829470" y="3871485"/>
              <a:ext cx="381053" cy="322401"/>
            </a:xfrm>
            <a:custGeom>
              <a:avLst/>
              <a:gdLst>
                <a:gd name="T0" fmla="*/ 400 w 434"/>
                <a:gd name="T1" fmla="*/ 34 h 367"/>
                <a:gd name="T2" fmla="*/ 317 w 434"/>
                <a:gd name="T3" fmla="*/ 0 h 367"/>
                <a:gd name="T4" fmla="*/ 235 w 434"/>
                <a:gd name="T5" fmla="*/ 34 h 367"/>
                <a:gd name="T6" fmla="*/ 200 w 434"/>
                <a:gd name="T7" fmla="*/ 117 h 367"/>
                <a:gd name="T8" fmla="*/ 200 w 434"/>
                <a:gd name="T9" fmla="*/ 167 h 367"/>
                <a:gd name="T10" fmla="*/ 25 w 434"/>
                <a:gd name="T11" fmla="*/ 167 h 367"/>
                <a:gd name="T12" fmla="*/ 7 w 434"/>
                <a:gd name="T13" fmla="*/ 174 h 367"/>
                <a:gd name="T14" fmla="*/ 0 w 434"/>
                <a:gd name="T15" fmla="*/ 192 h 367"/>
                <a:gd name="T16" fmla="*/ 0 w 434"/>
                <a:gd name="T17" fmla="*/ 342 h 367"/>
                <a:gd name="T18" fmla="*/ 7 w 434"/>
                <a:gd name="T19" fmla="*/ 360 h 367"/>
                <a:gd name="T20" fmla="*/ 25 w 434"/>
                <a:gd name="T21" fmla="*/ 367 h 367"/>
                <a:gd name="T22" fmla="*/ 275 w 434"/>
                <a:gd name="T23" fmla="*/ 367 h 367"/>
                <a:gd name="T24" fmla="*/ 293 w 434"/>
                <a:gd name="T25" fmla="*/ 360 h 367"/>
                <a:gd name="T26" fmla="*/ 300 w 434"/>
                <a:gd name="T27" fmla="*/ 342 h 367"/>
                <a:gd name="T28" fmla="*/ 300 w 434"/>
                <a:gd name="T29" fmla="*/ 192 h 367"/>
                <a:gd name="T30" fmla="*/ 293 w 434"/>
                <a:gd name="T31" fmla="*/ 174 h 367"/>
                <a:gd name="T32" fmla="*/ 275 w 434"/>
                <a:gd name="T33" fmla="*/ 167 h 367"/>
                <a:gd name="T34" fmla="*/ 250 w 434"/>
                <a:gd name="T35" fmla="*/ 167 h 367"/>
                <a:gd name="T36" fmla="*/ 250 w 434"/>
                <a:gd name="T37" fmla="*/ 117 h 367"/>
                <a:gd name="T38" fmla="*/ 270 w 434"/>
                <a:gd name="T39" fmla="*/ 70 h 367"/>
                <a:gd name="T40" fmla="*/ 317 w 434"/>
                <a:gd name="T41" fmla="*/ 50 h 367"/>
                <a:gd name="T42" fmla="*/ 364 w 434"/>
                <a:gd name="T43" fmla="*/ 70 h 367"/>
                <a:gd name="T44" fmla="*/ 384 w 434"/>
                <a:gd name="T45" fmla="*/ 117 h 367"/>
                <a:gd name="T46" fmla="*/ 384 w 434"/>
                <a:gd name="T47" fmla="*/ 184 h 367"/>
                <a:gd name="T48" fmla="*/ 389 w 434"/>
                <a:gd name="T49" fmla="*/ 195 h 367"/>
                <a:gd name="T50" fmla="*/ 400 w 434"/>
                <a:gd name="T51" fmla="*/ 200 h 367"/>
                <a:gd name="T52" fmla="*/ 417 w 434"/>
                <a:gd name="T53" fmla="*/ 200 h 367"/>
                <a:gd name="T54" fmla="*/ 429 w 434"/>
                <a:gd name="T55" fmla="*/ 195 h 367"/>
                <a:gd name="T56" fmla="*/ 434 w 434"/>
                <a:gd name="T57" fmla="*/ 184 h 367"/>
                <a:gd name="T58" fmla="*/ 434 w 434"/>
                <a:gd name="T59" fmla="*/ 117 h 367"/>
                <a:gd name="T60" fmla="*/ 400 w 434"/>
                <a:gd name="T61" fmla="*/ 34 h 367"/>
                <a:gd name="T62" fmla="*/ 400 w 434"/>
                <a:gd name="T63" fmla="*/ 34 h 367"/>
                <a:gd name="T64" fmla="*/ 400 w 434"/>
                <a:gd name="T65" fmla="*/ 3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367">
                  <a:moveTo>
                    <a:pt x="400" y="34"/>
                  </a:moveTo>
                  <a:cubicBezTo>
                    <a:pt x="377" y="11"/>
                    <a:pt x="349" y="0"/>
                    <a:pt x="317" y="0"/>
                  </a:cubicBezTo>
                  <a:cubicBezTo>
                    <a:pt x="285" y="0"/>
                    <a:pt x="257" y="11"/>
                    <a:pt x="235" y="34"/>
                  </a:cubicBezTo>
                  <a:cubicBezTo>
                    <a:pt x="212" y="57"/>
                    <a:pt x="200" y="85"/>
                    <a:pt x="200" y="117"/>
                  </a:cubicBezTo>
                  <a:cubicBezTo>
                    <a:pt x="200" y="167"/>
                    <a:pt x="200" y="167"/>
                    <a:pt x="200" y="167"/>
                  </a:cubicBezTo>
                  <a:cubicBezTo>
                    <a:pt x="25" y="167"/>
                    <a:pt x="25" y="167"/>
                    <a:pt x="25" y="167"/>
                  </a:cubicBezTo>
                  <a:cubicBezTo>
                    <a:pt x="18" y="167"/>
                    <a:pt x="12" y="169"/>
                    <a:pt x="7" y="174"/>
                  </a:cubicBezTo>
                  <a:cubicBezTo>
                    <a:pt x="2" y="179"/>
                    <a:pt x="0" y="185"/>
                    <a:pt x="0" y="192"/>
                  </a:cubicBezTo>
                  <a:cubicBezTo>
                    <a:pt x="0" y="342"/>
                    <a:pt x="0" y="342"/>
                    <a:pt x="0" y="342"/>
                  </a:cubicBezTo>
                  <a:cubicBezTo>
                    <a:pt x="0" y="349"/>
                    <a:pt x="2" y="355"/>
                    <a:pt x="7" y="360"/>
                  </a:cubicBezTo>
                  <a:cubicBezTo>
                    <a:pt x="12" y="365"/>
                    <a:pt x="18" y="367"/>
                    <a:pt x="25" y="367"/>
                  </a:cubicBezTo>
                  <a:cubicBezTo>
                    <a:pt x="275" y="367"/>
                    <a:pt x="275" y="367"/>
                    <a:pt x="275" y="367"/>
                  </a:cubicBezTo>
                  <a:cubicBezTo>
                    <a:pt x="282" y="367"/>
                    <a:pt x="288" y="365"/>
                    <a:pt x="293" y="360"/>
                  </a:cubicBezTo>
                  <a:cubicBezTo>
                    <a:pt x="298" y="355"/>
                    <a:pt x="300" y="349"/>
                    <a:pt x="300" y="342"/>
                  </a:cubicBezTo>
                  <a:cubicBezTo>
                    <a:pt x="300" y="192"/>
                    <a:pt x="300" y="192"/>
                    <a:pt x="300" y="192"/>
                  </a:cubicBezTo>
                  <a:cubicBezTo>
                    <a:pt x="300" y="185"/>
                    <a:pt x="298" y="179"/>
                    <a:pt x="293" y="174"/>
                  </a:cubicBezTo>
                  <a:cubicBezTo>
                    <a:pt x="288" y="169"/>
                    <a:pt x="282" y="167"/>
                    <a:pt x="275" y="167"/>
                  </a:cubicBezTo>
                  <a:cubicBezTo>
                    <a:pt x="250" y="167"/>
                    <a:pt x="250" y="167"/>
                    <a:pt x="250" y="167"/>
                  </a:cubicBezTo>
                  <a:cubicBezTo>
                    <a:pt x="250" y="117"/>
                    <a:pt x="250" y="117"/>
                    <a:pt x="250" y="117"/>
                  </a:cubicBezTo>
                  <a:cubicBezTo>
                    <a:pt x="250" y="98"/>
                    <a:pt x="257" y="83"/>
                    <a:pt x="270" y="70"/>
                  </a:cubicBezTo>
                  <a:cubicBezTo>
                    <a:pt x="283" y="57"/>
                    <a:pt x="299" y="50"/>
                    <a:pt x="317" y="50"/>
                  </a:cubicBezTo>
                  <a:cubicBezTo>
                    <a:pt x="335" y="50"/>
                    <a:pt x="351" y="57"/>
                    <a:pt x="364" y="70"/>
                  </a:cubicBezTo>
                  <a:cubicBezTo>
                    <a:pt x="377" y="83"/>
                    <a:pt x="384" y="98"/>
                    <a:pt x="384" y="117"/>
                  </a:cubicBezTo>
                  <a:cubicBezTo>
                    <a:pt x="384" y="184"/>
                    <a:pt x="384" y="184"/>
                    <a:pt x="384" y="184"/>
                  </a:cubicBezTo>
                  <a:cubicBezTo>
                    <a:pt x="384" y="188"/>
                    <a:pt x="385" y="192"/>
                    <a:pt x="389" y="195"/>
                  </a:cubicBezTo>
                  <a:cubicBezTo>
                    <a:pt x="392" y="199"/>
                    <a:pt x="396" y="200"/>
                    <a:pt x="400" y="200"/>
                  </a:cubicBezTo>
                  <a:cubicBezTo>
                    <a:pt x="417" y="200"/>
                    <a:pt x="417" y="200"/>
                    <a:pt x="417" y="200"/>
                  </a:cubicBezTo>
                  <a:cubicBezTo>
                    <a:pt x="422" y="200"/>
                    <a:pt x="426" y="199"/>
                    <a:pt x="429" y="195"/>
                  </a:cubicBezTo>
                  <a:cubicBezTo>
                    <a:pt x="432" y="192"/>
                    <a:pt x="434" y="188"/>
                    <a:pt x="434" y="184"/>
                  </a:cubicBezTo>
                  <a:cubicBezTo>
                    <a:pt x="434" y="117"/>
                    <a:pt x="434" y="117"/>
                    <a:pt x="434" y="117"/>
                  </a:cubicBezTo>
                  <a:cubicBezTo>
                    <a:pt x="434" y="85"/>
                    <a:pt x="422" y="57"/>
                    <a:pt x="400" y="34"/>
                  </a:cubicBezTo>
                  <a:close/>
                  <a:moveTo>
                    <a:pt x="400" y="34"/>
                  </a:moveTo>
                  <a:cubicBezTo>
                    <a:pt x="400" y="34"/>
                    <a:pt x="400" y="34"/>
                    <a:pt x="400" y="34"/>
                  </a:cubicBezTo>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 name="Oval 51"/>
            <p:cNvSpPr/>
            <p:nvPr/>
          </p:nvSpPr>
          <p:spPr>
            <a:xfrm>
              <a:off x="3581205" y="4988476"/>
              <a:ext cx="877584" cy="877584"/>
            </a:xfrm>
            <a:prstGeom prst="ellips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16" name="Freeform: Shape 62"/>
            <p:cNvSpPr>
              <a:spLocks noChangeAspect="1"/>
            </p:cNvSpPr>
            <p:nvPr/>
          </p:nvSpPr>
          <p:spPr bwMode="auto">
            <a:xfrm>
              <a:off x="3838509" y="5279753"/>
              <a:ext cx="381053" cy="295030"/>
            </a:xfrm>
            <a:custGeom>
              <a:avLst/>
              <a:gdLst>
                <a:gd name="T0" fmla="*/ 168 w 237"/>
                <a:gd name="T1" fmla="*/ 57 h 183"/>
                <a:gd name="T2" fmla="*/ 168 w 237"/>
                <a:gd name="T3" fmla="*/ 41 h 183"/>
                <a:gd name="T4" fmla="*/ 131 w 237"/>
                <a:gd name="T5" fmla="*/ 15 h 183"/>
                <a:gd name="T6" fmla="*/ 37 w 237"/>
                <a:gd name="T7" fmla="*/ 0 h 183"/>
                <a:gd name="T8" fmla="*/ 35 w 237"/>
                <a:gd name="T9" fmla="*/ 41 h 183"/>
                <a:gd name="T10" fmla="*/ 0 w 237"/>
                <a:gd name="T11" fmla="*/ 49 h 183"/>
                <a:gd name="T12" fmla="*/ 35 w 237"/>
                <a:gd name="T13" fmla="*/ 57 h 183"/>
                <a:gd name="T14" fmla="*/ 37 w 237"/>
                <a:gd name="T15" fmla="*/ 177 h 183"/>
                <a:gd name="T16" fmla="*/ 62 w 237"/>
                <a:gd name="T17" fmla="*/ 175 h 183"/>
                <a:gd name="T18" fmla="*/ 98 w 237"/>
                <a:gd name="T19" fmla="*/ 103 h 183"/>
                <a:gd name="T20" fmla="*/ 126 w 237"/>
                <a:gd name="T21" fmla="*/ 177 h 183"/>
                <a:gd name="T22" fmla="*/ 151 w 237"/>
                <a:gd name="T23" fmla="*/ 176 h 183"/>
                <a:gd name="T24" fmla="*/ 122 w 237"/>
                <a:gd name="T25" fmla="*/ 96 h 183"/>
                <a:gd name="T26" fmla="*/ 62 w 237"/>
                <a:gd name="T27" fmla="*/ 22 h 183"/>
                <a:gd name="T28" fmla="*/ 117 w 237"/>
                <a:gd name="T29" fmla="*/ 41 h 183"/>
                <a:gd name="T30" fmla="*/ 62 w 237"/>
                <a:gd name="T31" fmla="*/ 22 h 183"/>
                <a:gd name="T32" fmla="*/ 62 w 237"/>
                <a:gd name="T33" fmla="*/ 82 h 183"/>
                <a:gd name="T34" fmla="*/ 118 w 237"/>
                <a:gd name="T35" fmla="*/ 57 h 183"/>
                <a:gd name="T36" fmla="*/ 237 w 237"/>
                <a:gd name="T37" fmla="*/ 145 h 183"/>
                <a:gd name="T38" fmla="*/ 158 w 237"/>
                <a:gd name="T39" fmla="*/ 174 h 183"/>
                <a:gd name="T40" fmla="*/ 155 w 237"/>
                <a:gd name="T41" fmla="*/ 172 h 183"/>
                <a:gd name="T42" fmla="*/ 163 w 237"/>
                <a:gd name="T43" fmla="*/ 151 h 183"/>
                <a:gd name="T44" fmla="*/ 167 w 237"/>
                <a:gd name="T45" fmla="*/ 153 h 183"/>
                <a:gd name="T46" fmla="*/ 210 w 237"/>
                <a:gd name="T47" fmla="*/ 147 h 183"/>
                <a:gd name="T48" fmla="*/ 159 w 237"/>
                <a:gd name="T49" fmla="*/ 95 h 183"/>
                <a:gd name="T50" fmla="*/ 231 w 237"/>
                <a:gd name="T51" fmla="*/ 66 h 183"/>
                <a:gd name="T52" fmla="*/ 233 w 237"/>
                <a:gd name="T53" fmla="*/ 68 h 183"/>
                <a:gd name="T54" fmla="*/ 226 w 237"/>
                <a:gd name="T55" fmla="*/ 88 h 183"/>
                <a:gd name="T56" fmla="*/ 222 w 237"/>
                <a:gd name="T57" fmla="*/ 87 h 183"/>
                <a:gd name="T58" fmla="*/ 186 w 237"/>
                <a:gd name="T59" fmla="*/ 92 h 183"/>
                <a:gd name="T60" fmla="*/ 237 w 237"/>
                <a:gd name="T61" fmla="*/ 145 h 183"/>
                <a:gd name="T62" fmla="*/ 237 w 237"/>
                <a:gd name="T63" fmla="*/ 1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183">
                  <a:moveTo>
                    <a:pt x="145" y="57"/>
                  </a:moveTo>
                  <a:cubicBezTo>
                    <a:pt x="168" y="57"/>
                    <a:pt x="168" y="57"/>
                    <a:pt x="168" y="57"/>
                  </a:cubicBezTo>
                  <a:cubicBezTo>
                    <a:pt x="173" y="57"/>
                    <a:pt x="177" y="54"/>
                    <a:pt x="177" y="49"/>
                  </a:cubicBezTo>
                  <a:cubicBezTo>
                    <a:pt x="177" y="45"/>
                    <a:pt x="173" y="41"/>
                    <a:pt x="168" y="41"/>
                  </a:cubicBezTo>
                  <a:cubicBezTo>
                    <a:pt x="145" y="41"/>
                    <a:pt x="145" y="41"/>
                    <a:pt x="145" y="41"/>
                  </a:cubicBezTo>
                  <a:cubicBezTo>
                    <a:pt x="143" y="30"/>
                    <a:pt x="139" y="21"/>
                    <a:pt x="131" y="15"/>
                  </a:cubicBezTo>
                  <a:cubicBezTo>
                    <a:pt x="120" y="5"/>
                    <a:pt x="104" y="0"/>
                    <a:pt x="80" y="0"/>
                  </a:cubicBezTo>
                  <a:cubicBezTo>
                    <a:pt x="37" y="0"/>
                    <a:pt x="37" y="0"/>
                    <a:pt x="37" y="0"/>
                  </a:cubicBezTo>
                  <a:cubicBezTo>
                    <a:pt x="36" y="0"/>
                    <a:pt x="35" y="1"/>
                    <a:pt x="35" y="2"/>
                  </a:cubicBezTo>
                  <a:cubicBezTo>
                    <a:pt x="35" y="41"/>
                    <a:pt x="35" y="41"/>
                    <a:pt x="35" y="41"/>
                  </a:cubicBezTo>
                  <a:cubicBezTo>
                    <a:pt x="8" y="41"/>
                    <a:pt x="8" y="41"/>
                    <a:pt x="8" y="41"/>
                  </a:cubicBezTo>
                  <a:cubicBezTo>
                    <a:pt x="4" y="41"/>
                    <a:pt x="0" y="45"/>
                    <a:pt x="0" y="49"/>
                  </a:cubicBezTo>
                  <a:cubicBezTo>
                    <a:pt x="0" y="54"/>
                    <a:pt x="4" y="57"/>
                    <a:pt x="8" y="57"/>
                  </a:cubicBezTo>
                  <a:cubicBezTo>
                    <a:pt x="35" y="57"/>
                    <a:pt x="35" y="57"/>
                    <a:pt x="35" y="57"/>
                  </a:cubicBezTo>
                  <a:cubicBezTo>
                    <a:pt x="35" y="175"/>
                    <a:pt x="35" y="175"/>
                    <a:pt x="35" y="175"/>
                  </a:cubicBezTo>
                  <a:cubicBezTo>
                    <a:pt x="35" y="176"/>
                    <a:pt x="36" y="177"/>
                    <a:pt x="37" y="177"/>
                  </a:cubicBezTo>
                  <a:cubicBezTo>
                    <a:pt x="60" y="177"/>
                    <a:pt x="60" y="177"/>
                    <a:pt x="60" y="177"/>
                  </a:cubicBezTo>
                  <a:cubicBezTo>
                    <a:pt x="61" y="177"/>
                    <a:pt x="62" y="176"/>
                    <a:pt x="62" y="175"/>
                  </a:cubicBezTo>
                  <a:cubicBezTo>
                    <a:pt x="62" y="103"/>
                    <a:pt x="62" y="103"/>
                    <a:pt x="62" y="103"/>
                  </a:cubicBezTo>
                  <a:cubicBezTo>
                    <a:pt x="98" y="103"/>
                    <a:pt x="98" y="103"/>
                    <a:pt x="98" y="103"/>
                  </a:cubicBezTo>
                  <a:cubicBezTo>
                    <a:pt x="124" y="176"/>
                    <a:pt x="124" y="176"/>
                    <a:pt x="124" y="176"/>
                  </a:cubicBezTo>
                  <a:cubicBezTo>
                    <a:pt x="124" y="177"/>
                    <a:pt x="125" y="177"/>
                    <a:pt x="126" y="177"/>
                  </a:cubicBezTo>
                  <a:cubicBezTo>
                    <a:pt x="149" y="177"/>
                    <a:pt x="149" y="177"/>
                    <a:pt x="149" y="177"/>
                  </a:cubicBezTo>
                  <a:cubicBezTo>
                    <a:pt x="150" y="177"/>
                    <a:pt x="151" y="177"/>
                    <a:pt x="151" y="176"/>
                  </a:cubicBezTo>
                  <a:cubicBezTo>
                    <a:pt x="151" y="176"/>
                    <a:pt x="152" y="175"/>
                    <a:pt x="151" y="174"/>
                  </a:cubicBezTo>
                  <a:cubicBezTo>
                    <a:pt x="122" y="96"/>
                    <a:pt x="122" y="96"/>
                    <a:pt x="122" y="96"/>
                  </a:cubicBezTo>
                  <a:cubicBezTo>
                    <a:pt x="137" y="84"/>
                    <a:pt x="143" y="73"/>
                    <a:pt x="145" y="57"/>
                  </a:cubicBezTo>
                  <a:close/>
                  <a:moveTo>
                    <a:pt x="62" y="22"/>
                  </a:moveTo>
                  <a:cubicBezTo>
                    <a:pt x="81" y="22"/>
                    <a:pt x="81" y="22"/>
                    <a:pt x="81" y="22"/>
                  </a:cubicBezTo>
                  <a:cubicBezTo>
                    <a:pt x="96" y="22"/>
                    <a:pt x="112" y="26"/>
                    <a:pt x="117" y="41"/>
                  </a:cubicBezTo>
                  <a:cubicBezTo>
                    <a:pt x="62" y="41"/>
                    <a:pt x="62" y="41"/>
                    <a:pt x="62" y="41"/>
                  </a:cubicBezTo>
                  <a:lnTo>
                    <a:pt x="62" y="22"/>
                  </a:lnTo>
                  <a:close/>
                  <a:moveTo>
                    <a:pt x="82" y="82"/>
                  </a:moveTo>
                  <a:cubicBezTo>
                    <a:pt x="62" y="82"/>
                    <a:pt x="62" y="82"/>
                    <a:pt x="62" y="82"/>
                  </a:cubicBezTo>
                  <a:cubicBezTo>
                    <a:pt x="62" y="57"/>
                    <a:pt x="62" y="57"/>
                    <a:pt x="62" y="57"/>
                  </a:cubicBezTo>
                  <a:cubicBezTo>
                    <a:pt x="118" y="57"/>
                    <a:pt x="118" y="57"/>
                    <a:pt x="118" y="57"/>
                  </a:cubicBezTo>
                  <a:cubicBezTo>
                    <a:pt x="115" y="72"/>
                    <a:pt x="102" y="82"/>
                    <a:pt x="82" y="82"/>
                  </a:cubicBezTo>
                  <a:close/>
                  <a:moveTo>
                    <a:pt x="237" y="145"/>
                  </a:moveTo>
                  <a:cubicBezTo>
                    <a:pt x="237" y="168"/>
                    <a:pt x="219" y="183"/>
                    <a:pt x="191" y="183"/>
                  </a:cubicBezTo>
                  <a:cubicBezTo>
                    <a:pt x="179" y="183"/>
                    <a:pt x="166" y="180"/>
                    <a:pt x="158" y="174"/>
                  </a:cubicBezTo>
                  <a:cubicBezTo>
                    <a:pt x="156" y="173"/>
                    <a:pt x="156" y="173"/>
                    <a:pt x="156" y="173"/>
                  </a:cubicBezTo>
                  <a:cubicBezTo>
                    <a:pt x="155" y="173"/>
                    <a:pt x="155" y="173"/>
                    <a:pt x="155" y="172"/>
                  </a:cubicBezTo>
                  <a:cubicBezTo>
                    <a:pt x="162" y="152"/>
                    <a:pt x="162" y="152"/>
                    <a:pt x="162" y="152"/>
                  </a:cubicBezTo>
                  <a:cubicBezTo>
                    <a:pt x="162" y="151"/>
                    <a:pt x="162" y="151"/>
                    <a:pt x="163" y="151"/>
                  </a:cubicBezTo>
                  <a:cubicBezTo>
                    <a:pt x="163" y="151"/>
                    <a:pt x="164" y="151"/>
                    <a:pt x="164" y="151"/>
                  </a:cubicBezTo>
                  <a:cubicBezTo>
                    <a:pt x="167" y="153"/>
                    <a:pt x="167" y="153"/>
                    <a:pt x="167" y="153"/>
                  </a:cubicBezTo>
                  <a:cubicBezTo>
                    <a:pt x="172" y="157"/>
                    <a:pt x="182" y="160"/>
                    <a:pt x="191" y="160"/>
                  </a:cubicBezTo>
                  <a:cubicBezTo>
                    <a:pt x="203" y="160"/>
                    <a:pt x="210" y="155"/>
                    <a:pt x="210" y="147"/>
                  </a:cubicBezTo>
                  <a:cubicBezTo>
                    <a:pt x="210" y="139"/>
                    <a:pt x="205" y="135"/>
                    <a:pt x="191" y="130"/>
                  </a:cubicBezTo>
                  <a:cubicBezTo>
                    <a:pt x="165" y="121"/>
                    <a:pt x="159" y="106"/>
                    <a:pt x="159" y="95"/>
                  </a:cubicBezTo>
                  <a:cubicBezTo>
                    <a:pt x="159" y="73"/>
                    <a:pt x="176" y="58"/>
                    <a:pt x="201" y="58"/>
                  </a:cubicBezTo>
                  <a:cubicBezTo>
                    <a:pt x="212" y="58"/>
                    <a:pt x="223" y="61"/>
                    <a:pt x="231" y="66"/>
                  </a:cubicBezTo>
                  <a:cubicBezTo>
                    <a:pt x="233" y="67"/>
                    <a:pt x="233" y="67"/>
                    <a:pt x="233" y="67"/>
                  </a:cubicBezTo>
                  <a:cubicBezTo>
                    <a:pt x="233" y="67"/>
                    <a:pt x="233" y="68"/>
                    <a:pt x="233" y="68"/>
                  </a:cubicBezTo>
                  <a:cubicBezTo>
                    <a:pt x="226" y="88"/>
                    <a:pt x="226" y="88"/>
                    <a:pt x="226" y="88"/>
                  </a:cubicBezTo>
                  <a:cubicBezTo>
                    <a:pt x="226" y="88"/>
                    <a:pt x="226" y="88"/>
                    <a:pt x="226" y="88"/>
                  </a:cubicBezTo>
                  <a:cubicBezTo>
                    <a:pt x="225" y="89"/>
                    <a:pt x="225" y="89"/>
                    <a:pt x="225" y="88"/>
                  </a:cubicBezTo>
                  <a:cubicBezTo>
                    <a:pt x="222" y="87"/>
                    <a:pt x="222" y="87"/>
                    <a:pt x="222" y="87"/>
                  </a:cubicBezTo>
                  <a:cubicBezTo>
                    <a:pt x="219" y="85"/>
                    <a:pt x="211" y="81"/>
                    <a:pt x="201" y="81"/>
                  </a:cubicBezTo>
                  <a:cubicBezTo>
                    <a:pt x="192" y="81"/>
                    <a:pt x="186" y="85"/>
                    <a:pt x="186" y="92"/>
                  </a:cubicBezTo>
                  <a:cubicBezTo>
                    <a:pt x="186" y="99"/>
                    <a:pt x="190" y="103"/>
                    <a:pt x="205" y="108"/>
                  </a:cubicBezTo>
                  <a:cubicBezTo>
                    <a:pt x="227" y="116"/>
                    <a:pt x="237" y="128"/>
                    <a:pt x="237" y="145"/>
                  </a:cubicBezTo>
                  <a:close/>
                  <a:moveTo>
                    <a:pt x="237" y="145"/>
                  </a:moveTo>
                  <a:cubicBezTo>
                    <a:pt x="237" y="145"/>
                    <a:pt x="237" y="145"/>
                    <a:pt x="237" y="145"/>
                  </a:cubicBezTo>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pic>
        <p:nvPicPr>
          <p:cNvPr id="30" name="图片占位符 29"/>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7877" r="27877"/>
          <a:stretch>
            <a:fillRect/>
          </a:stretch>
        </p:blipFill>
        <p:spPr/>
      </p:pic>
      <p:grpSp>
        <p:nvGrpSpPr>
          <p:cNvPr id="33" name="组合 32"/>
          <p:cNvGrpSpPr/>
          <p:nvPr/>
        </p:nvGrpSpPr>
        <p:grpSpPr>
          <a:xfrm>
            <a:off x="746125" y="1838459"/>
            <a:ext cx="2609835" cy="1220554"/>
            <a:chOff x="7556498" y="1678126"/>
            <a:chExt cx="2609835" cy="1220554"/>
          </a:xfrm>
        </p:grpSpPr>
        <p:sp>
          <p:nvSpPr>
            <p:cNvPr id="34" name="矩形 33"/>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35" name="矩形 34"/>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6" name="组合 35"/>
          <p:cNvGrpSpPr/>
          <p:nvPr/>
        </p:nvGrpSpPr>
        <p:grpSpPr>
          <a:xfrm>
            <a:off x="746125" y="3172377"/>
            <a:ext cx="2609835" cy="1220554"/>
            <a:chOff x="7556498" y="1678126"/>
            <a:chExt cx="2609835" cy="1220554"/>
          </a:xfrm>
        </p:grpSpPr>
        <p:sp>
          <p:nvSpPr>
            <p:cNvPr id="41" name="矩形 40"/>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2" name="矩形 41"/>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3" name="组合 42"/>
          <p:cNvGrpSpPr/>
          <p:nvPr/>
        </p:nvGrpSpPr>
        <p:grpSpPr>
          <a:xfrm>
            <a:off x="746125" y="4566959"/>
            <a:ext cx="2609835" cy="1220554"/>
            <a:chOff x="7556498" y="1678126"/>
            <a:chExt cx="2609835" cy="1220554"/>
          </a:xfrm>
        </p:grpSpPr>
        <p:sp>
          <p:nvSpPr>
            <p:cNvPr id="44" name="矩形 43"/>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5" name="矩形 44"/>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6" name="组合 45"/>
          <p:cNvGrpSpPr/>
          <p:nvPr/>
        </p:nvGrpSpPr>
        <p:grpSpPr>
          <a:xfrm>
            <a:off x="8856374" y="1838459"/>
            <a:ext cx="2609835" cy="1220554"/>
            <a:chOff x="7556498" y="1678126"/>
            <a:chExt cx="2609835" cy="1220554"/>
          </a:xfrm>
        </p:grpSpPr>
        <p:sp>
          <p:nvSpPr>
            <p:cNvPr id="47" name="矩形 46"/>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8" name="矩形 47"/>
            <p:cNvSpPr/>
            <p:nvPr/>
          </p:nvSpPr>
          <p:spPr>
            <a:xfrm>
              <a:off x="7556498"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9" name="组合 48"/>
          <p:cNvGrpSpPr/>
          <p:nvPr/>
        </p:nvGrpSpPr>
        <p:grpSpPr>
          <a:xfrm>
            <a:off x="8856374" y="3172377"/>
            <a:ext cx="2609835" cy="1220554"/>
            <a:chOff x="7556498" y="1678126"/>
            <a:chExt cx="2609835" cy="1220554"/>
          </a:xfrm>
        </p:grpSpPr>
        <p:sp>
          <p:nvSpPr>
            <p:cNvPr id="50" name="矩形 49"/>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1" name="矩形 50"/>
            <p:cNvSpPr/>
            <p:nvPr/>
          </p:nvSpPr>
          <p:spPr>
            <a:xfrm>
              <a:off x="7556498"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2" name="组合 51"/>
          <p:cNvGrpSpPr/>
          <p:nvPr/>
        </p:nvGrpSpPr>
        <p:grpSpPr>
          <a:xfrm>
            <a:off x="8856374" y="4566959"/>
            <a:ext cx="2609835" cy="1220554"/>
            <a:chOff x="7556498" y="1678126"/>
            <a:chExt cx="2609835" cy="1220554"/>
          </a:xfrm>
        </p:grpSpPr>
        <p:sp>
          <p:nvSpPr>
            <p:cNvPr id="53" name="矩形 52"/>
            <p:cNvSpPr/>
            <p:nvPr/>
          </p:nvSpPr>
          <p:spPr>
            <a:xfrm>
              <a:off x="7556498" y="2030750"/>
              <a:ext cx="260983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4" name="矩形 53"/>
            <p:cNvSpPr/>
            <p:nvPr/>
          </p:nvSpPr>
          <p:spPr>
            <a:xfrm>
              <a:off x="7556498"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55" name="矩形 54"/>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57" name="组合 56"/>
          <p:cNvGrpSpPr/>
          <p:nvPr/>
        </p:nvGrpSpPr>
        <p:grpSpPr>
          <a:xfrm>
            <a:off x="464412" y="266700"/>
            <a:ext cx="428642" cy="428642"/>
            <a:chOff x="403991" y="266700"/>
            <a:chExt cx="428642" cy="428642"/>
          </a:xfrm>
        </p:grpSpPr>
        <p:sp>
          <p:nvSpPr>
            <p:cNvPr id="58" name="矩形 57"/>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箭头: V 形 58"/>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0" name="组合 59"/>
          <p:cNvGrpSpPr/>
          <p:nvPr/>
        </p:nvGrpSpPr>
        <p:grpSpPr>
          <a:xfrm flipH="1">
            <a:off x="11298947" y="266700"/>
            <a:ext cx="428642" cy="428642"/>
            <a:chOff x="403991" y="266700"/>
            <a:chExt cx="428642" cy="428642"/>
          </a:xfrm>
        </p:grpSpPr>
        <p:sp>
          <p:nvSpPr>
            <p:cNvPr id="61" name="矩形 60"/>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V 形 61"/>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占位符 3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3355" b="13355"/>
          <a:stretch>
            <a:fillRect/>
          </a:stretch>
        </p:blipFill>
        <p:spPr/>
      </p:pic>
      <p:sp>
        <p:nvSpPr>
          <p:cNvPr id="29" name="矩形 28"/>
          <p:cNvSpPr/>
          <p:nvPr/>
        </p:nvSpPr>
        <p:spPr>
          <a:xfrm>
            <a:off x="0" y="0"/>
            <a:ext cx="12192000" cy="57023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9" name="菱形 18"/>
          <p:cNvSpPr/>
          <p:nvPr/>
        </p:nvSpPr>
        <p:spPr>
          <a:xfrm>
            <a:off x="2605616"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菱形 19"/>
          <p:cNvSpPr/>
          <p:nvPr/>
        </p:nvSpPr>
        <p:spPr>
          <a:xfrm>
            <a:off x="4420658"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1" name="菱形 20"/>
          <p:cNvSpPr/>
          <p:nvPr/>
        </p:nvSpPr>
        <p:spPr>
          <a:xfrm>
            <a:off x="6235700"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2" name="菱形 21"/>
          <p:cNvSpPr/>
          <p:nvPr/>
        </p:nvSpPr>
        <p:spPr>
          <a:xfrm>
            <a:off x="8050741" y="689648"/>
            <a:ext cx="1574800" cy="15748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任意多边形: 形状 32"/>
          <p:cNvSpPr/>
          <p:nvPr/>
        </p:nvSpPr>
        <p:spPr>
          <a:xfrm>
            <a:off x="0" y="5410200"/>
            <a:ext cx="12192000" cy="1447800"/>
          </a:xfrm>
          <a:custGeom>
            <a:avLst/>
            <a:gdLst>
              <a:gd name="connsiteX0" fmla="*/ 0 w 12192000"/>
              <a:gd name="connsiteY0" fmla="*/ 0 h 1447800"/>
              <a:gd name="connsiteX1" fmla="*/ 5786629 w 12192000"/>
              <a:gd name="connsiteY1" fmla="*/ 0 h 1447800"/>
              <a:gd name="connsiteX2" fmla="*/ 6096000 w 12192000"/>
              <a:gd name="connsiteY2" fmla="*/ 292100 h 1447800"/>
              <a:gd name="connsiteX3" fmla="*/ 6405372 w 12192000"/>
              <a:gd name="connsiteY3" fmla="*/ 0 h 1447800"/>
              <a:gd name="connsiteX4" fmla="*/ 12192000 w 12192000"/>
              <a:gd name="connsiteY4" fmla="*/ 0 h 1447800"/>
              <a:gd name="connsiteX5" fmla="*/ 12192000 w 12192000"/>
              <a:gd name="connsiteY5" fmla="*/ 1447800 h 1447800"/>
              <a:gd name="connsiteX6" fmla="*/ 0 w 12192000"/>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47800">
                <a:moveTo>
                  <a:pt x="0" y="0"/>
                </a:moveTo>
                <a:lnTo>
                  <a:pt x="5786629" y="0"/>
                </a:lnTo>
                <a:lnTo>
                  <a:pt x="6096000" y="292100"/>
                </a:lnTo>
                <a:lnTo>
                  <a:pt x="6405372" y="0"/>
                </a:lnTo>
                <a:lnTo>
                  <a:pt x="12192000" y="0"/>
                </a:lnTo>
                <a:lnTo>
                  <a:pt x="12192000" y="1447800"/>
                </a:lnTo>
                <a:lnTo>
                  <a:pt x="0" y="14478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矩形: 圆角 5"/>
          <p:cNvSpPr/>
          <p:nvPr/>
        </p:nvSpPr>
        <p:spPr>
          <a:xfrm>
            <a:off x="5118100" y="6032500"/>
            <a:ext cx="1955800" cy="3937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470843" y="6070084"/>
            <a:ext cx="1250315" cy="327660"/>
          </a:xfrm>
          <a:prstGeom prst="rect">
            <a:avLst/>
          </a:prstGeom>
          <a:noFill/>
        </p:spPr>
        <p:txBody>
          <a:bodyPr wrap="none" rtlCol="0">
            <a:spAutoFit/>
          </a:bodyPr>
          <a:lstStyle/>
          <a:p>
            <a:pPr algn="ctr">
              <a:lnSpc>
                <a:spcPct val="110000"/>
              </a:lnSpc>
            </a:pPr>
            <a:r>
              <a:rPr lang="zh-CN" altLang="en-US" sz="1400" dirty="0">
                <a:solidFill>
                  <a:schemeClr val="bg1"/>
                </a:solidFill>
              </a:rPr>
              <a:t>汇报人：</a:t>
            </a:r>
            <a:r>
              <a:rPr lang="en-US" altLang="zh-CN" sz="1400" dirty="0" smtClean="0">
                <a:solidFill>
                  <a:schemeClr val="bg1"/>
                </a:solidFill>
                <a:sym typeface="+mn-ea"/>
              </a:rPr>
              <a:t>XXX</a:t>
            </a:r>
            <a:endParaRPr lang="en-US" altLang="zh-CN" sz="1400" dirty="0" smtClean="0">
              <a:solidFill>
                <a:schemeClr val="bg1"/>
              </a:solidFill>
              <a:sym typeface="+mn-ea"/>
            </a:endParaRPr>
          </a:p>
        </p:txBody>
      </p:sp>
      <p:sp>
        <p:nvSpPr>
          <p:cNvPr id="8" name="文本框 7"/>
          <p:cNvSpPr txBox="1"/>
          <p:nvPr/>
        </p:nvSpPr>
        <p:spPr>
          <a:xfrm>
            <a:off x="914400" y="2722717"/>
            <a:ext cx="10363200" cy="130740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charset="-122"/>
                <a:cs typeface="+mn-cs"/>
              </a:rPr>
              <a:t>感谢您的下载观看</a:t>
            </a:r>
            <a:endParaRPr kumimoji="0" lang="zh-CN" altLang="en-US" sz="7200" b="1"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charset="-122"/>
              <a:cs typeface="+mn-cs"/>
            </a:endParaRPr>
          </a:p>
        </p:txBody>
      </p:sp>
      <p:sp>
        <p:nvSpPr>
          <p:cNvPr id="15" name="菱形 14"/>
          <p:cNvSpPr/>
          <p:nvPr/>
        </p:nvSpPr>
        <p:spPr>
          <a:xfrm>
            <a:off x="2605616" y="880857"/>
            <a:ext cx="1574800" cy="1574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菱形 15"/>
          <p:cNvSpPr/>
          <p:nvPr/>
        </p:nvSpPr>
        <p:spPr>
          <a:xfrm>
            <a:off x="4420658" y="880857"/>
            <a:ext cx="1574800" cy="15748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菱形 16"/>
          <p:cNvSpPr/>
          <p:nvPr/>
        </p:nvSpPr>
        <p:spPr>
          <a:xfrm>
            <a:off x="6235700" y="880857"/>
            <a:ext cx="1574800" cy="15748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菱形 17"/>
          <p:cNvSpPr/>
          <p:nvPr/>
        </p:nvSpPr>
        <p:spPr>
          <a:xfrm>
            <a:off x="8050741" y="880857"/>
            <a:ext cx="1574800" cy="15748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2605616"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rPr>
              <a:t>2</a:t>
            </a:r>
            <a:endParaRPr kumimoji="0" lang="zh-CN" altLang="en-US"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endParaRPr>
          </a:p>
        </p:txBody>
      </p:sp>
      <p:sp>
        <p:nvSpPr>
          <p:cNvPr id="26" name="文本框 25"/>
          <p:cNvSpPr txBox="1"/>
          <p:nvPr/>
        </p:nvSpPr>
        <p:spPr>
          <a:xfrm>
            <a:off x="4420658"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rPr>
              <a:t>0</a:t>
            </a:r>
            <a:endParaRPr kumimoji="0" lang="zh-CN" altLang="en-US"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endParaRPr>
          </a:p>
        </p:txBody>
      </p:sp>
      <p:sp>
        <p:nvSpPr>
          <p:cNvPr id="27" name="文本框 26"/>
          <p:cNvSpPr txBox="1"/>
          <p:nvPr/>
        </p:nvSpPr>
        <p:spPr>
          <a:xfrm>
            <a:off x="6249458" y="1012955"/>
            <a:ext cx="1574800" cy="1198880"/>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rPr>
              <a:t>X</a:t>
            </a:r>
            <a:endParaRPr kumimoji="0" lang="zh-CN" altLang="en-US"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endParaRPr>
          </a:p>
        </p:txBody>
      </p:sp>
      <p:sp>
        <p:nvSpPr>
          <p:cNvPr id="28" name="文本框 27"/>
          <p:cNvSpPr txBox="1"/>
          <p:nvPr/>
        </p:nvSpPr>
        <p:spPr>
          <a:xfrm>
            <a:off x="8040157" y="1012955"/>
            <a:ext cx="1574800" cy="1200329"/>
          </a:xfrm>
          <a:prstGeom prst="rect">
            <a:avLst/>
          </a:prstGeom>
        </p:spPr>
        <p:txBody>
          <a:bodyPr wrap="square">
            <a:spAutoFit/>
            <a:scene3d>
              <a:camera prst="orthographicFront"/>
              <a:lightRig rig="threePt" dir="t"/>
            </a:scene3d>
            <a:sp3d contourW="12700"/>
          </a:bodyPr>
          <a:lstStyle>
            <a:defPPr>
              <a:defRPr lang="zh-CN"/>
            </a:defPPr>
            <a:lvl1pPr algn="r">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rPr>
              <a:t>X</a:t>
            </a:r>
            <a:endParaRPr kumimoji="0" lang="zh-CN" altLang="en-US" sz="7200" b="1" i="0" u="none" strike="noStrike" kern="1200" cap="none" spc="0" normalizeH="0" baseline="0" noProof="0" dirty="0">
              <a:ln>
                <a:noFill/>
              </a:ln>
              <a:solidFill>
                <a:srgbClr val="FFFFFF"/>
              </a:solidFill>
              <a:effectLst/>
              <a:uLnTx/>
              <a:uFillTx/>
              <a:latin typeface="Agency FB" panose="020B0503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
            </p:custDataLst>
          </p:nvPr>
        </p:nvSpPr>
        <p:spPr>
          <a:xfrm>
            <a:off x="1524000" y="2670048"/>
            <a:ext cx="9144000" cy="850392"/>
          </a:xfrm>
          <a:prstGeom prst="rect">
            <a:avLst/>
          </a:prstGeom>
          <a:solidFill>
            <a:schemeClr val="bg1"/>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12" name="矩形 11"/>
          <p:cNvSpPr/>
          <p:nvPr>
            <p:custDataLst>
              <p:tags r:id="rId2"/>
            </p:custDataLst>
          </p:nvPr>
        </p:nvSpPr>
        <p:spPr>
          <a:xfrm>
            <a:off x="4194048" y="3648456"/>
            <a:ext cx="6473952" cy="404906"/>
          </a:xfrm>
          <a:prstGeom prst="rect">
            <a:avLst/>
          </a:prstGeom>
          <a:solidFill>
            <a:schemeClr val="bg1"/>
          </a:solidFill>
          <a:ln w="12700" cap="flat" cmpd="sng" algn="ctr">
            <a:noFill/>
            <a:prstDash val="solid"/>
            <a:miter lim="800000"/>
          </a:ln>
          <a:effectLst/>
        </p:spPr>
        <p:txBody>
          <a:bodyPr rtlCol="0" anchor="b"/>
          <a:lstStyle/>
          <a:p>
            <a:pPr>
              <a:lnSpc>
                <a:spcPct val="150000"/>
              </a:lnSpc>
            </a:pPr>
            <a:endParaRPr lang="en-US" altLang="zh-CN" sz="1600" kern="0" dirty="0">
              <a:solidFill>
                <a:prstClr val="white"/>
              </a:solidFill>
              <a:latin typeface="幼圆" panose="02010509060101010101" pitchFamily="49" charset="-122"/>
              <a:ea typeface="幼圆" panose="02010509060101010101" pitchFamily="49" charset="-122"/>
            </a:endParaRPr>
          </a:p>
        </p:txBody>
      </p:sp>
      <p:sp>
        <p:nvSpPr>
          <p:cNvPr id="14" name="文本框 13"/>
          <p:cNvSpPr txBox="1"/>
          <p:nvPr>
            <p:custDataLst>
              <p:tags r:id="rId3"/>
            </p:custDataLst>
          </p:nvPr>
        </p:nvSpPr>
        <p:spPr>
          <a:xfrm>
            <a:off x="2181575" y="2668992"/>
            <a:ext cx="3381054" cy="923330"/>
          </a:xfrm>
          <a:prstGeom prst="rect">
            <a:avLst/>
          </a:prstGeom>
          <a:noFill/>
        </p:spPr>
        <p:txBody>
          <a:bodyPr vert="horz" wrap="none" rtlCol="0">
            <a:noAutofit/>
          </a:bodyPr>
          <a:lstStyle/>
          <a:p>
            <a:r>
              <a:rPr lang="en-US" altLang="zh-CN" sz="5400" b="1" spc="400" dirty="0">
                <a:solidFill>
                  <a:schemeClr val="tx2">
                    <a:lumMod val="50000"/>
                  </a:schemeClr>
                </a:solidFill>
                <a:ea typeface="华文隶书" panose="02010800040101010101" pitchFamily="2" charset="-122"/>
                <a:cs typeface="Microsoft New Tai Lue" panose="020B0502040204020203" pitchFamily="34" charset="0"/>
              </a:rPr>
              <a:t>Chapter</a:t>
            </a:r>
            <a:r>
              <a:rPr lang="zh-CN" altLang="en-US" sz="5400" b="1" spc="400" dirty="0">
                <a:solidFill>
                  <a:schemeClr val="tx2">
                    <a:lumMod val="50000"/>
                  </a:schemeClr>
                </a:solidFill>
                <a:ea typeface="华文隶书" panose="02010800040101010101" pitchFamily="2" charset="-122"/>
                <a:cs typeface="Microsoft New Tai Lue" panose="020B0502040204020203" pitchFamily="34" charset="0"/>
              </a:rPr>
              <a:t> </a:t>
            </a:r>
            <a:r>
              <a:rPr lang="en-US" altLang="zh-CN" sz="5400" b="1" spc="400" dirty="0">
                <a:solidFill>
                  <a:schemeClr val="tx2">
                    <a:lumMod val="50000"/>
                  </a:schemeClr>
                </a:solidFill>
                <a:ea typeface="华文隶书" panose="02010800040101010101" pitchFamily="2" charset="-122"/>
                <a:cs typeface="Microsoft New Tai Lue" panose="020B0502040204020203" pitchFamily="34" charset="0"/>
              </a:rPr>
              <a:t>1</a:t>
            </a:r>
            <a:endParaRPr lang="zh-CN" altLang="en-US" sz="5400" b="1" spc="400" dirty="0">
              <a:solidFill>
                <a:schemeClr val="tx2">
                  <a:lumMod val="50000"/>
                </a:schemeClr>
              </a:solidFill>
              <a:ea typeface="华文隶书" panose="02010800040101010101" pitchFamily="2" charset="-122"/>
              <a:cs typeface="Microsoft New Tai Lue" panose="020B0502040204020203" pitchFamily="34" charset="0"/>
            </a:endParaRPr>
          </a:p>
        </p:txBody>
      </p:sp>
      <p:pic>
        <p:nvPicPr>
          <p:cNvPr id="4" name="图片占位符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689" b="16689"/>
          <a:stretch>
            <a:fillRect/>
          </a:stretch>
        </p:blipFill>
        <p:spPr/>
      </p:pic>
      <p:sp>
        <p:nvSpPr>
          <p:cNvPr id="9" name="矩形 8"/>
          <p:cNvSpPr/>
          <p:nvPr/>
        </p:nvSpPr>
        <p:spPr>
          <a:xfrm>
            <a:off x="4242023" y="364845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2">
                    <a:lumMod val="50000"/>
                  </a:schemeClr>
                </a:solidFill>
              </a:rPr>
              <a:t>标题文字添加</a:t>
            </a:r>
            <a:endParaRPr lang="zh-CN" altLang="en-US" b="1" dirty="0">
              <a:solidFill>
                <a:schemeClr val="tx2">
                  <a:lumMod val="50000"/>
                </a:schemeClr>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2"/>
          <p:cNvGrpSpPr/>
          <p:nvPr/>
        </p:nvGrpSpPr>
        <p:grpSpPr>
          <a:xfrm>
            <a:off x="1367368" y="1956775"/>
            <a:ext cx="3441445" cy="3373585"/>
            <a:chOff x="5487988" y="1541463"/>
            <a:chExt cx="2817813" cy="2762250"/>
          </a:xfrm>
        </p:grpSpPr>
        <p:sp>
          <p:nvSpPr>
            <p:cNvPr id="46" name="Freeform: Shape 33"/>
            <p:cNvSpPr/>
            <p:nvPr/>
          </p:nvSpPr>
          <p:spPr bwMode="auto">
            <a:xfrm>
              <a:off x="5487988" y="1560513"/>
              <a:ext cx="2744788" cy="2743200"/>
            </a:xfrm>
            <a:custGeom>
              <a:avLst/>
              <a:gdLst/>
              <a:ahLst/>
              <a:cxnLst>
                <a:cxn ang="0">
                  <a:pos x="0" y="604"/>
                </a:cxn>
                <a:cxn ang="0">
                  <a:pos x="604" y="1208"/>
                </a:cxn>
                <a:cxn ang="0">
                  <a:pos x="1208" y="604"/>
                </a:cxn>
                <a:cxn ang="0">
                  <a:pos x="604" y="0"/>
                </a:cxn>
                <a:cxn ang="0">
                  <a:pos x="0" y="604"/>
                </a:cxn>
                <a:cxn ang="0">
                  <a:pos x="72" y="604"/>
                </a:cxn>
                <a:cxn ang="0">
                  <a:pos x="604" y="72"/>
                </a:cxn>
                <a:cxn ang="0">
                  <a:pos x="1137" y="604"/>
                </a:cxn>
                <a:cxn ang="0">
                  <a:pos x="604" y="1136"/>
                </a:cxn>
                <a:cxn ang="0">
                  <a:pos x="72"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2" y="604"/>
                  </a:moveTo>
                  <a:cubicBezTo>
                    <a:pt x="72" y="310"/>
                    <a:pt x="311" y="72"/>
                    <a:pt x="604" y="72"/>
                  </a:cubicBezTo>
                  <a:cubicBezTo>
                    <a:pt x="898" y="72"/>
                    <a:pt x="1137" y="310"/>
                    <a:pt x="1137" y="604"/>
                  </a:cubicBezTo>
                  <a:cubicBezTo>
                    <a:pt x="1137" y="897"/>
                    <a:pt x="898" y="1136"/>
                    <a:pt x="604" y="1136"/>
                  </a:cubicBezTo>
                  <a:cubicBezTo>
                    <a:pt x="311" y="1136"/>
                    <a:pt x="72" y="897"/>
                    <a:pt x="72" y="604"/>
                  </a:cubicBezTo>
                  <a:close/>
                </a:path>
              </a:pathLst>
            </a:custGeom>
            <a:solidFill>
              <a:schemeClr val="accent4">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7" name="Oval 62"/>
            <p:cNvSpPr/>
            <p:nvPr/>
          </p:nvSpPr>
          <p:spPr bwMode="auto">
            <a:xfrm>
              <a:off x="5561013" y="1541463"/>
              <a:ext cx="2741613" cy="2740025"/>
            </a:xfrm>
            <a:prstGeom prst="ellipse">
              <a:avLst/>
            </a:pr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8" name="Freeform: Shape 63"/>
            <p:cNvSpPr/>
            <p:nvPr/>
          </p:nvSpPr>
          <p:spPr bwMode="auto">
            <a:xfrm>
              <a:off x="5561013" y="1541463"/>
              <a:ext cx="2744788" cy="2743200"/>
            </a:xfrm>
            <a:custGeom>
              <a:avLst/>
              <a:gdLst/>
              <a:ahLst/>
              <a:cxnLst>
                <a:cxn ang="0">
                  <a:pos x="0" y="604"/>
                </a:cxn>
                <a:cxn ang="0">
                  <a:pos x="604" y="1208"/>
                </a:cxn>
                <a:cxn ang="0">
                  <a:pos x="1208" y="604"/>
                </a:cxn>
                <a:cxn ang="0">
                  <a:pos x="604" y="0"/>
                </a:cxn>
                <a:cxn ang="0">
                  <a:pos x="0" y="604"/>
                </a:cxn>
                <a:cxn ang="0">
                  <a:pos x="71" y="604"/>
                </a:cxn>
                <a:cxn ang="0">
                  <a:pos x="604" y="72"/>
                </a:cxn>
                <a:cxn ang="0">
                  <a:pos x="1136" y="604"/>
                </a:cxn>
                <a:cxn ang="0">
                  <a:pos x="604" y="1136"/>
                </a:cxn>
                <a:cxn ang="0">
                  <a:pos x="71"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1" y="604"/>
                  </a:moveTo>
                  <a:cubicBezTo>
                    <a:pt x="71" y="310"/>
                    <a:pt x="310" y="72"/>
                    <a:pt x="604" y="72"/>
                  </a:cubicBezTo>
                  <a:cubicBezTo>
                    <a:pt x="897" y="72"/>
                    <a:pt x="1136" y="310"/>
                    <a:pt x="1136" y="604"/>
                  </a:cubicBezTo>
                  <a:cubicBezTo>
                    <a:pt x="1136" y="897"/>
                    <a:pt x="897" y="1136"/>
                    <a:pt x="604" y="1136"/>
                  </a:cubicBezTo>
                  <a:cubicBezTo>
                    <a:pt x="310" y="1136"/>
                    <a:pt x="71" y="897"/>
                    <a:pt x="71" y="604"/>
                  </a:cubicBezTo>
                  <a:close/>
                </a:path>
              </a:pathLst>
            </a:custGeom>
            <a:solidFill>
              <a:schemeClr val="accent4"/>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9" name="Freeform: Shape 64"/>
            <p:cNvSpPr/>
            <p:nvPr/>
          </p:nvSpPr>
          <p:spPr bwMode="auto">
            <a:xfrm>
              <a:off x="5938838" y="1919288"/>
              <a:ext cx="1987550" cy="1985962"/>
            </a:xfrm>
            <a:custGeom>
              <a:avLst/>
              <a:gdLst/>
              <a:ahLst/>
              <a:cxnLst>
                <a:cxn ang="0">
                  <a:pos x="0" y="437"/>
                </a:cxn>
                <a:cxn ang="0">
                  <a:pos x="438" y="874"/>
                </a:cxn>
                <a:cxn ang="0">
                  <a:pos x="875" y="437"/>
                </a:cxn>
                <a:cxn ang="0">
                  <a:pos x="438" y="0"/>
                </a:cxn>
                <a:cxn ang="0">
                  <a:pos x="0" y="437"/>
                </a:cxn>
                <a:cxn ang="0">
                  <a:pos x="72" y="437"/>
                </a:cxn>
                <a:cxn ang="0">
                  <a:pos x="438" y="71"/>
                </a:cxn>
                <a:cxn ang="0">
                  <a:pos x="803" y="437"/>
                </a:cxn>
                <a:cxn ang="0">
                  <a:pos x="438" y="802"/>
                </a:cxn>
                <a:cxn ang="0">
                  <a:pos x="72" y="437"/>
                </a:cxn>
              </a:cxnLst>
              <a:rect l="0" t="0" r="r" b="b"/>
              <a:pathLst>
                <a:path w="875" h="874">
                  <a:moveTo>
                    <a:pt x="0" y="437"/>
                  </a:moveTo>
                  <a:cubicBezTo>
                    <a:pt x="0" y="678"/>
                    <a:pt x="197" y="874"/>
                    <a:pt x="438" y="874"/>
                  </a:cubicBezTo>
                  <a:cubicBezTo>
                    <a:pt x="679" y="874"/>
                    <a:pt x="875" y="678"/>
                    <a:pt x="875" y="437"/>
                  </a:cubicBezTo>
                  <a:cubicBezTo>
                    <a:pt x="875" y="196"/>
                    <a:pt x="679" y="0"/>
                    <a:pt x="438" y="0"/>
                  </a:cubicBezTo>
                  <a:cubicBezTo>
                    <a:pt x="197" y="0"/>
                    <a:pt x="0" y="196"/>
                    <a:pt x="0" y="437"/>
                  </a:cubicBezTo>
                  <a:close/>
                  <a:moveTo>
                    <a:pt x="72" y="437"/>
                  </a:moveTo>
                  <a:cubicBezTo>
                    <a:pt x="72" y="235"/>
                    <a:pt x="236" y="71"/>
                    <a:pt x="438" y="71"/>
                  </a:cubicBezTo>
                  <a:cubicBezTo>
                    <a:pt x="639" y="71"/>
                    <a:pt x="803" y="235"/>
                    <a:pt x="803" y="437"/>
                  </a:cubicBezTo>
                  <a:cubicBezTo>
                    <a:pt x="803" y="638"/>
                    <a:pt x="639" y="802"/>
                    <a:pt x="438" y="802"/>
                  </a:cubicBezTo>
                  <a:cubicBezTo>
                    <a:pt x="236" y="802"/>
                    <a:pt x="72" y="638"/>
                    <a:pt x="72" y="437"/>
                  </a:cubicBezTo>
                  <a:close/>
                </a:path>
              </a:pathLst>
            </a:custGeom>
            <a:solidFill>
              <a:schemeClr val="accent3"/>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0" name="Freeform: Shape 65"/>
            <p:cNvSpPr/>
            <p:nvPr/>
          </p:nvSpPr>
          <p:spPr bwMode="auto">
            <a:xfrm>
              <a:off x="6318250" y="2297113"/>
              <a:ext cx="1228725" cy="1228725"/>
            </a:xfrm>
            <a:custGeom>
              <a:avLst/>
              <a:gdLst/>
              <a:ahLst/>
              <a:cxnLst>
                <a:cxn ang="0">
                  <a:pos x="0" y="271"/>
                </a:cxn>
                <a:cxn ang="0">
                  <a:pos x="271" y="541"/>
                </a:cxn>
                <a:cxn ang="0">
                  <a:pos x="541" y="271"/>
                </a:cxn>
                <a:cxn ang="0">
                  <a:pos x="271" y="0"/>
                </a:cxn>
                <a:cxn ang="0">
                  <a:pos x="0" y="271"/>
                </a:cxn>
                <a:cxn ang="0">
                  <a:pos x="72" y="271"/>
                </a:cxn>
                <a:cxn ang="0">
                  <a:pos x="271" y="72"/>
                </a:cxn>
                <a:cxn ang="0">
                  <a:pos x="469" y="271"/>
                </a:cxn>
                <a:cxn ang="0">
                  <a:pos x="271" y="470"/>
                </a:cxn>
                <a:cxn ang="0">
                  <a:pos x="72" y="271"/>
                </a:cxn>
              </a:cxnLst>
              <a:rect l="0" t="0" r="r" b="b"/>
              <a:pathLst>
                <a:path w="541" h="541">
                  <a:moveTo>
                    <a:pt x="0" y="271"/>
                  </a:moveTo>
                  <a:cubicBezTo>
                    <a:pt x="0" y="420"/>
                    <a:pt x="122" y="541"/>
                    <a:pt x="271" y="541"/>
                  </a:cubicBezTo>
                  <a:cubicBezTo>
                    <a:pt x="420" y="541"/>
                    <a:pt x="541" y="420"/>
                    <a:pt x="541" y="271"/>
                  </a:cubicBezTo>
                  <a:cubicBezTo>
                    <a:pt x="541" y="122"/>
                    <a:pt x="420" y="0"/>
                    <a:pt x="271" y="0"/>
                  </a:cubicBezTo>
                  <a:cubicBezTo>
                    <a:pt x="122" y="0"/>
                    <a:pt x="0" y="122"/>
                    <a:pt x="0" y="271"/>
                  </a:cubicBezTo>
                  <a:close/>
                  <a:moveTo>
                    <a:pt x="72" y="271"/>
                  </a:moveTo>
                  <a:cubicBezTo>
                    <a:pt x="72" y="161"/>
                    <a:pt x="161" y="72"/>
                    <a:pt x="271" y="72"/>
                  </a:cubicBezTo>
                  <a:cubicBezTo>
                    <a:pt x="380" y="72"/>
                    <a:pt x="469" y="161"/>
                    <a:pt x="469" y="271"/>
                  </a:cubicBezTo>
                  <a:cubicBezTo>
                    <a:pt x="469" y="380"/>
                    <a:pt x="380" y="470"/>
                    <a:pt x="271" y="470"/>
                  </a:cubicBezTo>
                  <a:cubicBezTo>
                    <a:pt x="161" y="470"/>
                    <a:pt x="72" y="380"/>
                    <a:pt x="72" y="271"/>
                  </a:cubicBezTo>
                  <a:close/>
                </a:path>
              </a:pathLst>
            </a:custGeom>
            <a:solidFill>
              <a:schemeClr val="accent2"/>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51" name="Oval 66"/>
            <p:cNvSpPr/>
            <p:nvPr/>
          </p:nvSpPr>
          <p:spPr bwMode="auto">
            <a:xfrm>
              <a:off x="6697663" y="2676525"/>
              <a:ext cx="469900" cy="471487"/>
            </a:xfrm>
            <a:prstGeom prst="ellipse">
              <a:avLst/>
            </a:prstGeom>
            <a:solidFill>
              <a:schemeClr val="accent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5" name="Group 67"/>
          <p:cNvGrpSpPr/>
          <p:nvPr/>
        </p:nvGrpSpPr>
        <p:grpSpPr>
          <a:xfrm>
            <a:off x="3125904" y="1658194"/>
            <a:ext cx="1235044" cy="2128847"/>
            <a:chOff x="6927850" y="1189038"/>
            <a:chExt cx="1011238" cy="1743074"/>
          </a:xfrm>
        </p:grpSpPr>
        <p:sp>
          <p:nvSpPr>
            <p:cNvPr id="34" name="Freeform: Shape 68"/>
            <p:cNvSpPr/>
            <p:nvPr/>
          </p:nvSpPr>
          <p:spPr bwMode="auto">
            <a:xfrm>
              <a:off x="7223125" y="1189038"/>
              <a:ext cx="457200" cy="658812"/>
            </a:xfrm>
            <a:custGeom>
              <a:avLst/>
              <a:gdLst/>
              <a:ahLst/>
              <a:cxnLst>
                <a:cxn ang="0">
                  <a:pos x="152" y="118"/>
                </a:cxn>
                <a:cxn ang="0">
                  <a:pos x="83" y="290"/>
                </a:cxn>
                <a:cxn ang="0">
                  <a:pos x="152" y="118"/>
                </a:cxn>
              </a:cxnLst>
              <a:rect l="0" t="0" r="r" b="b"/>
              <a:pathLst>
                <a:path w="201" h="290">
                  <a:moveTo>
                    <a:pt x="152" y="118"/>
                  </a:moveTo>
                  <a:cubicBezTo>
                    <a:pt x="201" y="6"/>
                    <a:pt x="0" y="0"/>
                    <a:pt x="83" y="290"/>
                  </a:cubicBezTo>
                  <a:lnTo>
                    <a:pt x="152" y="118"/>
                  </a:lnTo>
                  <a:close/>
                </a:path>
              </a:pathLst>
            </a:custGeom>
            <a:solidFill>
              <a:schemeClr val="accent2"/>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5" name="Freeform: Shape 69"/>
            <p:cNvSpPr/>
            <p:nvPr/>
          </p:nvSpPr>
          <p:spPr bwMode="auto">
            <a:xfrm>
              <a:off x="7351713" y="1279526"/>
              <a:ext cx="242888" cy="568325"/>
            </a:xfrm>
            <a:custGeom>
              <a:avLst/>
              <a:gdLst/>
              <a:ahLst/>
              <a:cxnLst>
                <a:cxn ang="0">
                  <a:pos x="96" y="78"/>
                </a:cxn>
                <a:cxn ang="0">
                  <a:pos x="97" y="74"/>
                </a:cxn>
                <a:cxn ang="0">
                  <a:pos x="100" y="63"/>
                </a:cxn>
                <a:cxn ang="0">
                  <a:pos x="101" y="45"/>
                </a:cxn>
                <a:cxn ang="0">
                  <a:pos x="95" y="25"/>
                </a:cxn>
                <a:cxn ang="0">
                  <a:pos x="76" y="12"/>
                </a:cxn>
                <a:cxn ang="0">
                  <a:pos x="51" y="19"/>
                </a:cxn>
                <a:cxn ang="0">
                  <a:pos x="19" y="71"/>
                </a:cxn>
                <a:cxn ang="0">
                  <a:pos x="14" y="104"/>
                </a:cxn>
                <a:cxn ang="0">
                  <a:pos x="13" y="136"/>
                </a:cxn>
                <a:cxn ang="0">
                  <a:pos x="15" y="166"/>
                </a:cxn>
                <a:cxn ang="0">
                  <a:pos x="18" y="194"/>
                </a:cxn>
                <a:cxn ang="0">
                  <a:pos x="21" y="217"/>
                </a:cxn>
                <a:cxn ang="0">
                  <a:pos x="25" y="234"/>
                </a:cxn>
                <a:cxn ang="0">
                  <a:pos x="27" y="250"/>
                </a:cxn>
                <a:cxn ang="0">
                  <a:pos x="22" y="235"/>
                </a:cxn>
                <a:cxn ang="0">
                  <a:pos x="17" y="218"/>
                </a:cxn>
                <a:cxn ang="0">
                  <a:pos x="10" y="195"/>
                </a:cxn>
                <a:cxn ang="0">
                  <a:pos x="5" y="168"/>
                </a:cxn>
                <a:cxn ang="0">
                  <a:pos x="1" y="137"/>
                </a:cxn>
                <a:cxn ang="0">
                  <a:pos x="1" y="103"/>
                </a:cxn>
                <a:cxn ang="0">
                  <a:pos x="6" y="68"/>
                </a:cxn>
                <a:cxn ang="0">
                  <a:pos x="20" y="35"/>
                </a:cxn>
                <a:cxn ang="0">
                  <a:pos x="44" y="9"/>
                </a:cxn>
                <a:cxn ang="0">
                  <a:pos x="78" y="2"/>
                </a:cxn>
                <a:cxn ang="0">
                  <a:pos x="102" y="21"/>
                </a:cxn>
                <a:cxn ang="0">
                  <a:pos x="106" y="45"/>
                </a:cxn>
                <a:cxn ang="0">
                  <a:pos x="103" y="64"/>
                </a:cxn>
                <a:cxn ang="0">
                  <a:pos x="98" y="74"/>
                </a:cxn>
                <a:cxn ang="0">
                  <a:pos x="96" y="78"/>
                </a:cxn>
              </a:cxnLst>
              <a:rect l="0" t="0" r="r" b="b"/>
              <a:pathLst>
                <a:path w="107" h="250">
                  <a:moveTo>
                    <a:pt x="96" y="78"/>
                  </a:moveTo>
                  <a:cubicBezTo>
                    <a:pt x="96" y="78"/>
                    <a:pt x="97" y="77"/>
                    <a:pt x="97" y="74"/>
                  </a:cubicBezTo>
                  <a:cubicBezTo>
                    <a:pt x="98" y="72"/>
                    <a:pt x="99" y="68"/>
                    <a:pt x="100" y="63"/>
                  </a:cubicBezTo>
                  <a:cubicBezTo>
                    <a:pt x="101" y="58"/>
                    <a:pt x="102" y="52"/>
                    <a:pt x="101" y="45"/>
                  </a:cubicBezTo>
                  <a:cubicBezTo>
                    <a:pt x="101" y="39"/>
                    <a:pt x="99" y="31"/>
                    <a:pt x="95" y="25"/>
                  </a:cubicBezTo>
                  <a:cubicBezTo>
                    <a:pt x="91" y="18"/>
                    <a:pt x="84" y="13"/>
                    <a:pt x="76" y="12"/>
                  </a:cubicBezTo>
                  <a:cubicBezTo>
                    <a:pt x="68" y="11"/>
                    <a:pt x="59" y="13"/>
                    <a:pt x="51" y="19"/>
                  </a:cubicBezTo>
                  <a:cubicBezTo>
                    <a:pt x="35" y="30"/>
                    <a:pt x="25" y="50"/>
                    <a:pt x="19" y="71"/>
                  </a:cubicBezTo>
                  <a:cubicBezTo>
                    <a:pt x="17" y="82"/>
                    <a:pt x="15" y="93"/>
                    <a:pt x="14" y="104"/>
                  </a:cubicBezTo>
                  <a:cubicBezTo>
                    <a:pt x="13" y="115"/>
                    <a:pt x="13" y="126"/>
                    <a:pt x="13" y="136"/>
                  </a:cubicBezTo>
                  <a:cubicBezTo>
                    <a:pt x="14" y="147"/>
                    <a:pt x="14" y="157"/>
                    <a:pt x="15" y="166"/>
                  </a:cubicBezTo>
                  <a:cubicBezTo>
                    <a:pt x="15" y="176"/>
                    <a:pt x="17" y="185"/>
                    <a:pt x="18" y="194"/>
                  </a:cubicBezTo>
                  <a:cubicBezTo>
                    <a:pt x="19" y="202"/>
                    <a:pt x="20" y="210"/>
                    <a:pt x="21" y="217"/>
                  </a:cubicBezTo>
                  <a:cubicBezTo>
                    <a:pt x="22" y="224"/>
                    <a:pt x="24" y="229"/>
                    <a:pt x="25" y="234"/>
                  </a:cubicBezTo>
                  <a:cubicBezTo>
                    <a:pt x="26" y="244"/>
                    <a:pt x="27" y="250"/>
                    <a:pt x="27" y="250"/>
                  </a:cubicBezTo>
                  <a:cubicBezTo>
                    <a:pt x="27" y="250"/>
                    <a:pt x="25" y="245"/>
                    <a:pt x="22" y="235"/>
                  </a:cubicBezTo>
                  <a:cubicBezTo>
                    <a:pt x="21" y="230"/>
                    <a:pt x="18" y="225"/>
                    <a:pt x="17" y="218"/>
                  </a:cubicBezTo>
                  <a:cubicBezTo>
                    <a:pt x="15" y="211"/>
                    <a:pt x="12" y="204"/>
                    <a:pt x="10" y="195"/>
                  </a:cubicBezTo>
                  <a:cubicBezTo>
                    <a:pt x="9" y="187"/>
                    <a:pt x="6" y="178"/>
                    <a:pt x="5" y="168"/>
                  </a:cubicBezTo>
                  <a:cubicBezTo>
                    <a:pt x="3" y="158"/>
                    <a:pt x="2" y="147"/>
                    <a:pt x="1" y="137"/>
                  </a:cubicBezTo>
                  <a:cubicBezTo>
                    <a:pt x="1" y="126"/>
                    <a:pt x="0" y="114"/>
                    <a:pt x="1" y="103"/>
                  </a:cubicBezTo>
                  <a:cubicBezTo>
                    <a:pt x="2" y="91"/>
                    <a:pt x="4" y="80"/>
                    <a:pt x="6" y="68"/>
                  </a:cubicBezTo>
                  <a:cubicBezTo>
                    <a:pt x="9" y="56"/>
                    <a:pt x="14" y="45"/>
                    <a:pt x="20" y="35"/>
                  </a:cubicBezTo>
                  <a:cubicBezTo>
                    <a:pt x="26" y="24"/>
                    <a:pt x="34" y="15"/>
                    <a:pt x="44" y="9"/>
                  </a:cubicBezTo>
                  <a:cubicBezTo>
                    <a:pt x="54" y="2"/>
                    <a:pt x="67" y="0"/>
                    <a:pt x="78" y="2"/>
                  </a:cubicBezTo>
                  <a:cubicBezTo>
                    <a:pt x="89" y="5"/>
                    <a:pt x="98" y="13"/>
                    <a:pt x="102" y="21"/>
                  </a:cubicBezTo>
                  <a:cubicBezTo>
                    <a:pt x="106" y="30"/>
                    <a:pt x="107" y="38"/>
                    <a:pt x="106" y="45"/>
                  </a:cubicBezTo>
                  <a:cubicBezTo>
                    <a:pt x="106" y="53"/>
                    <a:pt x="104" y="59"/>
                    <a:pt x="103" y="64"/>
                  </a:cubicBezTo>
                  <a:cubicBezTo>
                    <a:pt x="101" y="69"/>
                    <a:pt x="99" y="72"/>
                    <a:pt x="98" y="74"/>
                  </a:cubicBezTo>
                  <a:cubicBezTo>
                    <a:pt x="97" y="77"/>
                    <a:pt x="96" y="78"/>
                    <a:pt x="96" y="78"/>
                  </a:cubicBezTo>
                  <a:close/>
                </a:path>
              </a:pathLst>
            </a:custGeom>
            <a:solidFill>
              <a:schemeClr val="accent2">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6" name="Freeform: Shape 70"/>
            <p:cNvSpPr/>
            <p:nvPr/>
          </p:nvSpPr>
          <p:spPr bwMode="auto">
            <a:xfrm>
              <a:off x="7426325" y="1258888"/>
              <a:ext cx="512763" cy="584200"/>
            </a:xfrm>
            <a:custGeom>
              <a:avLst/>
              <a:gdLst/>
              <a:ahLst/>
              <a:cxnLst>
                <a:cxn ang="0">
                  <a:pos x="69" y="87"/>
                </a:cxn>
                <a:cxn ang="0">
                  <a:pos x="0" y="249"/>
                </a:cxn>
                <a:cxn ang="0">
                  <a:pos x="69" y="87"/>
                </a:cxn>
              </a:cxnLst>
              <a:rect l="0" t="0" r="r" b="b"/>
              <a:pathLst>
                <a:path w="226" h="257">
                  <a:moveTo>
                    <a:pt x="69" y="87"/>
                  </a:moveTo>
                  <a:cubicBezTo>
                    <a:pt x="187" y="0"/>
                    <a:pt x="226" y="257"/>
                    <a:pt x="0" y="249"/>
                  </a:cubicBezTo>
                  <a:lnTo>
                    <a:pt x="69" y="87"/>
                  </a:lnTo>
                  <a:close/>
                </a:path>
              </a:pathLst>
            </a:custGeom>
            <a:solidFill>
              <a:schemeClr val="accent3"/>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7" name="Freeform: Shape 71"/>
            <p:cNvSpPr/>
            <p:nvPr/>
          </p:nvSpPr>
          <p:spPr bwMode="auto">
            <a:xfrm>
              <a:off x="7426325" y="1406525"/>
              <a:ext cx="392113" cy="422275"/>
            </a:xfrm>
            <a:custGeom>
              <a:avLst/>
              <a:gdLst/>
              <a:ahLst/>
              <a:cxnLst>
                <a:cxn ang="0">
                  <a:pos x="69" y="22"/>
                </a:cxn>
                <a:cxn ang="0">
                  <a:pos x="72" y="19"/>
                </a:cxn>
                <a:cxn ang="0">
                  <a:pos x="81" y="12"/>
                </a:cxn>
                <a:cxn ang="0">
                  <a:pos x="89" y="8"/>
                </a:cxn>
                <a:cxn ang="0">
                  <a:pos x="98" y="4"/>
                </a:cxn>
                <a:cxn ang="0">
                  <a:pos x="109" y="1"/>
                </a:cxn>
                <a:cxn ang="0">
                  <a:pos x="122" y="1"/>
                </a:cxn>
                <a:cxn ang="0">
                  <a:pos x="149" y="14"/>
                </a:cxn>
                <a:cxn ang="0">
                  <a:pos x="166" y="42"/>
                </a:cxn>
                <a:cxn ang="0">
                  <a:pos x="160" y="112"/>
                </a:cxn>
                <a:cxn ang="0">
                  <a:pos x="141" y="142"/>
                </a:cxn>
                <a:cxn ang="0">
                  <a:pos x="114" y="164"/>
                </a:cxn>
                <a:cxn ang="0">
                  <a:pos x="85" y="177"/>
                </a:cxn>
                <a:cxn ang="0">
                  <a:pos x="57" y="184"/>
                </a:cxn>
                <a:cxn ang="0">
                  <a:pos x="34" y="186"/>
                </a:cxn>
                <a:cxn ang="0">
                  <a:pos x="16" y="186"/>
                </a:cxn>
                <a:cxn ang="0">
                  <a:pos x="0" y="184"/>
                </a:cxn>
                <a:cxn ang="0">
                  <a:pos x="15" y="183"/>
                </a:cxn>
                <a:cxn ang="0">
                  <a:pos x="33" y="181"/>
                </a:cxn>
                <a:cxn ang="0">
                  <a:pos x="56" y="176"/>
                </a:cxn>
                <a:cxn ang="0">
                  <a:pos x="81" y="168"/>
                </a:cxn>
                <a:cxn ang="0">
                  <a:pos x="107" y="154"/>
                </a:cxn>
                <a:cxn ang="0">
                  <a:pos x="148" y="106"/>
                </a:cxn>
                <a:cxn ang="0">
                  <a:pos x="155" y="45"/>
                </a:cxn>
                <a:cxn ang="0">
                  <a:pos x="142" y="21"/>
                </a:cxn>
                <a:cxn ang="0">
                  <a:pos x="121" y="9"/>
                </a:cxn>
                <a:cxn ang="0">
                  <a:pos x="99" y="9"/>
                </a:cxn>
                <a:cxn ang="0">
                  <a:pos x="90" y="12"/>
                </a:cxn>
                <a:cxn ang="0">
                  <a:pos x="83" y="15"/>
                </a:cxn>
                <a:cxn ang="0">
                  <a:pos x="72" y="20"/>
                </a:cxn>
                <a:cxn ang="0">
                  <a:pos x="69" y="22"/>
                </a:cxn>
              </a:cxnLst>
              <a:rect l="0" t="0" r="r" b="b"/>
              <a:pathLst>
                <a:path w="173" h="186">
                  <a:moveTo>
                    <a:pt x="69" y="22"/>
                  </a:moveTo>
                  <a:cubicBezTo>
                    <a:pt x="69" y="22"/>
                    <a:pt x="70" y="21"/>
                    <a:pt x="72" y="19"/>
                  </a:cubicBezTo>
                  <a:cubicBezTo>
                    <a:pt x="74" y="18"/>
                    <a:pt x="77" y="15"/>
                    <a:pt x="81" y="12"/>
                  </a:cubicBezTo>
                  <a:cubicBezTo>
                    <a:pt x="84" y="11"/>
                    <a:pt x="86" y="10"/>
                    <a:pt x="89" y="8"/>
                  </a:cubicBezTo>
                  <a:cubicBezTo>
                    <a:pt x="91" y="7"/>
                    <a:pt x="95" y="6"/>
                    <a:pt x="98" y="4"/>
                  </a:cubicBezTo>
                  <a:cubicBezTo>
                    <a:pt x="101" y="3"/>
                    <a:pt x="105" y="2"/>
                    <a:pt x="109" y="1"/>
                  </a:cubicBezTo>
                  <a:cubicBezTo>
                    <a:pt x="113" y="1"/>
                    <a:pt x="118" y="0"/>
                    <a:pt x="122" y="1"/>
                  </a:cubicBezTo>
                  <a:cubicBezTo>
                    <a:pt x="131" y="2"/>
                    <a:pt x="141" y="6"/>
                    <a:pt x="149" y="14"/>
                  </a:cubicBezTo>
                  <a:cubicBezTo>
                    <a:pt x="157" y="21"/>
                    <a:pt x="163" y="31"/>
                    <a:pt x="166" y="42"/>
                  </a:cubicBezTo>
                  <a:cubicBezTo>
                    <a:pt x="173" y="64"/>
                    <a:pt x="171" y="90"/>
                    <a:pt x="160" y="112"/>
                  </a:cubicBezTo>
                  <a:cubicBezTo>
                    <a:pt x="155" y="123"/>
                    <a:pt x="149" y="133"/>
                    <a:pt x="141" y="142"/>
                  </a:cubicBezTo>
                  <a:cubicBezTo>
                    <a:pt x="133" y="151"/>
                    <a:pt x="123" y="158"/>
                    <a:pt x="114" y="164"/>
                  </a:cubicBezTo>
                  <a:cubicBezTo>
                    <a:pt x="104" y="170"/>
                    <a:pt x="94" y="174"/>
                    <a:pt x="85" y="177"/>
                  </a:cubicBezTo>
                  <a:cubicBezTo>
                    <a:pt x="75" y="180"/>
                    <a:pt x="66" y="182"/>
                    <a:pt x="57" y="184"/>
                  </a:cubicBezTo>
                  <a:cubicBezTo>
                    <a:pt x="49" y="185"/>
                    <a:pt x="41" y="186"/>
                    <a:pt x="34" y="186"/>
                  </a:cubicBezTo>
                  <a:cubicBezTo>
                    <a:pt x="27" y="186"/>
                    <a:pt x="21" y="186"/>
                    <a:pt x="16" y="186"/>
                  </a:cubicBezTo>
                  <a:cubicBezTo>
                    <a:pt x="5" y="185"/>
                    <a:pt x="0" y="184"/>
                    <a:pt x="0" y="184"/>
                  </a:cubicBezTo>
                  <a:cubicBezTo>
                    <a:pt x="0" y="184"/>
                    <a:pt x="6" y="184"/>
                    <a:pt x="15" y="183"/>
                  </a:cubicBezTo>
                  <a:cubicBezTo>
                    <a:pt x="20" y="183"/>
                    <a:pt x="26" y="182"/>
                    <a:pt x="33" y="181"/>
                  </a:cubicBezTo>
                  <a:cubicBezTo>
                    <a:pt x="40" y="180"/>
                    <a:pt x="48" y="178"/>
                    <a:pt x="56" y="176"/>
                  </a:cubicBezTo>
                  <a:cubicBezTo>
                    <a:pt x="64" y="174"/>
                    <a:pt x="73" y="172"/>
                    <a:pt x="81" y="168"/>
                  </a:cubicBezTo>
                  <a:cubicBezTo>
                    <a:pt x="90" y="164"/>
                    <a:pt x="99" y="159"/>
                    <a:pt x="107" y="154"/>
                  </a:cubicBezTo>
                  <a:cubicBezTo>
                    <a:pt x="124" y="142"/>
                    <a:pt x="140" y="126"/>
                    <a:pt x="148" y="106"/>
                  </a:cubicBezTo>
                  <a:cubicBezTo>
                    <a:pt x="157" y="87"/>
                    <a:pt x="159" y="65"/>
                    <a:pt x="155" y="45"/>
                  </a:cubicBezTo>
                  <a:cubicBezTo>
                    <a:pt x="152" y="36"/>
                    <a:pt x="148" y="27"/>
                    <a:pt x="142" y="21"/>
                  </a:cubicBezTo>
                  <a:cubicBezTo>
                    <a:pt x="136" y="14"/>
                    <a:pt x="129" y="10"/>
                    <a:pt x="121" y="9"/>
                  </a:cubicBezTo>
                  <a:cubicBezTo>
                    <a:pt x="113" y="7"/>
                    <a:pt x="106" y="8"/>
                    <a:pt x="99" y="9"/>
                  </a:cubicBezTo>
                  <a:cubicBezTo>
                    <a:pt x="96" y="10"/>
                    <a:pt x="93" y="11"/>
                    <a:pt x="90" y="12"/>
                  </a:cubicBezTo>
                  <a:cubicBezTo>
                    <a:pt x="87" y="13"/>
                    <a:pt x="85" y="14"/>
                    <a:pt x="83" y="15"/>
                  </a:cubicBezTo>
                  <a:cubicBezTo>
                    <a:pt x="78" y="17"/>
                    <a:pt x="75" y="19"/>
                    <a:pt x="72" y="20"/>
                  </a:cubicBezTo>
                  <a:cubicBezTo>
                    <a:pt x="70" y="21"/>
                    <a:pt x="69" y="22"/>
                    <a:pt x="69" y="22"/>
                  </a:cubicBezTo>
                  <a:close/>
                </a:path>
              </a:pathLst>
            </a:custGeom>
            <a:solidFill>
              <a:schemeClr val="accent3">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8" name="Freeform: Shape 72"/>
            <p:cNvSpPr/>
            <p:nvPr/>
          </p:nvSpPr>
          <p:spPr bwMode="auto">
            <a:xfrm>
              <a:off x="6927850" y="2581275"/>
              <a:ext cx="180975" cy="350837"/>
            </a:xfrm>
            <a:custGeom>
              <a:avLst/>
              <a:gdLst/>
              <a:ahLst/>
              <a:cxnLst>
                <a:cxn ang="0">
                  <a:pos x="79" y="10"/>
                </a:cxn>
                <a:cxn ang="0">
                  <a:pos x="7" y="153"/>
                </a:cxn>
                <a:cxn ang="0">
                  <a:pos x="3" y="154"/>
                </a:cxn>
                <a:cxn ang="0">
                  <a:pos x="1" y="150"/>
                </a:cxn>
                <a:cxn ang="0">
                  <a:pos x="56" y="0"/>
                </a:cxn>
                <a:cxn ang="0">
                  <a:pos x="79" y="10"/>
                </a:cxn>
              </a:cxnLst>
              <a:rect l="0" t="0" r="r" b="b"/>
              <a:pathLst>
                <a:path w="79" h="155">
                  <a:moveTo>
                    <a:pt x="79" y="10"/>
                  </a:moveTo>
                  <a:cubicBezTo>
                    <a:pt x="7" y="153"/>
                    <a:pt x="7" y="153"/>
                    <a:pt x="7" y="153"/>
                  </a:cubicBezTo>
                  <a:cubicBezTo>
                    <a:pt x="6" y="154"/>
                    <a:pt x="4" y="155"/>
                    <a:pt x="3" y="154"/>
                  </a:cubicBezTo>
                  <a:cubicBezTo>
                    <a:pt x="1" y="154"/>
                    <a:pt x="0" y="152"/>
                    <a:pt x="1" y="150"/>
                  </a:cubicBezTo>
                  <a:cubicBezTo>
                    <a:pt x="56" y="0"/>
                    <a:pt x="56" y="0"/>
                    <a:pt x="56" y="0"/>
                  </a:cubicBezTo>
                  <a:lnTo>
                    <a:pt x="79" y="10"/>
                  </a:lnTo>
                  <a:close/>
                </a:path>
              </a:pathLst>
            </a:custGeom>
            <a:gradFill flip="none" rotWithShape="1">
              <a:gsLst>
                <a:gs pos="0">
                  <a:schemeClr val="bg1">
                    <a:lumMod val="65000"/>
                  </a:schemeClr>
                </a:gs>
                <a:gs pos="50000">
                  <a:schemeClr val="bg1">
                    <a:lumMod val="75000"/>
                  </a:schemeClr>
                </a:gs>
                <a:gs pos="85000">
                  <a:schemeClr val="bg1">
                    <a:lumMod val="65000"/>
                  </a:schemeClr>
                </a:gs>
              </a:gsLst>
              <a:lin ang="0" scaled="1"/>
              <a:tileRect/>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9" name="Freeform: Shape 73"/>
            <p:cNvSpPr/>
            <p:nvPr/>
          </p:nvSpPr>
          <p:spPr bwMode="auto">
            <a:xfrm>
              <a:off x="7069138" y="1225551"/>
              <a:ext cx="473075" cy="608012"/>
            </a:xfrm>
            <a:custGeom>
              <a:avLst/>
              <a:gdLst/>
              <a:ahLst/>
              <a:cxnLst>
                <a:cxn ang="0">
                  <a:pos x="208" y="96"/>
                </a:cxn>
                <a:cxn ang="0">
                  <a:pos x="137" y="268"/>
                </a:cxn>
                <a:cxn ang="0">
                  <a:pos x="208" y="96"/>
                </a:cxn>
              </a:cxnLst>
              <a:rect l="0" t="0" r="r" b="b"/>
              <a:pathLst>
                <a:path w="208" h="268">
                  <a:moveTo>
                    <a:pt x="208" y="96"/>
                  </a:moveTo>
                  <a:cubicBezTo>
                    <a:pt x="206" y="0"/>
                    <a:pt x="0" y="56"/>
                    <a:pt x="137" y="268"/>
                  </a:cubicBezTo>
                  <a:lnTo>
                    <a:pt x="208" y="96"/>
                  </a:lnTo>
                  <a:close/>
                </a:path>
              </a:pathLst>
            </a:custGeom>
            <a:solidFill>
              <a:schemeClr val="accent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0" name="Freeform: Shape 74"/>
            <p:cNvSpPr/>
            <p:nvPr/>
          </p:nvSpPr>
          <p:spPr bwMode="auto">
            <a:xfrm>
              <a:off x="7024688" y="2139950"/>
              <a:ext cx="311150" cy="517525"/>
            </a:xfrm>
            <a:custGeom>
              <a:avLst/>
              <a:gdLst/>
              <a:ahLst/>
              <a:cxnLst>
                <a:cxn ang="0">
                  <a:pos x="85" y="166"/>
                </a:cxn>
                <a:cxn ang="0">
                  <a:pos x="62" y="199"/>
                </a:cxn>
                <a:cxn ang="0">
                  <a:pos x="48" y="212"/>
                </a:cxn>
                <a:cxn ang="0">
                  <a:pos x="1" y="192"/>
                </a:cxn>
                <a:cxn ang="0">
                  <a:pos x="0" y="172"/>
                </a:cxn>
                <a:cxn ang="0">
                  <a:pos x="9" y="133"/>
                </a:cxn>
                <a:cxn ang="0">
                  <a:pos x="74" y="0"/>
                </a:cxn>
                <a:cxn ang="0">
                  <a:pos x="137" y="27"/>
                </a:cxn>
                <a:cxn ang="0">
                  <a:pos x="85" y="166"/>
                </a:cxn>
              </a:cxnLst>
              <a:rect l="0" t="0" r="r" b="b"/>
              <a:pathLst>
                <a:path w="137" h="228">
                  <a:moveTo>
                    <a:pt x="85" y="166"/>
                  </a:moveTo>
                  <a:cubicBezTo>
                    <a:pt x="80" y="179"/>
                    <a:pt x="72" y="190"/>
                    <a:pt x="62" y="199"/>
                  </a:cubicBezTo>
                  <a:cubicBezTo>
                    <a:pt x="48" y="212"/>
                    <a:pt x="48" y="212"/>
                    <a:pt x="48" y="212"/>
                  </a:cubicBezTo>
                  <a:cubicBezTo>
                    <a:pt x="30" y="228"/>
                    <a:pt x="1" y="215"/>
                    <a:pt x="1" y="192"/>
                  </a:cubicBezTo>
                  <a:cubicBezTo>
                    <a:pt x="0" y="172"/>
                    <a:pt x="0" y="172"/>
                    <a:pt x="0" y="172"/>
                  </a:cubicBezTo>
                  <a:cubicBezTo>
                    <a:pt x="0" y="159"/>
                    <a:pt x="3" y="145"/>
                    <a:pt x="9" y="133"/>
                  </a:cubicBezTo>
                  <a:cubicBezTo>
                    <a:pt x="74" y="0"/>
                    <a:pt x="74" y="0"/>
                    <a:pt x="74" y="0"/>
                  </a:cubicBezTo>
                  <a:cubicBezTo>
                    <a:pt x="137" y="27"/>
                    <a:pt x="137" y="27"/>
                    <a:pt x="137" y="27"/>
                  </a:cubicBezTo>
                  <a:lnTo>
                    <a:pt x="85" y="166"/>
                  </a:lnTo>
                  <a:close/>
                </a:path>
              </a:pathLst>
            </a:custGeom>
            <a:gradFill>
              <a:gsLst>
                <a:gs pos="0">
                  <a:schemeClr val="bg1">
                    <a:lumMod val="50000"/>
                  </a:schemeClr>
                </a:gs>
                <a:gs pos="50000">
                  <a:schemeClr val="bg1">
                    <a:lumMod val="75000"/>
                  </a:schemeClr>
                </a:gs>
                <a:gs pos="85000">
                  <a:schemeClr val="bg1">
                    <a:lumMod val="50000"/>
                  </a:schemeClr>
                </a:gs>
              </a:gsLst>
              <a:lin ang="12000000" scaled="0"/>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1" name="Freeform: Shape 75"/>
            <p:cNvSpPr/>
            <p:nvPr/>
          </p:nvSpPr>
          <p:spPr bwMode="auto">
            <a:xfrm>
              <a:off x="7259638" y="1322388"/>
              <a:ext cx="282575" cy="511175"/>
            </a:xfrm>
            <a:custGeom>
              <a:avLst/>
              <a:gdLst/>
              <a:ahLst/>
              <a:cxnLst>
                <a:cxn ang="0">
                  <a:pos x="124" y="53"/>
                </a:cxn>
                <a:cxn ang="0">
                  <a:pos x="123" y="49"/>
                </a:cxn>
                <a:cxn ang="0">
                  <a:pos x="120" y="39"/>
                </a:cxn>
                <a:cxn ang="0">
                  <a:pos x="112" y="25"/>
                </a:cxn>
                <a:cxn ang="0">
                  <a:pos x="96" y="15"/>
                </a:cxn>
                <a:cxn ang="0">
                  <a:pos x="48" y="22"/>
                </a:cxn>
                <a:cxn ang="0">
                  <a:pos x="16" y="68"/>
                </a:cxn>
                <a:cxn ang="0">
                  <a:pos x="13" y="97"/>
                </a:cxn>
                <a:cxn ang="0">
                  <a:pos x="16" y="126"/>
                </a:cxn>
                <a:cxn ang="0">
                  <a:pos x="22" y="153"/>
                </a:cxn>
                <a:cxn ang="0">
                  <a:pos x="31" y="177"/>
                </a:cxn>
                <a:cxn ang="0">
                  <a:pos x="47" y="212"/>
                </a:cxn>
                <a:cxn ang="0">
                  <a:pos x="53" y="225"/>
                </a:cxn>
                <a:cxn ang="0">
                  <a:pos x="45" y="213"/>
                </a:cxn>
                <a:cxn ang="0">
                  <a:pos x="35" y="199"/>
                </a:cxn>
                <a:cxn ang="0">
                  <a:pos x="24" y="180"/>
                </a:cxn>
                <a:cxn ang="0">
                  <a:pos x="13" y="157"/>
                </a:cxn>
                <a:cxn ang="0">
                  <a:pos x="4" y="129"/>
                </a:cxn>
                <a:cxn ang="0">
                  <a:pos x="0" y="98"/>
                </a:cxn>
                <a:cxn ang="0">
                  <a:pos x="3" y="65"/>
                </a:cxn>
                <a:cxn ang="0">
                  <a:pos x="18" y="34"/>
                </a:cxn>
                <a:cxn ang="0">
                  <a:pos x="42" y="12"/>
                </a:cxn>
                <a:cxn ang="0">
                  <a:pos x="99" y="8"/>
                </a:cxn>
                <a:cxn ang="0">
                  <a:pos x="116" y="22"/>
                </a:cxn>
                <a:cxn ang="0">
                  <a:pos x="123" y="38"/>
                </a:cxn>
                <a:cxn ang="0">
                  <a:pos x="124" y="49"/>
                </a:cxn>
                <a:cxn ang="0">
                  <a:pos x="124" y="53"/>
                </a:cxn>
              </a:cxnLst>
              <a:rect l="0" t="0" r="r" b="b"/>
              <a:pathLst>
                <a:path w="124" h="225">
                  <a:moveTo>
                    <a:pt x="124" y="53"/>
                  </a:moveTo>
                  <a:cubicBezTo>
                    <a:pt x="124" y="53"/>
                    <a:pt x="123" y="52"/>
                    <a:pt x="123" y="49"/>
                  </a:cubicBezTo>
                  <a:cubicBezTo>
                    <a:pt x="123" y="47"/>
                    <a:pt x="122" y="43"/>
                    <a:pt x="120" y="39"/>
                  </a:cubicBezTo>
                  <a:cubicBezTo>
                    <a:pt x="119" y="35"/>
                    <a:pt x="116" y="30"/>
                    <a:pt x="112" y="25"/>
                  </a:cubicBezTo>
                  <a:cubicBezTo>
                    <a:pt x="108" y="21"/>
                    <a:pt x="102" y="17"/>
                    <a:pt x="96" y="15"/>
                  </a:cubicBezTo>
                  <a:cubicBezTo>
                    <a:pt x="82" y="10"/>
                    <a:pt x="63" y="13"/>
                    <a:pt x="48" y="22"/>
                  </a:cubicBezTo>
                  <a:cubicBezTo>
                    <a:pt x="33" y="32"/>
                    <a:pt x="21" y="49"/>
                    <a:pt x="16" y="68"/>
                  </a:cubicBezTo>
                  <a:cubicBezTo>
                    <a:pt x="14" y="77"/>
                    <a:pt x="13" y="88"/>
                    <a:pt x="13" y="97"/>
                  </a:cubicBezTo>
                  <a:cubicBezTo>
                    <a:pt x="13" y="107"/>
                    <a:pt x="14" y="117"/>
                    <a:pt x="16" y="126"/>
                  </a:cubicBezTo>
                  <a:cubicBezTo>
                    <a:pt x="17" y="136"/>
                    <a:pt x="20" y="145"/>
                    <a:pt x="22" y="153"/>
                  </a:cubicBezTo>
                  <a:cubicBezTo>
                    <a:pt x="25" y="162"/>
                    <a:pt x="28" y="170"/>
                    <a:pt x="31" y="177"/>
                  </a:cubicBezTo>
                  <a:cubicBezTo>
                    <a:pt x="37" y="192"/>
                    <a:pt x="42" y="204"/>
                    <a:pt x="47" y="212"/>
                  </a:cubicBezTo>
                  <a:cubicBezTo>
                    <a:pt x="51" y="220"/>
                    <a:pt x="53" y="225"/>
                    <a:pt x="53" y="225"/>
                  </a:cubicBezTo>
                  <a:cubicBezTo>
                    <a:pt x="53" y="225"/>
                    <a:pt x="50" y="221"/>
                    <a:pt x="45" y="213"/>
                  </a:cubicBezTo>
                  <a:cubicBezTo>
                    <a:pt x="42" y="209"/>
                    <a:pt x="39" y="205"/>
                    <a:pt x="35" y="199"/>
                  </a:cubicBezTo>
                  <a:cubicBezTo>
                    <a:pt x="32" y="194"/>
                    <a:pt x="28" y="188"/>
                    <a:pt x="24" y="180"/>
                  </a:cubicBezTo>
                  <a:cubicBezTo>
                    <a:pt x="20" y="173"/>
                    <a:pt x="17" y="165"/>
                    <a:pt x="13" y="157"/>
                  </a:cubicBezTo>
                  <a:cubicBezTo>
                    <a:pt x="10" y="148"/>
                    <a:pt x="6" y="139"/>
                    <a:pt x="4" y="129"/>
                  </a:cubicBezTo>
                  <a:cubicBezTo>
                    <a:pt x="2" y="119"/>
                    <a:pt x="0" y="108"/>
                    <a:pt x="0" y="98"/>
                  </a:cubicBezTo>
                  <a:cubicBezTo>
                    <a:pt x="0" y="87"/>
                    <a:pt x="0" y="75"/>
                    <a:pt x="3" y="65"/>
                  </a:cubicBezTo>
                  <a:cubicBezTo>
                    <a:pt x="6" y="54"/>
                    <a:pt x="11" y="43"/>
                    <a:pt x="18" y="34"/>
                  </a:cubicBezTo>
                  <a:cubicBezTo>
                    <a:pt x="24" y="25"/>
                    <a:pt x="33" y="18"/>
                    <a:pt x="42" y="12"/>
                  </a:cubicBezTo>
                  <a:cubicBezTo>
                    <a:pt x="61" y="1"/>
                    <a:pt x="83" y="0"/>
                    <a:pt x="99" y="8"/>
                  </a:cubicBezTo>
                  <a:cubicBezTo>
                    <a:pt x="106" y="11"/>
                    <a:pt x="112" y="17"/>
                    <a:pt x="116" y="22"/>
                  </a:cubicBezTo>
                  <a:cubicBezTo>
                    <a:pt x="120" y="28"/>
                    <a:pt x="122" y="34"/>
                    <a:pt x="123" y="38"/>
                  </a:cubicBezTo>
                  <a:cubicBezTo>
                    <a:pt x="124" y="43"/>
                    <a:pt x="124" y="47"/>
                    <a:pt x="124" y="49"/>
                  </a:cubicBezTo>
                  <a:cubicBezTo>
                    <a:pt x="124" y="52"/>
                    <a:pt x="124" y="53"/>
                    <a:pt x="124" y="53"/>
                  </a:cubicBezTo>
                  <a:close/>
                </a:path>
              </a:pathLst>
            </a:custGeom>
            <a:solidFill>
              <a:schemeClr val="accent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2" name="Freeform: Shape 76"/>
            <p:cNvSpPr/>
            <p:nvPr/>
          </p:nvSpPr>
          <p:spPr bwMode="auto">
            <a:xfrm>
              <a:off x="7185025" y="1416050"/>
              <a:ext cx="430213" cy="819150"/>
            </a:xfrm>
            <a:custGeom>
              <a:avLst/>
              <a:gdLst/>
              <a:ahLst/>
              <a:cxnLst>
                <a:cxn ang="0">
                  <a:pos x="187" y="15"/>
                </a:cxn>
                <a:cxn ang="0">
                  <a:pos x="187" y="15"/>
                </a:cxn>
                <a:cxn ang="0">
                  <a:pos x="178" y="3"/>
                </a:cxn>
                <a:cxn ang="0">
                  <a:pos x="162" y="4"/>
                </a:cxn>
                <a:cxn ang="0">
                  <a:pos x="3" y="319"/>
                </a:cxn>
                <a:cxn ang="0">
                  <a:pos x="28" y="349"/>
                </a:cxn>
                <a:cxn ang="0">
                  <a:pos x="66" y="346"/>
                </a:cxn>
                <a:cxn ang="0">
                  <a:pos x="187" y="15"/>
                </a:cxn>
              </a:cxnLst>
              <a:rect l="0" t="0" r="r" b="b"/>
              <a:pathLst>
                <a:path w="189" h="361">
                  <a:moveTo>
                    <a:pt x="187" y="15"/>
                  </a:moveTo>
                  <a:cubicBezTo>
                    <a:pt x="187" y="15"/>
                    <a:pt x="187" y="15"/>
                    <a:pt x="187" y="15"/>
                  </a:cubicBezTo>
                  <a:cubicBezTo>
                    <a:pt x="189" y="11"/>
                    <a:pt x="184" y="6"/>
                    <a:pt x="178" y="3"/>
                  </a:cubicBezTo>
                  <a:cubicBezTo>
                    <a:pt x="171" y="0"/>
                    <a:pt x="164" y="0"/>
                    <a:pt x="162" y="4"/>
                  </a:cubicBezTo>
                  <a:cubicBezTo>
                    <a:pt x="3" y="319"/>
                    <a:pt x="3" y="319"/>
                    <a:pt x="3" y="319"/>
                  </a:cubicBezTo>
                  <a:cubicBezTo>
                    <a:pt x="3" y="319"/>
                    <a:pt x="0" y="337"/>
                    <a:pt x="28" y="349"/>
                  </a:cubicBezTo>
                  <a:cubicBezTo>
                    <a:pt x="55" y="361"/>
                    <a:pt x="66" y="346"/>
                    <a:pt x="66" y="346"/>
                  </a:cubicBezTo>
                  <a:lnTo>
                    <a:pt x="187" y="15"/>
                  </a:lnTo>
                  <a:close/>
                </a:path>
              </a:pathLst>
            </a:custGeom>
            <a:gradFill>
              <a:gsLst>
                <a:gs pos="0">
                  <a:schemeClr val="tx1">
                    <a:lumMod val="65000"/>
                    <a:lumOff val="35000"/>
                  </a:schemeClr>
                </a:gs>
                <a:gs pos="50000">
                  <a:schemeClr val="bg1">
                    <a:lumMod val="75000"/>
                  </a:schemeClr>
                </a:gs>
                <a:gs pos="85000">
                  <a:schemeClr val="tx1">
                    <a:lumMod val="65000"/>
                    <a:lumOff val="35000"/>
                  </a:schemeClr>
                </a:gs>
              </a:gsLst>
              <a:lin ang="12000000" scaled="0"/>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3" name="Freeform: Shape 77"/>
            <p:cNvSpPr/>
            <p:nvPr/>
          </p:nvSpPr>
          <p:spPr bwMode="auto">
            <a:xfrm>
              <a:off x="7415213" y="1433513"/>
              <a:ext cx="396875" cy="457200"/>
            </a:xfrm>
            <a:custGeom>
              <a:avLst/>
              <a:gdLst/>
              <a:ahLst/>
              <a:cxnLst>
                <a:cxn ang="0">
                  <a:pos x="73" y="16"/>
                </a:cxn>
                <a:cxn ang="0">
                  <a:pos x="0" y="184"/>
                </a:cxn>
                <a:cxn ang="0">
                  <a:pos x="73" y="16"/>
                </a:cxn>
              </a:cxnLst>
              <a:rect l="0" t="0" r="r" b="b"/>
              <a:pathLst>
                <a:path w="175" h="201">
                  <a:moveTo>
                    <a:pt x="73" y="16"/>
                  </a:moveTo>
                  <a:cubicBezTo>
                    <a:pt x="175" y="0"/>
                    <a:pt x="115" y="201"/>
                    <a:pt x="0" y="184"/>
                  </a:cubicBezTo>
                  <a:lnTo>
                    <a:pt x="73" y="16"/>
                  </a:lnTo>
                  <a:close/>
                </a:path>
              </a:pathLst>
            </a:custGeom>
            <a:solidFill>
              <a:schemeClr val="accent4"/>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4" name="Freeform: Shape 78"/>
            <p:cNvSpPr/>
            <p:nvPr/>
          </p:nvSpPr>
          <p:spPr bwMode="auto">
            <a:xfrm>
              <a:off x="7415213" y="1465263"/>
              <a:ext cx="296863" cy="393700"/>
            </a:xfrm>
            <a:custGeom>
              <a:avLst/>
              <a:gdLst/>
              <a:ahLst/>
              <a:cxnLst>
                <a:cxn ang="0">
                  <a:pos x="73" y="2"/>
                </a:cxn>
                <a:cxn ang="0">
                  <a:pos x="76" y="1"/>
                </a:cxn>
                <a:cxn ang="0">
                  <a:pos x="85" y="0"/>
                </a:cxn>
                <a:cxn ang="0">
                  <a:pos x="99" y="1"/>
                </a:cxn>
                <a:cxn ang="0">
                  <a:pos x="116" y="10"/>
                </a:cxn>
                <a:cxn ang="0">
                  <a:pos x="128" y="30"/>
                </a:cxn>
                <a:cxn ang="0">
                  <a:pos x="131" y="54"/>
                </a:cxn>
                <a:cxn ang="0">
                  <a:pos x="117" y="106"/>
                </a:cxn>
                <a:cxn ang="0">
                  <a:pos x="102" y="128"/>
                </a:cxn>
                <a:cxn ang="0">
                  <a:pos x="84" y="147"/>
                </a:cxn>
                <a:cxn ang="0">
                  <a:pos x="64" y="161"/>
                </a:cxn>
                <a:cxn ang="0">
                  <a:pos x="44" y="170"/>
                </a:cxn>
                <a:cxn ang="0">
                  <a:pos x="26" y="173"/>
                </a:cxn>
                <a:cxn ang="0">
                  <a:pos x="12" y="172"/>
                </a:cxn>
                <a:cxn ang="0">
                  <a:pos x="3" y="171"/>
                </a:cxn>
                <a:cxn ang="0">
                  <a:pos x="0" y="170"/>
                </a:cxn>
                <a:cxn ang="0">
                  <a:pos x="12" y="170"/>
                </a:cxn>
                <a:cxn ang="0">
                  <a:pos x="25" y="168"/>
                </a:cxn>
                <a:cxn ang="0">
                  <a:pos x="41" y="162"/>
                </a:cxn>
                <a:cxn ang="0">
                  <a:pos x="59" y="153"/>
                </a:cxn>
                <a:cxn ang="0">
                  <a:pos x="76" y="139"/>
                </a:cxn>
                <a:cxn ang="0">
                  <a:pos x="105" y="99"/>
                </a:cxn>
                <a:cxn ang="0">
                  <a:pos x="119" y="54"/>
                </a:cxn>
                <a:cxn ang="0">
                  <a:pos x="118" y="32"/>
                </a:cxn>
                <a:cxn ang="0">
                  <a:pos x="111" y="15"/>
                </a:cxn>
                <a:cxn ang="0">
                  <a:pos x="98" y="6"/>
                </a:cxn>
                <a:cxn ang="0">
                  <a:pos x="85" y="3"/>
                </a:cxn>
                <a:cxn ang="0">
                  <a:pos x="77" y="2"/>
                </a:cxn>
                <a:cxn ang="0">
                  <a:pos x="73" y="2"/>
                </a:cxn>
              </a:cxnLst>
              <a:rect l="0" t="0" r="r" b="b"/>
              <a:pathLst>
                <a:path w="131" h="173">
                  <a:moveTo>
                    <a:pt x="73" y="2"/>
                  </a:moveTo>
                  <a:cubicBezTo>
                    <a:pt x="73" y="2"/>
                    <a:pt x="74" y="2"/>
                    <a:pt x="76" y="1"/>
                  </a:cubicBezTo>
                  <a:cubicBezTo>
                    <a:pt x="78" y="1"/>
                    <a:pt x="81" y="0"/>
                    <a:pt x="85" y="0"/>
                  </a:cubicBezTo>
                  <a:cubicBezTo>
                    <a:pt x="89" y="0"/>
                    <a:pt x="94" y="0"/>
                    <a:pt x="99" y="1"/>
                  </a:cubicBezTo>
                  <a:cubicBezTo>
                    <a:pt x="105" y="2"/>
                    <a:pt x="111" y="5"/>
                    <a:pt x="116" y="10"/>
                  </a:cubicBezTo>
                  <a:cubicBezTo>
                    <a:pt x="122" y="15"/>
                    <a:pt x="126" y="22"/>
                    <a:pt x="128" y="30"/>
                  </a:cubicBezTo>
                  <a:cubicBezTo>
                    <a:pt x="130" y="37"/>
                    <a:pt x="131" y="46"/>
                    <a:pt x="131" y="54"/>
                  </a:cubicBezTo>
                  <a:cubicBezTo>
                    <a:pt x="130" y="72"/>
                    <a:pt x="125" y="89"/>
                    <a:pt x="117" y="106"/>
                  </a:cubicBezTo>
                  <a:cubicBezTo>
                    <a:pt x="112" y="114"/>
                    <a:pt x="108" y="121"/>
                    <a:pt x="102" y="128"/>
                  </a:cubicBezTo>
                  <a:cubicBezTo>
                    <a:pt x="97" y="136"/>
                    <a:pt x="91" y="142"/>
                    <a:pt x="84" y="147"/>
                  </a:cubicBezTo>
                  <a:cubicBezTo>
                    <a:pt x="78" y="153"/>
                    <a:pt x="71" y="158"/>
                    <a:pt x="64" y="161"/>
                  </a:cubicBezTo>
                  <a:cubicBezTo>
                    <a:pt x="57" y="165"/>
                    <a:pt x="50" y="168"/>
                    <a:pt x="44" y="170"/>
                  </a:cubicBezTo>
                  <a:cubicBezTo>
                    <a:pt x="37" y="171"/>
                    <a:pt x="31" y="172"/>
                    <a:pt x="26" y="173"/>
                  </a:cubicBezTo>
                  <a:cubicBezTo>
                    <a:pt x="20" y="173"/>
                    <a:pt x="16" y="172"/>
                    <a:pt x="12" y="172"/>
                  </a:cubicBezTo>
                  <a:cubicBezTo>
                    <a:pt x="8" y="172"/>
                    <a:pt x="5" y="171"/>
                    <a:pt x="3" y="171"/>
                  </a:cubicBezTo>
                  <a:cubicBezTo>
                    <a:pt x="1" y="170"/>
                    <a:pt x="0" y="170"/>
                    <a:pt x="0" y="170"/>
                  </a:cubicBezTo>
                  <a:cubicBezTo>
                    <a:pt x="0" y="170"/>
                    <a:pt x="4" y="170"/>
                    <a:pt x="12" y="170"/>
                  </a:cubicBezTo>
                  <a:cubicBezTo>
                    <a:pt x="16" y="169"/>
                    <a:pt x="20" y="169"/>
                    <a:pt x="25" y="168"/>
                  </a:cubicBezTo>
                  <a:cubicBezTo>
                    <a:pt x="30" y="167"/>
                    <a:pt x="36" y="165"/>
                    <a:pt x="41" y="162"/>
                  </a:cubicBezTo>
                  <a:cubicBezTo>
                    <a:pt x="47" y="160"/>
                    <a:pt x="53" y="157"/>
                    <a:pt x="59" y="153"/>
                  </a:cubicBezTo>
                  <a:cubicBezTo>
                    <a:pt x="65" y="149"/>
                    <a:pt x="71" y="144"/>
                    <a:pt x="76" y="139"/>
                  </a:cubicBezTo>
                  <a:cubicBezTo>
                    <a:pt x="87" y="128"/>
                    <a:pt x="97" y="114"/>
                    <a:pt x="105" y="99"/>
                  </a:cubicBezTo>
                  <a:cubicBezTo>
                    <a:pt x="112" y="85"/>
                    <a:pt x="117" y="69"/>
                    <a:pt x="119" y="54"/>
                  </a:cubicBezTo>
                  <a:cubicBezTo>
                    <a:pt x="119" y="46"/>
                    <a:pt x="120" y="39"/>
                    <a:pt x="118" y="32"/>
                  </a:cubicBezTo>
                  <a:cubicBezTo>
                    <a:pt x="117" y="25"/>
                    <a:pt x="114" y="20"/>
                    <a:pt x="111" y="15"/>
                  </a:cubicBezTo>
                  <a:cubicBezTo>
                    <a:pt x="107" y="11"/>
                    <a:pt x="102" y="8"/>
                    <a:pt x="98" y="6"/>
                  </a:cubicBezTo>
                  <a:cubicBezTo>
                    <a:pt x="93" y="4"/>
                    <a:pt x="89" y="3"/>
                    <a:pt x="85" y="3"/>
                  </a:cubicBezTo>
                  <a:cubicBezTo>
                    <a:pt x="82" y="2"/>
                    <a:pt x="79" y="2"/>
                    <a:pt x="77" y="2"/>
                  </a:cubicBezTo>
                  <a:cubicBezTo>
                    <a:pt x="74" y="2"/>
                    <a:pt x="73" y="2"/>
                    <a:pt x="73" y="2"/>
                  </a:cubicBezTo>
                  <a:close/>
                </a:path>
              </a:pathLst>
            </a:custGeom>
            <a:solidFill>
              <a:schemeClr val="accent4">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5" name="Freeform: Shape 79"/>
            <p:cNvSpPr/>
            <p:nvPr/>
          </p:nvSpPr>
          <p:spPr bwMode="auto">
            <a:xfrm>
              <a:off x="7191375" y="2139950"/>
              <a:ext cx="144463" cy="82550"/>
            </a:xfrm>
            <a:custGeom>
              <a:avLst/>
              <a:gdLst/>
              <a:ahLst/>
              <a:cxnLst>
                <a:cxn ang="0">
                  <a:pos x="0" y="0"/>
                </a:cxn>
                <a:cxn ang="0">
                  <a:pos x="4" y="12"/>
                </a:cxn>
                <a:cxn ang="0">
                  <a:pos x="8" y="16"/>
                </a:cxn>
                <a:cxn ang="0">
                  <a:pos x="13" y="21"/>
                </a:cxn>
                <a:cxn ang="0">
                  <a:pos x="19" y="25"/>
                </a:cxn>
                <a:cxn ang="0">
                  <a:pos x="25" y="28"/>
                </a:cxn>
                <a:cxn ang="0">
                  <a:pos x="32" y="31"/>
                </a:cxn>
                <a:cxn ang="0">
                  <a:pos x="39" y="33"/>
                </a:cxn>
                <a:cxn ang="0">
                  <a:pos x="46" y="33"/>
                </a:cxn>
                <a:cxn ang="0">
                  <a:pos x="52" y="32"/>
                </a:cxn>
                <a:cxn ang="0">
                  <a:pos x="63" y="27"/>
                </a:cxn>
                <a:cxn ang="0">
                  <a:pos x="61" y="30"/>
                </a:cxn>
                <a:cxn ang="0">
                  <a:pos x="53" y="34"/>
                </a:cxn>
                <a:cxn ang="0">
                  <a:pos x="46" y="36"/>
                </a:cxn>
                <a:cxn ang="0">
                  <a:pos x="39" y="35"/>
                </a:cxn>
                <a:cxn ang="0">
                  <a:pos x="31" y="34"/>
                </a:cxn>
                <a:cxn ang="0">
                  <a:pos x="24" y="31"/>
                </a:cxn>
                <a:cxn ang="0">
                  <a:pos x="17" y="28"/>
                </a:cxn>
                <a:cxn ang="0">
                  <a:pos x="11" y="23"/>
                </a:cxn>
                <a:cxn ang="0">
                  <a:pos x="6" y="18"/>
                </a:cxn>
                <a:cxn ang="0">
                  <a:pos x="2" y="13"/>
                </a:cxn>
                <a:cxn ang="0">
                  <a:pos x="0" y="3"/>
                </a:cxn>
                <a:cxn ang="0">
                  <a:pos x="0" y="0"/>
                </a:cxn>
              </a:cxnLst>
              <a:rect l="0" t="0" r="r" b="b"/>
              <a:pathLst>
                <a:path w="63" h="36">
                  <a:moveTo>
                    <a:pt x="0" y="0"/>
                  </a:moveTo>
                  <a:cubicBezTo>
                    <a:pt x="0" y="0"/>
                    <a:pt x="0" y="5"/>
                    <a:pt x="4" y="12"/>
                  </a:cubicBezTo>
                  <a:cubicBezTo>
                    <a:pt x="5" y="13"/>
                    <a:pt x="6" y="15"/>
                    <a:pt x="8" y="16"/>
                  </a:cubicBezTo>
                  <a:cubicBezTo>
                    <a:pt x="9" y="18"/>
                    <a:pt x="11" y="20"/>
                    <a:pt x="13" y="21"/>
                  </a:cubicBezTo>
                  <a:cubicBezTo>
                    <a:pt x="14" y="22"/>
                    <a:pt x="16" y="24"/>
                    <a:pt x="19" y="25"/>
                  </a:cubicBezTo>
                  <a:cubicBezTo>
                    <a:pt x="21" y="26"/>
                    <a:pt x="23" y="27"/>
                    <a:pt x="25" y="28"/>
                  </a:cubicBezTo>
                  <a:cubicBezTo>
                    <a:pt x="28" y="29"/>
                    <a:pt x="30" y="30"/>
                    <a:pt x="32" y="31"/>
                  </a:cubicBezTo>
                  <a:cubicBezTo>
                    <a:pt x="35" y="32"/>
                    <a:pt x="37" y="32"/>
                    <a:pt x="39" y="33"/>
                  </a:cubicBezTo>
                  <a:cubicBezTo>
                    <a:pt x="42" y="33"/>
                    <a:pt x="44" y="33"/>
                    <a:pt x="46" y="33"/>
                  </a:cubicBezTo>
                  <a:cubicBezTo>
                    <a:pt x="48" y="33"/>
                    <a:pt x="50" y="33"/>
                    <a:pt x="52" y="32"/>
                  </a:cubicBezTo>
                  <a:cubicBezTo>
                    <a:pt x="60" y="31"/>
                    <a:pt x="63" y="27"/>
                    <a:pt x="63" y="27"/>
                  </a:cubicBezTo>
                  <a:cubicBezTo>
                    <a:pt x="63" y="27"/>
                    <a:pt x="63" y="28"/>
                    <a:pt x="61" y="30"/>
                  </a:cubicBezTo>
                  <a:cubicBezTo>
                    <a:pt x="59" y="31"/>
                    <a:pt x="56" y="33"/>
                    <a:pt x="53" y="34"/>
                  </a:cubicBezTo>
                  <a:cubicBezTo>
                    <a:pt x="51" y="35"/>
                    <a:pt x="49" y="36"/>
                    <a:pt x="46" y="36"/>
                  </a:cubicBezTo>
                  <a:cubicBezTo>
                    <a:pt x="44" y="36"/>
                    <a:pt x="41" y="36"/>
                    <a:pt x="39" y="35"/>
                  </a:cubicBezTo>
                  <a:cubicBezTo>
                    <a:pt x="36" y="35"/>
                    <a:pt x="34" y="35"/>
                    <a:pt x="31" y="34"/>
                  </a:cubicBezTo>
                  <a:cubicBezTo>
                    <a:pt x="29" y="33"/>
                    <a:pt x="26" y="32"/>
                    <a:pt x="24" y="31"/>
                  </a:cubicBezTo>
                  <a:cubicBezTo>
                    <a:pt x="22" y="30"/>
                    <a:pt x="19" y="29"/>
                    <a:pt x="17" y="28"/>
                  </a:cubicBezTo>
                  <a:cubicBezTo>
                    <a:pt x="15" y="27"/>
                    <a:pt x="13" y="25"/>
                    <a:pt x="11" y="23"/>
                  </a:cubicBezTo>
                  <a:cubicBezTo>
                    <a:pt x="9" y="22"/>
                    <a:pt x="7" y="20"/>
                    <a:pt x="6" y="18"/>
                  </a:cubicBezTo>
                  <a:cubicBezTo>
                    <a:pt x="4" y="16"/>
                    <a:pt x="3" y="14"/>
                    <a:pt x="2" y="13"/>
                  </a:cubicBezTo>
                  <a:cubicBezTo>
                    <a:pt x="0" y="9"/>
                    <a:pt x="0" y="6"/>
                    <a:pt x="0" y="3"/>
                  </a:cubicBezTo>
                  <a:cubicBezTo>
                    <a:pt x="0" y="1"/>
                    <a:pt x="0" y="0"/>
                    <a:pt x="0" y="0"/>
                  </a:cubicBezTo>
                  <a:close/>
                </a:path>
              </a:pathLst>
            </a:custGeom>
            <a:solidFill>
              <a:schemeClr val="tx1">
                <a:lumMod val="75000"/>
                <a:lumOff val="2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 name="组合 1"/>
          <p:cNvGrpSpPr/>
          <p:nvPr/>
        </p:nvGrpSpPr>
        <p:grpSpPr>
          <a:xfrm>
            <a:off x="4314578" y="1329061"/>
            <a:ext cx="2652457" cy="4596462"/>
            <a:chOff x="4314578" y="1329061"/>
            <a:chExt cx="2652457" cy="4596462"/>
          </a:xfrm>
        </p:grpSpPr>
        <p:grpSp>
          <p:nvGrpSpPr>
            <p:cNvPr id="6" name="Group 9"/>
            <p:cNvGrpSpPr/>
            <p:nvPr/>
          </p:nvGrpSpPr>
          <p:grpSpPr>
            <a:xfrm>
              <a:off x="6315584" y="1329061"/>
              <a:ext cx="651451" cy="651451"/>
              <a:chOff x="5667883" y="1334848"/>
              <a:chExt cx="651451" cy="651451"/>
            </a:xfrm>
          </p:grpSpPr>
          <p:sp>
            <p:nvSpPr>
              <p:cNvPr id="32" name="Oval 100"/>
              <p:cNvSpPr/>
              <p:nvPr/>
            </p:nvSpPr>
            <p:spPr>
              <a:xfrm>
                <a:off x="5667883" y="1334848"/>
                <a:ext cx="651451" cy="651451"/>
              </a:xfrm>
              <a:prstGeom prst="ellipse">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3" name="Freeform: Shape 101"/>
              <p:cNvSpPr/>
              <p:nvPr/>
            </p:nvSpPr>
            <p:spPr bwMode="auto">
              <a:xfrm rot="16200000">
                <a:off x="5837564" y="1539331"/>
                <a:ext cx="312088" cy="242485"/>
              </a:xfrm>
              <a:custGeom>
                <a:avLst/>
                <a:gdLst/>
                <a:ahLst/>
                <a:cxnLst>
                  <a:cxn ang="0">
                    <a:pos x="45" y="7"/>
                  </a:cxn>
                  <a:cxn ang="0">
                    <a:pos x="43" y="9"/>
                  </a:cxn>
                  <a:cxn ang="0">
                    <a:pos x="2" y="9"/>
                  </a:cxn>
                  <a:cxn ang="0">
                    <a:pos x="0" y="7"/>
                  </a:cxn>
                  <a:cxn ang="0">
                    <a:pos x="0" y="2"/>
                  </a:cxn>
                  <a:cxn ang="0">
                    <a:pos x="2" y="0"/>
                  </a:cxn>
                  <a:cxn ang="0">
                    <a:pos x="43" y="0"/>
                  </a:cxn>
                  <a:cxn ang="0">
                    <a:pos x="45" y="2"/>
                  </a:cxn>
                  <a:cxn ang="0">
                    <a:pos x="45" y="7"/>
                  </a:cxn>
                  <a:cxn ang="0">
                    <a:pos x="59" y="20"/>
                  </a:cxn>
                  <a:cxn ang="0">
                    <a:pos x="57" y="23"/>
                  </a:cxn>
                  <a:cxn ang="0">
                    <a:pos x="2" y="23"/>
                  </a:cxn>
                  <a:cxn ang="0">
                    <a:pos x="0" y="20"/>
                  </a:cxn>
                  <a:cxn ang="0">
                    <a:pos x="0" y="16"/>
                  </a:cxn>
                  <a:cxn ang="0">
                    <a:pos x="2" y="13"/>
                  </a:cxn>
                  <a:cxn ang="0">
                    <a:pos x="57" y="13"/>
                  </a:cxn>
                  <a:cxn ang="0">
                    <a:pos x="59" y="16"/>
                  </a:cxn>
                  <a:cxn ang="0">
                    <a:pos x="59" y="20"/>
                  </a:cxn>
                  <a:cxn ang="0">
                    <a:pos x="50" y="34"/>
                  </a:cxn>
                  <a:cxn ang="0">
                    <a:pos x="48" y="36"/>
                  </a:cxn>
                  <a:cxn ang="0">
                    <a:pos x="2" y="36"/>
                  </a:cxn>
                  <a:cxn ang="0">
                    <a:pos x="0" y="34"/>
                  </a:cxn>
                  <a:cxn ang="0">
                    <a:pos x="0" y="29"/>
                  </a:cxn>
                  <a:cxn ang="0">
                    <a:pos x="2" y="27"/>
                  </a:cxn>
                  <a:cxn ang="0">
                    <a:pos x="48" y="27"/>
                  </a:cxn>
                  <a:cxn ang="0">
                    <a:pos x="50" y="29"/>
                  </a:cxn>
                  <a:cxn ang="0">
                    <a:pos x="50" y="34"/>
                  </a:cxn>
                  <a:cxn ang="0">
                    <a:pos x="64" y="48"/>
                  </a:cxn>
                  <a:cxn ang="0">
                    <a:pos x="61" y="50"/>
                  </a:cxn>
                  <a:cxn ang="0">
                    <a:pos x="2" y="50"/>
                  </a:cxn>
                  <a:cxn ang="0">
                    <a:pos x="0" y="48"/>
                  </a:cxn>
                  <a:cxn ang="0">
                    <a:pos x="0" y="43"/>
                  </a:cxn>
                  <a:cxn ang="0">
                    <a:pos x="2" y="41"/>
                  </a:cxn>
                  <a:cxn ang="0">
                    <a:pos x="61" y="41"/>
                  </a:cxn>
                  <a:cxn ang="0">
                    <a:pos x="64" y="43"/>
                  </a:cxn>
                  <a:cxn ang="0">
                    <a:pos x="64" y="48"/>
                  </a:cxn>
                </a:cxnLst>
                <a:rect l="0" t="0" r="r" b="b"/>
                <a:pathLst>
                  <a:path w="64" h="50">
                    <a:moveTo>
                      <a:pt x="45" y="7"/>
                    </a:moveTo>
                    <a:cubicBezTo>
                      <a:pt x="45" y="8"/>
                      <a:pt x="44" y="9"/>
                      <a:pt x="43" y="9"/>
                    </a:cubicBezTo>
                    <a:cubicBezTo>
                      <a:pt x="2" y="9"/>
                      <a:pt x="2" y="9"/>
                      <a:pt x="2" y="9"/>
                    </a:cubicBezTo>
                    <a:cubicBezTo>
                      <a:pt x="1" y="9"/>
                      <a:pt x="0" y="8"/>
                      <a:pt x="0" y="7"/>
                    </a:cubicBezTo>
                    <a:cubicBezTo>
                      <a:pt x="0" y="2"/>
                      <a:pt x="0" y="2"/>
                      <a:pt x="0" y="2"/>
                    </a:cubicBezTo>
                    <a:cubicBezTo>
                      <a:pt x="0" y="1"/>
                      <a:pt x="1" y="0"/>
                      <a:pt x="2" y="0"/>
                    </a:cubicBezTo>
                    <a:cubicBezTo>
                      <a:pt x="43" y="0"/>
                      <a:pt x="43" y="0"/>
                      <a:pt x="43" y="0"/>
                    </a:cubicBezTo>
                    <a:cubicBezTo>
                      <a:pt x="44" y="0"/>
                      <a:pt x="45" y="1"/>
                      <a:pt x="45" y="2"/>
                    </a:cubicBezTo>
                    <a:lnTo>
                      <a:pt x="45" y="7"/>
                    </a:lnTo>
                    <a:close/>
                    <a:moveTo>
                      <a:pt x="59" y="20"/>
                    </a:moveTo>
                    <a:cubicBezTo>
                      <a:pt x="59" y="22"/>
                      <a:pt x="58" y="23"/>
                      <a:pt x="57" y="23"/>
                    </a:cubicBezTo>
                    <a:cubicBezTo>
                      <a:pt x="2" y="23"/>
                      <a:pt x="2" y="23"/>
                      <a:pt x="2" y="23"/>
                    </a:cubicBezTo>
                    <a:cubicBezTo>
                      <a:pt x="1" y="23"/>
                      <a:pt x="0" y="22"/>
                      <a:pt x="0" y="20"/>
                    </a:cubicBezTo>
                    <a:cubicBezTo>
                      <a:pt x="0" y="16"/>
                      <a:pt x="0" y="16"/>
                      <a:pt x="0" y="16"/>
                    </a:cubicBezTo>
                    <a:cubicBezTo>
                      <a:pt x="0" y="14"/>
                      <a:pt x="1" y="13"/>
                      <a:pt x="2" y="13"/>
                    </a:cubicBezTo>
                    <a:cubicBezTo>
                      <a:pt x="57" y="13"/>
                      <a:pt x="57" y="13"/>
                      <a:pt x="57" y="13"/>
                    </a:cubicBezTo>
                    <a:cubicBezTo>
                      <a:pt x="58" y="13"/>
                      <a:pt x="59" y="14"/>
                      <a:pt x="59" y="16"/>
                    </a:cubicBezTo>
                    <a:lnTo>
                      <a:pt x="59" y="20"/>
                    </a:lnTo>
                    <a:close/>
                    <a:moveTo>
                      <a:pt x="50" y="34"/>
                    </a:moveTo>
                    <a:cubicBezTo>
                      <a:pt x="50" y="35"/>
                      <a:pt x="49" y="36"/>
                      <a:pt x="48" y="36"/>
                    </a:cubicBezTo>
                    <a:cubicBezTo>
                      <a:pt x="2" y="36"/>
                      <a:pt x="2" y="36"/>
                      <a:pt x="2" y="36"/>
                    </a:cubicBezTo>
                    <a:cubicBezTo>
                      <a:pt x="1" y="36"/>
                      <a:pt x="0" y="35"/>
                      <a:pt x="0" y="34"/>
                    </a:cubicBezTo>
                    <a:cubicBezTo>
                      <a:pt x="0" y="29"/>
                      <a:pt x="0" y="29"/>
                      <a:pt x="0" y="29"/>
                    </a:cubicBezTo>
                    <a:cubicBezTo>
                      <a:pt x="0" y="28"/>
                      <a:pt x="1" y="27"/>
                      <a:pt x="2" y="27"/>
                    </a:cubicBezTo>
                    <a:cubicBezTo>
                      <a:pt x="48" y="27"/>
                      <a:pt x="48" y="27"/>
                      <a:pt x="48" y="27"/>
                    </a:cubicBezTo>
                    <a:cubicBezTo>
                      <a:pt x="49" y="27"/>
                      <a:pt x="50" y="28"/>
                      <a:pt x="50" y="29"/>
                    </a:cubicBezTo>
                    <a:lnTo>
                      <a:pt x="50" y="34"/>
                    </a:lnTo>
                    <a:close/>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7" name="Group 8"/>
            <p:cNvGrpSpPr/>
            <p:nvPr/>
          </p:nvGrpSpPr>
          <p:grpSpPr>
            <a:xfrm>
              <a:off x="6315584" y="2642805"/>
              <a:ext cx="651451" cy="651451"/>
              <a:chOff x="5667883" y="2644919"/>
              <a:chExt cx="651451" cy="651451"/>
            </a:xfrm>
          </p:grpSpPr>
          <p:sp>
            <p:nvSpPr>
              <p:cNvPr id="30" name="Oval 103"/>
              <p:cNvSpPr/>
              <p:nvPr/>
            </p:nvSpPr>
            <p:spPr>
              <a:xfrm>
                <a:off x="5667883" y="2644919"/>
                <a:ext cx="651451" cy="651451"/>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1" name="Freeform: Shape 104"/>
              <p:cNvSpPr>
                <a:spLocks noChangeAspect="1"/>
              </p:cNvSpPr>
              <p:nvPr/>
            </p:nvSpPr>
            <p:spPr bwMode="auto">
              <a:xfrm>
                <a:off x="5814696" y="2790300"/>
                <a:ext cx="357825" cy="36068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8" name="Group 7"/>
            <p:cNvGrpSpPr/>
            <p:nvPr/>
          </p:nvGrpSpPr>
          <p:grpSpPr>
            <a:xfrm>
              <a:off x="6315584" y="3966840"/>
              <a:ext cx="651451" cy="651451"/>
              <a:chOff x="5667883" y="3966839"/>
              <a:chExt cx="651451" cy="651451"/>
            </a:xfrm>
          </p:grpSpPr>
          <p:sp>
            <p:nvSpPr>
              <p:cNvPr id="28" name="Oval 106"/>
              <p:cNvSpPr/>
              <p:nvPr/>
            </p:nvSpPr>
            <p:spPr>
              <a:xfrm>
                <a:off x="5667883" y="3966839"/>
                <a:ext cx="651451" cy="651451"/>
              </a:xfrm>
              <a:prstGeom prst="ellipse">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9" name="Freeform: Shape 107"/>
              <p:cNvSpPr/>
              <p:nvPr/>
            </p:nvSpPr>
            <p:spPr bwMode="auto">
              <a:xfrm>
                <a:off x="5808601" y="4149065"/>
                <a:ext cx="370015" cy="28700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9" name="Group 5"/>
            <p:cNvGrpSpPr/>
            <p:nvPr/>
          </p:nvGrpSpPr>
          <p:grpSpPr>
            <a:xfrm>
              <a:off x="6315584" y="5274072"/>
              <a:ext cx="651451" cy="651451"/>
              <a:chOff x="5667883" y="5274071"/>
              <a:chExt cx="651451" cy="651451"/>
            </a:xfrm>
          </p:grpSpPr>
          <p:sp>
            <p:nvSpPr>
              <p:cNvPr id="26" name="Oval 109"/>
              <p:cNvSpPr/>
              <p:nvPr/>
            </p:nvSpPr>
            <p:spPr>
              <a:xfrm>
                <a:off x="5667883" y="5274071"/>
                <a:ext cx="651451" cy="651451"/>
              </a:xfrm>
              <a:prstGeom prst="ellipse">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27" name="Freeform: Shape 110"/>
              <p:cNvSpPr/>
              <p:nvPr/>
            </p:nvSpPr>
            <p:spPr bwMode="auto">
              <a:xfrm>
                <a:off x="5802795" y="5407686"/>
                <a:ext cx="381628" cy="38422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cxnSp>
          <p:nvCxnSpPr>
            <p:cNvPr id="14" name="Connector: Elbow 4"/>
            <p:cNvCxnSpPr>
              <a:stCxn id="32" idx="2"/>
              <a:endCxn id="47" idx="7"/>
            </p:cNvCxnSpPr>
            <p:nvPr/>
          </p:nvCxnSpPr>
          <p:spPr>
            <a:xfrm rot="10800000" flipV="1">
              <a:off x="4314578" y="1654786"/>
              <a:ext cx="2001007" cy="792063"/>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Connector: Elbow 87"/>
            <p:cNvCxnSpPr>
              <a:stCxn id="26" idx="2"/>
              <a:endCxn id="47" idx="5"/>
            </p:cNvCxnSpPr>
            <p:nvPr/>
          </p:nvCxnSpPr>
          <p:spPr>
            <a:xfrm rot="10800000">
              <a:off x="4314578" y="4813142"/>
              <a:ext cx="2001007" cy="786657"/>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nector: Elbow 12"/>
            <p:cNvCxnSpPr>
              <a:stCxn id="47" idx="6"/>
              <a:endCxn id="30" idx="2"/>
            </p:cNvCxnSpPr>
            <p:nvPr/>
          </p:nvCxnSpPr>
          <p:spPr>
            <a:xfrm flipV="1">
              <a:off x="4804936" y="2968531"/>
              <a:ext cx="1510648" cy="661465"/>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Connector: Elbow 88"/>
            <p:cNvCxnSpPr/>
            <p:nvPr/>
          </p:nvCxnSpPr>
          <p:spPr>
            <a:xfrm>
              <a:off x="4804936" y="3623646"/>
              <a:ext cx="1510648" cy="662570"/>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7075604" y="1235008"/>
            <a:ext cx="4023270" cy="1220554"/>
            <a:chOff x="7692478" y="1678126"/>
            <a:chExt cx="4023270" cy="1220554"/>
          </a:xfrm>
        </p:grpSpPr>
        <p:sp>
          <p:nvSpPr>
            <p:cNvPr id="53" name="矩形 52"/>
            <p:cNvSpPr/>
            <p:nvPr/>
          </p:nvSpPr>
          <p:spPr>
            <a:xfrm>
              <a:off x="7692478" y="2030750"/>
              <a:ext cx="402327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4" name="矩形 53"/>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5" name="组合 54"/>
          <p:cNvGrpSpPr/>
          <p:nvPr/>
        </p:nvGrpSpPr>
        <p:grpSpPr>
          <a:xfrm>
            <a:off x="7075604" y="2542745"/>
            <a:ext cx="4023270" cy="1220554"/>
            <a:chOff x="7692478" y="1678126"/>
            <a:chExt cx="4023270" cy="1220554"/>
          </a:xfrm>
        </p:grpSpPr>
        <p:sp>
          <p:nvSpPr>
            <p:cNvPr id="56" name="矩形 55"/>
            <p:cNvSpPr/>
            <p:nvPr/>
          </p:nvSpPr>
          <p:spPr>
            <a:xfrm>
              <a:off x="7692478" y="2030750"/>
              <a:ext cx="402327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7" name="矩形 56"/>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8" name="组合 57"/>
          <p:cNvGrpSpPr/>
          <p:nvPr/>
        </p:nvGrpSpPr>
        <p:grpSpPr>
          <a:xfrm>
            <a:off x="7075604" y="3872789"/>
            <a:ext cx="4023270" cy="1220554"/>
            <a:chOff x="7692478" y="1678126"/>
            <a:chExt cx="4023270" cy="1220554"/>
          </a:xfrm>
        </p:grpSpPr>
        <p:sp>
          <p:nvSpPr>
            <p:cNvPr id="59" name="矩形 58"/>
            <p:cNvSpPr/>
            <p:nvPr/>
          </p:nvSpPr>
          <p:spPr>
            <a:xfrm>
              <a:off x="7692478" y="2030750"/>
              <a:ext cx="402327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60" name="矩形 59"/>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61" name="组合 60"/>
          <p:cNvGrpSpPr/>
          <p:nvPr/>
        </p:nvGrpSpPr>
        <p:grpSpPr>
          <a:xfrm>
            <a:off x="7075604" y="5180020"/>
            <a:ext cx="4023270" cy="1220554"/>
            <a:chOff x="7692478" y="1678126"/>
            <a:chExt cx="4023270" cy="1220554"/>
          </a:xfrm>
        </p:grpSpPr>
        <p:sp>
          <p:nvSpPr>
            <p:cNvPr id="62" name="矩形 61"/>
            <p:cNvSpPr/>
            <p:nvPr/>
          </p:nvSpPr>
          <p:spPr>
            <a:xfrm>
              <a:off x="7692478" y="2030750"/>
              <a:ext cx="402327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63" name="矩形 62"/>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64" name="矩形 63"/>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66" name="组合 65"/>
          <p:cNvGrpSpPr/>
          <p:nvPr/>
        </p:nvGrpSpPr>
        <p:grpSpPr>
          <a:xfrm>
            <a:off x="464412" y="266700"/>
            <a:ext cx="428642" cy="428642"/>
            <a:chOff x="403991" y="266700"/>
            <a:chExt cx="428642" cy="428642"/>
          </a:xfrm>
        </p:grpSpPr>
        <p:sp>
          <p:nvSpPr>
            <p:cNvPr id="67" name="矩形 66"/>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箭头: V 形 67"/>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flipH="1">
            <a:off x="11298947" y="266700"/>
            <a:ext cx="428642" cy="428642"/>
            <a:chOff x="403991" y="266700"/>
            <a:chExt cx="428642" cy="428642"/>
          </a:xfrm>
        </p:grpSpPr>
        <p:sp>
          <p:nvSpPr>
            <p:cNvPr id="70" name="矩形 69"/>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箭头: V 形 70"/>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043772" y="2558312"/>
            <a:ext cx="4087375" cy="3648439"/>
            <a:chOff x="4052312" y="2372849"/>
            <a:chExt cx="4087375" cy="3648439"/>
          </a:xfrm>
        </p:grpSpPr>
        <p:sp>
          <p:nvSpPr>
            <p:cNvPr id="14" name="Freeform: Shape 65"/>
            <p:cNvSpPr/>
            <p:nvPr/>
          </p:nvSpPr>
          <p:spPr bwMode="auto">
            <a:xfrm>
              <a:off x="5506048" y="3858802"/>
              <a:ext cx="2633639" cy="2162486"/>
            </a:xfrm>
            <a:custGeom>
              <a:avLst/>
              <a:gdLst/>
              <a:ahLst/>
              <a:cxnLst>
                <a:cxn ang="0">
                  <a:pos x="392" y="0"/>
                </a:cxn>
                <a:cxn ang="0">
                  <a:pos x="514" y="321"/>
                </a:cxn>
                <a:cxn ang="0">
                  <a:pos x="0" y="425"/>
                </a:cxn>
                <a:cxn ang="0">
                  <a:pos x="328" y="275"/>
                </a:cxn>
                <a:cxn ang="0">
                  <a:pos x="392" y="0"/>
                </a:cxn>
              </a:cxnLst>
              <a:rect l="0" t="0" r="r" b="b"/>
              <a:pathLst>
                <a:path w="617" h="507">
                  <a:moveTo>
                    <a:pt x="392" y="0"/>
                  </a:moveTo>
                  <a:cubicBezTo>
                    <a:pt x="392" y="0"/>
                    <a:pt x="617" y="168"/>
                    <a:pt x="514" y="321"/>
                  </a:cubicBezTo>
                  <a:cubicBezTo>
                    <a:pt x="388" y="507"/>
                    <a:pt x="0" y="425"/>
                    <a:pt x="0" y="425"/>
                  </a:cubicBezTo>
                  <a:cubicBezTo>
                    <a:pt x="0" y="425"/>
                    <a:pt x="203" y="411"/>
                    <a:pt x="328" y="275"/>
                  </a:cubicBezTo>
                  <a:cubicBezTo>
                    <a:pt x="414" y="180"/>
                    <a:pt x="392" y="0"/>
                    <a:pt x="392" y="0"/>
                  </a:cubicBezTo>
                  <a:close/>
                </a:path>
              </a:pathLst>
            </a:custGeom>
            <a:solidFill>
              <a:schemeClr val="accent3"/>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 name="Freeform: Shape 66"/>
            <p:cNvSpPr/>
            <p:nvPr/>
          </p:nvSpPr>
          <p:spPr bwMode="auto">
            <a:xfrm>
              <a:off x="4052312" y="3097703"/>
              <a:ext cx="1864489" cy="2822909"/>
            </a:xfrm>
            <a:custGeom>
              <a:avLst/>
              <a:gdLst/>
              <a:ahLst/>
              <a:cxnLst>
                <a:cxn ang="0">
                  <a:pos x="437" y="552"/>
                </a:cxn>
                <a:cxn ang="0">
                  <a:pos x="99" y="497"/>
                </a:cxn>
                <a:cxn ang="0">
                  <a:pos x="265" y="0"/>
                </a:cxn>
                <a:cxn ang="0">
                  <a:pos x="232" y="359"/>
                </a:cxn>
                <a:cxn ang="0">
                  <a:pos x="437" y="552"/>
                </a:cxn>
              </a:cxnLst>
              <a:rect l="0" t="0" r="r" b="b"/>
              <a:pathLst>
                <a:path w="437" h="662">
                  <a:moveTo>
                    <a:pt x="437" y="552"/>
                  </a:moveTo>
                  <a:cubicBezTo>
                    <a:pt x="437" y="552"/>
                    <a:pt x="179" y="662"/>
                    <a:pt x="99" y="497"/>
                  </a:cubicBezTo>
                  <a:cubicBezTo>
                    <a:pt x="0" y="294"/>
                    <a:pt x="265" y="0"/>
                    <a:pt x="265" y="0"/>
                  </a:cubicBezTo>
                  <a:cubicBezTo>
                    <a:pt x="265" y="0"/>
                    <a:pt x="176" y="183"/>
                    <a:pt x="232" y="359"/>
                  </a:cubicBezTo>
                  <a:cubicBezTo>
                    <a:pt x="271" y="481"/>
                    <a:pt x="437" y="552"/>
                    <a:pt x="437" y="552"/>
                  </a:cubicBezTo>
                  <a:close/>
                </a:path>
              </a:pathLst>
            </a:custGeom>
            <a:solidFill>
              <a:schemeClr val="accent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6" name="Freeform: Shape 67"/>
            <p:cNvSpPr/>
            <p:nvPr/>
          </p:nvSpPr>
          <p:spPr bwMode="auto">
            <a:xfrm>
              <a:off x="5175836" y="2372849"/>
              <a:ext cx="2404104" cy="1731598"/>
            </a:xfrm>
            <a:custGeom>
              <a:avLst/>
              <a:gdLst/>
              <a:ahLst/>
              <a:cxnLst>
                <a:cxn ang="0">
                  <a:pos x="0" y="279"/>
                </a:cxn>
                <a:cxn ang="0">
                  <a:pos x="216" y="14"/>
                </a:cxn>
                <a:cxn ang="0">
                  <a:pos x="564" y="406"/>
                </a:cxn>
                <a:cxn ang="0">
                  <a:pos x="269" y="198"/>
                </a:cxn>
                <a:cxn ang="0">
                  <a:pos x="0" y="279"/>
                </a:cxn>
              </a:cxnLst>
              <a:rect l="0" t="0" r="r" b="b"/>
              <a:pathLst>
                <a:path w="564" h="406">
                  <a:moveTo>
                    <a:pt x="0" y="279"/>
                  </a:moveTo>
                  <a:cubicBezTo>
                    <a:pt x="0" y="279"/>
                    <a:pt x="33" y="0"/>
                    <a:pt x="216" y="14"/>
                  </a:cubicBezTo>
                  <a:cubicBezTo>
                    <a:pt x="441" y="29"/>
                    <a:pt x="564" y="406"/>
                    <a:pt x="564" y="406"/>
                  </a:cubicBezTo>
                  <a:cubicBezTo>
                    <a:pt x="564" y="406"/>
                    <a:pt x="449" y="237"/>
                    <a:pt x="269" y="198"/>
                  </a:cubicBezTo>
                  <a:cubicBezTo>
                    <a:pt x="144" y="170"/>
                    <a:pt x="0" y="279"/>
                    <a:pt x="0" y="279"/>
                  </a:cubicBezTo>
                  <a:close/>
                </a:path>
              </a:pathLst>
            </a:custGeom>
            <a:solidFill>
              <a:schemeClr val="accent2"/>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17" name="Group 68"/>
            <p:cNvGrpSpPr/>
            <p:nvPr/>
          </p:nvGrpSpPr>
          <p:grpSpPr>
            <a:xfrm>
              <a:off x="4671116" y="4917324"/>
              <a:ext cx="456432" cy="459762"/>
              <a:chOff x="1905000" y="3457575"/>
              <a:chExt cx="217488" cy="219075"/>
            </a:xfrm>
            <a:solidFill>
              <a:schemeClr val="bg1"/>
            </a:solidFill>
          </p:grpSpPr>
          <p:sp>
            <p:nvSpPr>
              <p:cNvPr id="26" name="Freeform: Shape 69"/>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7" name="Freeform: Shape 70"/>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8" name="Freeform: Shape 71"/>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9" name="Freeform: Shape 72"/>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Freeform: Shape 73"/>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8" name="Group 74"/>
            <p:cNvGrpSpPr/>
            <p:nvPr/>
          </p:nvGrpSpPr>
          <p:grpSpPr>
            <a:xfrm>
              <a:off x="5762273" y="2593866"/>
              <a:ext cx="459763" cy="449769"/>
              <a:chOff x="6516688" y="1757363"/>
              <a:chExt cx="219075" cy="214313"/>
            </a:xfrm>
            <a:solidFill>
              <a:schemeClr val="bg1"/>
            </a:solidFill>
          </p:grpSpPr>
          <p:sp>
            <p:nvSpPr>
              <p:cNvPr id="22" name="Freeform: Shape 75"/>
              <p:cNvSpPr/>
              <p:nvPr/>
            </p:nvSpPr>
            <p:spPr bwMode="auto">
              <a:xfrm>
                <a:off x="6583363" y="1822450"/>
                <a:ext cx="87313" cy="87313"/>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3" name="Freeform: Shape 76"/>
              <p:cNvSpPr/>
              <p:nvPr/>
            </p:nvSpPr>
            <p:spPr bwMode="auto">
              <a:xfrm>
                <a:off x="6516688" y="1757363"/>
                <a:ext cx="219075" cy="214313"/>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4" name="Freeform: Shape 134"/>
              <p:cNvSpPr/>
              <p:nvPr/>
            </p:nvSpPr>
            <p:spPr bwMode="auto">
              <a:xfrm>
                <a:off x="6562725" y="1804988"/>
                <a:ext cx="87313" cy="101600"/>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5" name="Freeform: Shape 135"/>
              <p:cNvSpPr/>
              <p:nvPr/>
            </p:nvSpPr>
            <p:spPr bwMode="auto">
              <a:xfrm>
                <a:off x="6594475" y="1822450"/>
                <a:ext cx="96838" cy="107950"/>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9" name="Group 136"/>
            <p:cNvGrpSpPr/>
            <p:nvPr/>
          </p:nvGrpSpPr>
          <p:grpSpPr>
            <a:xfrm>
              <a:off x="7264147" y="4776120"/>
              <a:ext cx="333161" cy="453099"/>
              <a:chOff x="6548438" y="2333625"/>
              <a:chExt cx="158750" cy="215900"/>
            </a:xfrm>
            <a:solidFill>
              <a:schemeClr val="bg1"/>
            </a:solidFill>
          </p:grpSpPr>
          <p:sp>
            <p:nvSpPr>
              <p:cNvPr id="20" name="Freeform: Shape 137"/>
              <p:cNvSpPr/>
              <p:nvPr/>
            </p:nvSpPr>
            <p:spPr bwMode="auto">
              <a:xfrm>
                <a:off x="6548438" y="2333625"/>
                <a:ext cx="158750" cy="215900"/>
              </a:xfrm>
              <a:custGeom>
                <a:avLst/>
                <a:gdLst/>
                <a:ahLst/>
                <a:cxnLst>
                  <a:cxn ang="0">
                    <a:pos x="57" y="0"/>
                  </a:cxn>
                  <a:cxn ang="0">
                    <a:pos x="5" y="0"/>
                  </a:cxn>
                  <a:cxn ang="0">
                    <a:pos x="0" y="5"/>
                  </a:cxn>
                  <a:cxn ang="0">
                    <a:pos x="0" y="22"/>
                  </a:cxn>
                  <a:cxn ang="0">
                    <a:pos x="2" y="26"/>
                  </a:cxn>
                  <a:cxn ang="0">
                    <a:pos x="19" y="37"/>
                  </a:cxn>
                  <a:cxn ang="0">
                    <a:pos x="6" y="59"/>
                  </a:cxn>
                  <a:cxn ang="0">
                    <a:pos x="31" y="84"/>
                  </a:cxn>
                  <a:cxn ang="0">
                    <a:pos x="56" y="59"/>
                  </a:cxn>
                  <a:cxn ang="0">
                    <a:pos x="43" y="37"/>
                  </a:cxn>
                  <a:cxn ang="0">
                    <a:pos x="59" y="26"/>
                  </a:cxn>
                  <a:cxn ang="0">
                    <a:pos x="62" y="22"/>
                  </a:cxn>
                  <a:cxn ang="0">
                    <a:pos x="62" y="5"/>
                  </a:cxn>
                  <a:cxn ang="0">
                    <a:pos x="57" y="0"/>
                  </a:cxn>
                  <a:cxn ang="0">
                    <a:pos x="50" y="59"/>
                  </a:cxn>
                  <a:cxn ang="0">
                    <a:pos x="31" y="79"/>
                  </a:cxn>
                  <a:cxn ang="0">
                    <a:pos x="11" y="59"/>
                  </a:cxn>
                  <a:cxn ang="0">
                    <a:pos x="31" y="40"/>
                  </a:cxn>
                  <a:cxn ang="0">
                    <a:pos x="50" y="59"/>
                  </a:cxn>
                  <a:cxn ang="0">
                    <a:pos x="57" y="22"/>
                  </a:cxn>
                  <a:cxn ang="0">
                    <a:pos x="46" y="29"/>
                  </a:cxn>
                  <a:cxn ang="0">
                    <a:pos x="46" y="19"/>
                  </a:cxn>
                  <a:cxn ang="0">
                    <a:pos x="45" y="17"/>
                  </a:cxn>
                  <a:cxn ang="0">
                    <a:pos x="43" y="19"/>
                  </a:cxn>
                  <a:cxn ang="0">
                    <a:pos x="43" y="31"/>
                  </a:cxn>
                  <a:cxn ang="0">
                    <a:pos x="37" y="35"/>
                  </a:cxn>
                  <a:cxn ang="0">
                    <a:pos x="31" y="35"/>
                  </a:cxn>
                  <a:cxn ang="0">
                    <a:pos x="25" y="35"/>
                  </a:cxn>
                  <a:cxn ang="0">
                    <a:pos x="19" y="31"/>
                  </a:cxn>
                  <a:cxn ang="0">
                    <a:pos x="19" y="19"/>
                  </a:cxn>
                  <a:cxn ang="0">
                    <a:pos x="17" y="17"/>
                  </a:cxn>
                  <a:cxn ang="0">
                    <a:pos x="15" y="19"/>
                  </a:cxn>
                  <a:cxn ang="0">
                    <a:pos x="15" y="29"/>
                  </a:cxn>
                  <a:cxn ang="0">
                    <a:pos x="5" y="22"/>
                  </a:cxn>
                  <a:cxn ang="0">
                    <a:pos x="5" y="5"/>
                  </a:cxn>
                  <a:cxn ang="0">
                    <a:pos x="15" y="5"/>
                  </a:cxn>
                  <a:cxn ang="0">
                    <a:pos x="15" y="10"/>
                  </a:cxn>
                  <a:cxn ang="0">
                    <a:pos x="17" y="11"/>
                  </a:cxn>
                  <a:cxn ang="0">
                    <a:pos x="19" y="10"/>
                  </a:cxn>
                  <a:cxn ang="0">
                    <a:pos x="19" y="5"/>
                  </a:cxn>
                  <a:cxn ang="0">
                    <a:pos x="43" y="5"/>
                  </a:cxn>
                  <a:cxn ang="0">
                    <a:pos x="43" y="10"/>
                  </a:cxn>
                  <a:cxn ang="0">
                    <a:pos x="45" y="11"/>
                  </a:cxn>
                  <a:cxn ang="0">
                    <a:pos x="46" y="10"/>
                  </a:cxn>
                  <a:cxn ang="0">
                    <a:pos x="46" y="5"/>
                  </a:cxn>
                  <a:cxn ang="0">
                    <a:pos x="57" y="5"/>
                  </a:cxn>
                  <a:cxn ang="0">
                    <a:pos x="57" y="22"/>
                  </a:cxn>
                </a:cxnLst>
                <a:rect l="0" t="0" r="r" b="b"/>
                <a:pathLst>
                  <a:path w="62" h="84">
                    <a:moveTo>
                      <a:pt x="57" y="0"/>
                    </a:moveTo>
                    <a:cubicBezTo>
                      <a:pt x="5" y="0"/>
                      <a:pt x="5" y="0"/>
                      <a:pt x="5" y="0"/>
                    </a:cubicBezTo>
                    <a:cubicBezTo>
                      <a:pt x="2" y="0"/>
                      <a:pt x="0" y="2"/>
                      <a:pt x="0" y="5"/>
                    </a:cubicBezTo>
                    <a:cubicBezTo>
                      <a:pt x="0" y="22"/>
                      <a:pt x="0" y="22"/>
                      <a:pt x="0" y="22"/>
                    </a:cubicBezTo>
                    <a:cubicBezTo>
                      <a:pt x="0" y="24"/>
                      <a:pt x="1" y="25"/>
                      <a:pt x="2" y="26"/>
                    </a:cubicBezTo>
                    <a:cubicBezTo>
                      <a:pt x="19" y="37"/>
                      <a:pt x="19" y="37"/>
                      <a:pt x="19" y="37"/>
                    </a:cubicBezTo>
                    <a:cubicBezTo>
                      <a:pt x="11" y="42"/>
                      <a:pt x="6" y="50"/>
                      <a:pt x="6" y="59"/>
                    </a:cubicBezTo>
                    <a:cubicBezTo>
                      <a:pt x="6" y="73"/>
                      <a:pt x="17" y="84"/>
                      <a:pt x="31" y="84"/>
                    </a:cubicBezTo>
                    <a:cubicBezTo>
                      <a:pt x="45" y="84"/>
                      <a:pt x="56" y="73"/>
                      <a:pt x="56" y="59"/>
                    </a:cubicBezTo>
                    <a:cubicBezTo>
                      <a:pt x="56" y="50"/>
                      <a:pt x="50" y="42"/>
                      <a:pt x="43" y="37"/>
                    </a:cubicBezTo>
                    <a:cubicBezTo>
                      <a:pt x="59" y="26"/>
                      <a:pt x="59" y="26"/>
                      <a:pt x="59" y="26"/>
                    </a:cubicBezTo>
                    <a:cubicBezTo>
                      <a:pt x="61" y="25"/>
                      <a:pt x="62" y="24"/>
                      <a:pt x="62" y="22"/>
                    </a:cubicBezTo>
                    <a:cubicBezTo>
                      <a:pt x="62" y="5"/>
                      <a:pt x="62" y="5"/>
                      <a:pt x="62" y="5"/>
                    </a:cubicBezTo>
                    <a:cubicBezTo>
                      <a:pt x="62" y="2"/>
                      <a:pt x="59" y="0"/>
                      <a:pt x="57" y="0"/>
                    </a:cubicBezTo>
                    <a:close/>
                    <a:moveTo>
                      <a:pt x="50" y="59"/>
                    </a:moveTo>
                    <a:cubicBezTo>
                      <a:pt x="50" y="70"/>
                      <a:pt x="42" y="79"/>
                      <a:pt x="31" y="79"/>
                    </a:cubicBezTo>
                    <a:cubicBezTo>
                      <a:pt x="20" y="79"/>
                      <a:pt x="11" y="70"/>
                      <a:pt x="11" y="59"/>
                    </a:cubicBezTo>
                    <a:cubicBezTo>
                      <a:pt x="11" y="49"/>
                      <a:pt x="20" y="40"/>
                      <a:pt x="31" y="40"/>
                    </a:cubicBezTo>
                    <a:cubicBezTo>
                      <a:pt x="42" y="40"/>
                      <a:pt x="50" y="49"/>
                      <a:pt x="50" y="59"/>
                    </a:cubicBezTo>
                    <a:close/>
                    <a:moveTo>
                      <a:pt x="57" y="22"/>
                    </a:moveTo>
                    <a:cubicBezTo>
                      <a:pt x="46" y="29"/>
                      <a:pt x="46" y="29"/>
                      <a:pt x="46" y="29"/>
                    </a:cubicBezTo>
                    <a:cubicBezTo>
                      <a:pt x="46" y="19"/>
                      <a:pt x="46" y="19"/>
                      <a:pt x="46" y="19"/>
                    </a:cubicBezTo>
                    <a:cubicBezTo>
                      <a:pt x="46" y="18"/>
                      <a:pt x="46" y="17"/>
                      <a:pt x="45" y="17"/>
                    </a:cubicBezTo>
                    <a:cubicBezTo>
                      <a:pt x="44" y="17"/>
                      <a:pt x="43" y="18"/>
                      <a:pt x="43" y="19"/>
                    </a:cubicBezTo>
                    <a:cubicBezTo>
                      <a:pt x="43" y="31"/>
                      <a:pt x="43" y="31"/>
                      <a:pt x="43" y="31"/>
                    </a:cubicBezTo>
                    <a:cubicBezTo>
                      <a:pt x="37" y="35"/>
                      <a:pt x="37" y="35"/>
                      <a:pt x="37" y="35"/>
                    </a:cubicBezTo>
                    <a:cubicBezTo>
                      <a:pt x="35" y="35"/>
                      <a:pt x="33" y="35"/>
                      <a:pt x="31" y="35"/>
                    </a:cubicBezTo>
                    <a:cubicBezTo>
                      <a:pt x="29" y="35"/>
                      <a:pt x="27" y="35"/>
                      <a:pt x="25" y="35"/>
                    </a:cubicBezTo>
                    <a:cubicBezTo>
                      <a:pt x="19" y="31"/>
                      <a:pt x="19" y="31"/>
                      <a:pt x="19" y="31"/>
                    </a:cubicBezTo>
                    <a:cubicBezTo>
                      <a:pt x="19" y="19"/>
                      <a:pt x="19" y="19"/>
                      <a:pt x="19" y="19"/>
                    </a:cubicBezTo>
                    <a:cubicBezTo>
                      <a:pt x="19" y="18"/>
                      <a:pt x="18" y="17"/>
                      <a:pt x="17" y="17"/>
                    </a:cubicBezTo>
                    <a:cubicBezTo>
                      <a:pt x="16" y="17"/>
                      <a:pt x="15" y="18"/>
                      <a:pt x="15" y="19"/>
                    </a:cubicBezTo>
                    <a:cubicBezTo>
                      <a:pt x="15" y="29"/>
                      <a:pt x="15" y="29"/>
                      <a:pt x="15" y="29"/>
                    </a:cubicBezTo>
                    <a:cubicBezTo>
                      <a:pt x="5" y="22"/>
                      <a:pt x="5" y="22"/>
                      <a:pt x="5" y="22"/>
                    </a:cubicBezTo>
                    <a:cubicBezTo>
                      <a:pt x="5" y="5"/>
                      <a:pt x="5" y="5"/>
                      <a:pt x="5" y="5"/>
                    </a:cubicBezTo>
                    <a:cubicBezTo>
                      <a:pt x="15" y="5"/>
                      <a:pt x="15" y="5"/>
                      <a:pt x="15" y="5"/>
                    </a:cubicBezTo>
                    <a:cubicBezTo>
                      <a:pt x="15" y="10"/>
                      <a:pt x="15" y="10"/>
                      <a:pt x="15" y="10"/>
                    </a:cubicBezTo>
                    <a:cubicBezTo>
                      <a:pt x="15" y="11"/>
                      <a:pt x="16" y="11"/>
                      <a:pt x="17" y="11"/>
                    </a:cubicBezTo>
                    <a:cubicBezTo>
                      <a:pt x="18" y="11"/>
                      <a:pt x="19" y="11"/>
                      <a:pt x="19" y="10"/>
                    </a:cubicBezTo>
                    <a:cubicBezTo>
                      <a:pt x="19" y="5"/>
                      <a:pt x="19" y="5"/>
                      <a:pt x="19" y="5"/>
                    </a:cubicBezTo>
                    <a:cubicBezTo>
                      <a:pt x="43" y="5"/>
                      <a:pt x="43" y="5"/>
                      <a:pt x="43" y="5"/>
                    </a:cubicBezTo>
                    <a:cubicBezTo>
                      <a:pt x="43" y="10"/>
                      <a:pt x="43" y="10"/>
                      <a:pt x="43" y="10"/>
                    </a:cubicBezTo>
                    <a:cubicBezTo>
                      <a:pt x="43" y="11"/>
                      <a:pt x="44" y="11"/>
                      <a:pt x="45" y="11"/>
                    </a:cubicBezTo>
                    <a:cubicBezTo>
                      <a:pt x="46" y="11"/>
                      <a:pt x="46" y="11"/>
                      <a:pt x="46" y="10"/>
                    </a:cubicBezTo>
                    <a:cubicBezTo>
                      <a:pt x="46" y="5"/>
                      <a:pt x="46" y="5"/>
                      <a:pt x="46" y="5"/>
                    </a:cubicBezTo>
                    <a:cubicBezTo>
                      <a:pt x="57" y="5"/>
                      <a:pt x="57" y="5"/>
                      <a:pt x="57" y="5"/>
                    </a:cubicBezTo>
                    <a:lnTo>
                      <a:pt x="57" y="2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1" name="Freeform: Shape 138"/>
              <p:cNvSpPr/>
              <p:nvPr/>
            </p:nvSpPr>
            <p:spPr bwMode="auto">
              <a:xfrm>
                <a:off x="6586538" y="2446338"/>
                <a:ext cx="82550" cy="76200"/>
              </a:xfrm>
              <a:custGeom>
                <a:avLst/>
                <a:gdLst/>
                <a:ahLst/>
                <a:cxnLst>
                  <a:cxn ang="0">
                    <a:pos x="13" y="2"/>
                  </a:cxn>
                  <a:cxn ang="0">
                    <a:pos x="10" y="8"/>
                  </a:cxn>
                  <a:cxn ang="0">
                    <a:pos x="3" y="9"/>
                  </a:cxn>
                  <a:cxn ang="0">
                    <a:pos x="0" y="11"/>
                  </a:cxn>
                  <a:cxn ang="0">
                    <a:pos x="1" y="15"/>
                  </a:cxn>
                  <a:cxn ang="0">
                    <a:pos x="6" y="19"/>
                  </a:cxn>
                  <a:cxn ang="0">
                    <a:pos x="5" y="26"/>
                  </a:cxn>
                  <a:cxn ang="0">
                    <a:pos x="6" y="29"/>
                  </a:cxn>
                  <a:cxn ang="0">
                    <a:pos x="8" y="30"/>
                  </a:cxn>
                  <a:cxn ang="0">
                    <a:pos x="10" y="29"/>
                  </a:cxn>
                  <a:cxn ang="0">
                    <a:pos x="16" y="26"/>
                  </a:cxn>
                  <a:cxn ang="0">
                    <a:pos x="22" y="29"/>
                  </a:cxn>
                  <a:cxn ang="0">
                    <a:pos x="23" y="30"/>
                  </a:cxn>
                  <a:cxn ang="0">
                    <a:pos x="25" y="29"/>
                  </a:cxn>
                  <a:cxn ang="0">
                    <a:pos x="27" y="26"/>
                  </a:cxn>
                  <a:cxn ang="0">
                    <a:pos x="26" y="19"/>
                  </a:cxn>
                  <a:cxn ang="0">
                    <a:pos x="30" y="14"/>
                  </a:cxn>
                  <a:cxn ang="0">
                    <a:pos x="31" y="11"/>
                  </a:cxn>
                  <a:cxn ang="0">
                    <a:pos x="28" y="9"/>
                  </a:cxn>
                  <a:cxn ang="0">
                    <a:pos x="22" y="8"/>
                  </a:cxn>
                  <a:cxn ang="0">
                    <a:pos x="19" y="2"/>
                  </a:cxn>
                  <a:cxn ang="0">
                    <a:pos x="16" y="0"/>
                  </a:cxn>
                  <a:cxn ang="0">
                    <a:pos x="13" y="2"/>
                  </a:cxn>
                  <a:cxn ang="0">
                    <a:pos x="20" y="11"/>
                  </a:cxn>
                  <a:cxn ang="0">
                    <a:pos x="28" y="12"/>
                  </a:cxn>
                  <a:cxn ang="0">
                    <a:pos x="22" y="18"/>
                  </a:cxn>
                  <a:cxn ang="0">
                    <a:pos x="23" y="26"/>
                  </a:cxn>
                  <a:cxn ang="0">
                    <a:pos x="16" y="22"/>
                  </a:cxn>
                  <a:cxn ang="0">
                    <a:pos x="8" y="26"/>
                  </a:cxn>
                  <a:cxn ang="0">
                    <a:pos x="10" y="18"/>
                  </a:cxn>
                  <a:cxn ang="0">
                    <a:pos x="4" y="12"/>
                  </a:cxn>
                  <a:cxn ang="0">
                    <a:pos x="12" y="11"/>
                  </a:cxn>
                  <a:cxn ang="0">
                    <a:pos x="16" y="3"/>
                  </a:cxn>
                  <a:cxn ang="0">
                    <a:pos x="20" y="11"/>
                  </a:cxn>
                </a:cxnLst>
                <a:rect l="0" t="0" r="r" b="b"/>
                <a:pathLst>
                  <a:path w="32" h="30">
                    <a:moveTo>
                      <a:pt x="13" y="2"/>
                    </a:moveTo>
                    <a:cubicBezTo>
                      <a:pt x="10" y="8"/>
                      <a:pt x="10" y="8"/>
                      <a:pt x="10" y="8"/>
                    </a:cubicBezTo>
                    <a:cubicBezTo>
                      <a:pt x="3" y="9"/>
                      <a:pt x="3" y="9"/>
                      <a:pt x="3" y="9"/>
                    </a:cubicBezTo>
                    <a:cubicBezTo>
                      <a:pt x="2" y="9"/>
                      <a:pt x="1" y="10"/>
                      <a:pt x="0" y="11"/>
                    </a:cubicBezTo>
                    <a:cubicBezTo>
                      <a:pt x="0" y="12"/>
                      <a:pt x="0" y="14"/>
                      <a:pt x="1" y="15"/>
                    </a:cubicBezTo>
                    <a:cubicBezTo>
                      <a:pt x="6" y="19"/>
                      <a:pt x="6" y="19"/>
                      <a:pt x="6" y="19"/>
                    </a:cubicBezTo>
                    <a:cubicBezTo>
                      <a:pt x="5" y="26"/>
                      <a:pt x="5" y="26"/>
                      <a:pt x="5" y="26"/>
                    </a:cubicBezTo>
                    <a:cubicBezTo>
                      <a:pt x="5" y="27"/>
                      <a:pt x="5" y="28"/>
                      <a:pt x="6" y="29"/>
                    </a:cubicBezTo>
                    <a:cubicBezTo>
                      <a:pt x="7" y="30"/>
                      <a:pt x="8" y="30"/>
                      <a:pt x="8" y="30"/>
                    </a:cubicBezTo>
                    <a:cubicBezTo>
                      <a:pt x="9" y="30"/>
                      <a:pt x="9" y="30"/>
                      <a:pt x="10" y="29"/>
                    </a:cubicBezTo>
                    <a:cubicBezTo>
                      <a:pt x="16" y="26"/>
                      <a:pt x="16" y="26"/>
                      <a:pt x="16" y="26"/>
                    </a:cubicBezTo>
                    <a:cubicBezTo>
                      <a:pt x="22" y="29"/>
                      <a:pt x="22" y="29"/>
                      <a:pt x="22" y="29"/>
                    </a:cubicBezTo>
                    <a:cubicBezTo>
                      <a:pt x="22" y="30"/>
                      <a:pt x="23" y="30"/>
                      <a:pt x="23" y="30"/>
                    </a:cubicBezTo>
                    <a:cubicBezTo>
                      <a:pt x="24" y="30"/>
                      <a:pt x="25" y="30"/>
                      <a:pt x="25" y="29"/>
                    </a:cubicBezTo>
                    <a:cubicBezTo>
                      <a:pt x="26" y="28"/>
                      <a:pt x="27" y="27"/>
                      <a:pt x="27" y="26"/>
                    </a:cubicBezTo>
                    <a:cubicBezTo>
                      <a:pt x="26" y="19"/>
                      <a:pt x="26" y="19"/>
                      <a:pt x="26" y="19"/>
                    </a:cubicBezTo>
                    <a:cubicBezTo>
                      <a:pt x="30" y="14"/>
                      <a:pt x="30" y="14"/>
                      <a:pt x="30" y="14"/>
                    </a:cubicBezTo>
                    <a:cubicBezTo>
                      <a:pt x="31" y="14"/>
                      <a:pt x="32" y="12"/>
                      <a:pt x="31" y="11"/>
                    </a:cubicBezTo>
                    <a:cubicBezTo>
                      <a:pt x="31" y="10"/>
                      <a:pt x="30" y="9"/>
                      <a:pt x="28" y="9"/>
                    </a:cubicBezTo>
                    <a:cubicBezTo>
                      <a:pt x="22" y="8"/>
                      <a:pt x="22" y="8"/>
                      <a:pt x="22" y="8"/>
                    </a:cubicBezTo>
                    <a:cubicBezTo>
                      <a:pt x="19" y="2"/>
                      <a:pt x="19" y="2"/>
                      <a:pt x="19" y="2"/>
                    </a:cubicBezTo>
                    <a:cubicBezTo>
                      <a:pt x="18" y="0"/>
                      <a:pt x="17" y="0"/>
                      <a:pt x="16" y="0"/>
                    </a:cubicBezTo>
                    <a:cubicBezTo>
                      <a:pt x="14" y="0"/>
                      <a:pt x="13" y="0"/>
                      <a:pt x="13" y="2"/>
                    </a:cubicBezTo>
                    <a:close/>
                    <a:moveTo>
                      <a:pt x="20" y="11"/>
                    </a:moveTo>
                    <a:cubicBezTo>
                      <a:pt x="28" y="12"/>
                      <a:pt x="28" y="12"/>
                      <a:pt x="28" y="12"/>
                    </a:cubicBezTo>
                    <a:cubicBezTo>
                      <a:pt x="22" y="18"/>
                      <a:pt x="22" y="18"/>
                      <a:pt x="22" y="18"/>
                    </a:cubicBezTo>
                    <a:cubicBezTo>
                      <a:pt x="23" y="26"/>
                      <a:pt x="23" y="26"/>
                      <a:pt x="23" y="26"/>
                    </a:cubicBezTo>
                    <a:cubicBezTo>
                      <a:pt x="16" y="22"/>
                      <a:pt x="16" y="22"/>
                      <a:pt x="16" y="22"/>
                    </a:cubicBezTo>
                    <a:cubicBezTo>
                      <a:pt x="8" y="26"/>
                      <a:pt x="8" y="26"/>
                      <a:pt x="8" y="26"/>
                    </a:cubicBezTo>
                    <a:cubicBezTo>
                      <a:pt x="10" y="18"/>
                      <a:pt x="10" y="18"/>
                      <a:pt x="10" y="18"/>
                    </a:cubicBezTo>
                    <a:cubicBezTo>
                      <a:pt x="4" y="12"/>
                      <a:pt x="4" y="12"/>
                      <a:pt x="4" y="12"/>
                    </a:cubicBezTo>
                    <a:cubicBezTo>
                      <a:pt x="12" y="11"/>
                      <a:pt x="12" y="11"/>
                      <a:pt x="12" y="11"/>
                    </a:cubicBezTo>
                    <a:cubicBezTo>
                      <a:pt x="16" y="3"/>
                      <a:pt x="16" y="3"/>
                      <a:pt x="16" y="3"/>
                    </a:cubicBezTo>
                    <a:lnTo>
                      <a:pt x="20" y="11"/>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grpSp>
        <p:nvGrpSpPr>
          <p:cNvPr id="36" name="组合 35"/>
          <p:cNvGrpSpPr/>
          <p:nvPr/>
        </p:nvGrpSpPr>
        <p:grpSpPr>
          <a:xfrm>
            <a:off x="1438211" y="4222040"/>
            <a:ext cx="2473855" cy="1479086"/>
            <a:chOff x="7692478" y="1678126"/>
            <a:chExt cx="2473855" cy="1479086"/>
          </a:xfrm>
        </p:grpSpPr>
        <p:sp>
          <p:nvSpPr>
            <p:cNvPr id="37" name="矩形 36"/>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8" name="矩形 37"/>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9" name="组合 38"/>
          <p:cNvGrpSpPr/>
          <p:nvPr/>
        </p:nvGrpSpPr>
        <p:grpSpPr>
          <a:xfrm>
            <a:off x="8509647" y="4222040"/>
            <a:ext cx="2473855" cy="1479086"/>
            <a:chOff x="7692478" y="1678126"/>
            <a:chExt cx="2473855" cy="1479086"/>
          </a:xfrm>
        </p:grpSpPr>
        <p:sp>
          <p:nvSpPr>
            <p:cNvPr id="40" name="矩形 39"/>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1" name="矩形 40"/>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2" name="组合 41"/>
          <p:cNvGrpSpPr/>
          <p:nvPr/>
        </p:nvGrpSpPr>
        <p:grpSpPr>
          <a:xfrm>
            <a:off x="2728121" y="1442907"/>
            <a:ext cx="6784180" cy="962022"/>
            <a:chOff x="5537316" y="1678126"/>
            <a:chExt cx="6784180" cy="962022"/>
          </a:xfrm>
        </p:grpSpPr>
        <p:sp>
          <p:nvSpPr>
            <p:cNvPr id="43" name="矩形 42"/>
            <p:cNvSpPr/>
            <p:nvPr/>
          </p:nvSpPr>
          <p:spPr>
            <a:xfrm>
              <a:off x="5537316" y="2030750"/>
              <a:ext cx="678418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4" name="矩形 43"/>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5" name="矩形 44"/>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47" name="组合 46"/>
          <p:cNvGrpSpPr/>
          <p:nvPr/>
        </p:nvGrpSpPr>
        <p:grpSpPr>
          <a:xfrm>
            <a:off x="464412" y="266700"/>
            <a:ext cx="428642" cy="428642"/>
            <a:chOff x="403991" y="266700"/>
            <a:chExt cx="428642" cy="428642"/>
          </a:xfrm>
        </p:grpSpPr>
        <p:sp>
          <p:nvSpPr>
            <p:cNvPr id="48" name="矩形 47"/>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V 形 48"/>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0" name="组合 49"/>
          <p:cNvGrpSpPr/>
          <p:nvPr/>
        </p:nvGrpSpPr>
        <p:grpSpPr>
          <a:xfrm flipH="1">
            <a:off x="11298947" y="266700"/>
            <a:ext cx="428642" cy="428642"/>
            <a:chOff x="403991" y="266700"/>
            <a:chExt cx="428642" cy="428642"/>
          </a:xfrm>
        </p:grpSpPr>
        <p:sp>
          <p:nvSpPr>
            <p:cNvPr id="51" name="矩形 50"/>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V 形 51"/>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1+#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8f65eb6-53c7-4716-add0-db983ea74e81"/>
          <p:cNvGrpSpPr>
            <a:grpSpLocks noChangeAspect="1"/>
          </p:cNvGrpSpPr>
          <p:nvPr/>
        </p:nvGrpSpPr>
        <p:grpSpPr>
          <a:xfrm>
            <a:off x="3467100" y="2231414"/>
            <a:ext cx="5257800" cy="2877774"/>
            <a:chOff x="3785156" y="2164196"/>
            <a:chExt cx="4621688" cy="2529609"/>
          </a:xfrm>
        </p:grpSpPr>
        <p:sp>
          <p:nvSpPr>
            <p:cNvPr id="4" name="任意多边形: 形状 3"/>
            <p:cNvSpPr/>
            <p:nvPr/>
          </p:nvSpPr>
          <p:spPr>
            <a:xfrm>
              <a:off x="6362101"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5" name="任意多边形: 形状 4"/>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8" name="任意多边形: 形状 7"/>
            <p:cNvSpPr/>
            <p:nvPr/>
          </p:nvSpPr>
          <p:spPr bwMode="auto">
            <a:xfrm>
              <a:off x="6919994" y="3054849"/>
              <a:ext cx="554262" cy="605426"/>
            </a:xfrm>
            <a:custGeom>
              <a:avLst/>
              <a:gdLst>
                <a:gd name="connsiteX0" fmla="*/ 96838 w 309563"/>
                <a:gd name="connsiteY0" fmla="*/ 300038 h 338138"/>
                <a:gd name="connsiteX1" fmla="*/ 85725 w 309563"/>
                <a:gd name="connsiteY1" fmla="*/ 310357 h 338138"/>
                <a:gd name="connsiteX2" fmla="*/ 96838 w 309563"/>
                <a:gd name="connsiteY2" fmla="*/ 320676 h 338138"/>
                <a:gd name="connsiteX3" fmla="*/ 107951 w 309563"/>
                <a:gd name="connsiteY3" fmla="*/ 310357 h 338138"/>
                <a:gd name="connsiteX4" fmla="*/ 96838 w 309563"/>
                <a:gd name="connsiteY4" fmla="*/ 300038 h 338138"/>
                <a:gd name="connsiteX5" fmla="*/ 206375 w 309563"/>
                <a:gd name="connsiteY5" fmla="*/ 68263 h 338138"/>
                <a:gd name="connsiteX6" fmla="*/ 206375 w 309563"/>
                <a:gd name="connsiteY6" fmla="*/ 112713 h 338138"/>
                <a:gd name="connsiteX7" fmla="*/ 214312 w 309563"/>
                <a:gd name="connsiteY7" fmla="*/ 112713 h 338138"/>
                <a:gd name="connsiteX8" fmla="*/ 214312 w 309563"/>
                <a:gd name="connsiteY8" fmla="*/ 85726 h 338138"/>
                <a:gd name="connsiteX9" fmla="*/ 225425 w 309563"/>
                <a:gd name="connsiteY9" fmla="*/ 107951 h 338138"/>
                <a:gd name="connsiteX10" fmla="*/ 230188 w 309563"/>
                <a:gd name="connsiteY10" fmla="*/ 107951 h 338138"/>
                <a:gd name="connsiteX11" fmla="*/ 241300 w 309563"/>
                <a:gd name="connsiteY11" fmla="*/ 85726 h 338138"/>
                <a:gd name="connsiteX12" fmla="*/ 241300 w 309563"/>
                <a:gd name="connsiteY12" fmla="*/ 112713 h 338138"/>
                <a:gd name="connsiteX13" fmla="*/ 249238 w 309563"/>
                <a:gd name="connsiteY13" fmla="*/ 112713 h 338138"/>
                <a:gd name="connsiteX14" fmla="*/ 249238 w 309563"/>
                <a:gd name="connsiteY14" fmla="*/ 103562 h 338138"/>
                <a:gd name="connsiteX15" fmla="*/ 251925 w 309563"/>
                <a:gd name="connsiteY15" fmla="*/ 106176 h 338138"/>
                <a:gd name="connsiteX16" fmla="*/ 266701 w 309563"/>
                <a:gd name="connsiteY16" fmla="*/ 112713 h 338138"/>
                <a:gd name="connsiteX17" fmla="*/ 284163 w 309563"/>
                <a:gd name="connsiteY17" fmla="*/ 99640 h 338138"/>
                <a:gd name="connsiteX18" fmla="*/ 269387 w 309563"/>
                <a:gd name="connsiteY18" fmla="*/ 85259 h 338138"/>
                <a:gd name="connsiteX19" fmla="*/ 261328 w 309563"/>
                <a:gd name="connsiteY19" fmla="*/ 80029 h 338138"/>
                <a:gd name="connsiteX20" fmla="*/ 268044 w 309563"/>
                <a:gd name="connsiteY20" fmla="*/ 76107 h 338138"/>
                <a:gd name="connsiteX21" fmla="*/ 276104 w 309563"/>
                <a:gd name="connsiteY21" fmla="*/ 77415 h 338138"/>
                <a:gd name="connsiteX22" fmla="*/ 278790 w 309563"/>
                <a:gd name="connsiteY22" fmla="*/ 80029 h 338138"/>
                <a:gd name="connsiteX23" fmla="*/ 284163 w 309563"/>
                <a:gd name="connsiteY23" fmla="*/ 73493 h 338138"/>
                <a:gd name="connsiteX24" fmla="*/ 280133 w 309563"/>
                <a:gd name="connsiteY24" fmla="*/ 70878 h 338138"/>
                <a:gd name="connsiteX25" fmla="*/ 268044 w 309563"/>
                <a:gd name="connsiteY25" fmla="*/ 68263 h 338138"/>
                <a:gd name="connsiteX26" fmla="*/ 251925 w 309563"/>
                <a:gd name="connsiteY26" fmla="*/ 80029 h 338138"/>
                <a:gd name="connsiteX27" fmla="*/ 266701 w 309563"/>
                <a:gd name="connsiteY27" fmla="*/ 93103 h 338138"/>
                <a:gd name="connsiteX28" fmla="*/ 276104 w 309563"/>
                <a:gd name="connsiteY28" fmla="*/ 99640 h 338138"/>
                <a:gd name="connsiteX29" fmla="*/ 266701 w 309563"/>
                <a:gd name="connsiteY29" fmla="*/ 103562 h 338138"/>
                <a:gd name="connsiteX30" fmla="*/ 257298 w 309563"/>
                <a:gd name="connsiteY30" fmla="*/ 100947 h 338138"/>
                <a:gd name="connsiteX31" fmla="*/ 254611 w 309563"/>
                <a:gd name="connsiteY31" fmla="*/ 97025 h 338138"/>
                <a:gd name="connsiteX32" fmla="*/ 249238 w 309563"/>
                <a:gd name="connsiteY32" fmla="*/ 103562 h 338138"/>
                <a:gd name="connsiteX33" fmla="*/ 249238 w 309563"/>
                <a:gd name="connsiteY33" fmla="*/ 68263 h 338138"/>
                <a:gd name="connsiteX34" fmla="*/ 241300 w 309563"/>
                <a:gd name="connsiteY34" fmla="*/ 68263 h 338138"/>
                <a:gd name="connsiteX35" fmla="*/ 227012 w 309563"/>
                <a:gd name="connsiteY35" fmla="*/ 93663 h 338138"/>
                <a:gd name="connsiteX36" fmla="*/ 214312 w 309563"/>
                <a:gd name="connsiteY36" fmla="*/ 68263 h 338138"/>
                <a:gd name="connsiteX37" fmla="*/ 157163 w 309563"/>
                <a:gd name="connsiteY37" fmla="*/ 68263 h 338138"/>
                <a:gd name="connsiteX38" fmla="*/ 157163 w 309563"/>
                <a:gd name="connsiteY38" fmla="*/ 112713 h 338138"/>
                <a:gd name="connsiteX39" fmla="*/ 165100 w 309563"/>
                <a:gd name="connsiteY39" fmla="*/ 112713 h 338138"/>
                <a:gd name="connsiteX40" fmla="*/ 165100 w 309563"/>
                <a:gd name="connsiteY40" fmla="*/ 85726 h 338138"/>
                <a:gd name="connsiteX41" fmla="*/ 176213 w 309563"/>
                <a:gd name="connsiteY41" fmla="*/ 107951 h 338138"/>
                <a:gd name="connsiteX42" fmla="*/ 180976 w 309563"/>
                <a:gd name="connsiteY42" fmla="*/ 107951 h 338138"/>
                <a:gd name="connsiteX43" fmla="*/ 192088 w 309563"/>
                <a:gd name="connsiteY43" fmla="*/ 85726 h 338138"/>
                <a:gd name="connsiteX44" fmla="*/ 192088 w 309563"/>
                <a:gd name="connsiteY44" fmla="*/ 112713 h 338138"/>
                <a:gd name="connsiteX45" fmla="*/ 200026 w 309563"/>
                <a:gd name="connsiteY45" fmla="*/ 112713 h 338138"/>
                <a:gd name="connsiteX46" fmla="*/ 200026 w 309563"/>
                <a:gd name="connsiteY46" fmla="*/ 68263 h 338138"/>
                <a:gd name="connsiteX47" fmla="*/ 192088 w 309563"/>
                <a:gd name="connsiteY47" fmla="*/ 68263 h 338138"/>
                <a:gd name="connsiteX48" fmla="*/ 179388 w 309563"/>
                <a:gd name="connsiteY48" fmla="*/ 93663 h 338138"/>
                <a:gd name="connsiteX49" fmla="*/ 163513 w 309563"/>
                <a:gd name="connsiteY49" fmla="*/ 68263 h 338138"/>
                <a:gd name="connsiteX50" fmla="*/ 221456 w 309563"/>
                <a:gd name="connsiteY50" fmla="*/ 20638 h 338138"/>
                <a:gd name="connsiteX51" fmla="*/ 309563 w 309563"/>
                <a:gd name="connsiteY51" fmla="*/ 89928 h 338138"/>
                <a:gd name="connsiteX52" fmla="*/ 221456 w 309563"/>
                <a:gd name="connsiteY52" fmla="*/ 160525 h 338138"/>
                <a:gd name="connsiteX53" fmla="*/ 216196 w 309563"/>
                <a:gd name="connsiteY53" fmla="*/ 160525 h 338138"/>
                <a:gd name="connsiteX54" fmla="*/ 159650 w 309563"/>
                <a:gd name="connsiteY54" fmla="*/ 176213 h 338138"/>
                <a:gd name="connsiteX55" fmla="*/ 153075 w 309563"/>
                <a:gd name="connsiteY55" fmla="*/ 174906 h 338138"/>
                <a:gd name="connsiteX56" fmla="*/ 150445 w 309563"/>
                <a:gd name="connsiteY56" fmla="*/ 172291 h 338138"/>
                <a:gd name="connsiteX57" fmla="*/ 151760 w 309563"/>
                <a:gd name="connsiteY57" fmla="*/ 168369 h 338138"/>
                <a:gd name="connsiteX58" fmla="*/ 167540 w 309563"/>
                <a:gd name="connsiteY58" fmla="*/ 146144 h 338138"/>
                <a:gd name="connsiteX59" fmla="*/ 133350 w 309563"/>
                <a:gd name="connsiteY59" fmla="*/ 89928 h 338138"/>
                <a:gd name="connsiteX60" fmla="*/ 221456 w 309563"/>
                <a:gd name="connsiteY60" fmla="*/ 20638 h 338138"/>
                <a:gd name="connsiteX61" fmla="*/ 66675 w 309563"/>
                <a:gd name="connsiteY61" fmla="*/ 19050 h 338138"/>
                <a:gd name="connsiteX62" fmla="*/ 66675 w 309563"/>
                <a:gd name="connsiteY62" fmla="*/ 30163 h 338138"/>
                <a:gd name="connsiteX63" fmla="*/ 127000 w 309563"/>
                <a:gd name="connsiteY63" fmla="*/ 30163 h 338138"/>
                <a:gd name="connsiteX64" fmla="*/ 127000 w 309563"/>
                <a:gd name="connsiteY64" fmla="*/ 19050 h 338138"/>
                <a:gd name="connsiteX65" fmla="*/ 26531 w 309563"/>
                <a:gd name="connsiteY65" fmla="*/ 0 h 338138"/>
                <a:gd name="connsiteX66" fmla="*/ 45102 w 309563"/>
                <a:gd name="connsiteY66" fmla="*/ 0 h 338138"/>
                <a:gd name="connsiteX67" fmla="*/ 50408 w 309563"/>
                <a:gd name="connsiteY67" fmla="*/ 5283 h 338138"/>
                <a:gd name="connsiteX68" fmla="*/ 184389 w 309563"/>
                <a:gd name="connsiteY68" fmla="*/ 5283 h 338138"/>
                <a:gd name="connsiteX69" fmla="*/ 193675 w 309563"/>
                <a:gd name="connsiteY69" fmla="*/ 13208 h 338138"/>
                <a:gd name="connsiteX70" fmla="*/ 148572 w 309563"/>
                <a:gd name="connsiteY70" fmla="*/ 33021 h 338138"/>
                <a:gd name="connsiteX71" fmla="*/ 135307 w 309563"/>
                <a:gd name="connsiteY71" fmla="*/ 44909 h 338138"/>
                <a:gd name="connsiteX72" fmla="*/ 30510 w 309563"/>
                <a:gd name="connsiteY72" fmla="*/ 44909 h 338138"/>
                <a:gd name="connsiteX73" fmla="*/ 30510 w 309563"/>
                <a:gd name="connsiteY73" fmla="*/ 283983 h 338138"/>
                <a:gd name="connsiteX74" fmla="*/ 163164 w 309563"/>
                <a:gd name="connsiteY74" fmla="*/ 283983 h 338138"/>
                <a:gd name="connsiteX75" fmla="*/ 163164 w 309563"/>
                <a:gd name="connsiteY75" fmla="*/ 187561 h 338138"/>
                <a:gd name="connsiteX76" fmla="*/ 193675 w 309563"/>
                <a:gd name="connsiteY76" fmla="*/ 180957 h 338138"/>
                <a:gd name="connsiteX77" fmla="*/ 193675 w 309563"/>
                <a:gd name="connsiteY77" fmla="*/ 328892 h 338138"/>
                <a:gd name="connsiteX78" fmla="*/ 184389 w 309563"/>
                <a:gd name="connsiteY78" fmla="*/ 338138 h 338138"/>
                <a:gd name="connsiteX79" fmla="*/ 9286 w 309563"/>
                <a:gd name="connsiteY79" fmla="*/ 338138 h 338138"/>
                <a:gd name="connsiteX80" fmla="*/ 0 w 309563"/>
                <a:gd name="connsiteY80" fmla="*/ 328892 h 338138"/>
                <a:gd name="connsiteX81" fmla="*/ 0 w 309563"/>
                <a:gd name="connsiteY81" fmla="*/ 14529 h 338138"/>
                <a:gd name="connsiteX82" fmla="*/ 9286 w 309563"/>
                <a:gd name="connsiteY82" fmla="*/ 5283 h 338138"/>
                <a:gd name="connsiteX83" fmla="*/ 21224 w 309563"/>
                <a:gd name="connsiteY83" fmla="*/ 5283 h 338138"/>
                <a:gd name="connsiteX84" fmla="*/ 26531 w 309563"/>
                <a:gd name="connsiteY8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63" h="338138">
                  <a:moveTo>
                    <a:pt x="96838" y="300038"/>
                  </a:moveTo>
                  <a:cubicBezTo>
                    <a:pt x="90700" y="300038"/>
                    <a:pt x="85725" y="304658"/>
                    <a:pt x="85725" y="310357"/>
                  </a:cubicBezTo>
                  <a:cubicBezTo>
                    <a:pt x="85725" y="316056"/>
                    <a:pt x="90700" y="320676"/>
                    <a:pt x="96838" y="320676"/>
                  </a:cubicBezTo>
                  <a:cubicBezTo>
                    <a:pt x="102976" y="320676"/>
                    <a:pt x="107951" y="316056"/>
                    <a:pt x="107951" y="310357"/>
                  </a:cubicBezTo>
                  <a:cubicBezTo>
                    <a:pt x="107951" y="304658"/>
                    <a:pt x="102976" y="300038"/>
                    <a:pt x="96838" y="300038"/>
                  </a:cubicBezTo>
                  <a:close/>
                  <a:moveTo>
                    <a:pt x="206375" y="68263"/>
                  </a:moveTo>
                  <a:lnTo>
                    <a:pt x="206375" y="112713"/>
                  </a:lnTo>
                  <a:lnTo>
                    <a:pt x="214312" y="112713"/>
                  </a:lnTo>
                  <a:lnTo>
                    <a:pt x="214312" y="85726"/>
                  </a:lnTo>
                  <a:lnTo>
                    <a:pt x="225425" y="107951"/>
                  </a:lnTo>
                  <a:lnTo>
                    <a:pt x="230188" y="107951"/>
                  </a:lnTo>
                  <a:lnTo>
                    <a:pt x="241300" y="85726"/>
                  </a:lnTo>
                  <a:lnTo>
                    <a:pt x="241300" y="112713"/>
                  </a:lnTo>
                  <a:lnTo>
                    <a:pt x="249238" y="112713"/>
                  </a:lnTo>
                  <a:lnTo>
                    <a:pt x="249238" y="103562"/>
                  </a:lnTo>
                  <a:cubicBezTo>
                    <a:pt x="249238" y="103562"/>
                    <a:pt x="249238" y="103562"/>
                    <a:pt x="251925" y="106176"/>
                  </a:cubicBezTo>
                  <a:cubicBezTo>
                    <a:pt x="255955" y="110099"/>
                    <a:pt x="261328" y="112713"/>
                    <a:pt x="266701" y="112713"/>
                  </a:cubicBezTo>
                  <a:cubicBezTo>
                    <a:pt x="277447" y="112713"/>
                    <a:pt x="284163" y="107484"/>
                    <a:pt x="284163" y="99640"/>
                  </a:cubicBezTo>
                  <a:cubicBezTo>
                    <a:pt x="284163" y="90488"/>
                    <a:pt x="276104" y="87874"/>
                    <a:pt x="269387" y="85259"/>
                  </a:cubicBezTo>
                  <a:cubicBezTo>
                    <a:pt x="262671" y="83951"/>
                    <a:pt x="261328" y="82644"/>
                    <a:pt x="261328" y="80029"/>
                  </a:cubicBezTo>
                  <a:cubicBezTo>
                    <a:pt x="261328" y="77415"/>
                    <a:pt x="265357" y="76107"/>
                    <a:pt x="268044" y="76107"/>
                  </a:cubicBezTo>
                  <a:cubicBezTo>
                    <a:pt x="270731" y="76107"/>
                    <a:pt x="274760" y="76107"/>
                    <a:pt x="276104" y="77415"/>
                  </a:cubicBezTo>
                  <a:cubicBezTo>
                    <a:pt x="276104" y="77415"/>
                    <a:pt x="276104" y="77415"/>
                    <a:pt x="278790" y="80029"/>
                  </a:cubicBezTo>
                  <a:cubicBezTo>
                    <a:pt x="278790" y="80029"/>
                    <a:pt x="278790" y="80029"/>
                    <a:pt x="284163" y="73493"/>
                  </a:cubicBezTo>
                  <a:cubicBezTo>
                    <a:pt x="284163" y="73493"/>
                    <a:pt x="284163" y="73493"/>
                    <a:pt x="280133" y="70878"/>
                  </a:cubicBezTo>
                  <a:cubicBezTo>
                    <a:pt x="277447" y="69571"/>
                    <a:pt x="273417" y="68263"/>
                    <a:pt x="268044" y="68263"/>
                  </a:cubicBezTo>
                  <a:cubicBezTo>
                    <a:pt x="258641" y="68263"/>
                    <a:pt x="251925" y="72185"/>
                    <a:pt x="251925" y="80029"/>
                  </a:cubicBezTo>
                  <a:cubicBezTo>
                    <a:pt x="251925" y="89181"/>
                    <a:pt x="261328" y="91796"/>
                    <a:pt x="266701" y="93103"/>
                  </a:cubicBezTo>
                  <a:cubicBezTo>
                    <a:pt x="273417" y="95718"/>
                    <a:pt x="276104" y="97025"/>
                    <a:pt x="276104" y="99640"/>
                  </a:cubicBezTo>
                  <a:cubicBezTo>
                    <a:pt x="276104" y="103562"/>
                    <a:pt x="270731" y="103562"/>
                    <a:pt x="266701" y="103562"/>
                  </a:cubicBezTo>
                  <a:cubicBezTo>
                    <a:pt x="264014" y="103562"/>
                    <a:pt x="259984" y="102254"/>
                    <a:pt x="257298" y="100947"/>
                  </a:cubicBezTo>
                  <a:cubicBezTo>
                    <a:pt x="257298" y="100947"/>
                    <a:pt x="257298" y="100947"/>
                    <a:pt x="254611" y="97025"/>
                  </a:cubicBezTo>
                  <a:cubicBezTo>
                    <a:pt x="254611" y="97025"/>
                    <a:pt x="254611" y="97025"/>
                    <a:pt x="249238" y="103562"/>
                  </a:cubicBezTo>
                  <a:lnTo>
                    <a:pt x="249238" y="68263"/>
                  </a:lnTo>
                  <a:lnTo>
                    <a:pt x="241300" y="68263"/>
                  </a:lnTo>
                  <a:lnTo>
                    <a:pt x="227012" y="93663"/>
                  </a:lnTo>
                  <a:lnTo>
                    <a:pt x="214312" y="68263"/>
                  </a:lnTo>
                  <a:close/>
                  <a:moveTo>
                    <a:pt x="157163" y="68263"/>
                  </a:moveTo>
                  <a:lnTo>
                    <a:pt x="157163" y="112713"/>
                  </a:lnTo>
                  <a:lnTo>
                    <a:pt x="165100" y="112713"/>
                  </a:lnTo>
                  <a:lnTo>
                    <a:pt x="165100" y="85726"/>
                  </a:lnTo>
                  <a:lnTo>
                    <a:pt x="176213" y="107951"/>
                  </a:lnTo>
                  <a:lnTo>
                    <a:pt x="180976" y="107951"/>
                  </a:lnTo>
                  <a:lnTo>
                    <a:pt x="192088" y="85726"/>
                  </a:lnTo>
                  <a:lnTo>
                    <a:pt x="192088" y="112713"/>
                  </a:lnTo>
                  <a:lnTo>
                    <a:pt x="200026" y="112713"/>
                  </a:lnTo>
                  <a:lnTo>
                    <a:pt x="200026" y="68263"/>
                  </a:lnTo>
                  <a:lnTo>
                    <a:pt x="192088" y="68263"/>
                  </a:lnTo>
                  <a:lnTo>
                    <a:pt x="179388" y="93663"/>
                  </a:lnTo>
                  <a:lnTo>
                    <a:pt x="163513" y="68263"/>
                  </a:lnTo>
                  <a:close/>
                  <a:moveTo>
                    <a:pt x="221456" y="20638"/>
                  </a:moveTo>
                  <a:cubicBezTo>
                    <a:pt x="270113" y="20638"/>
                    <a:pt x="309563" y="52014"/>
                    <a:pt x="309563" y="89928"/>
                  </a:cubicBezTo>
                  <a:cubicBezTo>
                    <a:pt x="309563" y="129149"/>
                    <a:pt x="270113" y="160525"/>
                    <a:pt x="221456" y="160525"/>
                  </a:cubicBezTo>
                  <a:cubicBezTo>
                    <a:pt x="218826" y="160525"/>
                    <a:pt x="217511" y="160525"/>
                    <a:pt x="216196" y="160525"/>
                  </a:cubicBezTo>
                  <a:cubicBezTo>
                    <a:pt x="189896" y="173599"/>
                    <a:pt x="170170" y="176213"/>
                    <a:pt x="159650" y="176213"/>
                  </a:cubicBezTo>
                  <a:cubicBezTo>
                    <a:pt x="155705" y="176213"/>
                    <a:pt x="154390" y="174906"/>
                    <a:pt x="153075" y="174906"/>
                  </a:cubicBezTo>
                  <a:cubicBezTo>
                    <a:pt x="151760" y="174906"/>
                    <a:pt x="150445" y="173599"/>
                    <a:pt x="150445" y="172291"/>
                  </a:cubicBezTo>
                  <a:cubicBezTo>
                    <a:pt x="149130" y="170984"/>
                    <a:pt x="150445" y="169676"/>
                    <a:pt x="151760" y="168369"/>
                  </a:cubicBezTo>
                  <a:cubicBezTo>
                    <a:pt x="163595" y="157910"/>
                    <a:pt x="166225" y="150066"/>
                    <a:pt x="167540" y="146144"/>
                  </a:cubicBezTo>
                  <a:cubicBezTo>
                    <a:pt x="145185" y="133071"/>
                    <a:pt x="133350" y="112153"/>
                    <a:pt x="133350" y="89928"/>
                  </a:cubicBezTo>
                  <a:cubicBezTo>
                    <a:pt x="133350" y="52014"/>
                    <a:pt x="172800" y="20638"/>
                    <a:pt x="221456" y="20638"/>
                  </a:cubicBezTo>
                  <a:close/>
                  <a:moveTo>
                    <a:pt x="66675" y="19050"/>
                  </a:moveTo>
                  <a:lnTo>
                    <a:pt x="66675" y="30163"/>
                  </a:lnTo>
                  <a:lnTo>
                    <a:pt x="127000" y="30163"/>
                  </a:lnTo>
                  <a:lnTo>
                    <a:pt x="127000" y="19050"/>
                  </a:lnTo>
                  <a:close/>
                  <a:moveTo>
                    <a:pt x="26531" y="0"/>
                  </a:moveTo>
                  <a:cubicBezTo>
                    <a:pt x="26531" y="0"/>
                    <a:pt x="26531" y="0"/>
                    <a:pt x="45102" y="0"/>
                  </a:cubicBezTo>
                  <a:cubicBezTo>
                    <a:pt x="47755" y="0"/>
                    <a:pt x="50408" y="2641"/>
                    <a:pt x="50408" y="5283"/>
                  </a:cubicBezTo>
                  <a:cubicBezTo>
                    <a:pt x="50408" y="5283"/>
                    <a:pt x="50408" y="5283"/>
                    <a:pt x="184389" y="5283"/>
                  </a:cubicBezTo>
                  <a:cubicBezTo>
                    <a:pt x="188369" y="5283"/>
                    <a:pt x="192348" y="9246"/>
                    <a:pt x="193675" y="13208"/>
                  </a:cubicBezTo>
                  <a:cubicBezTo>
                    <a:pt x="176430" y="17171"/>
                    <a:pt x="160511" y="23775"/>
                    <a:pt x="148572" y="33021"/>
                  </a:cubicBezTo>
                  <a:cubicBezTo>
                    <a:pt x="143266" y="36984"/>
                    <a:pt x="139287" y="40946"/>
                    <a:pt x="135307" y="44909"/>
                  </a:cubicBezTo>
                  <a:cubicBezTo>
                    <a:pt x="135307" y="44909"/>
                    <a:pt x="135307" y="44909"/>
                    <a:pt x="30510" y="44909"/>
                  </a:cubicBezTo>
                  <a:cubicBezTo>
                    <a:pt x="30510" y="44909"/>
                    <a:pt x="30510" y="44909"/>
                    <a:pt x="30510" y="283983"/>
                  </a:cubicBezTo>
                  <a:cubicBezTo>
                    <a:pt x="30510" y="283983"/>
                    <a:pt x="30510" y="283983"/>
                    <a:pt x="163164" y="283983"/>
                  </a:cubicBezTo>
                  <a:lnTo>
                    <a:pt x="163164" y="187561"/>
                  </a:lnTo>
                  <a:cubicBezTo>
                    <a:pt x="172450" y="187561"/>
                    <a:pt x="181736" y="184919"/>
                    <a:pt x="193675" y="180957"/>
                  </a:cubicBezTo>
                  <a:cubicBezTo>
                    <a:pt x="193675" y="180957"/>
                    <a:pt x="193675" y="180957"/>
                    <a:pt x="193675" y="328892"/>
                  </a:cubicBezTo>
                  <a:cubicBezTo>
                    <a:pt x="193675" y="334176"/>
                    <a:pt x="189695" y="338138"/>
                    <a:pt x="184389" y="338138"/>
                  </a:cubicBezTo>
                  <a:cubicBezTo>
                    <a:pt x="184389" y="338138"/>
                    <a:pt x="184389" y="338138"/>
                    <a:pt x="9286" y="338138"/>
                  </a:cubicBezTo>
                  <a:cubicBezTo>
                    <a:pt x="3979" y="338138"/>
                    <a:pt x="0" y="334176"/>
                    <a:pt x="0" y="328892"/>
                  </a:cubicBezTo>
                  <a:cubicBezTo>
                    <a:pt x="0" y="328892"/>
                    <a:pt x="0" y="328892"/>
                    <a:pt x="0" y="14529"/>
                  </a:cubicBezTo>
                  <a:cubicBezTo>
                    <a:pt x="0" y="9246"/>
                    <a:pt x="3979" y="5283"/>
                    <a:pt x="9286" y="5283"/>
                  </a:cubicBezTo>
                  <a:cubicBezTo>
                    <a:pt x="9286" y="5283"/>
                    <a:pt x="9286" y="5283"/>
                    <a:pt x="21224" y="5283"/>
                  </a:cubicBezTo>
                  <a:cubicBezTo>
                    <a:pt x="21224" y="2641"/>
                    <a:pt x="23877" y="0"/>
                    <a:pt x="26531"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 name="任意多边形: 形状 8"/>
            <p:cNvSpPr>
              <a:spLocks noChangeAspect="1"/>
            </p:cNvSpPr>
            <p:nvPr/>
          </p:nvSpPr>
          <p:spPr bwMode="auto">
            <a:xfrm>
              <a:off x="4773982" y="3005478"/>
              <a:ext cx="565317" cy="70417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0" name="组合 19"/>
          <p:cNvGrpSpPr/>
          <p:nvPr/>
        </p:nvGrpSpPr>
        <p:grpSpPr>
          <a:xfrm>
            <a:off x="831305" y="2933918"/>
            <a:ext cx="2473855" cy="1479086"/>
            <a:chOff x="7692478" y="1678126"/>
            <a:chExt cx="2473855" cy="1479086"/>
          </a:xfrm>
        </p:grpSpPr>
        <p:sp>
          <p:nvSpPr>
            <p:cNvPr id="21" name="矩形 20"/>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3" name="组合 22"/>
          <p:cNvGrpSpPr/>
          <p:nvPr/>
        </p:nvGrpSpPr>
        <p:grpSpPr>
          <a:xfrm>
            <a:off x="8895820" y="2933918"/>
            <a:ext cx="2473855" cy="1479086"/>
            <a:chOff x="7692478" y="1678126"/>
            <a:chExt cx="2473855" cy="1479086"/>
          </a:xfrm>
        </p:grpSpPr>
        <p:sp>
          <p:nvSpPr>
            <p:cNvPr id="24" name="矩形 23"/>
            <p:cNvSpPr/>
            <p:nvPr/>
          </p:nvSpPr>
          <p:spPr>
            <a:xfrm>
              <a:off x="7692478" y="2030750"/>
              <a:ext cx="2473855"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5" name="矩形 24"/>
            <p:cNvSpPr/>
            <p:nvPr/>
          </p:nvSpPr>
          <p:spPr>
            <a:xfrm>
              <a:off x="7808418" y="167812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6" name="矩形 25"/>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28" name="组合 27"/>
          <p:cNvGrpSpPr/>
          <p:nvPr/>
        </p:nvGrpSpPr>
        <p:grpSpPr>
          <a:xfrm>
            <a:off x="464412" y="266700"/>
            <a:ext cx="428642" cy="428642"/>
            <a:chOff x="403991" y="266700"/>
            <a:chExt cx="428642" cy="428642"/>
          </a:xfrm>
        </p:grpSpPr>
        <p:sp>
          <p:nvSpPr>
            <p:cNvPr id="29" name="矩形 28"/>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V 形 29"/>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flipH="1">
            <a:off x="11298947" y="266700"/>
            <a:ext cx="428642" cy="428642"/>
            <a:chOff x="403991" y="266700"/>
            <a:chExt cx="428642" cy="428642"/>
          </a:xfrm>
        </p:grpSpPr>
        <p:sp>
          <p:nvSpPr>
            <p:cNvPr id="32" name="矩形 31"/>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V 形 32"/>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占位符 5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9965" r="19965"/>
          <a:stretch>
            <a:fillRect/>
          </a:stretch>
        </p:blipFill>
        <p:spPr/>
      </p:pic>
      <p:pic>
        <p:nvPicPr>
          <p:cNvPr id="55" name="图片占位符 5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pic>
        <p:nvPicPr>
          <p:cNvPr id="57" name="图片占位符 5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750" r="18750"/>
          <a:stretch>
            <a:fillRect/>
          </a:stretch>
        </p:blipFill>
        <p:spPr/>
      </p:pic>
      <p:pic>
        <p:nvPicPr>
          <p:cNvPr id="59" name="图片占位符 5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601" r="16601"/>
          <a:stretch>
            <a:fillRect/>
          </a:stretch>
        </p:blipFill>
        <p:spPr/>
      </p:pic>
      <p:pic>
        <p:nvPicPr>
          <p:cNvPr id="61" name="图片占位符 6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8750" r="18750"/>
          <a:stretch>
            <a:fillRect/>
          </a:stretch>
        </p:blipFill>
        <p:spPr/>
      </p:pic>
      <p:pic>
        <p:nvPicPr>
          <p:cNvPr id="63" name="图片占位符 6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6601" r="16601"/>
          <a:stretch>
            <a:fillRect/>
          </a:stretch>
        </p:blipFill>
        <p:spPr/>
      </p:pic>
      <p:sp>
        <p:nvSpPr>
          <p:cNvPr id="24" name="任意多边形: 形状 23"/>
          <p:cNvSpPr/>
          <p:nvPr/>
        </p:nvSpPr>
        <p:spPr>
          <a:xfrm>
            <a:off x="1933492" y="2282826"/>
            <a:ext cx="1467016" cy="536575"/>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3" y="341475"/>
                  <a:pt x="1054400"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5362494" y="2282826"/>
            <a:ext cx="1467015" cy="536575"/>
          </a:xfrm>
          <a:custGeom>
            <a:avLst/>
            <a:gdLst>
              <a:gd name="connsiteX0" fmla="*/ 0 w 1467015"/>
              <a:gd name="connsiteY0" fmla="*/ 0 h 536575"/>
              <a:gd name="connsiteX1" fmla="*/ 1467015 w 1467015"/>
              <a:gd name="connsiteY1" fmla="*/ 0 h 536575"/>
              <a:gd name="connsiteX2" fmla="*/ 1447328 w 1467015"/>
              <a:gd name="connsiteY2" fmla="*/ 63423 h 536575"/>
              <a:gd name="connsiteX3" fmla="*/ 733507 w 1467015"/>
              <a:gd name="connsiteY3" fmla="*/ 536575 h 536575"/>
              <a:gd name="connsiteX4" fmla="*/ 19687 w 1467015"/>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5" h="536575">
                <a:moveTo>
                  <a:pt x="0" y="0"/>
                </a:moveTo>
                <a:lnTo>
                  <a:pt x="1467015" y="0"/>
                </a:lnTo>
                <a:lnTo>
                  <a:pt x="1447328" y="63423"/>
                </a:lnTo>
                <a:cubicBezTo>
                  <a:pt x="1329722" y="341475"/>
                  <a:pt x="1054399" y="536575"/>
                  <a:pt x="733507" y="536575"/>
                </a:cubicBezTo>
                <a:cubicBezTo>
                  <a:pt x="412616" y="536575"/>
                  <a:pt x="137293" y="341475"/>
                  <a:pt x="19687"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8791492" y="2282826"/>
            <a:ext cx="1467016" cy="536575"/>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2" y="341475"/>
                  <a:pt x="1054399"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927086" y="4903788"/>
            <a:ext cx="1479828" cy="557212"/>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9" y="362112"/>
                  <a:pt x="1060806"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5356088" y="4903788"/>
            <a:ext cx="1479827" cy="557212"/>
          </a:xfrm>
          <a:custGeom>
            <a:avLst/>
            <a:gdLst>
              <a:gd name="connsiteX0" fmla="*/ 0 w 1479827"/>
              <a:gd name="connsiteY0" fmla="*/ 0 h 557212"/>
              <a:gd name="connsiteX1" fmla="*/ 1479827 w 1479827"/>
              <a:gd name="connsiteY1" fmla="*/ 0 h 557212"/>
              <a:gd name="connsiteX2" fmla="*/ 1453734 w 1479827"/>
              <a:gd name="connsiteY2" fmla="*/ 84060 h 557212"/>
              <a:gd name="connsiteX3" fmla="*/ 739913 w 1479827"/>
              <a:gd name="connsiteY3" fmla="*/ 557212 h 557212"/>
              <a:gd name="connsiteX4" fmla="*/ 26093 w 1479827"/>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7" h="557212">
                <a:moveTo>
                  <a:pt x="0" y="0"/>
                </a:moveTo>
                <a:lnTo>
                  <a:pt x="1479827" y="0"/>
                </a:lnTo>
                <a:lnTo>
                  <a:pt x="1453734" y="84060"/>
                </a:lnTo>
                <a:cubicBezTo>
                  <a:pt x="1336128" y="362112"/>
                  <a:pt x="1060804" y="557212"/>
                  <a:pt x="739913" y="557212"/>
                </a:cubicBezTo>
                <a:cubicBezTo>
                  <a:pt x="419022" y="557212"/>
                  <a:pt x="143699" y="362112"/>
                  <a:pt x="26093"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8785086" y="4903788"/>
            <a:ext cx="1479828" cy="557212"/>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8" y="362112"/>
                  <a:pt x="1060805"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231899" y="2934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39" name="矩形 38"/>
          <p:cNvSpPr/>
          <p:nvPr/>
        </p:nvSpPr>
        <p:spPr>
          <a:xfrm>
            <a:off x="1974683" y="2308226"/>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2" name="矩形 41"/>
          <p:cNvSpPr/>
          <p:nvPr/>
        </p:nvSpPr>
        <p:spPr>
          <a:xfrm>
            <a:off x="5403683" y="2308226"/>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3" name="矩形 42"/>
          <p:cNvSpPr/>
          <p:nvPr/>
        </p:nvSpPr>
        <p:spPr>
          <a:xfrm>
            <a:off x="8832683" y="2308226"/>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4" name="矩形 43"/>
          <p:cNvSpPr/>
          <p:nvPr/>
        </p:nvSpPr>
        <p:spPr>
          <a:xfrm>
            <a:off x="1974683" y="4920363"/>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5" name="矩形 44"/>
          <p:cNvSpPr/>
          <p:nvPr/>
        </p:nvSpPr>
        <p:spPr>
          <a:xfrm>
            <a:off x="5403683" y="4920363"/>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6" name="矩形 45"/>
          <p:cNvSpPr/>
          <p:nvPr/>
        </p:nvSpPr>
        <p:spPr>
          <a:xfrm>
            <a:off x="8832683" y="4920363"/>
            <a:ext cx="13846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文字添加</a:t>
            </a:r>
            <a:endParaRPr lang="zh-CN" altLang="en-US" sz="1600" b="1" dirty="0">
              <a:solidFill>
                <a:schemeClr val="bg1"/>
              </a:solidFill>
            </a:endParaRPr>
          </a:p>
        </p:txBody>
      </p:sp>
      <p:sp>
        <p:nvSpPr>
          <p:cNvPr id="47" name="矩形 46"/>
          <p:cNvSpPr/>
          <p:nvPr/>
        </p:nvSpPr>
        <p:spPr>
          <a:xfrm>
            <a:off x="4660899" y="2934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8" name="矩形 47"/>
          <p:cNvSpPr/>
          <p:nvPr/>
        </p:nvSpPr>
        <p:spPr>
          <a:xfrm>
            <a:off x="8089899" y="2934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9" name="矩形 48"/>
          <p:cNvSpPr/>
          <p:nvPr/>
        </p:nvSpPr>
        <p:spPr>
          <a:xfrm>
            <a:off x="1231899" y="5601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50" name="矩形 49"/>
          <p:cNvSpPr/>
          <p:nvPr/>
        </p:nvSpPr>
        <p:spPr>
          <a:xfrm>
            <a:off x="4660899" y="5601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51" name="矩形 50"/>
          <p:cNvSpPr/>
          <p:nvPr/>
        </p:nvSpPr>
        <p:spPr>
          <a:xfrm>
            <a:off x="8089899" y="5601481"/>
            <a:ext cx="2870202"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64" name="矩形 63"/>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66" name="组合 65"/>
          <p:cNvGrpSpPr/>
          <p:nvPr/>
        </p:nvGrpSpPr>
        <p:grpSpPr>
          <a:xfrm>
            <a:off x="464412" y="266700"/>
            <a:ext cx="428642" cy="428642"/>
            <a:chOff x="403991" y="266700"/>
            <a:chExt cx="428642" cy="428642"/>
          </a:xfrm>
        </p:grpSpPr>
        <p:sp>
          <p:nvSpPr>
            <p:cNvPr id="67" name="矩形 66"/>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箭头: V 形 67"/>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flipH="1">
            <a:off x="11298947" y="266700"/>
            <a:ext cx="428642" cy="428642"/>
            <a:chOff x="403991" y="266700"/>
            <a:chExt cx="428642" cy="428642"/>
          </a:xfrm>
        </p:grpSpPr>
        <p:sp>
          <p:nvSpPr>
            <p:cNvPr id="70" name="矩形 69"/>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箭头: V 形 70"/>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randombar(horizontal)">
                                      <p:cBhvr>
                                        <p:cTn id="75" dur="500"/>
                                        <p:tgtEl>
                                          <p:spTgt spid="3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randombar(horizontal)">
                                      <p:cBhvr>
                                        <p:cTn id="78" dur="500"/>
                                        <p:tgtEl>
                                          <p:spTgt spid="4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randombar(horizontal)">
                                      <p:cBhvr>
                                        <p:cTn id="81" dur="500"/>
                                        <p:tgtEl>
                                          <p:spTgt spid="4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randombar(horizontal)">
                                      <p:cBhvr>
                                        <p:cTn id="84" dur="500"/>
                                        <p:tgtEl>
                                          <p:spTgt spid="49"/>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randombar(horizontal)">
                                      <p:cBhvr>
                                        <p:cTn id="87" dur="500"/>
                                        <p:tgtEl>
                                          <p:spTgt spid="50"/>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randombar(horizontal)">
                                      <p:cBhvr>
                                        <p:cTn id="9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3" grpId="0" animBg="1"/>
      <p:bldP spid="22" grpId="0" animBg="1"/>
      <p:bldP spid="21" grpId="0" animBg="1"/>
      <p:bldP spid="34" grpId="0"/>
      <p:bldP spid="39" grpId="0"/>
      <p:bldP spid="42" grpId="0"/>
      <p:bldP spid="43" grpId="0"/>
      <p:bldP spid="44" grpId="0"/>
      <p:bldP spid="45" grpId="0"/>
      <p:bldP spid="46" grpId="0"/>
      <p:bldP spid="47"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custDataLst>
              <p:tags r:id="rId1"/>
            </p:custDataLst>
          </p:nvPr>
        </p:nvSpPr>
        <p:spPr>
          <a:xfrm>
            <a:off x="1524000" y="2670048"/>
            <a:ext cx="9144000" cy="850392"/>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custDataLst>
              <p:tags r:id="rId2"/>
            </p:custDataLst>
          </p:nvPr>
        </p:nvSpPr>
        <p:spPr>
          <a:xfrm>
            <a:off x="4194048" y="3648456"/>
            <a:ext cx="6473952" cy="404906"/>
          </a:xfrm>
          <a:prstGeom prst="rect">
            <a:avLst/>
          </a:prstGeom>
          <a:solidFill>
            <a:schemeClr val="bg1"/>
          </a:solidFill>
          <a:ln w="12700" cap="flat" cmpd="sng" algn="ctr">
            <a:noFill/>
            <a:prstDash val="solid"/>
            <a:miter lim="800000"/>
          </a:ln>
          <a:effectLst/>
        </p:spPr>
        <p:txBody>
          <a:bodyPr rtlCol="0" anchor="b"/>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cs typeface="+mn-cs"/>
            </a:endParaRPr>
          </a:p>
        </p:txBody>
      </p:sp>
      <p:sp>
        <p:nvSpPr>
          <p:cNvPr id="14" name="文本框 13"/>
          <p:cNvSpPr txBox="1"/>
          <p:nvPr>
            <p:custDataLst>
              <p:tags r:id="rId3"/>
            </p:custDataLst>
          </p:nvPr>
        </p:nvSpPr>
        <p:spPr>
          <a:xfrm>
            <a:off x="2181575" y="2668992"/>
            <a:ext cx="3381054" cy="923330"/>
          </a:xfrm>
          <a:prstGeom prst="rect">
            <a:avLst/>
          </a:prstGeom>
          <a:noFill/>
        </p:spPr>
        <p:txBody>
          <a:bodyPr vert="horz"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Chapter</a:t>
            </a:r>
            <a:r>
              <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 </a:t>
            </a:r>
            <a:r>
              <a:rPr kumimoji="0" lang="en-US" altLang="zh-CN"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rPr>
              <a:t>2</a:t>
            </a:r>
            <a:endParaRPr kumimoji="0" lang="zh-CN" altLang="en-US" sz="5400" b="1" i="0" u="none" strike="noStrike" kern="1200" cap="none" spc="400" normalizeH="0" baseline="0" noProof="0" dirty="0">
              <a:ln>
                <a:noFill/>
              </a:ln>
              <a:solidFill>
                <a:srgbClr val="778495">
                  <a:lumMod val="50000"/>
                </a:srgbClr>
              </a:solidFill>
              <a:effectLst/>
              <a:uLnTx/>
              <a:uFillTx/>
              <a:latin typeface="Arial" panose="020B0604020202020204"/>
              <a:ea typeface="华文隶书" panose="02010800040101010101" pitchFamily="2" charset="-122"/>
              <a:cs typeface="Microsoft New Tai Lue" panose="020B0502040204020203" pitchFamily="34" charset="0"/>
            </a:endParaRPr>
          </a:p>
        </p:txBody>
      </p:sp>
      <p:pic>
        <p:nvPicPr>
          <p:cNvPr id="4" name="图片占位符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689" b="16689"/>
          <a:stretch>
            <a:fillRect/>
          </a:stretch>
        </p:blipFill>
        <p:spPr/>
      </p:pic>
      <p:sp>
        <p:nvSpPr>
          <p:cNvPr id="9" name="矩形 8"/>
          <p:cNvSpPr/>
          <p:nvPr/>
        </p:nvSpPr>
        <p:spPr>
          <a:xfrm>
            <a:off x="4242023" y="3648456"/>
            <a:ext cx="2241974" cy="42473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rPr>
              <a:t>标题文字添加</a:t>
            </a:r>
            <a:endParaRPr kumimoji="0" lang="zh-CN" altLang="en-US" sz="1800" b="1" i="0" u="none" strike="noStrike" kern="1200" cap="none" spc="0" normalizeH="0" baseline="0" noProof="0" dirty="0">
              <a:ln>
                <a:noFill/>
              </a:ln>
              <a:solidFill>
                <a:srgbClr val="778495">
                  <a:lumMod val="50000"/>
                </a:srgbClr>
              </a:solidFill>
              <a:effectLst/>
              <a:uLnTx/>
              <a:uFillTx/>
              <a:latin typeface="Arial" panose="020B0604020202020204"/>
              <a:ea typeface="微软雅黑" panose="020B0503020204020204" charset="-122"/>
              <a:cs typeface="+mn-cs"/>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846658" y="1951228"/>
            <a:ext cx="2840713" cy="2837661"/>
            <a:chOff x="846658" y="2167128"/>
            <a:chExt cx="2840713" cy="2837661"/>
          </a:xfrm>
        </p:grpSpPr>
        <p:grpSp>
          <p:nvGrpSpPr>
            <p:cNvPr id="17" name="Group 49"/>
            <p:cNvGrpSpPr/>
            <p:nvPr/>
          </p:nvGrpSpPr>
          <p:grpSpPr>
            <a:xfrm>
              <a:off x="2281391" y="2169724"/>
              <a:ext cx="1396632" cy="1397964"/>
              <a:chOff x="4400077" y="1716349"/>
              <a:chExt cx="1086589" cy="1087625"/>
            </a:xfrm>
          </p:grpSpPr>
          <p:sp>
            <p:nvSpPr>
              <p:cNvPr id="45" name="Freeform: Shape 60"/>
              <p:cNvSpPr/>
              <p:nvPr/>
            </p:nvSpPr>
            <p:spPr bwMode="auto">
              <a:xfrm rot="16200000">
                <a:off x="4401115" y="1724772"/>
                <a:ext cx="1078164" cy="1080239"/>
              </a:xfrm>
              <a:custGeom>
                <a:avLst/>
                <a:gdLst>
                  <a:gd name="T0" fmla="*/ 604 w 604"/>
                  <a:gd name="T1" fmla="*/ 0 h 605"/>
                  <a:gd name="T2" fmla="*/ 0 w 604"/>
                  <a:gd name="T3" fmla="*/ 605 h 605"/>
                  <a:gd name="T4" fmla="*/ 56 w 604"/>
                  <a:gd name="T5" fmla="*/ 56 h 605"/>
                  <a:gd name="T6" fmla="*/ 604 w 604"/>
                  <a:gd name="T7" fmla="*/ 0 h 605"/>
                </a:gdLst>
                <a:ahLst/>
                <a:cxnLst>
                  <a:cxn ang="0">
                    <a:pos x="T0" y="T1"/>
                  </a:cxn>
                  <a:cxn ang="0">
                    <a:pos x="T2" y="T3"/>
                  </a:cxn>
                  <a:cxn ang="0">
                    <a:pos x="T4" y="T5"/>
                  </a:cxn>
                  <a:cxn ang="0">
                    <a:pos x="T6" y="T7"/>
                  </a:cxn>
                </a:cxnLst>
                <a:rect l="0" t="0" r="r" b="b"/>
                <a:pathLst>
                  <a:path w="604" h="605">
                    <a:moveTo>
                      <a:pt x="604" y="0"/>
                    </a:moveTo>
                    <a:cubicBezTo>
                      <a:pt x="591" y="328"/>
                      <a:pt x="328" y="591"/>
                      <a:pt x="0" y="605"/>
                    </a:cubicBezTo>
                    <a:cubicBezTo>
                      <a:pt x="56" y="56"/>
                      <a:pt x="56" y="56"/>
                      <a:pt x="56" y="56"/>
                    </a:cubicBezTo>
                    <a:lnTo>
                      <a:pt x="604" y="0"/>
                    </a:lnTo>
                    <a:close/>
                  </a:path>
                </a:pathLst>
              </a:custGeom>
              <a:solidFill>
                <a:schemeClr val="tx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6" name="Freeform: Shape 61"/>
              <p:cNvSpPr/>
              <p:nvPr/>
            </p:nvSpPr>
            <p:spPr bwMode="auto">
              <a:xfrm rot="16200000">
                <a:off x="3915598" y="2207177"/>
                <a:ext cx="1081276" cy="99619"/>
              </a:xfrm>
              <a:custGeom>
                <a:avLst/>
                <a:gdLst>
                  <a:gd name="T0" fmla="*/ 96 w 1042"/>
                  <a:gd name="T1" fmla="*/ 96 h 96"/>
                  <a:gd name="T2" fmla="*/ 1042 w 1042"/>
                  <a:gd name="T3" fmla="*/ 0 h 96"/>
                  <a:gd name="T4" fmla="*/ 0 w 1042"/>
                  <a:gd name="T5" fmla="*/ 0 h 96"/>
                  <a:gd name="T6" fmla="*/ 96 w 1042"/>
                  <a:gd name="T7" fmla="*/ 96 h 96"/>
                </a:gdLst>
                <a:ahLst/>
                <a:cxnLst>
                  <a:cxn ang="0">
                    <a:pos x="T0" y="T1"/>
                  </a:cxn>
                  <a:cxn ang="0">
                    <a:pos x="T2" y="T3"/>
                  </a:cxn>
                  <a:cxn ang="0">
                    <a:pos x="T4" y="T5"/>
                  </a:cxn>
                  <a:cxn ang="0">
                    <a:pos x="T6" y="T7"/>
                  </a:cxn>
                </a:cxnLst>
                <a:rect l="0" t="0" r="r" b="b"/>
                <a:pathLst>
                  <a:path w="1042" h="96">
                    <a:moveTo>
                      <a:pt x="96" y="96"/>
                    </a:moveTo>
                    <a:lnTo>
                      <a:pt x="1042" y="0"/>
                    </a:lnTo>
                    <a:lnTo>
                      <a:pt x="0" y="0"/>
                    </a:lnTo>
                    <a:lnTo>
                      <a:pt x="96" y="96"/>
                    </a:lnTo>
                    <a:close/>
                  </a:path>
                </a:pathLst>
              </a:custGeom>
              <a:solidFill>
                <a:schemeClr val="tx2">
                  <a:lumMod val="75000"/>
                </a:schemeClr>
              </a:solidFill>
              <a:ln w="6350" cap="rnd">
                <a:no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7" name="Freeform: Shape 62"/>
              <p:cNvSpPr/>
              <p:nvPr/>
            </p:nvSpPr>
            <p:spPr bwMode="auto">
              <a:xfrm rot="16200000">
                <a:off x="4896737" y="2207694"/>
                <a:ext cx="99619" cy="1080239"/>
              </a:xfrm>
              <a:custGeom>
                <a:avLst/>
                <a:gdLst>
                  <a:gd name="T0" fmla="*/ 0 w 96"/>
                  <a:gd name="T1" fmla="*/ 0 h 1041"/>
                  <a:gd name="T2" fmla="*/ 0 w 96"/>
                  <a:gd name="T3" fmla="*/ 1041 h 1041"/>
                  <a:gd name="T4" fmla="*/ 96 w 96"/>
                  <a:gd name="T5" fmla="*/ 96 h 1041"/>
                  <a:gd name="T6" fmla="*/ 0 w 96"/>
                  <a:gd name="T7" fmla="*/ 0 h 1041"/>
                  <a:gd name="T8" fmla="*/ 0 w 96"/>
                  <a:gd name="T9" fmla="*/ 0 h 1041"/>
                </a:gdLst>
                <a:ahLst/>
                <a:cxnLst>
                  <a:cxn ang="0">
                    <a:pos x="T0" y="T1"/>
                  </a:cxn>
                  <a:cxn ang="0">
                    <a:pos x="T2" y="T3"/>
                  </a:cxn>
                  <a:cxn ang="0">
                    <a:pos x="T4" y="T5"/>
                  </a:cxn>
                  <a:cxn ang="0">
                    <a:pos x="T6" y="T7"/>
                  </a:cxn>
                  <a:cxn ang="0">
                    <a:pos x="T8" y="T9"/>
                  </a:cxn>
                </a:cxnLst>
                <a:rect l="0" t="0" r="r" b="b"/>
                <a:pathLst>
                  <a:path w="96" h="1041">
                    <a:moveTo>
                      <a:pt x="0" y="0"/>
                    </a:moveTo>
                    <a:lnTo>
                      <a:pt x="0" y="1041"/>
                    </a:lnTo>
                    <a:lnTo>
                      <a:pt x="96" y="96"/>
                    </a:lnTo>
                    <a:lnTo>
                      <a:pt x="0" y="0"/>
                    </a:lnTo>
                    <a:lnTo>
                      <a:pt x="0" y="0"/>
                    </a:lnTo>
                    <a:close/>
                  </a:path>
                </a:pathLst>
              </a:custGeom>
              <a:solidFill>
                <a:schemeClr val="tx2">
                  <a:lumMod val="75000"/>
                </a:schemeClr>
              </a:solidFill>
              <a:ln w="6350" cap="rnd">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18" name="Group 56"/>
            <p:cNvGrpSpPr/>
            <p:nvPr/>
          </p:nvGrpSpPr>
          <p:grpSpPr bwMode="auto">
            <a:xfrm>
              <a:off x="2770825" y="2791732"/>
              <a:ext cx="240777" cy="297908"/>
              <a:chOff x="0" y="0"/>
              <a:chExt cx="464" cy="573"/>
            </a:xfrm>
            <a:solidFill>
              <a:srgbClr val="FFFFFF"/>
            </a:solidFill>
          </p:grpSpPr>
          <p:sp>
            <p:nvSpPr>
              <p:cNvPr id="43" name="Freeform: Shape 58"/>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44" name="Freeform: Shape 59"/>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19" name="Oval 57"/>
            <p:cNvSpPr/>
            <p:nvPr/>
          </p:nvSpPr>
          <p:spPr>
            <a:xfrm>
              <a:off x="2580690" y="2660771"/>
              <a:ext cx="563912" cy="563912"/>
            </a:xfrm>
            <a:prstGeom prst="ellipse">
              <a:avLst/>
            </a:prstGeom>
            <a:noFill/>
            <a:ln w="12700">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20" name="Group 64"/>
            <p:cNvGrpSpPr/>
            <p:nvPr/>
          </p:nvGrpSpPr>
          <p:grpSpPr>
            <a:xfrm rot="16200000">
              <a:off x="845990" y="2167796"/>
              <a:ext cx="1397966" cy="1396630"/>
              <a:chOff x="5284598" y="1127125"/>
              <a:chExt cx="1663890" cy="1662301"/>
            </a:xfrm>
          </p:grpSpPr>
          <p:sp>
            <p:nvSpPr>
              <p:cNvPr id="40" name="Freeform: Shape 73"/>
              <p:cNvSpPr/>
              <p:nvPr/>
            </p:nvSpPr>
            <p:spPr bwMode="auto">
              <a:xfrm>
                <a:off x="5284598" y="1136839"/>
                <a:ext cx="1649414" cy="1652587"/>
              </a:xfrm>
              <a:custGeom>
                <a:avLst/>
                <a:gdLst>
                  <a:gd name="T0" fmla="*/ 604 w 604"/>
                  <a:gd name="T1" fmla="*/ 605 h 605"/>
                  <a:gd name="T2" fmla="*/ 56 w 604"/>
                  <a:gd name="T3" fmla="*/ 550 h 605"/>
                  <a:gd name="T4" fmla="*/ 0 w 604"/>
                  <a:gd name="T5" fmla="*/ 0 h 605"/>
                  <a:gd name="T6" fmla="*/ 604 w 604"/>
                  <a:gd name="T7" fmla="*/ 605 h 605"/>
                </a:gdLst>
                <a:ahLst/>
                <a:cxnLst>
                  <a:cxn ang="0">
                    <a:pos x="T0" y="T1"/>
                  </a:cxn>
                  <a:cxn ang="0">
                    <a:pos x="T2" y="T3"/>
                  </a:cxn>
                  <a:cxn ang="0">
                    <a:pos x="T4" y="T5"/>
                  </a:cxn>
                  <a:cxn ang="0">
                    <a:pos x="T6" y="T7"/>
                  </a:cxn>
                </a:cxnLst>
                <a:rect l="0" t="0" r="r" b="b"/>
                <a:pathLst>
                  <a:path w="604" h="605">
                    <a:moveTo>
                      <a:pt x="604" y="605"/>
                    </a:moveTo>
                    <a:cubicBezTo>
                      <a:pt x="56" y="550"/>
                      <a:pt x="56" y="550"/>
                      <a:pt x="56" y="550"/>
                    </a:cubicBezTo>
                    <a:cubicBezTo>
                      <a:pt x="0" y="0"/>
                      <a:pt x="0" y="0"/>
                      <a:pt x="0" y="0"/>
                    </a:cubicBezTo>
                    <a:cubicBezTo>
                      <a:pt x="328" y="14"/>
                      <a:pt x="591" y="277"/>
                      <a:pt x="604" y="605"/>
                    </a:cubicBezTo>
                    <a:close/>
                  </a:path>
                </a:pathLst>
              </a:custGeom>
              <a:solidFill>
                <a:schemeClr val="accent3"/>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1" name="Freeform: Shape 74"/>
              <p:cNvSpPr/>
              <p:nvPr/>
            </p:nvSpPr>
            <p:spPr bwMode="auto">
              <a:xfrm>
                <a:off x="5294313" y="2630488"/>
                <a:ext cx="1654175" cy="149225"/>
              </a:xfrm>
              <a:custGeom>
                <a:avLst/>
                <a:gdLst>
                  <a:gd name="T0" fmla="*/ 96 w 1042"/>
                  <a:gd name="T1" fmla="*/ 0 h 94"/>
                  <a:gd name="T2" fmla="*/ 1042 w 1042"/>
                  <a:gd name="T3" fmla="*/ 94 h 94"/>
                  <a:gd name="T4" fmla="*/ 0 w 1042"/>
                  <a:gd name="T5" fmla="*/ 94 h 94"/>
                  <a:gd name="T6" fmla="*/ 96 w 1042"/>
                  <a:gd name="T7" fmla="*/ 0 h 94"/>
                </a:gdLst>
                <a:ahLst/>
                <a:cxnLst>
                  <a:cxn ang="0">
                    <a:pos x="T0" y="T1"/>
                  </a:cxn>
                  <a:cxn ang="0">
                    <a:pos x="T2" y="T3"/>
                  </a:cxn>
                  <a:cxn ang="0">
                    <a:pos x="T4" y="T5"/>
                  </a:cxn>
                  <a:cxn ang="0">
                    <a:pos x="T6" y="T7"/>
                  </a:cxn>
                </a:cxnLst>
                <a:rect l="0" t="0" r="r" b="b"/>
                <a:pathLst>
                  <a:path w="1042" h="94">
                    <a:moveTo>
                      <a:pt x="96" y="0"/>
                    </a:moveTo>
                    <a:lnTo>
                      <a:pt x="1042" y="94"/>
                    </a:lnTo>
                    <a:lnTo>
                      <a:pt x="0" y="94"/>
                    </a:lnTo>
                    <a:lnTo>
                      <a:pt x="96" y="0"/>
                    </a:lnTo>
                    <a:close/>
                  </a:path>
                </a:pathLst>
              </a:custGeom>
              <a:solidFill>
                <a:schemeClr val="accent3">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42" name="Freeform: Shape 75"/>
              <p:cNvSpPr/>
              <p:nvPr/>
            </p:nvSpPr>
            <p:spPr bwMode="auto">
              <a:xfrm>
                <a:off x="5294313" y="1127125"/>
                <a:ext cx="152400" cy="1652588"/>
              </a:xfrm>
              <a:custGeom>
                <a:avLst/>
                <a:gdLst>
                  <a:gd name="T0" fmla="*/ 0 w 96"/>
                  <a:gd name="T1" fmla="*/ 1041 h 1041"/>
                  <a:gd name="T2" fmla="*/ 0 w 96"/>
                  <a:gd name="T3" fmla="*/ 0 h 1041"/>
                  <a:gd name="T4" fmla="*/ 96 w 96"/>
                  <a:gd name="T5" fmla="*/ 947 h 1041"/>
                  <a:gd name="T6" fmla="*/ 0 w 96"/>
                  <a:gd name="T7" fmla="*/ 1041 h 1041"/>
                  <a:gd name="T8" fmla="*/ 0 w 96"/>
                  <a:gd name="T9" fmla="*/ 1041 h 1041"/>
                </a:gdLst>
                <a:ahLst/>
                <a:cxnLst>
                  <a:cxn ang="0">
                    <a:pos x="T0" y="T1"/>
                  </a:cxn>
                  <a:cxn ang="0">
                    <a:pos x="T2" y="T3"/>
                  </a:cxn>
                  <a:cxn ang="0">
                    <a:pos x="T4" y="T5"/>
                  </a:cxn>
                  <a:cxn ang="0">
                    <a:pos x="T6" y="T7"/>
                  </a:cxn>
                  <a:cxn ang="0">
                    <a:pos x="T8" y="T9"/>
                  </a:cxn>
                </a:cxnLst>
                <a:rect l="0" t="0" r="r" b="b"/>
                <a:pathLst>
                  <a:path w="96" h="1041">
                    <a:moveTo>
                      <a:pt x="0" y="1041"/>
                    </a:moveTo>
                    <a:lnTo>
                      <a:pt x="0" y="0"/>
                    </a:lnTo>
                    <a:lnTo>
                      <a:pt x="96" y="947"/>
                    </a:lnTo>
                    <a:lnTo>
                      <a:pt x="0" y="1041"/>
                    </a:lnTo>
                    <a:lnTo>
                      <a:pt x="0" y="1041"/>
                    </a:lnTo>
                    <a:close/>
                  </a:path>
                </a:pathLst>
              </a:custGeom>
              <a:solidFill>
                <a:schemeClr val="accent3">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grpSp>
        <p:grpSp>
          <p:nvGrpSpPr>
            <p:cNvPr id="21" name="Group 65"/>
            <p:cNvGrpSpPr/>
            <p:nvPr/>
          </p:nvGrpSpPr>
          <p:grpSpPr bwMode="auto">
            <a:xfrm>
              <a:off x="1520015" y="2801933"/>
              <a:ext cx="297909" cy="263220"/>
              <a:chOff x="0" y="0"/>
              <a:chExt cx="575" cy="506"/>
            </a:xfrm>
            <a:solidFill>
              <a:srgbClr val="FFFFFF"/>
            </a:solidFill>
          </p:grpSpPr>
          <p:sp>
            <p:nvSpPr>
              <p:cNvPr id="38" name="Freeform: Shape 70"/>
              <p:cNvSpPr/>
              <p:nvPr/>
            </p:nvSpPr>
            <p:spPr bwMode="auto">
              <a:xfrm>
                <a:off x="184" y="120"/>
                <a:ext cx="391" cy="386"/>
              </a:xfrm>
              <a:custGeom>
                <a:avLst/>
                <a:gdLst>
                  <a:gd name="T0" fmla="*/ 0 w 21600"/>
                  <a:gd name="T1" fmla="*/ 0 h 20967"/>
                  <a:gd name="T2" fmla="*/ 0 w 21600"/>
                  <a:gd name="T3" fmla="*/ 0 h 20967"/>
                  <a:gd name="T4" fmla="*/ 0 w 21600"/>
                  <a:gd name="T5" fmla="*/ 0 h 20967"/>
                  <a:gd name="T6" fmla="*/ 0 w 21600"/>
                  <a:gd name="T7" fmla="*/ 0 h 20967"/>
                  <a:gd name="T8" fmla="*/ 0 w 21600"/>
                  <a:gd name="T9" fmla="*/ 0 h 20967"/>
                  <a:gd name="T10" fmla="*/ 0 w 21600"/>
                  <a:gd name="T11" fmla="*/ 0 h 20967"/>
                  <a:gd name="T12" fmla="*/ 0 w 21600"/>
                  <a:gd name="T13" fmla="*/ 0 h 20967"/>
                  <a:gd name="T14" fmla="*/ 0 w 21600"/>
                  <a:gd name="T15" fmla="*/ 0 h 20967"/>
                  <a:gd name="T16" fmla="*/ 0 w 21600"/>
                  <a:gd name="T17" fmla="*/ 0 h 20967"/>
                  <a:gd name="T18" fmla="*/ 0 w 21600"/>
                  <a:gd name="T19" fmla="*/ 0 h 20967"/>
                  <a:gd name="T20" fmla="*/ 0 w 21600"/>
                  <a:gd name="T21" fmla="*/ 0 h 20967"/>
                  <a:gd name="T22" fmla="*/ 0 w 21600"/>
                  <a:gd name="T23" fmla="*/ 0 h 20967"/>
                  <a:gd name="T24" fmla="*/ 0 w 21600"/>
                  <a:gd name="T25" fmla="*/ 0 h 20967"/>
                  <a:gd name="T26" fmla="*/ 0 w 21600"/>
                  <a:gd name="T27" fmla="*/ 0 h 20967"/>
                  <a:gd name="T28" fmla="*/ 0 w 21600"/>
                  <a:gd name="T29" fmla="*/ 0 h 20967"/>
                  <a:gd name="T30" fmla="*/ 0 w 21600"/>
                  <a:gd name="T31" fmla="*/ 0 h 20967"/>
                  <a:gd name="T32" fmla="*/ 0 w 21600"/>
                  <a:gd name="T33" fmla="*/ 0 h 20967"/>
                  <a:gd name="T34" fmla="*/ 0 w 21600"/>
                  <a:gd name="T35" fmla="*/ 0 h 20967"/>
                  <a:gd name="T36" fmla="*/ 0 w 21600"/>
                  <a:gd name="T37" fmla="*/ 0 h 20967"/>
                  <a:gd name="T38" fmla="*/ 0 w 21600"/>
                  <a:gd name="T39" fmla="*/ 0 h 20967"/>
                  <a:gd name="T40" fmla="*/ 0 w 21600"/>
                  <a:gd name="T41" fmla="*/ 0 h 20967"/>
                  <a:gd name="T42" fmla="*/ 0 w 21600"/>
                  <a:gd name="T43" fmla="*/ 0 h 20967"/>
                  <a:gd name="T44" fmla="*/ 0 w 21600"/>
                  <a:gd name="T45" fmla="*/ 0 h 20967"/>
                  <a:gd name="T46" fmla="*/ 0 w 21600"/>
                  <a:gd name="T47" fmla="*/ 0 h 20967"/>
                  <a:gd name="T48" fmla="*/ 0 w 21600"/>
                  <a:gd name="T49" fmla="*/ 0 h 20967"/>
                  <a:gd name="T50" fmla="*/ 0 w 21600"/>
                  <a:gd name="T51" fmla="*/ 0 h 20967"/>
                  <a:gd name="T52" fmla="*/ 0 w 21600"/>
                  <a:gd name="T53" fmla="*/ 0 h 20967"/>
                  <a:gd name="T54" fmla="*/ 0 w 21600"/>
                  <a:gd name="T55" fmla="*/ 0 h 20967"/>
                  <a:gd name="T56" fmla="*/ 0 w 21600"/>
                  <a:gd name="T57" fmla="*/ 0 h 20967"/>
                  <a:gd name="T58" fmla="*/ 0 w 21600"/>
                  <a:gd name="T59" fmla="*/ 0 h 20967"/>
                  <a:gd name="T60" fmla="*/ 0 w 21600"/>
                  <a:gd name="T61" fmla="*/ 0 h 20967"/>
                  <a:gd name="T62" fmla="*/ 0 w 21600"/>
                  <a:gd name="T63" fmla="*/ 0 h 20967"/>
                  <a:gd name="T64" fmla="*/ 0 w 21600"/>
                  <a:gd name="T65" fmla="*/ 0 h 209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0967">
                    <a:moveTo>
                      <a:pt x="20820" y="9022"/>
                    </a:moveTo>
                    <a:cubicBezTo>
                      <a:pt x="20811" y="9007"/>
                      <a:pt x="20801" y="8992"/>
                      <a:pt x="20793" y="8977"/>
                    </a:cubicBezTo>
                    <a:cubicBezTo>
                      <a:pt x="20489" y="8427"/>
                      <a:pt x="20112" y="7930"/>
                      <a:pt x="19674" y="7499"/>
                    </a:cubicBezTo>
                    <a:lnTo>
                      <a:pt x="13690" y="1617"/>
                    </a:lnTo>
                    <a:cubicBezTo>
                      <a:pt x="13666" y="1593"/>
                      <a:pt x="13643" y="1572"/>
                      <a:pt x="13622" y="1554"/>
                    </a:cubicBezTo>
                    <a:cubicBezTo>
                      <a:pt x="12860" y="827"/>
                      <a:pt x="11933" y="294"/>
                      <a:pt x="10925" y="0"/>
                    </a:cubicBezTo>
                    <a:cubicBezTo>
                      <a:pt x="12087" y="1195"/>
                      <a:pt x="12856" y="2688"/>
                      <a:pt x="13154" y="4330"/>
                    </a:cubicBezTo>
                    <a:cubicBezTo>
                      <a:pt x="13243" y="4823"/>
                      <a:pt x="13289" y="5326"/>
                      <a:pt x="13289" y="5827"/>
                    </a:cubicBezTo>
                    <a:cubicBezTo>
                      <a:pt x="13289" y="6027"/>
                      <a:pt x="13280" y="6237"/>
                      <a:pt x="13262" y="6469"/>
                    </a:cubicBezTo>
                    <a:lnTo>
                      <a:pt x="16991" y="10136"/>
                    </a:lnTo>
                    <a:cubicBezTo>
                      <a:pt x="17315" y="10454"/>
                      <a:pt x="17555" y="10856"/>
                      <a:pt x="17685" y="11298"/>
                    </a:cubicBezTo>
                    <a:cubicBezTo>
                      <a:pt x="17760" y="11551"/>
                      <a:pt x="17797" y="11814"/>
                      <a:pt x="17797" y="12082"/>
                    </a:cubicBezTo>
                    <a:cubicBezTo>
                      <a:pt x="17797" y="12378"/>
                      <a:pt x="17751" y="12669"/>
                      <a:pt x="17660" y="12949"/>
                    </a:cubicBezTo>
                    <a:cubicBezTo>
                      <a:pt x="17523" y="13371"/>
                      <a:pt x="17298" y="13738"/>
                      <a:pt x="16990" y="14040"/>
                    </a:cubicBezTo>
                    <a:lnTo>
                      <a:pt x="14559" y="16430"/>
                    </a:lnTo>
                    <a:cubicBezTo>
                      <a:pt x="14038" y="16942"/>
                      <a:pt x="13333" y="17224"/>
                      <a:pt x="12573" y="17224"/>
                    </a:cubicBezTo>
                    <a:cubicBezTo>
                      <a:pt x="11813" y="17224"/>
                      <a:pt x="11108" y="16942"/>
                      <a:pt x="10587" y="16430"/>
                    </a:cubicBezTo>
                    <a:lnTo>
                      <a:pt x="8270" y="14152"/>
                    </a:lnTo>
                    <a:lnTo>
                      <a:pt x="6770" y="12677"/>
                    </a:lnTo>
                    <a:lnTo>
                      <a:pt x="4605" y="10549"/>
                    </a:lnTo>
                    <a:cubicBezTo>
                      <a:pt x="4389" y="10338"/>
                      <a:pt x="4211" y="10088"/>
                      <a:pt x="4075" y="9805"/>
                    </a:cubicBezTo>
                    <a:cubicBezTo>
                      <a:pt x="3895" y="9434"/>
                      <a:pt x="3800" y="9016"/>
                      <a:pt x="3800" y="8598"/>
                    </a:cubicBezTo>
                    <a:cubicBezTo>
                      <a:pt x="3800" y="8316"/>
                      <a:pt x="3842" y="8037"/>
                      <a:pt x="3925" y="7769"/>
                    </a:cubicBezTo>
                    <a:cubicBezTo>
                      <a:pt x="3932" y="7746"/>
                      <a:pt x="3941" y="7722"/>
                      <a:pt x="3951" y="7698"/>
                    </a:cubicBezTo>
                    <a:lnTo>
                      <a:pt x="3965" y="7659"/>
                    </a:lnTo>
                    <a:cubicBezTo>
                      <a:pt x="4000" y="7561"/>
                      <a:pt x="4033" y="7481"/>
                      <a:pt x="4068" y="7408"/>
                    </a:cubicBezTo>
                    <a:cubicBezTo>
                      <a:pt x="4087" y="7366"/>
                      <a:pt x="4109" y="7325"/>
                      <a:pt x="4132" y="7283"/>
                    </a:cubicBezTo>
                    <a:cubicBezTo>
                      <a:pt x="4172" y="7208"/>
                      <a:pt x="4218" y="7133"/>
                      <a:pt x="4271" y="7053"/>
                    </a:cubicBezTo>
                    <a:lnTo>
                      <a:pt x="4294" y="7020"/>
                    </a:lnTo>
                    <a:cubicBezTo>
                      <a:pt x="4310" y="6997"/>
                      <a:pt x="4325" y="6972"/>
                      <a:pt x="4343" y="6949"/>
                    </a:cubicBezTo>
                    <a:cubicBezTo>
                      <a:pt x="4431" y="6831"/>
                      <a:pt x="4517" y="6731"/>
                      <a:pt x="4605" y="6646"/>
                    </a:cubicBezTo>
                    <a:lnTo>
                      <a:pt x="5532" y="5735"/>
                    </a:lnTo>
                    <a:cubicBezTo>
                      <a:pt x="5522" y="5626"/>
                      <a:pt x="5497" y="5529"/>
                      <a:pt x="5456" y="5447"/>
                    </a:cubicBezTo>
                    <a:cubicBezTo>
                      <a:pt x="5417" y="5367"/>
                      <a:pt x="5370" y="5298"/>
                      <a:pt x="5314" y="5243"/>
                    </a:cubicBezTo>
                    <a:lnTo>
                      <a:pt x="3149" y="3115"/>
                    </a:lnTo>
                    <a:lnTo>
                      <a:pt x="2990" y="2958"/>
                    </a:lnTo>
                    <a:lnTo>
                      <a:pt x="1922" y="4008"/>
                    </a:lnTo>
                    <a:cubicBezTo>
                      <a:pt x="1819" y="4110"/>
                      <a:pt x="1715" y="4219"/>
                      <a:pt x="1606" y="4344"/>
                    </a:cubicBezTo>
                    <a:cubicBezTo>
                      <a:pt x="1589" y="4362"/>
                      <a:pt x="1574" y="4381"/>
                      <a:pt x="1558" y="4400"/>
                    </a:cubicBezTo>
                    <a:lnTo>
                      <a:pt x="1524" y="4442"/>
                    </a:lnTo>
                    <a:cubicBezTo>
                      <a:pt x="1451" y="4527"/>
                      <a:pt x="1381" y="4613"/>
                      <a:pt x="1313" y="4702"/>
                    </a:cubicBezTo>
                    <a:cubicBezTo>
                      <a:pt x="1290" y="4731"/>
                      <a:pt x="1268" y="4762"/>
                      <a:pt x="1246" y="4792"/>
                    </a:cubicBezTo>
                    <a:lnTo>
                      <a:pt x="1233" y="4809"/>
                    </a:lnTo>
                    <a:cubicBezTo>
                      <a:pt x="1167" y="4901"/>
                      <a:pt x="1103" y="4993"/>
                      <a:pt x="1042" y="5088"/>
                    </a:cubicBezTo>
                    <a:lnTo>
                      <a:pt x="1026" y="5112"/>
                    </a:lnTo>
                    <a:cubicBezTo>
                      <a:pt x="1011" y="5135"/>
                      <a:pt x="996" y="5158"/>
                      <a:pt x="981" y="5179"/>
                    </a:cubicBezTo>
                    <a:cubicBezTo>
                      <a:pt x="910" y="5295"/>
                      <a:pt x="841" y="5411"/>
                      <a:pt x="779" y="5526"/>
                    </a:cubicBezTo>
                    <a:lnTo>
                      <a:pt x="769" y="5543"/>
                    </a:lnTo>
                    <a:lnTo>
                      <a:pt x="761" y="5559"/>
                    </a:lnTo>
                    <a:cubicBezTo>
                      <a:pt x="543" y="5965"/>
                      <a:pt x="369" y="6397"/>
                      <a:pt x="243" y="6846"/>
                    </a:cubicBezTo>
                    <a:cubicBezTo>
                      <a:pt x="198" y="7005"/>
                      <a:pt x="163" y="7152"/>
                      <a:pt x="134" y="7295"/>
                    </a:cubicBezTo>
                    <a:cubicBezTo>
                      <a:pt x="45" y="7730"/>
                      <a:pt x="0" y="8169"/>
                      <a:pt x="0" y="8605"/>
                    </a:cubicBezTo>
                    <a:cubicBezTo>
                      <a:pt x="0" y="8989"/>
                      <a:pt x="35" y="9375"/>
                      <a:pt x="102" y="9750"/>
                    </a:cubicBezTo>
                    <a:cubicBezTo>
                      <a:pt x="340" y="11063"/>
                      <a:pt x="970" y="12253"/>
                      <a:pt x="1921" y="13188"/>
                    </a:cubicBezTo>
                    <a:lnTo>
                      <a:pt x="3167" y="14414"/>
                    </a:lnTo>
                    <a:lnTo>
                      <a:pt x="4988" y="16203"/>
                    </a:lnTo>
                    <a:lnTo>
                      <a:pt x="7904" y="19069"/>
                    </a:lnTo>
                    <a:cubicBezTo>
                      <a:pt x="10479" y="21600"/>
                      <a:pt x="14667" y="21600"/>
                      <a:pt x="17242" y="19069"/>
                    </a:cubicBezTo>
                    <a:lnTo>
                      <a:pt x="19673" y="16679"/>
                    </a:lnTo>
                    <a:cubicBezTo>
                      <a:pt x="20506" y="15861"/>
                      <a:pt x="21099" y="14826"/>
                      <a:pt x="21391" y="13687"/>
                    </a:cubicBezTo>
                    <a:cubicBezTo>
                      <a:pt x="21529" y="13146"/>
                      <a:pt x="21600" y="12608"/>
                      <a:pt x="21600" y="12089"/>
                    </a:cubicBezTo>
                    <a:cubicBezTo>
                      <a:pt x="21600" y="11064"/>
                      <a:pt x="21349" y="10039"/>
                      <a:pt x="20876" y="9127"/>
                    </a:cubicBezTo>
                    <a:cubicBezTo>
                      <a:pt x="20870" y="9116"/>
                      <a:pt x="20865" y="9105"/>
                      <a:pt x="20860" y="9094"/>
                    </a:cubicBezTo>
                    <a:cubicBezTo>
                      <a:pt x="20856" y="9085"/>
                      <a:pt x="20852" y="9077"/>
                      <a:pt x="20847" y="9068"/>
                    </a:cubicBezTo>
                    <a:cubicBezTo>
                      <a:pt x="20839" y="9051"/>
                      <a:pt x="20830" y="9038"/>
                      <a:pt x="20820" y="9022"/>
                    </a:cubicBezTo>
                    <a:close/>
                    <a:moveTo>
                      <a:pt x="20820" y="9022"/>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9" name="Freeform: Shape 72"/>
              <p:cNvSpPr/>
              <p:nvPr/>
            </p:nvSpPr>
            <p:spPr bwMode="auto">
              <a:xfrm>
                <a:off x="0" y="0"/>
                <a:ext cx="391" cy="386"/>
              </a:xfrm>
              <a:custGeom>
                <a:avLst/>
                <a:gdLst>
                  <a:gd name="T0" fmla="*/ 0 w 21600"/>
                  <a:gd name="T1" fmla="*/ 0 h 20967"/>
                  <a:gd name="T2" fmla="*/ 0 w 21600"/>
                  <a:gd name="T3" fmla="*/ 0 h 20967"/>
                  <a:gd name="T4" fmla="*/ 0 w 21600"/>
                  <a:gd name="T5" fmla="*/ 0 h 20967"/>
                  <a:gd name="T6" fmla="*/ 0 w 21600"/>
                  <a:gd name="T7" fmla="*/ 0 h 20967"/>
                  <a:gd name="T8" fmla="*/ 0 w 21600"/>
                  <a:gd name="T9" fmla="*/ 0 h 20967"/>
                  <a:gd name="T10" fmla="*/ 0 w 21600"/>
                  <a:gd name="T11" fmla="*/ 0 h 20967"/>
                  <a:gd name="T12" fmla="*/ 0 w 21600"/>
                  <a:gd name="T13" fmla="*/ 0 h 20967"/>
                  <a:gd name="T14" fmla="*/ 0 w 21600"/>
                  <a:gd name="T15" fmla="*/ 0 h 20967"/>
                  <a:gd name="T16" fmla="*/ 0 w 21600"/>
                  <a:gd name="T17" fmla="*/ 0 h 20967"/>
                  <a:gd name="T18" fmla="*/ 0 w 21600"/>
                  <a:gd name="T19" fmla="*/ 0 h 20967"/>
                  <a:gd name="T20" fmla="*/ 0 w 21600"/>
                  <a:gd name="T21" fmla="*/ 0 h 20967"/>
                  <a:gd name="T22" fmla="*/ 0 w 21600"/>
                  <a:gd name="T23" fmla="*/ 0 h 20967"/>
                  <a:gd name="T24" fmla="*/ 0 w 21600"/>
                  <a:gd name="T25" fmla="*/ 0 h 20967"/>
                  <a:gd name="T26" fmla="*/ 0 w 21600"/>
                  <a:gd name="T27" fmla="*/ 0 h 20967"/>
                  <a:gd name="T28" fmla="*/ 0 w 21600"/>
                  <a:gd name="T29" fmla="*/ 0 h 20967"/>
                  <a:gd name="T30" fmla="*/ 0 w 21600"/>
                  <a:gd name="T31" fmla="*/ 0 h 20967"/>
                  <a:gd name="T32" fmla="*/ 0 w 21600"/>
                  <a:gd name="T33" fmla="*/ 0 h 20967"/>
                  <a:gd name="T34" fmla="*/ 0 w 21600"/>
                  <a:gd name="T35" fmla="*/ 0 h 20967"/>
                  <a:gd name="T36" fmla="*/ 0 w 21600"/>
                  <a:gd name="T37" fmla="*/ 0 h 20967"/>
                  <a:gd name="T38" fmla="*/ 0 w 21600"/>
                  <a:gd name="T39" fmla="*/ 0 h 20967"/>
                  <a:gd name="T40" fmla="*/ 0 w 21600"/>
                  <a:gd name="T41" fmla="*/ 0 h 20967"/>
                  <a:gd name="T42" fmla="*/ 0 w 21600"/>
                  <a:gd name="T43" fmla="*/ 0 h 20967"/>
                  <a:gd name="T44" fmla="*/ 0 w 21600"/>
                  <a:gd name="T45" fmla="*/ 0 h 20967"/>
                  <a:gd name="T46" fmla="*/ 0 w 21600"/>
                  <a:gd name="T47" fmla="*/ 0 h 20967"/>
                  <a:gd name="T48" fmla="*/ 0 w 21600"/>
                  <a:gd name="T49" fmla="*/ 0 h 20967"/>
                  <a:gd name="T50" fmla="*/ 0 w 21600"/>
                  <a:gd name="T51" fmla="*/ 0 h 20967"/>
                  <a:gd name="T52" fmla="*/ 0 w 21600"/>
                  <a:gd name="T53" fmla="*/ 0 h 20967"/>
                  <a:gd name="T54" fmla="*/ 0 w 21600"/>
                  <a:gd name="T55" fmla="*/ 0 h 20967"/>
                  <a:gd name="T56" fmla="*/ 0 w 21600"/>
                  <a:gd name="T57" fmla="*/ 0 h 20967"/>
                  <a:gd name="T58" fmla="*/ 0 w 21600"/>
                  <a:gd name="T59" fmla="*/ 0 h 20967"/>
                  <a:gd name="T60" fmla="*/ 0 w 21600"/>
                  <a:gd name="T61" fmla="*/ 0 h 20967"/>
                  <a:gd name="T62" fmla="*/ 0 w 21600"/>
                  <a:gd name="T63" fmla="*/ 0 h 209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0967">
                    <a:moveTo>
                      <a:pt x="19678" y="7779"/>
                    </a:moveTo>
                    <a:lnTo>
                      <a:pt x="18431" y="6554"/>
                    </a:lnTo>
                    <a:lnTo>
                      <a:pt x="16611" y="4764"/>
                    </a:lnTo>
                    <a:lnTo>
                      <a:pt x="13695" y="1897"/>
                    </a:lnTo>
                    <a:cubicBezTo>
                      <a:pt x="11121" y="-633"/>
                      <a:pt x="6932" y="-633"/>
                      <a:pt x="4358" y="1898"/>
                    </a:cubicBezTo>
                    <a:lnTo>
                      <a:pt x="1926" y="4288"/>
                    </a:lnTo>
                    <a:cubicBezTo>
                      <a:pt x="1093" y="5106"/>
                      <a:pt x="501" y="6141"/>
                      <a:pt x="209" y="7280"/>
                    </a:cubicBezTo>
                    <a:cubicBezTo>
                      <a:pt x="71" y="7821"/>
                      <a:pt x="0" y="8359"/>
                      <a:pt x="0" y="8879"/>
                    </a:cubicBezTo>
                    <a:cubicBezTo>
                      <a:pt x="0" y="9904"/>
                      <a:pt x="251" y="10928"/>
                      <a:pt x="724" y="11841"/>
                    </a:cubicBezTo>
                    <a:cubicBezTo>
                      <a:pt x="731" y="11851"/>
                      <a:pt x="735" y="11863"/>
                      <a:pt x="740" y="11874"/>
                    </a:cubicBezTo>
                    <a:cubicBezTo>
                      <a:pt x="744" y="11883"/>
                      <a:pt x="748" y="11892"/>
                      <a:pt x="753" y="11900"/>
                    </a:cubicBezTo>
                    <a:cubicBezTo>
                      <a:pt x="761" y="11915"/>
                      <a:pt x="769" y="11929"/>
                      <a:pt x="779" y="11945"/>
                    </a:cubicBezTo>
                    <a:cubicBezTo>
                      <a:pt x="788" y="11960"/>
                      <a:pt x="798" y="11975"/>
                      <a:pt x="806" y="11991"/>
                    </a:cubicBezTo>
                    <a:cubicBezTo>
                      <a:pt x="1111" y="12541"/>
                      <a:pt x="1488" y="13038"/>
                      <a:pt x="1926" y="13468"/>
                    </a:cubicBezTo>
                    <a:lnTo>
                      <a:pt x="7909" y="19350"/>
                    </a:lnTo>
                    <a:cubicBezTo>
                      <a:pt x="7934" y="19376"/>
                      <a:pt x="7956" y="19396"/>
                      <a:pt x="7978" y="19413"/>
                    </a:cubicBezTo>
                    <a:cubicBezTo>
                      <a:pt x="8740" y="20140"/>
                      <a:pt x="9666" y="20673"/>
                      <a:pt x="10674" y="20967"/>
                    </a:cubicBezTo>
                    <a:cubicBezTo>
                      <a:pt x="9513" y="19772"/>
                      <a:pt x="8744" y="18279"/>
                      <a:pt x="8446" y="16636"/>
                    </a:cubicBezTo>
                    <a:cubicBezTo>
                      <a:pt x="8357" y="16145"/>
                      <a:pt x="8311" y="15641"/>
                      <a:pt x="8311" y="15140"/>
                    </a:cubicBezTo>
                    <a:cubicBezTo>
                      <a:pt x="8311" y="14941"/>
                      <a:pt x="8320" y="14731"/>
                      <a:pt x="8338" y="14497"/>
                    </a:cubicBezTo>
                    <a:lnTo>
                      <a:pt x="4609" y="10831"/>
                    </a:lnTo>
                    <a:cubicBezTo>
                      <a:pt x="4285" y="10512"/>
                      <a:pt x="4044" y="10110"/>
                      <a:pt x="3915" y="9668"/>
                    </a:cubicBezTo>
                    <a:cubicBezTo>
                      <a:pt x="3840" y="9415"/>
                      <a:pt x="3802" y="9152"/>
                      <a:pt x="3802" y="8885"/>
                    </a:cubicBezTo>
                    <a:cubicBezTo>
                      <a:pt x="3802" y="8589"/>
                      <a:pt x="3848" y="8297"/>
                      <a:pt x="3939" y="8017"/>
                    </a:cubicBezTo>
                    <a:cubicBezTo>
                      <a:pt x="4077" y="7595"/>
                      <a:pt x="4301" y="7228"/>
                      <a:pt x="4609" y="6926"/>
                    </a:cubicBezTo>
                    <a:lnTo>
                      <a:pt x="7041" y="4536"/>
                    </a:lnTo>
                    <a:cubicBezTo>
                      <a:pt x="8118" y="3477"/>
                      <a:pt x="9936" y="3477"/>
                      <a:pt x="11012" y="4536"/>
                    </a:cubicBezTo>
                    <a:lnTo>
                      <a:pt x="13330" y="6814"/>
                    </a:lnTo>
                    <a:lnTo>
                      <a:pt x="14830" y="8289"/>
                    </a:lnTo>
                    <a:lnTo>
                      <a:pt x="16994" y="10417"/>
                    </a:lnTo>
                    <a:cubicBezTo>
                      <a:pt x="17210" y="10629"/>
                      <a:pt x="17389" y="10879"/>
                      <a:pt x="17525" y="11161"/>
                    </a:cubicBezTo>
                    <a:cubicBezTo>
                      <a:pt x="17704" y="11532"/>
                      <a:pt x="17800" y="11949"/>
                      <a:pt x="17800" y="12368"/>
                    </a:cubicBezTo>
                    <a:cubicBezTo>
                      <a:pt x="17800" y="12650"/>
                      <a:pt x="17757" y="12929"/>
                      <a:pt x="17675" y="13197"/>
                    </a:cubicBezTo>
                    <a:cubicBezTo>
                      <a:pt x="17667" y="13222"/>
                      <a:pt x="17658" y="13245"/>
                      <a:pt x="17649" y="13270"/>
                    </a:cubicBezTo>
                    <a:lnTo>
                      <a:pt x="17634" y="13307"/>
                    </a:lnTo>
                    <a:cubicBezTo>
                      <a:pt x="17599" y="13406"/>
                      <a:pt x="17566" y="13485"/>
                      <a:pt x="17532" y="13558"/>
                    </a:cubicBezTo>
                    <a:cubicBezTo>
                      <a:pt x="17512" y="13601"/>
                      <a:pt x="17489" y="13642"/>
                      <a:pt x="17467" y="13684"/>
                    </a:cubicBezTo>
                    <a:cubicBezTo>
                      <a:pt x="17427" y="13760"/>
                      <a:pt x="17380" y="13837"/>
                      <a:pt x="17329" y="13913"/>
                    </a:cubicBezTo>
                    <a:lnTo>
                      <a:pt x="17308" y="13943"/>
                    </a:lnTo>
                    <a:cubicBezTo>
                      <a:pt x="17292" y="13969"/>
                      <a:pt x="17275" y="13993"/>
                      <a:pt x="17257" y="14017"/>
                    </a:cubicBezTo>
                    <a:cubicBezTo>
                      <a:pt x="17168" y="14136"/>
                      <a:pt x="17083" y="14235"/>
                      <a:pt x="16996" y="14321"/>
                    </a:cubicBezTo>
                    <a:lnTo>
                      <a:pt x="16068" y="15232"/>
                    </a:lnTo>
                    <a:cubicBezTo>
                      <a:pt x="16078" y="15340"/>
                      <a:pt x="16103" y="15437"/>
                      <a:pt x="16144" y="15520"/>
                    </a:cubicBezTo>
                    <a:cubicBezTo>
                      <a:pt x="16183" y="15601"/>
                      <a:pt x="16230" y="15669"/>
                      <a:pt x="16286" y="15724"/>
                    </a:cubicBezTo>
                    <a:lnTo>
                      <a:pt x="18451" y="17852"/>
                    </a:lnTo>
                    <a:lnTo>
                      <a:pt x="18610" y="18009"/>
                    </a:lnTo>
                    <a:lnTo>
                      <a:pt x="19678" y="16958"/>
                    </a:lnTo>
                    <a:cubicBezTo>
                      <a:pt x="19779" y="16859"/>
                      <a:pt x="19883" y="16748"/>
                      <a:pt x="19995" y="16623"/>
                    </a:cubicBezTo>
                    <a:cubicBezTo>
                      <a:pt x="20011" y="16604"/>
                      <a:pt x="20028" y="16585"/>
                      <a:pt x="20043" y="16565"/>
                    </a:cubicBezTo>
                    <a:lnTo>
                      <a:pt x="20076" y="16526"/>
                    </a:lnTo>
                    <a:cubicBezTo>
                      <a:pt x="20149" y="16440"/>
                      <a:pt x="20219" y="16353"/>
                      <a:pt x="20286" y="16264"/>
                    </a:cubicBezTo>
                    <a:cubicBezTo>
                      <a:pt x="20314" y="16229"/>
                      <a:pt x="20340" y="16194"/>
                      <a:pt x="20366" y="16157"/>
                    </a:cubicBezTo>
                    <a:cubicBezTo>
                      <a:pt x="20434" y="16066"/>
                      <a:pt x="20497" y="15973"/>
                      <a:pt x="20559" y="15879"/>
                    </a:cubicBezTo>
                    <a:lnTo>
                      <a:pt x="20579" y="15848"/>
                    </a:lnTo>
                    <a:lnTo>
                      <a:pt x="20618" y="15787"/>
                    </a:lnTo>
                    <a:cubicBezTo>
                      <a:pt x="20690" y="15672"/>
                      <a:pt x="20758" y="15556"/>
                      <a:pt x="20821" y="15440"/>
                    </a:cubicBezTo>
                    <a:lnTo>
                      <a:pt x="20830" y="15425"/>
                    </a:lnTo>
                    <a:lnTo>
                      <a:pt x="20839" y="15407"/>
                    </a:lnTo>
                    <a:cubicBezTo>
                      <a:pt x="21057" y="15002"/>
                      <a:pt x="21231" y="14570"/>
                      <a:pt x="21358" y="14121"/>
                    </a:cubicBezTo>
                    <a:cubicBezTo>
                      <a:pt x="21401" y="13966"/>
                      <a:pt x="21436" y="13818"/>
                      <a:pt x="21466" y="13671"/>
                    </a:cubicBezTo>
                    <a:cubicBezTo>
                      <a:pt x="21555" y="13237"/>
                      <a:pt x="21600" y="12798"/>
                      <a:pt x="21600" y="12361"/>
                    </a:cubicBezTo>
                    <a:cubicBezTo>
                      <a:pt x="21600" y="11976"/>
                      <a:pt x="21565" y="11591"/>
                      <a:pt x="21498" y="11216"/>
                    </a:cubicBezTo>
                    <a:cubicBezTo>
                      <a:pt x="21258" y="9904"/>
                      <a:pt x="20629" y="8715"/>
                      <a:pt x="19678" y="7779"/>
                    </a:cubicBezTo>
                    <a:close/>
                    <a:moveTo>
                      <a:pt x="19678" y="7779"/>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22" name="Oval 66"/>
            <p:cNvSpPr/>
            <p:nvPr/>
          </p:nvSpPr>
          <p:spPr>
            <a:xfrm>
              <a:off x="1374865" y="2660769"/>
              <a:ext cx="563912" cy="563912"/>
            </a:xfrm>
            <a:prstGeom prst="ellipse">
              <a:avLst/>
            </a:prstGeom>
            <a:noFill/>
            <a:ln w="12700">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23" name="Group 80"/>
            <p:cNvGrpSpPr/>
            <p:nvPr/>
          </p:nvGrpSpPr>
          <p:grpSpPr>
            <a:xfrm rot="16200000">
              <a:off x="2294821" y="3612240"/>
              <a:ext cx="1392243" cy="1392856"/>
              <a:chOff x="3571044" y="2850399"/>
              <a:chExt cx="1657078" cy="1657810"/>
            </a:xfrm>
          </p:grpSpPr>
          <p:sp>
            <p:nvSpPr>
              <p:cNvPr id="35" name="Freeform: Shape 83"/>
              <p:cNvSpPr/>
              <p:nvPr/>
            </p:nvSpPr>
            <p:spPr bwMode="auto">
              <a:xfrm>
                <a:off x="3571044" y="2850399"/>
                <a:ext cx="1652588" cy="1652587"/>
              </a:xfrm>
              <a:custGeom>
                <a:avLst/>
                <a:gdLst>
                  <a:gd name="T0" fmla="*/ 605 w 605"/>
                  <a:gd name="T1" fmla="*/ 605 h 605"/>
                  <a:gd name="T2" fmla="*/ 0 w 605"/>
                  <a:gd name="T3" fmla="*/ 0 h 605"/>
                  <a:gd name="T4" fmla="*/ 550 w 605"/>
                  <a:gd name="T5" fmla="*/ 56 h 605"/>
                  <a:gd name="T6" fmla="*/ 605 w 605"/>
                  <a:gd name="T7" fmla="*/ 605 h 605"/>
                </a:gdLst>
                <a:ahLst/>
                <a:cxnLst>
                  <a:cxn ang="0">
                    <a:pos x="T0" y="T1"/>
                  </a:cxn>
                  <a:cxn ang="0">
                    <a:pos x="T2" y="T3"/>
                  </a:cxn>
                  <a:cxn ang="0">
                    <a:pos x="T4" y="T5"/>
                  </a:cxn>
                  <a:cxn ang="0">
                    <a:pos x="T6" y="T7"/>
                  </a:cxn>
                </a:cxnLst>
                <a:rect l="0" t="0" r="r" b="b"/>
                <a:pathLst>
                  <a:path w="605" h="605">
                    <a:moveTo>
                      <a:pt x="605" y="605"/>
                    </a:moveTo>
                    <a:cubicBezTo>
                      <a:pt x="277" y="592"/>
                      <a:pt x="13" y="329"/>
                      <a:pt x="0" y="0"/>
                    </a:cubicBezTo>
                    <a:cubicBezTo>
                      <a:pt x="550" y="56"/>
                      <a:pt x="550" y="56"/>
                      <a:pt x="550" y="56"/>
                    </a:cubicBezTo>
                    <a:lnTo>
                      <a:pt x="605" y="605"/>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6" name="Freeform: Shape 84"/>
              <p:cNvSpPr/>
              <p:nvPr/>
            </p:nvSpPr>
            <p:spPr bwMode="auto">
              <a:xfrm>
                <a:off x="3575533" y="2855622"/>
                <a:ext cx="1652589" cy="152399"/>
              </a:xfrm>
              <a:custGeom>
                <a:avLst/>
                <a:gdLst>
                  <a:gd name="T0" fmla="*/ 946 w 1041"/>
                  <a:gd name="T1" fmla="*/ 96 h 96"/>
                  <a:gd name="T2" fmla="*/ 0 w 1041"/>
                  <a:gd name="T3" fmla="*/ 0 h 96"/>
                  <a:gd name="T4" fmla="*/ 1041 w 1041"/>
                  <a:gd name="T5" fmla="*/ 0 h 96"/>
                  <a:gd name="T6" fmla="*/ 946 w 1041"/>
                  <a:gd name="T7" fmla="*/ 96 h 96"/>
                </a:gdLst>
                <a:ahLst/>
                <a:cxnLst>
                  <a:cxn ang="0">
                    <a:pos x="T0" y="T1"/>
                  </a:cxn>
                  <a:cxn ang="0">
                    <a:pos x="T2" y="T3"/>
                  </a:cxn>
                  <a:cxn ang="0">
                    <a:pos x="T4" y="T5"/>
                  </a:cxn>
                  <a:cxn ang="0">
                    <a:pos x="T6" y="T7"/>
                  </a:cxn>
                </a:cxnLst>
                <a:rect l="0" t="0" r="r" b="b"/>
                <a:pathLst>
                  <a:path w="1041" h="96">
                    <a:moveTo>
                      <a:pt x="946" y="96"/>
                    </a:moveTo>
                    <a:lnTo>
                      <a:pt x="0" y="0"/>
                    </a:lnTo>
                    <a:lnTo>
                      <a:pt x="1041" y="0"/>
                    </a:lnTo>
                    <a:lnTo>
                      <a:pt x="946" y="96"/>
                    </a:lnTo>
                    <a:close/>
                  </a:path>
                </a:pathLst>
              </a:custGeom>
              <a:solidFill>
                <a:schemeClr val="accent1">
                  <a:lumMod val="75000"/>
                </a:schemeClr>
              </a:solidFill>
              <a:ln w="6350" cap="rnd">
                <a:no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7" name="Freeform: Shape 91"/>
              <p:cNvSpPr/>
              <p:nvPr/>
            </p:nvSpPr>
            <p:spPr bwMode="auto">
              <a:xfrm>
                <a:off x="5067593" y="2855621"/>
                <a:ext cx="150813" cy="1652588"/>
              </a:xfrm>
              <a:custGeom>
                <a:avLst/>
                <a:gdLst>
                  <a:gd name="T0" fmla="*/ 95 w 95"/>
                  <a:gd name="T1" fmla="*/ 0 h 1041"/>
                  <a:gd name="T2" fmla="*/ 95 w 95"/>
                  <a:gd name="T3" fmla="*/ 1041 h 1041"/>
                  <a:gd name="T4" fmla="*/ 0 w 95"/>
                  <a:gd name="T5" fmla="*/ 96 h 1041"/>
                  <a:gd name="T6" fmla="*/ 95 w 95"/>
                  <a:gd name="T7" fmla="*/ 0 h 1041"/>
                  <a:gd name="T8" fmla="*/ 95 w 95"/>
                  <a:gd name="T9" fmla="*/ 0 h 1041"/>
                </a:gdLst>
                <a:ahLst/>
                <a:cxnLst>
                  <a:cxn ang="0">
                    <a:pos x="T0" y="T1"/>
                  </a:cxn>
                  <a:cxn ang="0">
                    <a:pos x="T2" y="T3"/>
                  </a:cxn>
                  <a:cxn ang="0">
                    <a:pos x="T4" y="T5"/>
                  </a:cxn>
                  <a:cxn ang="0">
                    <a:pos x="T6" y="T7"/>
                  </a:cxn>
                  <a:cxn ang="0">
                    <a:pos x="T8" y="T9"/>
                  </a:cxn>
                </a:cxnLst>
                <a:rect l="0" t="0" r="r" b="b"/>
                <a:pathLst>
                  <a:path w="95" h="1041">
                    <a:moveTo>
                      <a:pt x="95" y="0"/>
                    </a:moveTo>
                    <a:lnTo>
                      <a:pt x="95" y="1041"/>
                    </a:lnTo>
                    <a:lnTo>
                      <a:pt x="0" y="96"/>
                    </a:lnTo>
                    <a:lnTo>
                      <a:pt x="95" y="0"/>
                    </a:lnTo>
                    <a:lnTo>
                      <a:pt x="95" y="0"/>
                    </a:lnTo>
                    <a:close/>
                  </a:path>
                </a:pathLst>
              </a:custGeom>
              <a:solidFill>
                <a:schemeClr val="accent1">
                  <a:lumMod val="75000"/>
                </a:schemeClr>
              </a:solidFill>
              <a:ln w="6350" cap="rnd">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24" name="Freeform: Shape 81"/>
            <p:cNvSpPr/>
            <p:nvPr/>
          </p:nvSpPr>
          <p:spPr bwMode="auto">
            <a:xfrm>
              <a:off x="2730016" y="4058830"/>
              <a:ext cx="297909" cy="277504"/>
            </a:xfrm>
            <a:custGeom>
              <a:avLst/>
              <a:gdLst>
                <a:gd name="T0" fmla="*/ 327800383 w 20633"/>
                <a:gd name="T1" fmla="*/ 98367807 h 20188"/>
                <a:gd name="T2" fmla="*/ 149021058 w 20633"/>
                <a:gd name="T3" fmla="*/ 1137539 h 20188"/>
                <a:gd name="T4" fmla="*/ 715848 w 20633"/>
                <a:gd name="T5" fmla="*/ 130180535 h 20188"/>
                <a:gd name="T6" fmla="*/ 65075855 w 20633"/>
                <a:gd name="T7" fmla="*/ 208443504 h 20188"/>
                <a:gd name="T8" fmla="*/ 33405390 w 20633"/>
                <a:gd name="T9" fmla="*/ 257994372 h 20188"/>
                <a:gd name="T10" fmla="*/ 132079443 w 20633"/>
                <a:gd name="T11" fmla="*/ 227228611 h 20188"/>
                <a:gd name="T12" fmla="*/ 179496555 w 20633"/>
                <a:gd name="T13" fmla="*/ 227398568 h 20188"/>
                <a:gd name="T14" fmla="*/ 327800383 w 20633"/>
                <a:gd name="T15" fmla="*/ 98367807 h 20188"/>
                <a:gd name="T16" fmla="*/ 84152152 w 20633"/>
                <a:gd name="T17" fmla="*/ 133883089 h 20188"/>
                <a:gd name="T18" fmla="*/ 61287014 w 20633"/>
                <a:gd name="T19" fmla="*/ 113987329 h 20188"/>
                <a:gd name="T20" fmla="*/ 84152152 w 20633"/>
                <a:gd name="T21" fmla="*/ 94090424 h 20188"/>
                <a:gd name="T22" fmla="*/ 107032814 w 20633"/>
                <a:gd name="T23" fmla="*/ 113987329 h 20188"/>
                <a:gd name="T24" fmla="*/ 84152152 w 20633"/>
                <a:gd name="T25" fmla="*/ 133883089 h 20188"/>
                <a:gd name="T26" fmla="*/ 165372895 w 20633"/>
                <a:gd name="T27" fmla="*/ 133883089 h 20188"/>
                <a:gd name="T28" fmla="*/ 142507757 w 20633"/>
                <a:gd name="T29" fmla="*/ 113987329 h 20188"/>
                <a:gd name="T30" fmla="*/ 165372895 w 20633"/>
                <a:gd name="T31" fmla="*/ 94090424 h 20188"/>
                <a:gd name="T32" fmla="*/ 188253680 w 20633"/>
                <a:gd name="T33" fmla="*/ 113987329 h 20188"/>
                <a:gd name="T34" fmla="*/ 165372895 w 20633"/>
                <a:gd name="T35" fmla="*/ 133883089 h 20188"/>
                <a:gd name="T36" fmla="*/ 246595154 w 20633"/>
                <a:gd name="T37" fmla="*/ 133883089 h 20188"/>
                <a:gd name="T38" fmla="*/ 223730016 w 20633"/>
                <a:gd name="T39" fmla="*/ 113987329 h 20188"/>
                <a:gd name="T40" fmla="*/ 246595154 w 20633"/>
                <a:gd name="T41" fmla="*/ 94090424 h 20188"/>
                <a:gd name="T42" fmla="*/ 269475816 w 20633"/>
                <a:gd name="T43" fmla="*/ 113987329 h 20188"/>
                <a:gd name="T44" fmla="*/ 246595154 w 20633"/>
                <a:gd name="T45" fmla="*/ 133883089 h 20188"/>
                <a:gd name="T46" fmla="*/ 246595154 w 20633"/>
                <a:gd name="T47" fmla="*/ 133883089 h 20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33" h="20188">
                  <a:moveTo>
                    <a:pt x="20587" y="7520"/>
                  </a:moveTo>
                  <a:cubicBezTo>
                    <a:pt x="20058" y="2743"/>
                    <a:pt x="15032" y="-585"/>
                    <a:pt x="9359" y="87"/>
                  </a:cubicBezTo>
                  <a:cubicBezTo>
                    <a:pt x="3686" y="758"/>
                    <a:pt x="-484" y="5175"/>
                    <a:pt x="45" y="9952"/>
                  </a:cubicBezTo>
                  <a:cubicBezTo>
                    <a:pt x="324" y="12477"/>
                    <a:pt x="1862" y="14597"/>
                    <a:pt x="4087" y="15935"/>
                  </a:cubicBezTo>
                  <a:cubicBezTo>
                    <a:pt x="4196" y="16993"/>
                    <a:pt x="3829" y="18342"/>
                    <a:pt x="2098" y="19723"/>
                  </a:cubicBezTo>
                  <a:cubicBezTo>
                    <a:pt x="1391" y="20287"/>
                    <a:pt x="4962" y="21015"/>
                    <a:pt x="8295" y="17371"/>
                  </a:cubicBezTo>
                  <a:cubicBezTo>
                    <a:pt x="9252" y="17495"/>
                    <a:pt x="10252" y="17505"/>
                    <a:pt x="11273" y="17384"/>
                  </a:cubicBezTo>
                  <a:cubicBezTo>
                    <a:pt x="16946" y="16713"/>
                    <a:pt x="21116" y="12296"/>
                    <a:pt x="20587" y="7520"/>
                  </a:cubicBezTo>
                  <a:close/>
                  <a:moveTo>
                    <a:pt x="5285" y="10235"/>
                  </a:moveTo>
                  <a:cubicBezTo>
                    <a:pt x="4492" y="10235"/>
                    <a:pt x="3849" y="9554"/>
                    <a:pt x="3849" y="8714"/>
                  </a:cubicBezTo>
                  <a:cubicBezTo>
                    <a:pt x="3849" y="7874"/>
                    <a:pt x="4492" y="7193"/>
                    <a:pt x="5285" y="7193"/>
                  </a:cubicBezTo>
                  <a:cubicBezTo>
                    <a:pt x="6079" y="7193"/>
                    <a:pt x="6722" y="7874"/>
                    <a:pt x="6722" y="8714"/>
                  </a:cubicBezTo>
                  <a:cubicBezTo>
                    <a:pt x="6722" y="9554"/>
                    <a:pt x="6079" y="10235"/>
                    <a:pt x="5285" y="10235"/>
                  </a:cubicBezTo>
                  <a:close/>
                  <a:moveTo>
                    <a:pt x="10386" y="10235"/>
                  </a:moveTo>
                  <a:cubicBezTo>
                    <a:pt x="9593" y="10235"/>
                    <a:pt x="8950" y="9554"/>
                    <a:pt x="8950" y="8714"/>
                  </a:cubicBezTo>
                  <a:cubicBezTo>
                    <a:pt x="8950" y="7874"/>
                    <a:pt x="9593" y="7193"/>
                    <a:pt x="10386" y="7193"/>
                  </a:cubicBezTo>
                  <a:cubicBezTo>
                    <a:pt x="11180" y="7193"/>
                    <a:pt x="11823" y="7874"/>
                    <a:pt x="11823" y="8714"/>
                  </a:cubicBezTo>
                  <a:cubicBezTo>
                    <a:pt x="11823" y="9554"/>
                    <a:pt x="11180" y="10235"/>
                    <a:pt x="10386" y="10235"/>
                  </a:cubicBezTo>
                  <a:close/>
                  <a:moveTo>
                    <a:pt x="15487" y="10235"/>
                  </a:moveTo>
                  <a:cubicBezTo>
                    <a:pt x="14694" y="10235"/>
                    <a:pt x="14051" y="9554"/>
                    <a:pt x="14051" y="8714"/>
                  </a:cubicBezTo>
                  <a:cubicBezTo>
                    <a:pt x="14051" y="7874"/>
                    <a:pt x="14694" y="7193"/>
                    <a:pt x="15487" y="7193"/>
                  </a:cubicBezTo>
                  <a:cubicBezTo>
                    <a:pt x="16281" y="7193"/>
                    <a:pt x="16924" y="7874"/>
                    <a:pt x="16924" y="8714"/>
                  </a:cubicBezTo>
                  <a:cubicBezTo>
                    <a:pt x="16924" y="9554"/>
                    <a:pt x="16281" y="10235"/>
                    <a:pt x="15487" y="10235"/>
                  </a:cubicBezTo>
                  <a:close/>
                  <a:moveTo>
                    <a:pt x="15487" y="10235"/>
                  </a:moveTo>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25" name="Oval 82"/>
            <p:cNvSpPr/>
            <p:nvPr/>
          </p:nvSpPr>
          <p:spPr>
            <a:xfrm>
              <a:off x="2580690" y="3909777"/>
              <a:ext cx="563912" cy="563912"/>
            </a:xfrm>
            <a:prstGeom prst="ellipse">
              <a:avLst/>
            </a:prstGeom>
            <a:noFill/>
            <a:ln w="12700">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nvGrpSpPr>
            <p:cNvPr id="26" name="Group 94"/>
            <p:cNvGrpSpPr/>
            <p:nvPr/>
          </p:nvGrpSpPr>
          <p:grpSpPr>
            <a:xfrm>
              <a:off x="846754" y="3605021"/>
              <a:ext cx="1397298" cy="1396632"/>
              <a:chOff x="3283921" y="2833020"/>
              <a:chExt cx="1087107" cy="1086589"/>
            </a:xfrm>
          </p:grpSpPr>
          <p:sp>
            <p:nvSpPr>
              <p:cNvPr id="32" name="Freeform: Shape 105"/>
              <p:cNvSpPr/>
              <p:nvPr/>
            </p:nvSpPr>
            <p:spPr bwMode="auto">
              <a:xfrm flipH="1">
                <a:off x="3292865" y="2833020"/>
                <a:ext cx="1078163" cy="1080239"/>
              </a:xfrm>
              <a:custGeom>
                <a:avLst/>
                <a:gdLst>
                  <a:gd name="T0" fmla="*/ 604 w 604"/>
                  <a:gd name="T1" fmla="*/ 0 h 605"/>
                  <a:gd name="T2" fmla="*/ 0 w 604"/>
                  <a:gd name="T3" fmla="*/ 605 h 605"/>
                  <a:gd name="T4" fmla="*/ 56 w 604"/>
                  <a:gd name="T5" fmla="*/ 56 h 605"/>
                  <a:gd name="T6" fmla="*/ 604 w 604"/>
                  <a:gd name="T7" fmla="*/ 0 h 605"/>
                </a:gdLst>
                <a:ahLst/>
                <a:cxnLst>
                  <a:cxn ang="0">
                    <a:pos x="T0" y="T1"/>
                  </a:cxn>
                  <a:cxn ang="0">
                    <a:pos x="T2" y="T3"/>
                  </a:cxn>
                  <a:cxn ang="0">
                    <a:pos x="T4" y="T5"/>
                  </a:cxn>
                  <a:cxn ang="0">
                    <a:pos x="T6" y="T7"/>
                  </a:cxn>
                </a:cxnLst>
                <a:rect l="0" t="0" r="r" b="b"/>
                <a:pathLst>
                  <a:path w="604" h="605">
                    <a:moveTo>
                      <a:pt x="604" y="0"/>
                    </a:moveTo>
                    <a:cubicBezTo>
                      <a:pt x="591" y="328"/>
                      <a:pt x="328" y="591"/>
                      <a:pt x="0" y="605"/>
                    </a:cubicBezTo>
                    <a:cubicBezTo>
                      <a:pt x="56" y="56"/>
                      <a:pt x="56" y="56"/>
                      <a:pt x="56" y="56"/>
                    </a:cubicBezTo>
                    <a:lnTo>
                      <a:pt x="604" y="0"/>
                    </a:lnTo>
                    <a:close/>
                  </a:path>
                </a:pathLst>
              </a:cu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pitchFamily="2" charset="-122"/>
                  <a:ea typeface="+mn-ea"/>
                  <a:cs typeface="+mn-cs"/>
                </a:endParaRPr>
              </a:p>
            </p:txBody>
          </p:sp>
          <p:sp>
            <p:nvSpPr>
              <p:cNvPr id="33" name="Freeform: Shape 106"/>
              <p:cNvSpPr/>
              <p:nvPr/>
            </p:nvSpPr>
            <p:spPr bwMode="auto">
              <a:xfrm flipH="1">
                <a:off x="3283921" y="2838853"/>
                <a:ext cx="1081276" cy="99619"/>
              </a:xfrm>
              <a:custGeom>
                <a:avLst/>
                <a:gdLst>
                  <a:gd name="T0" fmla="*/ 96 w 1042"/>
                  <a:gd name="T1" fmla="*/ 96 h 96"/>
                  <a:gd name="T2" fmla="*/ 1042 w 1042"/>
                  <a:gd name="T3" fmla="*/ 0 h 96"/>
                  <a:gd name="T4" fmla="*/ 0 w 1042"/>
                  <a:gd name="T5" fmla="*/ 0 h 96"/>
                  <a:gd name="T6" fmla="*/ 96 w 1042"/>
                  <a:gd name="T7" fmla="*/ 96 h 96"/>
                </a:gdLst>
                <a:ahLst/>
                <a:cxnLst>
                  <a:cxn ang="0">
                    <a:pos x="T0" y="T1"/>
                  </a:cxn>
                  <a:cxn ang="0">
                    <a:pos x="T2" y="T3"/>
                  </a:cxn>
                  <a:cxn ang="0">
                    <a:pos x="T4" y="T5"/>
                  </a:cxn>
                  <a:cxn ang="0">
                    <a:pos x="T6" y="T7"/>
                  </a:cxn>
                </a:cxnLst>
                <a:rect l="0" t="0" r="r" b="b"/>
                <a:pathLst>
                  <a:path w="1042" h="96">
                    <a:moveTo>
                      <a:pt x="96" y="96"/>
                    </a:moveTo>
                    <a:lnTo>
                      <a:pt x="1042" y="0"/>
                    </a:lnTo>
                    <a:lnTo>
                      <a:pt x="0" y="0"/>
                    </a:lnTo>
                    <a:lnTo>
                      <a:pt x="96" y="96"/>
                    </a:lnTo>
                    <a:close/>
                  </a:path>
                </a:pathLst>
              </a:custGeom>
              <a:solidFill>
                <a:schemeClr val="accent2">
                  <a:lumMod val="75000"/>
                </a:schemeClr>
              </a:solidFill>
              <a:ln w="6350" cap="rnd">
                <a:no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4" name="Freeform: Shape 107"/>
              <p:cNvSpPr/>
              <p:nvPr/>
            </p:nvSpPr>
            <p:spPr bwMode="auto">
              <a:xfrm flipH="1">
                <a:off x="4265061" y="2839370"/>
                <a:ext cx="99619" cy="1080239"/>
              </a:xfrm>
              <a:custGeom>
                <a:avLst/>
                <a:gdLst>
                  <a:gd name="T0" fmla="*/ 0 w 96"/>
                  <a:gd name="T1" fmla="*/ 0 h 1041"/>
                  <a:gd name="T2" fmla="*/ 0 w 96"/>
                  <a:gd name="T3" fmla="*/ 1041 h 1041"/>
                  <a:gd name="T4" fmla="*/ 96 w 96"/>
                  <a:gd name="T5" fmla="*/ 96 h 1041"/>
                  <a:gd name="T6" fmla="*/ 0 w 96"/>
                  <a:gd name="T7" fmla="*/ 0 h 1041"/>
                  <a:gd name="T8" fmla="*/ 0 w 96"/>
                  <a:gd name="T9" fmla="*/ 0 h 1041"/>
                </a:gdLst>
                <a:ahLst/>
                <a:cxnLst>
                  <a:cxn ang="0">
                    <a:pos x="T0" y="T1"/>
                  </a:cxn>
                  <a:cxn ang="0">
                    <a:pos x="T2" y="T3"/>
                  </a:cxn>
                  <a:cxn ang="0">
                    <a:pos x="T4" y="T5"/>
                  </a:cxn>
                  <a:cxn ang="0">
                    <a:pos x="T6" y="T7"/>
                  </a:cxn>
                  <a:cxn ang="0">
                    <a:pos x="T8" y="T9"/>
                  </a:cxn>
                </a:cxnLst>
                <a:rect l="0" t="0" r="r" b="b"/>
                <a:pathLst>
                  <a:path w="96" h="1041">
                    <a:moveTo>
                      <a:pt x="0" y="0"/>
                    </a:moveTo>
                    <a:lnTo>
                      <a:pt x="0" y="1041"/>
                    </a:lnTo>
                    <a:lnTo>
                      <a:pt x="96" y="96"/>
                    </a:lnTo>
                    <a:lnTo>
                      <a:pt x="0" y="0"/>
                    </a:lnTo>
                    <a:lnTo>
                      <a:pt x="0" y="0"/>
                    </a:lnTo>
                    <a:close/>
                  </a:path>
                </a:pathLst>
              </a:custGeom>
              <a:solidFill>
                <a:schemeClr val="accent2">
                  <a:lumMod val="75000"/>
                </a:schemeClr>
              </a:solidFill>
              <a:ln w="6350" cap="rnd">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7" name="Group 99"/>
            <p:cNvGrpSpPr/>
            <p:nvPr/>
          </p:nvGrpSpPr>
          <p:grpSpPr bwMode="auto">
            <a:xfrm>
              <a:off x="1536338" y="4046621"/>
              <a:ext cx="287706" cy="299950"/>
              <a:chOff x="0" y="0"/>
              <a:chExt cx="554" cy="578"/>
            </a:xfrm>
            <a:solidFill>
              <a:srgbClr val="FFFFFF"/>
            </a:solidFill>
          </p:grpSpPr>
          <p:sp>
            <p:nvSpPr>
              <p:cNvPr id="29" name="Freeform: Shape 101"/>
              <p:cNvSpPr/>
              <p:nvPr/>
            </p:nvSpPr>
            <p:spPr bwMode="auto">
              <a:xfrm>
                <a:off x="136" y="0"/>
                <a:ext cx="182" cy="182"/>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10799" y="21600"/>
                    </a:moveTo>
                    <a:cubicBezTo>
                      <a:pt x="11708" y="21600"/>
                      <a:pt x="12587" y="21475"/>
                      <a:pt x="13430" y="21264"/>
                    </a:cubicBezTo>
                    <a:lnTo>
                      <a:pt x="9739" y="18241"/>
                    </a:lnTo>
                    <a:cubicBezTo>
                      <a:pt x="8451" y="17189"/>
                      <a:pt x="7651" y="15697"/>
                      <a:pt x="7485" y="14041"/>
                    </a:cubicBezTo>
                    <a:cubicBezTo>
                      <a:pt x="7319" y="12386"/>
                      <a:pt x="7812" y="10765"/>
                      <a:pt x="8863" y="9483"/>
                    </a:cubicBezTo>
                    <a:cubicBezTo>
                      <a:pt x="10048" y="8031"/>
                      <a:pt x="11804" y="7199"/>
                      <a:pt x="13680" y="7199"/>
                    </a:cubicBezTo>
                    <a:cubicBezTo>
                      <a:pt x="15117" y="7199"/>
                      <a:pt x="16517" y="7701"/>
                      <a:pt x="17624" y="8609"/>
                    </a:cubicBezTo>
                    <a:lnTo>
                      <a:pt x="21547" y="11822"/>
                    </a:lnTo>
                    <a:cubicBezTo>
                      <a:pt x="21578" y="11487"/>
                      <a:pt x="21599" y="11146"/>
                      <a:pt x="21599" y="10801"/>
                    </a:cubicBezTo>
                    <a:cubicBezTo>
                      <a:pt x="21599" y="4836"/>
                      <a:pt x="16764" y="0"/>
                      <a:pt x="10800" y="0"/>
                    </a:cubicBezTo>
                    <a:cubicBezTo>
                      <a:pt x="4834" y="0"/>
                      <a:pt x="0" y="4836"/>
                      <a:pt x="0" y="10801"/>
                    </a:cubicBezTo>
                    <a:cubicBezTo>
                      <a:pt x="-1" y="16765"/>
                      <a:pt x="4833" y="21600"/>
                      <a:pt x="10799" y="21600"/>
                    </a:cubicBezTo>
                    <a:close/>
                    <a:moveTo>
                      <a:pt x="10799" y="21600"/>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0" name="Freeform: Shape 102"/>
              <p:cNvSpPr/>
              <p:nvPr/>
            </p:nvSpPr>
            <p:spPr bwMode="auto">
              <a:xfrm>
                <a:off x="232" y="88"/>
                <a:ext cx="322" cy="286"/>
              </a:xfrm>
              <a:custGeom>
                <a:avLst/>
                <a:gdLst>
                  <a:gd name="T0" fmla="*/ 0 w 21415"/>
                  <a:gd name="T1" fmla="*/ 0 h 21600"/>
                  <a:gd name="T2" fmla="*/ 0 w 21415"/>
                  <a:gd name="T3" fmla="*/ 0 h 21600"/>
                  <a:gd name="T4" fmla="*/ 0 w 21415"/>
                  <a:gd name="T5" fmla="*/ 0 h 21600"/>
                  <a:gd name="T6" fmla="*/ 0 w 21415"/>
                  <a:gd name="T7" fmla="*/ 0 h 21600"/>
                  <a:gd name="T8" fmla="*/ 0 w 21415"/>
                  <a:gd name="T9" fmla="*/ 0 h 21600"/>
                  <a:gd name="T10" fmla="*/ 0 w 21415"/>
                  <a:gd name="T11" fmla="*/ 0 h 21600"/>
                  <a:gd name="T12" fmla="*/ 0 w 21415"/>
                  <a:gd name="T13" fmla="*/ 0 h 21600"/>
                  <a:gd name="T14" fmla="*/ 0 w 21415"/>
                  <a:gd name="T15" fmla="*/ 0 h 21600"/>
                  <a:gd name="T16" fmla="*/ 0 w 21415"/>
                  <a:gd name="T17" fmla="*/ 0 h 21600"/>
                  <a:gd name="T18" fmla="*/ 0 w 21415"/>
                  <a:gd name="T19" fmla="*/ 0 h 21600"/>
                  <a:gd name="T20" fmla="*/ 0 w 21415"/>
                  <a:gd name="T21" fmla="*/ 0 h 21600"/>
                  <a:gd name="T22" fmla="*/ 0 w 21415"/>
                  <a:gd name="T23" fmla="*/ 0 h 21600"/>
                  <a:gd name="T24" fmla="*/ 0 w 21415"/>
                  <a:gd name="T25" fmla="*/ 0 h 21600"/>
                  <a:gd name="T26" fmla="*/ 0 w 21415"/>
                  <a:gd name="T27" fmla="*/ 0 h 21600"/>
                  <a:gd name="T28" fmla="*/ 0 w 21415"/>
                  <a:gd name="T29" fmla="*/ 0 h 21600"/>
                  <a:gd name="T30" fmla="*/ 0 w 21415"/>
                  <a:gd name="T31" fmla="*/ 0 h 21600"/>
                  <a:gd name="T32" fmla="*/ 0 w 21415"/>
                  <a:gd name="T33" fmla="*/ 0 h 21600"/>
                  <a:gd name="T34" fmla="*/ 0 w 21415"/>
                  <a:gd name="T35" fmla="*/ 0 h 21600"/>
                  <a:gd name="T36" fmla="*/ 0 w 21415"/>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15" h="21600">
                    <a:moveTo>
                      <a:pt x="13624" y="3906"/>
                    </a:moveTo>
                    <a:cubicBezTo>
                      <a:pt x="12433" y="3906"/>
                      <a:pt x="11308" y="4219"/>
                      <a:pt x="10297" y="4762"/>
                    </a:cubicBezTo>
                    <a:cubicBezTo>
                      <a:pt x="9660" y="5104"/>
                      <a:pt x="9069" y="5539"/>
                      <a:pt x="8541" y="6057"/>
                    </a:cubicBezTo>
                    <a:lnTo>
                      <a:pt x="2444" y="386"/>
                    </a:lnTo>
                    <a:cubicBezTo>
                      <a:pt x="2167" y="126"/>
                      <a:pt x="1830" y="0"/>
                      <a:pt x="1496" y="0"/>
                    </a:cubicBezTo>
                    <a:cubicBezTo>
                      <a:pt x="1065" y="0"/>
                      <a:pt x="634" y="213"/>
                      <a:pt x="340" y="622"/>
                    </a:cubicBezTo>
                    <a:cubicBezTo>
                      <a:pt x="-185" y="1348"/>
                      <a:pt x="-92" y="2419"/>
                      <a:pt x="549" y="3012"/>
                    </a:cubicBezTo>
                    <a:lnTo>
                      <a:pt x="6693" y="8727"/>
                    </a:lnTo>
                    <a:cubicBezTo>
                      <a:pt x="6373" y="9435"/>
                      <a:pt x="6130" y="10195"/>
                      <a:pt x="5988" y="10999"/>
                    </a:cubicBezTo>
                    <a:cubicBezTo>
                      <a:pt x="5912" y="11425"/>
                      <a:pt x="5872" y="11866"/>
                      <a:pt x="5853" y="12313"/>
                    </a:cubicBezTo>
                    <a:lnTo>
                      <a:pt x="9540" y="9994"/>
                    </a:lnTo>
                    <a:cubicBezTo>
                      <a:pt x="10205" y="9576"/>
                      <a:pt x="10956" y="9354"/>
                      <a:pt x="11714" y="9354"/>
                    </a:cubicBezTo>
                    <a:cubicBezTo>
                      <a:pt x="13346" y="9354"/>
                      <a:pt x="14851" y="10362"/>
                      <a:pt x="15642" y="11984"/>
                    </a:cubicBezTo>
                    <a:cubicBezTo>
                      <a:pt x="16840" y="14442"/>
                      <a:pt x="16053" y="17548"/>
                      <a:pt x="13889" y="18908"/>
                    </a:cubicBezTo>
                    <a:lnTo>
                      <a:pt x="10665" y="20935"/>
                    </a:lnTo>
                    <a:cubicBezTo>
                      <a:pt x="11578" y="21361"/>
                      <a:pt x="12577" y="21600"/>
                      <a:pt x="13624" y="21600"/>
                    </a:cubicBezTo>
                    <a:cubicBezTo>
                      <a:pt x="17927" y="21600"/>
                      <a:pt x="21415" y="17639"/>
                      <a:pt x="21415" y="12752"/>
                    </a:cubicBezTo>
                    <a:cubicBezTo>
                      <a:pt x="21415" y="7865"/>
                      <a:pt x="17927" y="3906"/>
                      <a:pt x="13624" y="3906"/>
                    </a:cubicBezTo>
                    <a:close/>
                    <a:moveTo>
                      <a:pt x="13624" y="3906"/>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31" name="Freeform: Shape 103"/>
              <p:cNvSpPr/>
              <p:nvPr/>
            </p:nvSpPr>
            <p:spPr bwMode="auto">
              <a:xfrm>
                <a:off x="0" y="248"/>
                <a:ext cx="447" cy="330"/>
              </a:xfrm>
              <a:custGeom>
                <a:avLst/>
                <a:gdLst>
                  <a:gd name="T0" fmla="*/ 0 w 21346"/>
                  <a:gd name="T1" fmla="*/ 0 h 21600"/>
                  <a:gd name="T2" fmla="*/ 0 w 21346"/>
                  <a:gd name="T3" fmla="*/ 0 h 21600"/>
                  <a:gd name="T4" fmla="*/ 0 w 21346"/>
                  <a:gd name="T5" fmla="*/ 0 h 21600"/>
                  <a:gd name="T6" fmla="*/ 0 w 21346"/>
                  <a:gd name="T7" fmla="*/ 0 h 21600"/>
                  <a:gd name="T8" fmla="*/ 0 w 21346"/>
                  <a:gd name="T9" fmla="*/ 0 h 21600"/>
                  <a:gd name="T10" fmla="*/ 0 w 21346"/>
                  <a:gd name="T11" fmla="*/ 0 h 21600"/>
                  <a:gd name="T12" fmla="*/ 0 w 21346"/>
                  <a:gd name="T13" fmla="*/ 0 h 21600"/>
                  <a:gd name="T14" fmla="*/ 0 w 21346"/>
                  <a:gd name="T15" fmla="*/ 0 h 21600"/>
                  <a:gd name="T16" fmla="*/ 0 w 21346"/>
                  <a:gd name="T17" fmla="*/ 0 h 21600"/>
                  <a:gd name="T18" fmla="*/ 0 w 21346"/>
                  <a:gd name="T19" fmla="*/ 0 h 21600"/>
                  <a:gd name="T20" fmla="*/ 0 w 21346"/>
                  <a:gd name="T21" fmla="*/ 0 h 21600"/>
                  <a:gd name="T22" fmla="*/ 0 w 21346"/>
                  <a:gd name="T23" fmla="*/ 0 h 21600"/>
                  <a:gd name="T24" fmla="*/ 0 w 21346"/>
                  <a:gd name="T25" fmla="*/ 0 h 21600"/>
                  <a:gd name="T26" fmla="*/ 0 w 21346"/>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346" h="21600">
                    <a:moveTo>
                      <a:pt x="14485" y="9103"/>
                    </a:moveTo>
                    <a:lnTo>
                      <a:pt x="20423" y="4598"/>
                    </a:lnTo>
                    <a:cubicBezTo>
                      <a:pt x="21288" y="3943"/>
                      <a:pt x="21600" y="2451"/>
                      <a:pt x="21122" y="1265"/>
                    </a:cubicBezTo>
                    <a:cubicBezTo>
                      <a:pt x="20796" y="457"/>
                      <a:pt x="20185" y="0"/>
                      <a:pt x="19555" y="0"/>
                    </a:cubicBezTo>
                    <a:cubicBezTo>
                      <a:pt x="19261" y="0"/>
                      <a:pt x="18964" y="99"/>
                      <a:pt x="18690" y="307"/>
                    </a:cubicBezTo>
                    <a:lnTo>
                      <a:pt x="12803" y="4774"/>
                    </a:lnTo>
                    <a:cubicBezTo>
                      <a:pt x="12464" y="4260"/>
                      <a:pt x="12088" y="3795"/>
                      <a:pt x="11678" y="3385"/>
                    </a:cubicBezTo>
                    <a:cubicBezTo>
                      <a:pt x="10463" y="2171"/>
                      <a:pt x="8972" y="1445"/>
                      <a:pt x="7353" y="1445"/>
                    </a:cubicBezTo>
                    <a:cubicBezTo>
                      <a:pt x="3292" y="1445"/>
                      <a:pt x="0" y="5957"/>
                      <a:pt x="0" y="11522"/>
                    </a:cubicBezTo>
                    <a:cubicBezTo>
                      <a:pt x="0" y="17088"/>
                      <a:pt x="3292" y="21600"/>
                      <a:pt x="7353" y="21600"/>
                    </a:cubicBezTo>
                    <a:cubicBezTo>
                      <a:pt x="11415" y="21600"/>
                      <a:pt x="14708" y="17088"/>
                      <a:pt x="14708" y="11522"/>
                    </a:cubicBezTo>
                    <a:cubicBezTo>
                      <a:pt x="14708" y="11409"/>
                      <a:pt x="14698" y="11299"/>
                      <a:pt x="14695" y="11187"/>
                    </a:cubicBezTo>
                    <a:cubicBezTo>
                      <a:pt x="14678" y="10470"/>
                      <a:pt x="14606" y="9775"/>
                      <a:pt x="14485" y="9103"/>
                    </a:cubicBezTo>
                    <a:close/>
                    <a:moveTo>
                      <a:pt x="14485" y="9103"/>
                    </a:moveTo>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sp>
          <p:nvSpPr>
            <p:cNvPr id="28" name="Oval 100"/>
            <p:cNvSpPr/>
            <p:nvPr/>
          </p:nvSpPr>
          <p:spPr>
            <a:xfrm>
              <a:off x="1374865" y="3909778"/>
              <a:ext cx="563912" cy="563912"/>
            </a:xfrm>
            <a:prstGeom prst="ellipse">
              <a:avLst/>
            </a:prstGeom>
            <a:noFill/>
            <a:ln w="12700">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grpSp>
      <p:grpSp>
        <p:nvGrpSpPr>
          <p:cNvPr id="2" name="组合 1"/>
          <p:cNvGrpSpPr/>
          <p:nvPr/>
        </p:nvGrpSpPr>
        <p:grpSpPr>
          <a:xfrm>
            <a:off x="3945502" y="1974144"/>
            <a:ext cx="1793620" cy="2811608"/>
            <a:chOff x="3945502" y="2190044"/>
            <a:chExt cx="1793620" cy="2811608"/>
          </a:xfrm>
        </p:grpSpPr>
        <p:sp>
          <p:nvSpPr>
            <p:cNvPr id="5" name="Rectangle: Rounded Corners 112"/>
            <p:cNvSpPr/>
            <p:nvPr/>
          </p:nvSpPr>
          <p:spPr>
            <a:xfrm>
              <a:off x="3945502" y="2190044"/>
              <a:ext cx="1793620" cy="2811608"/>
            </a:xfrm>
            <a:prstGeom prst="roundRect">
              <a:avLst>
                <a:gd name="adj" fmla="val 3410"/>
              </a:avLst>
            </a:prstGeom>
            <a:solidFill>
              <a:schemeClr val="bg1"/>
            </a:solidFill>
            <a:ln w="6350">
              <a:solidFill>
                <a:schemeClr val="accent3"/>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6" name="Rectangle: Top Corners Rounded 115"/>
            <p:cNvSpPr/>
            <p:nvPr/>
          </p:nvSpPr>
          <p:spPr>
            <a:xfrm>
              <a:off x="3945502" y="2195612"/>
              <a:ext cx="1793620" cy="604279"/>
            </a:xfrm>
            <a:prstGeom prst="round2SameRect">
              <a:avLst>
                <a:gd name="adj1" fmla="val 9914"/>
                <a:gd name="adj2" fmla="val 0"/>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anchor="ctr" anchorCtr="1"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S</a:t>
              </a:r>
              <a:endPar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48" name="组合 47"/>
          <p:cNvGrpSpPr/>
          <p:nvPr/>
        </p:nvGrpSpPr>
        <p:grpSpPr>
          <a:xfrm>
            <a:off x="5814242" y="1974144"/>
            <a:ext cx="1793620" cy="2811608"/>
            <a:chOff x="5814242" y="2190044"/>
            <a:chExt cx="1793620" cy="2811608"/>
          </a:xfrm>
        </p:grpSpPr>
        <p:sp>
          <p:nvSpPr>
            <p:cNvPr id="8" name="Rectangle: Rounded Corners 119"/>
            <p:cNvSpPr/>
            <p:nvPr/>
          </p:nvSpPr>
          <p:spPr>
            <a:xfrm>
              <a:off x="5814242" y="2190044"/>
              <a:ext cx="1793620" cy="2811608"/>
            </a:xfrm>
            <a:prstGeom prst="roundRect">
              <a:avLst>
                <a:gd name="adj" fmla="val 3410"/>
              </a:avLst>
            </a:prstGeom>
            <a:solidFill>
              <a:schemeClr val="bg1"/>
            </a:solidFill>
            <a:ln w="6350">
              <a:solidFill>
                <a:schemeClr val="tx2"/>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9" name="Rectangle: Top Corners Rounded 120"/>
            <p:cNvSpPr/>
            <p:nvPr/>
          </p:nvSpPr>
          <p:spPr>
            <a:xfrm>
              <a:off x="5814242" y="2195612"/>
              <a:ext cx="1793620" cy="604279"/>
            </a:xfrm>
            <a:prstGeom prst="round2SameRect">
              <a:avLst>
                <a:gd name="adj1" fmla="val 9914"/>
                <a:gd name="adj2" fmla="val 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anchor="ctr" anchorCtr="1"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W</a:t>
              </a:r>
              <a:endPar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49" name="组合 48"/>
          <p:cNvGrpSpPr/>
          <p:nvPr/>
        </p:nvGrpSpPr>
        <p:grpSpPr>
          <a:xfrm>
            <a:off x="7682981" y="1974144"/>
            <a:ext cx="1793620" cy="2811608"/>
            <a:chOff x="7682981" y="2190044"/>
            <a:chExt cx="1793620" cy="2811608"/>
          </a:xfrm>
        </p:grpSpPr>
        <p:sp>
          <p:nvSpPr>
            <p:cNvPr id="11" name="Rectangle: Rounded Corners 125"/>
            <p:cNvSpPr/>
            <p:nvPr/>
          </p:nvSpPr>
          <p:spPr>
            <a:xfrm>
              <a:off x="7682981" y="2190044"/>
              <a:ext cx="1793620" cy="2811608"/>
            </a:xfrm>
            <a:prstGeom prst="roundRect">
              <a:avLst>
                <a:gd name="adj" fmla="val 3410"/>
              </a:avLst>
            </a:prstGeom>
            <a:solidFill>
              <a:schemeClr val="bg1"/>
            </a:solidFill>
            <a:ln w="63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2" name="Rectangle: Top Corners Rounded 126"/>
            <p:cNvSpPr/>
            <p:nvPr/>
          </p:nvSpPr>
          <p:spPr>
            <a:xfrm>
              <a:off x="7682981" y="2195612"/>
              <a:ext cx="1793620" cy="604279"/>
            </a:xfrm>
            <a:prstGeom prst="round2SameRect">
              <a:avLst>
                <a:gd name="adj1" fmla="val 9914"/>
                <a:gd name="adj2"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anchor="ctr" anchorCtr="1"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O</a:t>
              </a:r>
              <a:endPar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grpSp>
        <p:nvGrpSpPr>
          <p:cNvPr id="50" name="组合 49"/>
          <p:cNvGrpSpPr/>
          <p:nvPr/>
        </p:nvGrpSpPr>
        <p:grpSpPr>
          <a:xfrm>
            <a:off x="9551721" y="1974144"/>
            <a:ext cx="1793620" cy="2811608"/>
            <a:chOff x="9551721" y="2190044"/>
            <a:chExt cx="1793620" cy="2811608"/>
          </a:xfrm>
        </p:grpSpPr>
        <p:sp>
          <p:nvSpPr>
            <p:cNvPr id="14" name="Rectangle: Rounded Corners 135"/>
            <p:cNvSpPr/>
            <p:nvPr/>
          </p:nvSpPr>
          <p:spPr>
            <a:xfrm>
              <a:off x="9551721" y="2190044"/>
              <a:ext cx="1793620" cy="2811608"/>
            </a:xfrm>
            <a:prstGeom prst="roundRect">
              <a:avLst>
                <a:gd name="adj" fmla="val 3410"/>
              </a:avLst>
            </a:prstGeom>
            <a:solidFill>
              <a:schemeClr val="bg1"/>
            </a:solidFill>
            <a:ln w="6350">
              <a:solidFill>
                <a:srgbClr val="03AE97"/>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pitchFamily="2" charset="-122"/>
                <a:ea typeface="+mn-ea"/>
                <a:cs typeface="+mn-cs"/>
              </a:endParaRPr>
            </a:p>
          </p:txBody>
        </p:sp>
        <p:sp>
          <p:nvSpPr>
            <p:cNvPr id="15" name="Rectangle: Top Corners Rounded 138"/>
            <p:cNvSpPr/>
            <p:nvPr/>
          </p:nvSpPr>
          <p:spPr>
            <a:xfrm>
              <a:off x="9551721" y="2195612"/>
              <a:ext cx="1793620" cy="604279"/>
            </a:xfrm>
            <a:prstGeom prst="round2SameRect">
              <a:avLst>
                <a:gd name="adj1" fmla="val 9914"/>
                <a:gd name="adj2" fmla="val 0"/>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anchor="ctr" anchorCtr="1"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rPr>
                <a:t>T</a:t>
              </a:r>
              <a:endParaRPr kumimoji="0" lang="en-US" altLang="zh-CN" sz="36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grpSp>
      <p:sp>
        <p:nvSpPr>
          <p:cNvPr id="52" name="矩形 51"/>
          <p:cNvSpPr/>
          <p:nvPr/>
        </p:nvSpPr>
        <p:spPr>
          <a:xfrm>
            <a:off x="3977484" y="2873740"/>
            <a:ext cx="1729656"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4" name="矩形 53"/>
          <p:cNvSpPr/>
          <p:nvPr/>
        </p:nvSpPr>
        <p:spPr>
          <a:xfrm>
            <a:off x="5846224" y="2873740"/>
            <a:ext cx="1729656"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5" name="矩形 54"/>
          <p:cNvSpPr/>
          <p:nvPr/>
        </p:nvSpPr>
        <p:spPr>
          <a:xfrm>
            <a:off x="7714963" y="2873740"/>
            <a:ext cx="1729656"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6" name="矩形 55"/>
          <p:cNvSpPr/>
          <p:nvPr/>
        </p:nvSpPr>
        <p:spPr>
          <a:xfrm>
            <a:off x="9583703" y="2873740"/>
            <a:ext cx="1729656"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grpSp>
        <p:nvGrpSpPr>
          <p:cNvPr id="57" name="组合 56"/>
          <p:cNvGrpSpPr/>
          <p:nvPr/>
        </p:nvGrpSpPr>
        <p:grpSpPr>
          <a:xfrm>
            <a:off x="1121580" y="5205457"/>
            <a:ext cx="10016320" cy="939708"/>
            <a:chOff x="7692478" y="1678126"/>
            <a:chExt cx="10016320" cy="939708"/>
          </a:xfrm>
        </p:grpSpPr>
        <p:sp>
          <p:nvSpPr>
            <p:cNvPr id="58" name="矩形 57"/>
            <p:cNvSpPr/>
            <p:nvPr/>
          </p:nvSpPr>
          <p:spPr>
            <a:xfrm>
              <a:off x="7692478" y="2030750"/>
              <a:ext cx="1001632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9" name="矩形 58"/>
            <p:cNvSpPr/>
            <p:nvPr/>
          </p:nvSpPr>
          <p:spPr>
            <a:xfrm>
              <a:off x="7692478"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60" name="矩形 59"/>
          <p:cNvSpPr/>
          <p:nvPr/>
        </p:nvSpPr>
        <p:spPr>
          <a:xfrm>
            <a:off x="0" y="0"/>
            <a:ext cx="12192000" cy="900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3698166" y="139389"/>
            <a:ext cx="481083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bg1"/>
                </a:solidFill>
              </a:rPr>
              <a:t>标题文字添加此处</a:t>
            </a:r>
            <a:endParaRPr lang="zh-CN" altLang="en-US" sz="3200" b="1" dirty="0">
              <a:solidFill>
                <a:schemeClr val="bg1"/>
              </a:solidFill>
            </a:endParaRPr>
          </a:p>
        </p:txBody>
      </p:sp>
      <p:grpSp>
        <p:nvGrpSpPr>
          <p:cNvPr id="62" name="组合 61"/>
          <p:cNvGrpSpPr/>
          <p:nvPr/>
        </p:nvGrpSpPr>
        <p:grpSpPr>
          <a:xfrm>
            <a:off x="464412" y="266700"/>
            <a:ext cx="428642" cy="428642"/>
            <a:chOff x="403991" y="266700"/>
            <a:chExt cx="428642" cy="428642"/>
          </a:xfrm>
        </p:grpSpPr>
        <p:sp>
          <p:nvSpPr>
            <p:cNvPr id="63" name="矩形 62"/>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箭头: V 形 63"/>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5" name="组合 64"/>
          <p:cNvGrpSpPr/>
          <p:nvPr/>
        </p:nvGrpSpPr>
        <p:grpSpPr>
          <a:xfrm flipH="1">
            <a:off x="11298947" y="266700"/>
            <a:ext cx="428642" cy="428642"/>
            <a:chOff x="403991" y="266700"/>
            <a:chExt cx="428642" cy="428642"/>
          </a:xfrm>
        </p:grpSpPr>
        <p:sp>
          <p:nvSpPr>
            <p:cNvPr id="66" name="矩形 65"/>
            <p:cNvSpPr/>
            <p:nvPr/>
          </p:nvSpPr>
          <p:spPr>
            <a:xfrm>
              <a:off x="403991" y="266700"/>
              <a:ext cx="428642" cy="428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箭头: V 形 66"/>
            <p:cNvSpPr/>
            <p:nvPr/>
          </p:nvSpPr>
          <p:spPr>
            <a:xfrm flipH="1">
              <a:off x="506254" y="381000"/>
              <a:ext cx="224116" cy="224116"/>
            </a:xfrm>
            <a:prstGeom prst="chevron">
              <a:avLst>
                <a:gd name="adj" fmla="val 62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up)">
                                      <p:cBhvr>
                                        <p:cTn id="33" dur="500"/>
                                        <p:tgtEl>
                                          <p:spTgt spid="5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up)">
                                      <p:cBhvr>
                                        <p:cTn id="42" dur="500"/>
                                        <p:tgtEl>
                                          <p:spTgt spid="5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Lst>
  </p:timing>
</p:sld>
</file>

<file path=ppt/tags/tag1.xml><?xml version="1.0" encoding="utf-8"?>
<p:tagLst xmlns:p="http://schemas.openxmlformats.org/presentationml/2006/main">
  <p:tag name="MH" val="20170413143737"/>
  <p:tag name="MH_LIBRARY" val="CONTENTS"/>
  <p:tag name="MH_TYPE" val="OTHERS"/>
  <p:tag name="ID" val="626775"/>
</p:tagLst>
</file>

<file path=ppt/tags/tag10.xml><?xml version="1.0" encoding="utf-8"?>
<p:tagLst xmlns:p="http://schemas.openxmlformats.org/presentationml/2006/main">
  <p:tag name="MH" val="20170413143737"/>
  <p:tag name="MH_LIBRARY" val="CONTENTS"/>
  <p:tag name="MH_TYPE" val="NUMBER"/>
  <p:tag name="ID" val="626775"/>
  <p:tag name="MH_ORDER" val="4"/>
</p:tagLst>
</file>

<file path=ppt/tags/tag11.xml><?xml version="1.0" encoding="utf-8"?>
<p:tagLst xmlns:p="http://schemas.openxmlformats.org/presentationml/2006/main">
  <p:tag name="MH" val="20170516150210"/>
  <p:tag name="MH_LIBRARY" val="GRAPHIC"/>
  <p:tag name="MH_ORDER" val="Rectangle 10"/>
</p:tagLst>
</file>

<file path=ppt/tags/tag12.xml><?xml version="1.0" encoding="utf-8"?>
<p:tagLst xmlns:p="http://schemas.openxmlformats.org/presentationml/2006/main">
  <p:tag name="MH" val="20170516150210"/>
  <p:tag name="MH_LIBRARY" val="GRAPHIC"/>
  <p:tag name="MH_ORDER" val="Rectangle 11"/>
</p:tagLst>
</file>

<file path=ppt/tags/tag13.xml><?xml version="1.0" encoding="utf-8"?>
<p:tagLst xmlns:p="http://schemas.openxmlformats.org/presentationml/2006/main">
  <p:tag name="MH" val="20170516150210"/>
  <p:tag name="MH_LIBRARY" val="GRAPHIC"/>
  <p:tag name="MH_ORDER" val="TextBox 13"/>
</p:tagLst>
</file>

<file path=ppt/tags/tag14.xml><?xml version="1.0" encoding="utf-8"?>
<p:tagLst xmlns:p="http://schemas.openxmlformats.org/presentationml/2006/main">
  <p:tag name="MH" val="20170516150210"/>
  <p:tag name="MH_LIBRARY" val="GRAPHIC"/>
</p:tagLst>
</file>

<file path=ppt/tags/tag15.xml><?xml version="1.0" encoding="utf-8"?>
<p:tagLst xmlns:p="http://schemas.openxmlformats.org/presentationml/2006/main">
  <p:tag name="MH" val="20170516150210"/>
  <p:tag name="MH_LIBRARY" val="GRAPHIC"/>
  <p:tag name="MH_ORDER" val="Rectangle 10"/>
</p:tagLst>
</file>

<file path=ppt/tags/tag16.xml><?xml version="1.0" encoding="utf-8"?>
<p:tagLst xmlns:p="http://schemas.openxmlformats.org/presentationml/2006/main">
  <p:tag name="MH" val="20170516150210"/>
  <p:tag name="MH_LIBRARY" val="GRAPHIC"/>
  <p:tag name="MH_ORDER" val="Rectangle 11"/>
</p:tagLst>
</file>

<file path=ppt/tags/tag17.xml><?xml version="1.0" encoding="utf-8"?>
<p:tagLst xmlns:p="http://schemas.openxmlformats.org/presentationml/2006/main">
  <p:tag name="MH" val="20170516150210"/>
  <p:tag name="MH_LIBRARY" val="GRAPHIC"/>
  <p:tag name="MH_ORDER" val="TextBox 13"/>
</p:tagLst>
</file>

<file path=ppt/tags/tag18.xml><?xml version="1.0" encoding="utf-8"?>
<p:tagLst xmlns:p="http://schemas.openxmlformats.org/presentationml/2006/main">
  <p:tag name="MH" val="20170516150210"/>
  <p:tag name="MH_LIBRARY" val="GRAPHIC"/>
</p:tagLst>
</file>

<file path=ppt/tags/tag19.xml><?xml version="1.0" encoding="utf-8"?>
<p:tagLst xmlns:p="http://schemas.openxmlformats.org/presentationml/2006/main">
  <p:tag name="MH" val="20170516150210"/>
  <p:tag name="MH_LIBRARY" val="GRAPHIC"/>
  <p:tag name="MH_ORDER" val="Rectangle 10"/>
</p:tagLst>
</file>

<file path=ppt/tags/tag2.xml><?xml version="1.0" encoding="utf-8"?>
<p:tagLst xmlns:p="http://schemas.openxmlformats.org/presentationml/2006/main">
  <p:tag name="MH" val="20170413143737"/>
  <p:tag name="MH_LIBRARY" val="CONTENTS"/>
  <p:tag name="MH_TYPE" val="OTHERS"/>
  <p:tag name="ID" val="626775"/>
</p:tagLst>
</file>

<file path=ppt/tags/tag20.xml><?xml version="1.0" encoding="utf-8"?>
<p:tagLst xmlns:p="http://schemas.openxmlformats.org/presentationml/2006/main">
  <p:tag name="MH" val="20170516150210"/>
  <p:tag name="MH_LIBRARY" val="GRAPHIC"/>
  <p:tag name="MH_ORDER" val="Rectangle 11"/>
</p:tagLst>
</file>

<file path=ppt/tags/tag21.xml><?xml version="1.0" encoding="utf-8"?>
<p:tagLst xmlns:p="http://schemas.openxmlformats.org/presentationml/2006/main">
  <p:tag name="MH" val="20170516150210"/>
  <p:tag name="MH_LIBRARY" val="GRAPHIC"/>
  <p:tag name="MH_ORDER" val="TextBox 13"/>
</p:tagLst>
</file>

<file path=ppt/tags/tag22.xml><?xml version="1.0" encoding="utf-8"?>
<p:tagLst xmlns:p="http://schemas.openxmlformats.org/presentationml/2006/main">
  <p:tag name="MH" val="20170516150210"/>
  <p:tag name="MH_LIBRARY" val="GRAPHIC"/>
</p:tagLst>
</file>

<file path=ppt/tags/tag23.xml><?xml version="1.0" encoding="utf-8"?>
<p:tagLst xmlns:p="http://schemas.openxmlformats.org/presentationml/2006/main">
  <p:tag name="MH" val="20170516150210"/>
  <p:tag name="MH_LIBRARY" val="GRAPHIC"/>
  <p:tag name="MH_ORDER" val="Rectangle 10"/>
</p:tagLst>
</file>

<file path=ppt/tags/tag24.xml><?xml version="1.0" encoding="utf-8"?>
<p:tagLst xmlns:p="http://schemas.openxmlformats.org/presentationml/2006/main">
  <p:tag name="MH" val="20170516150210"/>
  <p:tag name="MH_LIBRARY" val="GRAPHIC"/>
  <p:tag name="MH_ORDER" val="Rectangle 11"/>
</p:tagLst>
</file>

<file path=ppt/tags/tag25.xml><?xml version="1.0" encoding="utf-8"?>
<p:tagLst xmlns:p="http://schemas.openxmlformats.org/presentationml/2006/main">
  <p:tag name="MH" val="20170516150210"/>
  <p:tag name="MH_LIBRARY" val="GRAPHIC"/>
  <p:tag name="MH_ORDER" val="TextBox 13"/>
</p:tagLst>
</file>

<file path=ppt/tags/tag26.xml><?xml version="1.0" encoding="utf-8"?>
<p:tagLst xmlns:p="http://schemas.openxmlformats.org/presentationml/2006/main">
  <p:tag name="MH" val="20170516150210"/>
  <p:tag name="MH_LIBRARY" val="GRAPHIC"/>
</p:tagLst>
</file>

<file path=ppt/tags/tag3.xml><?xml version="1.0" encoding="utf-8"?>
<p:tagLst xmlns:p="http://schemas.openxmlformats.org/presentationml/2006/main">
  <p:tag name="MH" val="20170413143737"/>
  <p:tag name="MH_LIBRARY" val="CONTENTS"/>
  <p:tag name="MH_TYPE" val="ENTRY"/>
  <p:tag name="ID" val="626775"/>
  <p:tag name="MH_ORDER" val="1"/>
</p:tagLst>
</file>

<file path=ppt/tags/tag4.xml><?xml version="1.0" encoding="utf-8"?>
<p:tagLst xmlns:p="http://schemas.openxmlformats.org/presentationml/2006/main">
  <p:tag name="MH" val="20170413143737"/>
  <p:tag name="MH_LIBRARY" val="CONTENTS"/>
  <p:tag name="MH_TYPE" val="NUMBER"/>
  <p:tag name="ID" val="626775"/>
  <p:tag name="MH_ORDER" val="1"/>
</p:tagLst>
</file>

<file path=ppt/tags/tag5.xml><?xml version="1.0" encoding="utf-8"?>
<p:tagLst xmlns:p="http://schemas.openxmlformats.org/presentationml/2006/main">
  <p:tag name="MH" val="20170413143737"/>
  <p:tag name="MH_LIBRARY" val="CONTENTS"/>
  <p:tag name="MH_TYPE" val="ENTRY"/>
  <p:tag name="ID" val="626775"/>
  <p:tag name="MH_ORDER" val="2"/>
</p:tagLst>
</file>

<file path=ppt/tags/tag6.xml><?xml version="1.0" encoding="utf-8"?>
<p:tagLst xmlns:p="http://schemas.openxmlformats.org/presentationml/2006/main">
  <p:tag name="MH" val="20170413143737"/>
  <p:tag name="MH_LIBRARY" val="CONTENTS"/>
  <p:tag name="MH_TYPE" val="NUMBER"/>
  <p:tag name="ID" val="626775"/>
  <p:tag name="MH_ORDER" val="2"/>
</p:tagLst>
</file>

<file path=ppt/tags/tag7.xml><?xml version="1.0" encoding="utf-8"?>
<p:tagLst xmlns:p="http://schemas.openxmlformats.org/presentationml/2006/main">
  <p:tag name="MH" val="20170413143737"/>
  <p:tag name="MH_LIBRARY" val="CONTENTS"/>
  <p:tag name="MH_TYPE" val="ENTRY"/>
  <p:tag name="ID" val="626775"/>
  <p:tag name="MH_ORDER" val="3"/>
</p:tagLst>
</file>

<file path=ppt/tags/tag8.xml><?xml version="1.0" encoding="utf-8"?>
<p:tagLst xmlns:p="http://schemas.openxmlformats.org/presentationml/2006/main">
  <p:tag name="MH" val="20170413143737"/>
  <p:tag name="MH_LIBRARY" val="CONTENTS"/>
  <p:tag name="MH_TYPE" val="NUMBER"/>
  <p:tag name="ID" val="626775"/>
  <p:tag name="MH_ORDER" val="3"/>
</p:tagLst>
</file>

<file path=ppt/tags/tag9.xml><?xml version="1.0" encoding="utf-8"?>
<p:tagLst xmlns:p="http://schemas.openxmlformats.org/presentationml/2006/main">
  <p:tag name="MH" val="20170413143737"/>
  <p:tag name="MH_LIBRARY" val="CONTENTS"/>
  <p:tag name="MH_TYPE" val="ENTRY"/>
  <p:tag name="ID" val="626775"/>
  <p:tag name="MH_ORDER" val="4"/>
</p:tagLst>
</file>

<file path=ppt/theme/theme1.xml><?xml version="1.0" encoding="utf-8"?>
<a:theme xmlns:a="http://schemas.openxmlformats.org/drawingml/2006/main" name="Office 主题​​ ">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3412</Words>
  <Application>WPS 演示</Application>
  <PresentationFormat>宽屏</PresentationFormat>
  <Paragraphs>387</Paragraphs>
  <Slides>24</Slides>
  <Notes>16</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vt:lpstr>
      <vt:lpstr>宋体</vt:lpstr>
      <vt:lpstr>Wingdings</vt:lpstr>
      <vt:lpstr>Agency FB</vt:lpstr>
      <vt:lpstr>Trebuchet MS</vt:lpstr>
      <vt:lpstr>华文细黑</vt:lpstr>
      <vt:lpstr>Arial Narrow</vt:lpstr>
      <vt:lpstr>等线</vt:lpstr>
      <vt:lpstr>幼圆</vt:lpstr>
      <vt:lpstr>华文隶书</vt:lpstr>
      <vt:lpstr>微软雅黑</vt:lpstr>
      <vt:lpstr>Microsoft New Tai Lue</vt:lpstr>
      <vt:lpstr>Arial</vt:lpstr>
      <vt:lpstr>Arial Unicode MS</vt:lpstr>
      <vt:lpstr>Impact</vt:lpstr>
      <vt:lpstr>Office 主题​​ </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dc:title>
  <dc:creator>逆流的小鱼</dc:creator>
  <cp:lastModifiedBy>一颗苹果</cp:lastModifiedBy>
  <cp:revision>38</cp:revision>
  <dcterms:created xsi:type="dcterms:W3CDTF">2017-04-13T07:08:00Z</dcterms:created>
  <dcterms:modified xsi:type="dcterms:W3CDTF">2021-09-22T02:52:06Z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89EDB7E53D2C4C1F9BDF26EAA01D7216</vt:lpwstr>
  </property>
</Properties>
</file>