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7" r:id="rId5"/>
    <p:sldId id="282" r:id="rId6"/>
    <p:sldId id="272" r:id="rId7"/>
    <p:sldId id="275" r:id="rId8"/>
    <p:sldId id="259" r:id="rId9"/>
    <p:sldId id="277" r:id="rId10"/>
    <p:sldId id="286" r:id="rId11"/>
    <p:sldId id="261" r:id="rId12"/>
    <p:sldId id="262" r:id="rId13"/>
    <p:sldId id="268" r:id="rId14"/>
    <p:sldId id="270" r:id="rId15"/>
    <p:sldId id="269" r:id="rId16"/>
    <p:sldId id="287" r:id="rId17"/>
    <p:sldId id="271" r:id="rId18"/>
    <p:sldId id="273" r:id="rId19"/>
    <p:sldId id="274" r:id="rId20"/>
    <p:sldId id="276" r:id="rId21"/>
    <p:sldId id="288" r:id="rId22"/>
    <p:sldId id="278" r:id="rId23"/>
    <p:sldId id="279" r:id="rId24"/>
    <p:sldId id="257" r:id="rId25"/>
    <p:sldId id="280" r:id="rId26"/>
    <p:sldId id="260" r:id="rId27"/>
    <p:sldId id="28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0" autoAdjust="0"/>
    <p:restoredTop sz="94660"/>
  </p:normalViewPr>
  <p:slideViewPr>
    <p:cSldViewPr snapToGrid="0" showGuides="1">
      <p:cViewPr varScale="1">
        <p:scale>
          <a:sx n="78" d="100"/>
          <a:sy n="78" d="100"/>
        </p:scale>
        <p:origin x="398" y="77"/>
      </p:cViewPr>
      <p:guideLst>
        <p:guide pos="3840"/>
        <p:guide orient="horz" pos="216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68B8-E5A7-4D2A-BDE0-26E5159D73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24395-8BEF-41A1-8AAA-0B6B11182D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C24395-8BEF-41A1-8AAA-0B6B11182D6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8" name="图片占位符 30"/>
          <p:cNvPicPr>
            <a:picLocks noChangeAspect="1"/>
          </p:cNvPicPr>
          <p:nvPr userDrawn="1"/>
        </p:nvPicPr>
        <p:blipFill>
          <a:blip r:embed="rId2">
            <a:extLst>
              <a:ext uri="{28A0092B-C50C-407E-A947-70E740481C1C}">
                <a14:useLocalDpi xmlns:a14="http://schemas.microsoft.com/office/drawing/2010/main" val="0"/>
              </a:ext>
            </a:extLst>
          </a:blip>
          <a:srcRect t="7834" b="783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矩形 11"/>
          <p:cNvSpPr/>
          <p:nvPr userDrawn="1"/>
        </p:nvSpPr>
        <p:spPr>
          <a:xfrm>
            <a:off x="0" y="0"/>
            <a:ext cx="12192000" cy="6858000"/>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7" name="任意多边形: 形状 6"/>
          <p:cNvSpPr/>
          <p:nvPr userDrawn="1"/>
        </p:nvSpPr>
        <p:spPr>
          <a:xfrm rot="2700000">
            <a:off x="-401524" y="-1498073"/>
            <a:ext cx="2317398" cy="4634796"/>
          </a:xfrm>
          <a:custGeom>
            <a:avLst/>
            <a:gdLst>
              <a:gd name="connsiteX0" fmla="*/ 0 w 2317398"/>
              <a:gd name="connsiteY0" fmla="*/ 2317398 h 4634796"/>
              <a:gd name="connsiteX1" fmla="*/ 2317398 w 2317398"/>
              <a:gd name="connsiteY1" fmla="*/ 0 h 4634796"/>
              <a:gd name="connsiteX2" fmla="*/ 2317398 w 2317398"/>
              <a:gd name="connsiteY2" fmla="*/ 4634796 h 4634796"/>
            </a:gdLst>
            <a:ahLst/>
            <a:cxnLst>
              <a:cxn ang="0">
                <a:pos x="connsiteX0" y="connsiteY0"/>
              </a:cxn>
              <a:cxn ang="0">
                <a:pos x="connsiteX1" y="connsiteY1"/>
              </a:cxn>
              <a:cxn ang="0">
                <a:pos x="connsiteX2" y="connsiteY2"/>
              </a:cxn>
            </a:cxnLst>
            <a:rect l="l" t="t" r="r" b="b"/>
            <a:pathLst>
              <a:path w="2317398" h="4634796">
                <a:moveTo>
                  <a:pt x="0" y="2317398"/>
                </a:moveTo>
                <a:lnTo>
                  <a:pt x="2317398" y="0"/>
                </a:lnTo>
                <a:lnTo>
                  <a:pt x="2317398" y="4634796"/>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userDrawn="1"/>
        </p:nvSpPr>
        <p:spPr>
          <a:xfrm rot="2700000">
            <a:off x="-299688" y="-1048545"/>
            <a:ext cx="1622017" cy="3244033"/>
          </a:xfrm>
          <a:custGeom>
            <a:avLst/>
            <a:gdLst>
              <a:gd name="connsiteX0" fmla="*/ 0 w 1622017"/>
              <a:gd name="connsiteY0" fmla="*/ 1622016 h 3244033"/>
              <a:gd name="connsiteX1" fmla="*/ 1622017 w 1622017"/>
              <a:gd name="connsiteY1" fmla="*/ 0 h 3244033"/>
              <a:gd name="connsiteX2" fmla="*/ 1622017 w 1622017"/>
              <a:gd name="connsiteY2" fmla="*/ 3244033 h 3244033"/>
            </a:gdLst>
            <a:ahLst/>
            <a:cxnLst>
              <a:cxn ang="0">
                <a:pos x="connsiteX0" y="connsiteY0"/>
              </a:cxn>
              <a:cxn ang="0">
                <a:pos x="connsiteX1" y="connsiteY1"/>
              </a:cxn>
              <a:cxn ang="0">
                <a:pos x="connsiteX2" y="connsiteY2"/>
              </a:cxn>
            </a:cxnLst>
            <a:rect l="l" t="t" r="r" b="b"/>
            <a:pathLst>
              <a:path w="1622017" h="3244033">
                <a:moveTo>
                  <a:pt x="0" y="1622016"/>
                </a:moveTo>
                <a:lnTo>
                  <a:pt x="1622017" y="0"/>
                </a:lnTo>
                <a:lnTo>
                  <a:pt x="1622017" y="324403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2700000">
            <a:off x="8019564" y="241408"/>
            <a:ext cx="4888314" cy="9776627"/>
          </a:xfrm>
          <a:custGeom>
            <a:avLst/>
            <a:gdLst>
              <a:gd name="connsiteX0" fmla="*/ 0 w 4888314"/>
              <a:gd name="connsiteY0" fmla="*/ 0 h 9776627"/>
              <a:gd name="connsiteX1" fmla="*/ 4888314 w 4888314"/>
              <a:gd name="connsiteY1" fmla="*/ 4888313 h 9776627"/>
              <a:gd name="connsiteX2" fmla="*/ 0 w 4888314"/>
              <a:gd name="connsiteY2" fmla="*/ 9776627 h 9776627"/>
            </a:gdLst>
            <a:ahLst/>
            <a:cxnLst>
              <a:cxn ang="0">
                <a:pos x="connsiteX0" y="connsiteY0"/>
              </a:cxn>
              <a:cxn ang="0">
                <a:pos x="connsiteX1" y="connsiteY1"/>
              </a:cxn>
              <a:cxn ang="0">
                <a:pos x="connsiteX2" y="connsiteY2"/>
              </a:cxn>
            </a:cxnLst>
            <a:rect l="l" t="t" r="r" b="b"/>
            <a:pathLst>
              <a:path w="4888314" h="9776627">
                <a:moveTo>
                  <a:pt x="0" y="0"/>
                </a:moveTo>
                <a:lnTo>
                  <a:pt x="4888314" y="4888313"/>
                </a:lnTo>
                <a:lnTo>
                  <a:pt x="0" y="9776627"/>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2700000">
            <a:off x="8897301" y="1633310"/>
            <a:ext cx="3859981" cy="7719963"/>
          </a:xfrm>
          <a:custGeom>
            <a:avLst/>
            <a:gdLst>
              <a:gd name="connsiteX0" fmla="*/ 0 w 3859981"/>
              <a:gd name="connsiteY0" fmla="*/ 0 h 7719963"/>
              <a:gd name="connsiteX1" fmla="*/ 3859981 w 3859981"/>
              <a:gd name="connsiteY1" fmla="*/ 3859982 h 7719963"/>
              <a:gd name="connsiteX2" fmla="*/ 0 w 3859981"/>
              <a:gd name="connsiteY2" fmla="*/ 7719963 h 7719963"/>
            </a:gdLst>
            <a:ahLst/>
            <a:cxnLst>
              <a:cxn ang="0">
                <a:pos x="connsiteX0" y="connsiteY0"/>
              </a:cxn>
              <a:cxn ang="0">
                <a:pos x="connsiteX1" y="connsiteY1"/>
              </a:cxn>
              <a:cxn ang="0">
                <a:pos x="connsiteX2" y="connsiteY2"/>
              </a:cxn>
            </a:cxnLst>
            <a:rect l="l" t="t" r="r" b="b"/>
            <a:pathLst>
              <a:path w="3859981" h="7719963">
                <a:moveTo>
                  <a:pt x="0" y="0"/>
                </a:moveTo>
                <a:lnTo>
                  <a:pt x="3859981" y="3859982"/>
                </a:lnTo>
                <a:lnTo>
                  <a:pt x="0" y="771996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2700000">
            <a:off x="10997170" y="4963254"/>
            <a:ext cx="1399831" cy="2799663"/>
          </a:xfrm>
          <a:custGeom>
            <a:avLst/>
            <a:gdLst>
              <a:gd name="connsiteX0" fmla="*/ 0 w 1399831"/>
              <a:gd name="connsiteY0" fmla="*/ 0 h 2799663"/>
              <a:gd name="connsiteX1" fmla="*/ 1399831 w 1399831"/>
              <a:gd name="connsiteY1" fmla="*/ 1399832 h 2799663"/>
              <a:gd name="connsiteX2" fmla="*/ 0 w 1399831"/>
              <a:gd name="connsiteY2" fmla="*/ 2799663 h 2799663"/>
            </a:gdLst>
            <a:ahLst/>
            <a:cxnLst>
              <a:cxn ang="0">
                <a:pos x="connsiteX0" y="connsiteY0"/>
              </a:cxn>
              <a:cxn ang="0">
                <a:pos x="connsiteX1" y="connsiteY1"/>
              </a:cxn>
              <a:cxn ang="0">
                <a:pos x="connsiteX2" y="connsiteY2"/>
              </a:cxn>
            </a:cxnLst>
            <a:rect l="l" t="t" r="r" b="b"/>
            <a:pathLst>
              <a:path w="1399831" h="2799663">
                <a:moveTo>
                  <a:pt x="0" y="0"/>
                </a:moveTo>
                <a:lnTo>
                  <a:pt x="1399831" y="1399832"/>
                </a:lnTo>
                <a:lnTo>
                  <a:pt x="0" y="2799663"/>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31118" y="1557883"/>
            <a:ext cx="2556211" cy="2223483"/>
          </a:xfrm>
          <a:custGeom>
            <a:avLst/>
            <a:gdLst>
              <a:gd name="connsiteX0" fmla="*/ 0 w 2556211"/>
              <a:gd name="connsiteY0" fmla="*/ 0 h 2223483"/>
              <a:gd name="connsiteX1" fmla="*/ 2556211 w 2556211"/>
              <a:gd name="connsiteY1" fmla="*/ 0 h 2223483"/>
              <a:gd name="connsiteX2" fmla="*/ 2556211 w 2556211"/>
              <a:gd name="connsiteY2" fmla="*/ 2223483 h 2223483"/>
              <a:gd name="connsiteX3" fmla="*/ 0 w 2556211"/>
              <a:gd name="connsiteY3" fmla="*/ 2223483 h 2223483"/>
            </a:gdLst>
            <a:ahLst/>
            <a:cxnLst>
              <a:cxn ang="0">
                <a:pos x="connsiteX0" y="connsiteY0"/>
              </a:cxn>
              <a:cxn ang="0">
                <a:pos x="connsiteX1" y="connsiteY1"/>
              </a:cxn>
              <a:cxn ang="0">
                <a:pos x="connsiteX2" y="connsiteY2"/>
              </a:cxn>
              <a:cxn ang="0">
                <a:pos x="connsiteX3" y="connsiteY3"/>
              </a:cxn>
            </a:cxnLst>
            <a:rect l="l" t="t" r="r" b="b"/>
            <a:pathLst>
              <a:path w="2556211" h="2223483">
                <a:moveTo>
                  <a:pt x="0" y="0"/>
                </a:moveTo>
                <a:lnTo>
                  <a:pt x="2556211" y="0"/>
                </a:lnTo>
                <a:lnTo>
                  <a:pt x="2556211" y="2223483"/>
                </a:lnTo>
                <a:lnTo>
                  <a:pt x="0" y="2223483"/>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17895" y="1557324"/>
            <a:ext cx="2556211" cy="2223483"/>
          </a:xfrm>
          <a:custGeom>
            <a:avLst/>
            <a:gdLst>
              <a:gd name="connsiteX0" fmla="*/ 0 w 2556211"/>
              <a:gd name="connsiteY0" fmla="*/ 0 h 2223483"/>
              <a:gd name="connsiteX1" fmla="*/ 2556211 w 2556211"/>
              <a:gd name="connsiteY1" fmla="*/ 0 h 2223483"/>
              <a:gd name="connsiteX2" fmla="*/ 2556211 w 2556211"/>
              <a:gd name="connsiteY2" fmla="*/ 2223483 h 2223483"/>
              <a:gd name="connsiteX3" fmla="*/ 0 w 2556211"/>
              <a:gd name="connsiteY3" fmla="*/ 2223483 h 2223483"/>
            </a:gdLst>
            <a:ahLst/>
            <a:cxnLst>
              <a:cxn ang="0">
                <a:pos x="connsiteX0" y="connsiteY0"/>
              </a:cxn>
              <a:cxn ang="0">
                <a:pos x="connsiteX1" y="connsiteY1"/>
              </a:cxn>
              <a:cxn ang="0">
                <a:pos x="connsiteX2" y="connsiteY2"/>
              </a:cxn>
              <a:cxn ang="0">
                <a:pos x="connsiteX3" y="connsiteY3"/>
              </a:cxn>
            </a:cxnLst>
            <a:rect l="l" t="t" r="r" b="b"/>
            <a:pathLst>
              <a:path w="2556211" h="2223483">
                <a:moveTo>
                  <a:pt x="0" y="0"/>
                </a:moveTo>
                <a:lnTo>
                  <a:pt x="2556211" y="0"/>
                </a:lnTo>
                <a:lnTo>
                  <a:pt x="2556211" y="2223483"/>
                </a:lnTo>
                <a:lnTo>
                  <a:pt x="0" y="222348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304673" y="1557883"/>
            <a:ext cx="2556211" cy="2223483"/>
          </a:xfrm>
          <a:custGeom>
            <a:avLst/>
            <a:gdLst>
              <a:gd name="connsiteX0" fmla="*/ 0 w 2556211"/>
              <a:gd name="connsiteY0" fmla="*/ 0 h 2223483"/>
              <a:gd name="connsiteX1" fmla="*/ 2556211 w 2556211"/>
              <a:gd name="connsiteY1" fmla="*/ 0 h 2223483"/>
              <a:gd name="connsiteX2" fmla="*/ 2556211 w 2556211"/>
              <a:gd name="connsiteY2" fmla="*/ 2223483 h 2223483"/>
              <a:gd name="connsiteX3" fmla="*/ 0 w 2556211"/>
              <a:gd name="connsiteY3" fmla="*/ 2223483 h 2223483"/>
            </a:gdLst>
            <a:ahLst/>
            <a:cxnLst>
              <a:cxn ang="0">
                <a:pos x="connsiteX0" y="connsiteY0"/>
              </a:cxn>
              <a:cxn ang="0">
                <a:pos x="connsiteX1" y="connsiteY1"/>
              </a:cxn>
              <a:cxn ang="0">
                <a:pos x="connsiteX2" y="connsiteY2"/>
              </a:cxn>
              <a:cxn ang="0">
                <a:pos x="connsiteX3" y="connsiteY3"/>
              </a:cxn>
            </a:cxnLst>
            <a:rect l="l" t="t" r="r" b="b"/>
            <a:pathLst>
              <a:path w="2556211" h="2223483">
                <a:moveTo>
                  <a:pt x="0" y="0"/>
                </a:moveTo>
                <a:lnTo>
                  <a:pt x="2556211" y="0"/>
                </a:lnTo>
                <a:lnTo>
                  <a:pt x="2556211" y="2223483"/>
                </a:lnTo>
                <a:lnTo>
                  <a:pt x="0" y="2223483"/>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pic>
        <p:nvPicPr>
          <p:cNvPr id="16" name="图片占位符 15"/>
          <p:cNvPicPr>
            <a:picLocks noChangeAspect="1"/>
          </p:cNvPicPr>
          <p:nvPr userDrawn="1"/>
        </p:nvPicPr>
        <p:blipFill>
          <a:blip r:embed="rId2">
            <a:extLst>
              <a:ext uri="{28A0092B-C50C-407E-A947-70E740481C1C}">
                <a14:useLocalDpi xmlns:a14="http://schemas.microsoft.com/office/drawing/2010/main" val="0"/>
              </a:ext>
            </a:extLst>
          </a:blip>
          <a:srcRect t="28478" b="28478"/>
          <a:stretch>
            <a:fillRect/>
          </a:stretch>
        </p:blipFill>
        <p:spPr>
          <a:xfrm>
            <a:off x="0" y="0"/>
            <a:ext cx="12192000" cy="3500846"/>
          </a:xfrm>
          <a:custGeom>
            <a:avLst/>
            <a:gdLst>
              <a:gd name="connsiteX0" fmla="*/ 0 w 12192000"/>
              <a:gd name="connsiteY0" fmla="*/ 0 h 3500846"/>
              <a:gd name="connsiteX1" fmla="*/ 12192000 w 12192000"/>
              <a:gd name="connsiteY1" fmla="*/ 0 h 3500846"/>
              <a:gd name="connsiteX2" fmla="*/ 12192000 w 12192000"/>
              <a:gd name="connsiteY2" fmla="*/ 3500846 h 3500846"/>
              <a:gd name="connsiteX3" fmla="*/ 0 w 12192000"/>
              <a:gd name="connsiteY3" fmla="*/ 3500846 h 3500846"/>
            </a:gdLst>
            <a:ahLst/>
            <a:cxnLst>
              <a:cxn ang="0">
                <a:pos x="connsiteX0" y="connsiteY0"/>
              </a:cxn>
              <a:cxn ang="0">
                <a:pos x="connsiteX1" y="connsiteY1"/>
              </a:cxn>
              <a:cxn ang="0">
                <a:pos x="connsiteX2" y="connsiteY2"/>
              </a:cxn>
              <a:cxn ang="0">
                <a:pos x="connsiteX3" y="connsiteY3"/>
              </a:cxn>
            </a:cxnLst>
            <a:rect l="l" t="t" r="r" b="b"/>
            <a:pathLst>
              <a:path w="12192000" h="3500846">
                <a:moveTo>
                  <a:pt x="0" y="0"/>
                </a:moveTo>
                <a:lnTo>
                  <a:pt x="12192000" y="0"/>
                </a:lnTo>
                <a:lnTo>
                  <a:pt x="12192000" y="3500846"/>
                </a:lnTo>
                <a:lnTo>
                  <a:pt x="0" y="3500846"/>
                </a:lnTo>
                <a:close/>
              </a:path>
            </a:pathLst>
          </a:custGeom>
        </p:spPr>
      </p:pic>
      <p:sp>
        <p:nvSpPr>
          <p:cNvPr id="17" name="矩形 16"/>
          <p:cNvSpPr/>
          <p:nvPr userDrawn="1"/>
        </p:nvSpPr>
        <p:spPr>
          <a:xfrm>
            <a:off x="0" y="0"/>
            <a:ext cx="12192000" cy="350084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2700000">
            <a:off x="-401524" y="-1498073"/>
            <a:ext cx="2317398" cy="4634796"/>
          </a:xfrm>
          <a:custGeom>
            <a:avLst/>
            <a:gdLst>
              <a:gd name="connsiteX0" fmla="*/ 0 w 2317398"/>
              <a:gd name="connsiteY0" fmla="*/ 2317398 h 4634796"/>
              <a:gd name="connsiteX1" fmla="*/ 2317398 w 2317398"/>
              <a:gd name="connsiteY1" fmla="*/ 0 h 4634796"/>
              <a:gd name="connsiteX2" fmla="*/ 2317398 w 2317398"/>
              <a:gd name="connsiteY2" fmla="*/ 4634796 h 4634796"/>
            </a:gdLst>
            <a:ahLst/>
            <a:cxnLst>
              <a:cxn ang="0">
                <a:pos x="connsiteX0" y="connsiteY0"/>
              </a:cxn>
              <a:cxn ang="0">
                <a:pos x="connsiteX1" y="connsiteY1"/>
              </a:cxn>
              <a:cxn ang="0">
                <a:pos x="connsiteX2" y="connsiteY2"/>
              </a:cxn>
            </a:cxnLst>
            <a:rect l="l" t="t" r="r" b="b"/>
            <a:pathLst>
              <a:path w="2317398" h="4634796">
                <a:moveTo>
                  <a:pt x="0" y="2317398"/>
                </a:moveTo>
                <a:lnTo>
                  <a:pt x="2317398" y="0"/>
                </a:lnTo>
                <a:lnTo>
                  <a:pt x="2317398" y="4634796"/>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userDrawn="1"/>
        </p:nvSpPr>
        <p:spPr>
          <a:xfrm rot="2700000">
            <a:off x="-299688" y="-1048545"/>
            <a:ext cx="1622017" cy="3244033"/>
          </a:xfrm>
          <a:custGeom>
            <a:avLst/>
            <a:gdLst>
              <a:gd name="connsiteX0" fmla="*/ 0 w 1622017"/>
              <a:gd name="connsiteY0" fmla="*/ 1622016 h 3244033"/>
              <a:gd name="connsiteX1" fmla="*/ 1622017 w 1622017"/>
              <a:gd name="connsiteY1" fmla="*/ 0 h 3244033"/>
              <a:gd name="connsiteX2" fmla="*/ 1622017 w 1622017"/>
              <a:gd name="connsiteY2" fmla="*/ 3244033 h 3244033"/>
            </a:gdLst>
            <a:ahLst/>
            <a:cxnLst>
              <a:cxn ang="0">
                <a:pos x="connsiteX0" y="connsiteY0"/>
              </a:cxn>
              <a:cxn ang="0">
                <a:pos x="connsiteX1" y="connsiteY1"/>
              </a:cxn>
              <a:cxn ang="0">
                <a:pos x="connsiteX2" y="connsiteY2"/>
              </a:cxn>
            </a:cxnLst>
            <a:rect l="l" t="t" r="r" b="b"/>
            <a:pathLst>
              <a:path w="1622017" h="3244033">
                <a:moveTo>
                  <a:pt x="0" y="1622016"/>
                </a:moveTo>
                <a:lnTo>
                  <a:pt x="1622017" y="0"/>
                </a:lnTo>
                <a:lnTo>
                  <a:pt x="1622017" y="324403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2700000">
            <a:off x="8019564" y="241408"/>
            <a:ext cx="4888314" cy="9776627"/>
          </a:xfrm>
          <a:custGeom>
            <a:avLst/>
            <a:gdLst>
              <a:gd name="connsiteX0" fmla="*/ 0 w 4888314"/>
              <a:gd name="connsiteY0" fmla="*/ 0 h 9776627"/>
              <a:gd name="connsiteX1" fmla="*/ 4888314 w 4888314"/>
              <a:gd name="connsiteY1" fmla="*/ 4888313 h 9776627"/>
              <a:gd name="connsiteX2" fmla="*/ 0 w 4888314"/>
              <a:gd name="connsiteY2" fmla="*/ 9776627 h 9776627"/>
            </a:gdLst>
            <a:ahLst/>
            <a:cxnLst>
              <a:cxn ang="0">
                <a:pos x="connsiteX0" y="connsiteY0"/>
              </a:cxn>
              <a:cxn ang="0">
                <a:pos x="connsiteX1" y="connsiteY1"/>
              </a:cxn>
              <a:cxn ang="0">
                <a:pos x="connsiteX2" y="connsiteY2"/>
              </a:cxn>
            </a:cxnLst>
            <a:rect l="l" t="t" r="r" b="b"/>
            <a:pathLst>
              <a:path w="4888314" h="9776627">
                <a:moveTo>
                  <a:pt x="0" y="0"/>
                </a:moveTo>
                <a:lnTo>
                  <a:pt x="4888314" y="4888313"/>
                </a:lnTo>
                <a:lnTo>
                  <a:pt x="0" y="9776627"/>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2700000">
            <a:off x="8897301" y="1633310"/>
            <a:ext cx="3859981" cy="7719963"/>
          </a:xfrm>
          <a:custGeom>
            <a:avLst/>
            <a:gdLst>
              <a:gd name="connsiteX0" fmla="*/ 0 w 3859981"/>
              <a:gd name="connsiteY0" fmla="*/ 0 h 7719963"/>
              <a:gd name="connsiteX1" fmla="*/ 3859981 w 3859981"/>
              <a:gd name="connsiteY1" fmla="*/ 3859982 h 7719963"/>
              <a:gd name="connsiteX2" fmla="*/ 0 w 3859981"/>
              <a:gd name="connsiteY2" fmla="*/ 7719963 h 7719963"/>
            </a:gdLst>
            <a:ahLst/>
            <a:cxnLst>
              <a:cxn ang="0">
                <a:pos x="connsiteX0" y="connsiteY0"/>
              </a:cxn>
              <a:cxn ang="0">
                <a:pos x="connsiteX1" y="connsiteY1"/>
              </a:cxn>
              <a:cxn ang="0">
                <a:pos x="connsiteX2" y="connsiteY2"/>
              </a:cxn>
            </a:cxnLst>
            <a:rect l="l" t="t" r="r" b="b"/>
            <a:pathLst>
              <a:path w="3859981" h="7719963">
                <a:moveTo>
                  <a:pt x="0" y="0"/>
                </a:moveTo>
                <a:lnTo>
                  <a:pt x="3859981" y="3859982"/>
                </a:lnTo>
                <a:lnTo>
                  <a:pt x="0" y="771996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2700000">
            <a:off x="10997170" y="4963254"/>
            <a:ext cx="1399831" cy="2799663"/>
          </a:xfrm>
          <a:custGeom>
            <a:avLst/>
            <a:gdLst>
              <a:gd name="connsiteX0" fmla="*/ 0 w 1399831"/>
              <a:gd name="connsiteY0" fmla="*/ 0 h 2799663"/>
              <a:gd name="connsiteX1" fmla="*/ 1399831 w 1399831"/>
              <a:gd name="connsiteY1" fmla="*/ 1399832 h 2799663"/>
              <a:gd name="connsiteX2" fmla="*/ 0 w 1399831"/>
              <a:gd name="connsiteY2" fmla="*/ 2799663 h 2799663"/>
            </a:gdLst>
            <a:ahLst/>
            <a:cxnLst>
              <a:cxn ang="0">
                <a:pos x="connsiteX0" y="connsiteY0"/>
              </a:cxn>
              <a:cxn ang="0">
                <a:pos x="connsiteX1" y="connsiteY1"/>
              </a:cxn>
              <a:cxn ang="0">
                <a:pos x="connsiteX2" y="connsiteY2"/>
              </a:cxn>
            </a:cxnLst>
            <a:rect l="l" t="t" r="r" b="b"/>
            <a:pathLst>
              <a:path w="1399831" h="2799663">
                <a:moveTo>
                  <a:pt x="0" y="0"/>
                </a:moveTo>
                <a:lnTo>
                  <a:pt x="1399831" y="1399832"/>
                </a:lnTo>
                <a:lnTo>
                  <a:pt x="0" y="2799663"/>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3" name="矩形 12"/>
          <p:cNvSpPr/>
          <p:nvPr userDrawn="1"/>
        </p:nvSpPr>
        <p:spPr>
          <a:xfrm>
            <a:off x="0" y="675000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6110514" cy="6743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rot="2700000">
            <a:off x="-401524" y="-1498073"/>
            <a:ext cx="2317398" cy="4634796"/>
          </a:xfrm>
          <a:custGeom>
            <a:avLst/>
            <a:gdLst>
              <a:gd name="connsiteX0" fmla="*/ 0 w 2317398"/>
              <a:gd name="connsiteY0" fmla="*/ 2317398 h 4634796"/>
              <a:gd name="connsiteX1" fmla="*/ 2317398 w 2317398"/>
              <a:gd name="connsiteY1" fmla="*/ 0 h 4634796"/>
              <a:gd name="connsiteX2" fmla="*/ 2317398 w 2317398"/>
              <a:gd name="connsiteY2" fmla="*/ 4634796 h 4634796"/>
            </a:gdLst>
            <a:ahLst/>
            <a:cxnLst>
              <a:cxn ang="0">
                <a:pos x="connsiteX0" y="connsiteY0"/>
              </a:cxn>
              <a:cxn ang="0">
                <a:pos x="connsiteX1" y="connsiteY1"/>
              </a:cxn>
              <a:cxn ang="0">
                <a:pos x="connsiteX2" y="connsiteY2"/>
              </a:cxn>
            </a:cxnLst>
            <a:rect l="l" t="t" r="r" b="b"/>
            <a:pathLst>
              <a:path w="2317398" h="4634796">
                <a:moveTo>
                  <a:pt x="0" y="2317398"/>
                </a:moveTo>
                <a:lnTo>
                  <a:pt x="2317398" y="0"/>
                </a:lnTo>
                <a:lnTo>
                  <a:pt x="2317398" y="4634796"/>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2700000">
            <a:off x="-299688" y="-1048545"/>
            <a:ext cx="1622017" cy="3244033"/>
          </a:xfrm>
          <a:custGeom>
            <a:avLst/>
            <a:gdLst>
              <a:gd name="connsiteX0" fmla="*/ 0 w 1622017"/>
              <a:gd name="connsiteY0" fmla="*/ 1622016 h 3244033"/>
              <a:gd name="connsiteX1" fmla="*/ 1622017 w 1622017"/>
              <a:gd name="connsiteY1" fmla="*/ 0 h 3244033"/>
              <a:gd name="connsiteX2" fmla="*/ 1622017 w 1622017"/>
              <a:gd name="connsiteY2" fmla="*/ 3244033 h 3244033"/>
            </a:gdLst>
            <a:ahLst/>
            <a:cxnLst>
              <a:cxn ang="0">
                <a:pos x="connsiteX0" y="connsiteY0"/>
              </a:cxn>
              <a:cxn ang="0">
                <a:pos x="connsiteX1" y="connsiteY1"/>
              </a:cxn>
              <a:cxn ang="0">
                <a:pos x="connsiteX2" y="connsiteY2"/>
              </a:cxn>
            </a:cxnLst>
            <a:rect l="l" t="t" r="r" b="b"/>
            <a:pathLst>
              <a:path w="1622017" h="3244033">
                <a:moveTo>
                  <a:pt x="0" y="1622016"/>
                </a:moveTo>
                <a:lnTo>
                  <a:pt x="1622017" y="0"/>
                </a:lnTo>
                <a:lnTo>
                  <a:pt x="1622017" y="324403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形状 9"/>
          <p:cNvSpPr/>
          <p:nvPr userDrawn="1"/>
        </p:nvSpPr>
        <p:spPr>
          <a:xfrm rot="2700000">
            <a:off x="8019564" y="241408"/>
            <a:ext cx="4888314" cy="9776627"/>
          </a:xfrm>
          <a:custGeom>
            <a:avLst/>
            <a:gdLst>
              <a:gd name="connsiteX0" fmla="*/ 0 w 4888314"/>
              <a:gd name="connsiteY0" fmla="*/ 0 h 9776627"/>
              <a:gd name="connsiteX1" fmla="*/ 4888314 w 4888314"/>
              <a:gd name="connsiteY1" fmla="*/ 4888313 h 9776627"/>
              <a:gd name="connsiteX2" fmla="*/ 0 w 4888314"/>
              <a:gd name="connsiteY2" fmla="*/ 9776627 h 9776627"/>
            </a:gdLst>
            <a:ahLst/>
            <a:cxnLst>
              <a:cxn ang="0">
                <a:pos x="connsiteX0" y="connsiteY0"/>
              </a:cxn>
              <a:cxn ang="0">
                <a:pos x="connsiteX1" y="connsiteY1"/>
              </a:cxn>
              <a:cxn ang="0">
                <a:pos x="connsiteX2" y="connsiteY2"/>
              </a:cxn>
            </a:cxnLst>
            <a:rect l="l" t="t" r="r" b="b"/>
            <a:pathLst>
              <a:path w="4888314" h="9776627">
                <a:moveTo>
                  <a:pt x="0" y="0"/>
                </a:moveTo>
                <a:lnTo>
                  <a:pt x="4888314" y="4888313"/>
                </a:lnTo>
                <a:lnTo>
                  <a:pt x="0" y="9776627"/>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2700000">
            <a:off x="8897301" y="1633310"/>
            <a:ext cx="3859981" cy="7719963"/>
          </a:xfrm>
          <a:custGeom>
            <a:avLst/>
            <a:gdLst>
              <a:gd name="connsiteX0" fmla="*/ 0 w 3859981"/>
              <a:gd name="connsiteY0" fmla="*/ 0 h 7719963"/>
              <a:gd name="connsiteX1" fmla="*/ 3859981 w 3859981"/>
              <a:gd name="connsiteY1" fmla="*/ 3859982 h 7719963"/>
              <a:gd name="connsiteX2" fmla="*/ 0 w 3859981"/>
              <a:gd name="connsiteY2" fmla="*/ 7719963 h 7719963"/>
            </a:gdLst>
            <a:ahLst/>
            <a:cxnLst>
              <a:cxn ang="0">
                <a:pos x="connsiteX0" y="connsiteY0"/>
              </a:cxn>
              <a:cxn ang="0">
                <a:pos x="connsiteX1" y="connsiteY1"/>
              </a:cxn>
              <a:cxn ang="0">
                <a:pos x="connsiteX2" y="connsiteY2"/>
              </a:cxn>
            </a:cxnLst>
            <a:rect l="l" t="t" r="r" b="b"/>
            <a:pathLst>
              <a:path w="3859981" h="7719963">
                <a:moveTo>
                  <a:pt x="0" y="0"/>
                </a:moveTo>
                <a:lnTo>
                  <a:pt x="3859981" y="3859982"/>
                </a:lnTo>
                <a:lnTo>
                  <a:pt x="0" y="771996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userDrawn="1"/>
        </p:nvSpPr>
        <p:spPr>
          <a:xfrm rot="2700000">
            <a:off x="10997170" y="4963254"/>
            <a:ext cx="1399831" cy="2799663"/>
          </a:xfrm>
          <a:custGeom>
            <a:avLst/>
            <a:gdLst>
              <a:gd name="connsiteX0" fmla="*/ 0 w 1399831"/>
              <a:gd name="connsiteY0" fmla="*/ 0 h 2799663"/>
              <a:gd name="connsiteX1" fmla="*/ 1399831 w 1399831"/>
              <a:gd name="connsiteY1" fmla="*/ 1399832 h 2799663"/>
              <a:gd name="connsiteX2" fmla="*/ 0 w 1399831"/>
              <a:gd name="connsiteY2" fmla="*/ 2799663 h 2799663"/>
            </a:gdLst>
            <a:ahLst/>
            <a:cxnLst>
              <a:cxn ang="0">
                <a:pos x="connsiteX0" y="connsiteY0"/>
              </a:cxn>
              <a:cxn ang="0">
                <a:pos x="connsiteX1" y="connsiteY1"/>
              </a:cxn>
              <a:cxn ang="0">
                <a:pos x="connsiteX2" y="connsiteY2"/>
              </a:cxn>
            </a:cxnLst>
            <a:rect l="l" t="t" r="r" b="b"/>
            <a:pathLst>
              <a:path w="1399831" h="2799663">
                <a:moveTo>
                  <a:pt x="0" y="0"/>
                </a:moveTo>
                <a:lnTo>
                  <a:pt x="1399831" y="1399832"/>
                </a:lnTo>
                <a:lnTo>
                  <a:pt x="0" y="2799663"/>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3" name="矩形 12"/>
          <p:cNvSpPr/>
          <p:nvPr userDrawn="1"/>
        </p:nvSpPr>
        <p:spPr>
          <a:xfrm>
            <a:off x="0" y="675000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空白">
    <p:spTree>
      <p:nvGrpSpPr>
        <p:cNvPr id="1" name=""/>
        <p:cNvGrpSpPr/>
        <p:nvPr/>
      </p:nvGrpSpPr>
      <p:grpSpPr>
        <a:xfrm>
          <a:off x="0" y="0"/>
          <a:ext cx="0" cy="0"/>
          <a:chOff x="0" y="0"/>
          <a:chExt cx="0" cy="0"/>
        </a:xfrm>
      </p:grpSpPr>
      <p:pic>
        <p:nvPicPr>
          <p:cNvPr id="16" name="图片占位符 3"/>
          <p:cNvPicPr>
            <a:picLocks noChangeAspect="1"/>
          </p:cNvPicPr>
          <p:nvPr userDrawn="1"/>
        </p:nvPicPr>
        <p:blipFill>
          <a:blip r:embed="rId2">
            <a:extLst>
              <a:ext uri="{28A0092B-C50C-407E-A947-70E740481C1C}">
                <a14:useLocalDpi xmlns:a14="http://schemas.microsoft.com/office/drawing/2010/main" val="0"/>
              </a:ext>
            </a:extLst>
          </a:blip>
          <a:srcRect t="1837" b="1837"/>
          <a:stretch>
            <a:fillRect/>
          </a:stretch>
        </p:blipFill>
        <p:spPr>
          <a:xfrm>
            <a:off x="7524750" y="0"/>
            <a:ext cx="4667250" cy="6743700"/>
          </a:xfrm>
          <a:custGeom>
            <a:avLst/>
            <a:gdLst>
              <a:gd name="connsiteX0" fmla="*/ 0 w 4667250"/>
              <a:gd name="connsiteY0" fmla="*/ 0 h 6743700"/>
              <a:gd name="connsiteX1" fmla="*/ 4667250 w 4667250"/>
              <a:gd name="connsiteY1" fmla="*/ 0 h 6743700"/>
              <a:gd name="connsiteX2" fmla="*/ 4667250 w 4667250"/>
              <a:gd name="connsiteY2" fmla="*/ 6743700 h 6743700"/>
              <a:gd name="connsiteX3" fmla="*/ 0 w 4667250"/>
              <a:gd name="connsiteY3" fmla="*/ 6743700 h 6743700"/>
            </a:gdLst>
            <a:ahLst/>
            <a:cxnLst>
              <a:cxn ang="0">
                <a:pos x="connsiteX0" y="connsiteY0"/>
              </a:cxn>
              <a:cxn ang="0">
                <a:pos x="connsiteX1" y="connsiteY1"/>
              </a:cxn>
              <a:cxn ang="0">
                <a:pos x="connsiteX2" y="connsiteY2"/>
              </a:cxn>
              <a:cxn ang="0">
                <a:pos x="connsiteX3" y="connsiteY3"/>
              </a:cxn>
            </a:cxnLst>
            <a:rect l="l" t="t" r="r" b="b"/>
            <a:pathLst>
              <a:path w="4667250" h="6743700">
                <a:moveTo>
                  <a:pt x="0" y="0"/>
                </a:moveTo>
                <a:lnTo>
                  <a:pt x="4667250" y="0"/>
                </a:lnTo>
                <a:lnTo>
                  <a:pt x="4667250" y="6743700"/>
                </a:lnTo>
                <a:lnTo>
                  <a:pt x="0" y="6743700"/>
                </a:lnTo>
                <a:close/>
              </a:path>
            </a:pathLst>
          </a:custGeom>
        </p:spPr>
      </p:pic>
      <p:sp>
        <p:nvSpPr>
          <p:cNvPr id="5" name="矩形 4"/>
          <p:cNvSpPr/>
          <p:nvPr userDrawn="1"/>
        </p:nvSpPr>
        <p:spPr>
          <a:xfrm>
            <a:off x="7524750" y="0"/>
            <a:ext cx="4667250" cy="67437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6" name="任意多边形: 形状 5"/>
          <p:cNvSpPr/>
          <p:nvPr userDrawn="1"/>
        </p:nvSpPr>
        <p:spPr>
          <a:xfrm rot="2700000">
            <a:off x="-401524" y="-1498073"/>
            <a:ext cx="2317398" cy="4634796"/>
          </a:xfrm>
          <a:custGeom>
            <a:avLst/>
            <a:gdLst>
              <a:gd name="connsiteX0" fmla="*/ 0 w 2317398"/>
              <a:gd name="connsiteY0" fmla="*/ 2317398 h 4634796"/>
              <a:gd name="connsiteX1" fmla="*/ 2317398 w 2317398"/>
              <a:gd name="connsiteY1" fmla="*/ 0 h 4634796"/>
              <a:gd name="connsiteX2" fmla="*/ 2317398 w 2317398"/>
              <a:gd name="connsiteY2" fmla="*/ 4634796 h 4634796"/>
            </a:gdLst>
            <a:ahLst/>
            <a:cxnLst>
              <a:cxn ang="0">
                <a:pos x="connsiteX0" y="connsiteY0"/>
              </a:cxn>
              <a:cxn ang="0">
                <a:pos x="connsiteX1" y="connsiteY1"/>
              </a:cxn>
              <a:cxn ang="0">
                <a:pos x="connsiteX2" y="connsiteY2"/>
              </a:cxn>
            </a:cxnLst>
            <a:rect l="l" t="t" r="r" b="b"/>
            <a:pathLst>
              <a:path w="2317398" h="4634796">
                <a:moveTo>
                  <a:pt x="0" y="2317398"/>
                </a:moveTo>
                <a:lnTo>
                  <a:pt x="2317398" y="0"/>
                </a:lnTo>
                <a:lnTo>
                  <a:pt x="2317398" y="4634796"/>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形状 6"/>
          <p:cNvSpPr/>
          <p:nvPr userDrawn="1"/>
        </p:nvSpPr>
        <p:spPr>
          <a:xfrm rot="2700000">
            <a:off x="-299688" y="-1048545"/>
            <a:ext cx="1622017" cy="3244033"/>
          </a:xfrm>
          <a:custGeom>
            <a:avLst/>
            <a:gdLst>
              <a:gd name="connsiteX0" fmla="*/ 0 w 1622017"/>
              <a:gd name="connsiteY0" fmla="*/ 1622016 h 3244033"/>
              <a:gd name="connsiteX1" fmla="*/ 1622017 w 1622017"/>
              <a:gd name="connsiteY1" fmla="*/ 0 h 3244033"/>
              <a:gd name="connsiteX2" fmla="*/ 1622017 w 1622017"/>
              <a:gd name="connsiteY2" fmla="*/ 3244033 h 3244033"/>
            </a:gdLst>
            <a:ahLst/>
            <a:cxnLst>
              <a:cxn ang="0">
                <a:pos x="connsiteX0" y="connsiteY0"/>
              </a:cxn>
              <a:cxn ang="0">
                <a:pos x="connsiteX1" y="connsiteY1"/>
              </a:cxn>
              <a:cxn ang="0">
                <a:pos x="connsiteX2" y="connsiteY2"/>
              </a:cxn>
            </a:cxnLst>
            <a:rect l="l" t="t" r="r" b="b"/>
            <a:pathLst>
              <a:path w="1622017" h="3244033">
                <a:moveTo>
                  <a:pt x="0" y="1622016"/>
                </a:moveTo>
                <a:lnTo>
                  <a:pt x="1622017" y="0"/>
                </a:lnTo>
                <a:lnTo>
                  <a:pt x="1622017" y="324403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userDrawn="1"/>
        </p:nvSpPr>
        <p:spPr>
          <a:xfrm rot="2700000">
            <a:off x="8019564" y="241408"/>
            <a:ext cx="4888314" cy="9776627"/>
          </a:xfrm>
          <a:custGeom>
            <a:avLst/>
            <a:gdLst>
              <a:gd name="connsiteX0" fmla="*/ 0 w 4888314"/>
              <a:gd name="connsiteY0" fmla="*/ 0 h 9776627"/>
              <a:gd name="connsiteX1" fmla="*/ 4888314 w 4888314"/>
              <a:gd name="connsiteY1" fmla="*/ 4888313 h 9776627"/>
              <a:gd name="connsiteX2" fmla="*/ 0 w 4888314"/>
              <a:gd name="connsiteY2" fmla="*/ 9776627 h 9776627"/>
            </a:gdLst>
            <a:ahLst/>
            <a:cxnLst>
              <a:cxn ang="0">
                <a:pos x="connsiteX0" y="connsiteY0"/>
              </a:cxn>
              <a:cxn ang="0">
                <a:pos x="connsiteX1" y="connsiteY1"/>
              </a:cxn>
              <a:cxn ang="0">
                <a:pos x="connsiteX2" y="connsiteY2"/>
              </a:cxn>
            </a:cxnLst>
            <a:rect l="l" t="t" r="r" b="b"/>
            <a:pathLst>
              <a:path w="4888314" h="9776627">
                <a:moveTo>
                  <a:pt x="0" y="0"/>
                </a:moveTo>
                <a:lnTo>
                  <a:pt x="4888314" y="4888313"/>
                </a:lnTo>
                <a:lnTo>
                  <a:pt x="0" y="9776627"/>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rot="2700000">
            <a:off x="8897301" y="1633310"/>
            <a:ext cx="3859981" cy="7719963"/>
          </a:xfrm>
          <a:custGeom>
            <a:avLst/>
            <a:gdLst>
              <a:gd name="connsiteX0" fmla="*/ 0 w 3859981"/>
              <a:gd name="connsiteY0" fmla="*/ 0 h 7719963"/>
              <a:gd name="connsiteX1" fmla="*/ 3859981 w 3859981"/>
              <a:gd name="connsiteY1" fmla="*/ 3859982 h 7719963"/>
              <a:gd name="connsiteX2" fmla="*/ 0 w 3859981"/>
              <a:gd name="connsiteY2" fmla="*/ 7719963 h 7719963"/>
            </a:gdLst>
            <a:ahLst/>
            <a:cxnLst>
              <a:cxn ang="0">
                <a:pos x="connsiteX0" y="connsiteY0"/>
              </a:cxn>
              <a:cxn ang="0">
                <a:pos x="connsiteX1" y="connsiteY1"/>
              </a:cxn>
              <a:cxn ang="0">
                <a:pos x="connsiteX2" y="connsiteY2"/>
              </a:cxn>
            </a:cxnLst>
            <a:rect l="l" t="t" r="r" b="b"/>
            <a:pathLst>
              <a:path w="3859981" h="7719963">
                <a:moveTo>
                  <a:pt x="0" y="0"/>
                </a:moveTo>
                <a:lnTo>
                  <a:pt x="3859981" y="3859982"/>
                </a:lnTo>
                <a:lnTo>
                  <a:pt x="0" y="771996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2700000">
            <a:off x="10997170" y="4963254"/>
            <a:ext cx="1399831" cy="2799663"/>
          </a:xfrm>
          <a:custGeom>
            <a:avLst/>
            <a:gdLst>
              <a:gd name="connsiteX0" fmla="*/ 0 w 1399831"/>
              <a:gd name="connsiteY0" fmla="*/ 0 h 2799663"/>
              <a:gd name="connsiteX1" fmla="*/ 1399831 w 1399831"/>
              <a:gd name="connsiteY1" fmla="*/ 1399832 h 2799663"/>
              <a:gd name="connsiteX2" fmla="*/ 0 w 1399831"/>
              <a:gd name="connsiteY2" fmla="*/ 2799663 h 2799663"/>
            </a:gdLst>
            <a:ahLst/>
            <a:cxnLst>
              <a:cxn ang="0">
                <a:pos x="connsiteX0" y="connsiteY0"/>
              </a:cxn>
              <a:cxn ang="0">
                <a:pos x="connsiteX1" y="connsiteY1"/>
              </a:cxn>
              <a:cxn ang="0">
                <a:pos x="connsiteX2" y="connsiteY2"/>
              </a:cxn>
            </a:cxnLst>
            <a:rect l="l" t="t" r="r" b="b"/>
            <a:pathLst>
              <a:path w="1399831" h="2799663">
                <a:moveTo>
                  <a:pt x="0" y="0"/>
                </a:moveTo>
                <a:lnTo>
                  <a:pt x="1399831" y="1399832"/>
                </a:lnTo>
                <a:lnTo>
                  <a:pt x="0" y="2799663"/>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1" name="矩形 10"/>
          <p:cNvSpPr/>
          <p:nvPr userDrawn="1"/>
        </p:nvSpPr>
        <p:spPr>
          <a:xfrm>
            <a:off x="0" y="675000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581150" y="1857375"/>
            <a:ext cx="1809750" cy="1809750"/>
          </a:xfrm>
          <a:custGeom>
            <a:avLst/>
            <a:gdLst>
              <a:gd name="connsiteX0" fmla="*/ 904875 w 1809750"/>
              <a:gd name="connsiteY0" fmla="*/ 0 h 1809750"/>
              <a:gd name="connsiteX1" fmla="*/ 1809750 w 1809750"/>
              <a:gd name="connsiteY1" fmla="*/ 904875 h 1809750"/>
              <a:gd name="connsiteX2" fmla="*/ 904875 w 1809750"/>
              <a:gd name="connsiteY2" fmla="*/ 1809750 h 1809750"/>
              <a:gd name="connsiteX3" fmla="*/ 0 w 1809750"/>
              <a:gd name="connsiteY3" fmla="*/ 904875 h 1809750"/>
              <a:gd name="connsiteX4" fmla="*/ 904875 w 1809750"/>
              <a:gd name="connsiteY4" fmla="*/ 0 h 180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809750">
                <a:moveTo>
                  <a:pt x="904875" y="0"/>
                </a:moveTo>
                <a:cubicBezTo>
                  <a:pt x="1404624" y="0"/>
                  <a:pt x="1809750" y="405126"/>
                  <a:pt x="1809750" y="904875"/>
                </a:cubicBezTo>
                <a:cubicBezTo>
                  <a:pt x="1809750" y="1404624"/>
                  <a:pt x="1404624" y="1809750"/>
                  <a:pt x="904875" y="1809750"/>
                </a:cubicBezTo>
                <a:cubicBezTo>
                  <a:pt x="405126" y="1809750"/>
                  <a:pt x="0" y="1404624"/>
                  <a:pt x="0" y="904875"/>
                </a:cubicBezTo>
                <a:cubicBezTo>
                  <a:pt x="0" y="405126"/>
                  <a:pt x="405126" y="0"/>
                  <a:pt x="90487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3987800" y="1857375"/>
            <a:ext cx="1809750" cy="1809750"/>
          </a:xfrm>
          <a:custGeom>
            <a:avLst/>
            <a:gdLst>
              <a:gd name="connsiteX0" fmla="*/ 904875 w 1809750"/>
              <a:gd name="connsiteY0" fmla="*/ 0 h 1809750"/>
              <a:gd name="connsiteX1" fmla="*/ 1809750 w 1809750"/>
              <a:gd name="connsiteY1" fmla="*/ 904875 h 1809750"/>
              <a:gd name="connsiteX2" fmla="*/ 904875 w 1809750"/>
              <a:gd name="connsiteY2" fmla="*/ 1809750 h 1809750"/>
              <a:gd name="connsiteX3" fmla="*/ 0 w 1809750"/>
              <a:gd name="connsiteY3" fmla="*/ 904875 h 1809750"/>
              <a:gd name="connsiteX4" fmla="*/ 904875 w 1809750"/>
              <a:gd name="connsiteY4" fmla="*/ 0 h 180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809750">
                <a:moveTo>
                  <a:pt x="904875" y="0"/>
                </a:moveTo>
                <a:cubicBezTo>
                  <a:pt x="1404624" y="0"/>
                  <a:pt x="1809750" y="405126"/>
                  <a:pt x="1809750" y="904875"/>
                </a:cubicBezTo>
                <a:cubicBezTo>
                  <a:pt x="1809750" y="1404624"/>
                  <a:pt x="1404624" y="1809750"/>
                  <a:pt x="904875" y="1809750"/>
                </a:cubicBezTo>
                <a:cubicBezTo>
                  <a:pt x="405126" y="1809750"/>
                  <a:pt x="0" y="1404624"/>
                  <a:pt x="0" y="904875"/>
                </a:cubicBezTo>
                <a:cubicBezTo>
                  <a:pt x="0" y="405126"/>
                  <a:pt x="405126" y="0"/>
                  <a:pt x="904875"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2"/>
          </p:nvPr>
        </p:nvSpPr>
        <p:spPr>
          <a:xfrm>
            <a:off x="6394450" y="1857375"/>
            <a:ext cx="1809750" cy="1809750"/>
          </a:xfrm>
          <a:custGeom>
            <a:avLst/>
            <a:gdLst>
              <a:gd name="connsiteX0" fmla="*/ 904875 w 1809750"/>
              <a:gd name="connsiteY0" fmla="*/ 0 h 1809750"/>
              <a:gd name="connsiteX1" fmla="*/ 1809750 w 1809750"/>
              <a:gd name="connsiteY1" fmla="*/ 904875 h 1809750"/>
              <a:gd name="connsiteX2" fmla="*/ 904875 w 1809750"/>
              <a:gd name="connsiteY2" fmla="*/ 1809750 h 1809750"/>
              <a:gd name="connsiteX3" fmla="*/ 0 w 1809750"/>
              <a:gd name="connsiteY3" fmla="*/ 904875 h 1809750"/>
              <a:gd name="connsiteX4" fmla="*/ 904875 w 1809750"/>
              <a:gd name="connsiteY4" fmla="*/ 0 h 180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809750">
                <a:moveTo>
                  <a:pt x="904875" y="0"/>
                </a:moveTo>
                <a:cubicBezTo>
                  <a:pt x="1404624" y="0"/>
                  <a:pt x="1809750" y="405126"/>
                  <a:pt x="1809750" y="904875"/>
                </a:cubicBezTo>
                <a:cubicBezTo>
                  <a:pt x="1809750" y="1404624"/>
                  <a:pt x="1404624" y="1809750"/>
                  <a:pt x="904875" y="1809750"/>
                </a:cubicBezTo>
                <a:cubicBezTo>
                  <a:pt x="405126" y="1809750"/>
                  <a:pt x="0" y="1404624"/>
                  <a:pt x="0" y="904875"/>
                </a:cubicBezTo>
                <a:cubicBezTo>
                  <a:pt x="0" y="405126"/>
                  <a:pt x="405126" y="0"/>
                  <a:pt x="904875"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8801100" y="1857375"/>
            <a:ext cx="1809750" cy="1809750"/>
          </a:xfrm>
          <a:custGeom>
            <a:avLst/>
            <a:gdLst>
              <a:gd name="connsiteX0" fmla="*/ 904875 w 1809750"/>
              <a:gd name="connsiteY0" fmla="*/ 0 h 1809750"/>
              <a:gd name="connsiteX1" fmla="*/ 1809750 w 1809750"/>
              <a:gd name="connsiteY1" fmla="*/ 904875 h 1809750"/>
              <a:gd name="connsiteX2" fmla="*/ 904875 w 1809750"/>
              <a:gd name="connsiteY2" fmla="*/ 1809750 h 1809750"/>
              <a:gd name="connsiteX3" fmla="*/ 0 w 1809750"/>
              <a:gd name="connsiteY3" fmla="*/ 904875 h 1809750"/>
              <a:gd name="connsiteX4" fmla="*/ 904875 w 1809750"/>
              <a:gd name="connsiteY4" fmla="*/ 0 h 180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0" h="1809750">
                <a:moveTo>
                  <a:pt x="904875" y="0"/>
                </a:moveTo>
                <a:cubicBezTo>
                  <a:pt x="1404624" y="0"/>
                  <a:pt x="1809750" y="405126"/>
                  <a:pt x="1809750" y="904875"/>
                </a:cubicBezTo>
                <a:cubicBezTo>
                  <a:pt x="1809750" y="1404624"/>
                  <a:pt x="1404624" y="1809750"/>
                  <a:pt x="904875" y="1809750"/>
                </a:cubicBezTo>
                <a:cubicBezTo>
                  <a:pt x="405126" y="1809750"/>
                  <a:pt x="0" y="1404624"/>
                  <a:pt x="0" y="904875"/>
                </a:cubicBezTo>
                <a:cubicBezTo>
                  <a:pt x="0" y="405126"/>
                  <a:pt x="405126" y="0"/>
                  <a:pt x="90487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5098" y="1944457"/>
            <a:ext cx="4339302" cy="3559958"/>
          </a:xfrm>
          <a:prstGeom prst="rect">
            <a:avLst/>
          </a:prstGeom>
        </p:spPr>
      </p:pic>
      <p:sp>
        <p:nvSpPr>
          <p:cNvPr id="6" name="图片占位符 5"/>
          <p:cNvSpPr>
            <a:spLocks noGrp="1"/>
          </p:cNvSpPr>
          <p:nvPr>
            <p:ph type="pic" sz="quarter" idx="10"/>
          </p:nvPr>
        </p:nvSpPr>
        <p:spPr>
          <a:xfrm>
            <a:off x="1800225" y="2090738"/>
            <a:ext cx="4033838" cy="2320925"/>
          </a:xfrm>
          <a:prstGeom prst="rect">
            <a:avLst/>
          </a:prstGeom>
          <a:effectLst>
            <a:innerShdw blurRad="114300">
              <a:prstClr val="black"/>
            </a:innerShdw>
          </a:effectLst>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41664" y="1557324"/>
            <a:ext cx="9550336" cy="2824971"/>
          </a:xfrm>
          <a:custGeom>
            <a:avLst/>
            <a:gdLst>
              <a:gd name="connsiteX0" fmla="*/ 0 w 9550336"/>
              <a:gd name="connsiteY0" fmla="*/ 0 h 2824971"/>
              <a:gd name="connsiteX1" fmla="*/ 9550336 w 9550336"/>
              <a:gd name="connsiteY1" fmla="*/ 0 h 2824971"/>
              <a:gd name="connsiteX2" fmla="*/ 9550336 w 9550336"/>
              <a:gd name="connsiteY2" fmla="*/ 2824971 h 2824971"/>
              <a:gd name="connsiteX3" fmla="*/ 0 w 9550336"/>
              <a:gd name="connsiteY3" fmla="*/ 2824971 h 2824971"/>
            </a:gdLst>
            <a:ahLst/>
            <a:cxnLst>
              <a:cxn ang="0">
                <a:pos x="connsiteX0" y="connsiteY0"/>
              </a:cxn>
              <a:cxn ang="0">
                <a:pos x="connsiteX1" y="connsiteY1"/>
              </a:cxn>
              <a:cxn ang="0">
                <a:pos x="connsiteX2" y="connsiteY2"/>
              </a:cxn>
              <a:cxn ang="0">
                <a:pos x="connsiteX3" y="connsiteY3"/>
              </a:cxn>
            </a:cxnLst>
            <a:rect l="l" t="t" r="r" b="b"/>
            <a:pathLst>
              <a:path w="9550336" h="2824971">
                <a:moveTo>
                  <a:pt x="0" y="0"/>
                </a:moveTo>
                <a:lnTo>
                  <a:pt x="9550336" y="0"/>
                </a:lnTo>
                <a:lnTo>
                  <a:pt x="9550336" y="2824971"/>
                </a:lnTo>
                <a:lnTo>
                  <a:pt x="0" y="2824971"/>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95873" y="2453205"/>
            <a:ext cx="2363490" cy="2363490"/>
          </a:xfrm>
          <a:custGeom>
            <a:avLst/>
            <a:gdLst>
              <a:gd name="connsiteX0" fmla="*/ 1181746 w 2363490"/>
              <a:gd name="connsiteY0" fmla="*/ 0 h 2363490"/>
              <a:gd name="connsiteX1" fmla="*/ 1400015 w 2363490"/>
              <a:gd name="connsiteY1" fmla="*/ 90400 h 2363490"/>
              <a:gd name="connsiteX2" fmla="*/ 2273091 w 2363490"/>
              <a:gd name="connsiteY2" fmla="*/ 963475 h 2363490"/>
              <a:gd name="connsiteX3" fmla="*/ 2273091 w 2363490"/>
              <a:gd name="connsiteY3" fmla="*/ 1400015 h 2363490"/>
              <a:gd name="connsiteX4" fmla="*/ 1400015 w 2363490"/>
              <a:gd name="connsiteY4" fmla="*/ 2273091 h 2363490"/>
              <a:gd name="connsiteX5" fmla="*/ 963476 w 2363490"/>
              <a:gd name="connsiteY5" fmla="*/ 2273091 h 2363490"/>
              <a:gd name="connsiteX6" fmla="*/ 90400 w 2363490"/>
              <a:gd name="connsiteY6" fmla="*/ 1400015 h 2363490"/>
              <a:gd name="connsiteX7" fmla="*/ 90400 w 2363490"/>
              <a:gd name="connsiteY7" fmla="*/ 963475 h 2363490"/>
              <a:gd name="connsiteX8" fmla="*/ 963476 w 2363490"/>
              <a:gd name="connsiteY8" fmla="*/ 90400 h 2363490"/>
              <a:gd name="connsiteX9" fmla="*/ 1181746 w 2363490"/>
              <a:gd name="connsiteY9" fmla="*/ 0 h 2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490" h="2363490">
                <a:moveTo>
                  <a:pt x="1181746" y="0"/>
                </a:moveTo>
                <a:cubicBezTo>
                  <a:pt x="1260747" y="0"/>
                  <a:pt x="1339749" y="30132"/>
                  <a:pt x="1400015" y="90400"/>
                </a:cubicBezTo>
                <a:lnTo>
                  <a:pt x="2273091" y="963475"/>
                </a:lnTo>
                <a:cubicBezTo>
                  <a:pt x="2393624" y="1084009"/>
                  <a:pt x="2393624" y="1279482"/>
                  <a:pt x="2273091" y="1400015"/>
                </a:cubicBezTo>
                <a:lnTo>
                  <a:pt x="1400015" y="2273091"/>
                </a:lnTo>
                <a:cubicBezTo>
                  <a:pt x="1279482" y="2393624"/>
                  <a:pt x="1084009" y="2393624"/>
                  <a:pt x="963476" y="2273091"/>
                </a:cubicBezTo>
                <a:lnTo>
                  <a:pt x="90400" y="1400015"/>
                </a:lnTo>
                <a:cubicBezTo>
                  <a:pt x="-30133" y="1279482"/>
                  <a:pt x="-30133" y="1084009"/>
                  <a:pt x="90400" y="963475"/>
                </a:cubicBezTo>
                <a:lnTo>
                  <a:pt x="963476" y="90400"/>
                </a:lnTo>
                <a:cubicBezTo>
                  <a:pt x="1023743" y="30132"/>
                  <a:pt x="1102744" y="0"/>
                  <a:pt x="1181746" y="0"/>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任意多边形: 形状 6"/>
          <p:cNvSpPr/>
          <p:nvPr userDrawn="1"/>
        </p:nvSpPr>
        <p:spPr>
          <a:xfrm rot="2700000">
            <a:off x="-401524" y="-1498073"/>
            <a:ext cx="2317398" cy="4634796"/>
          </a:xfrm>
          <a:custGeom>
            <a:avLst/>
            <a:gdLst>
              <a:gd name="connsiteX0" fmla="*/ 0 w 2317398"/>
              <a:gd name="connsiteY0" fmla="*/ 2317398 h 4634796"/>
              <a:gd name="connsiteX1" fmla="*/ 2317398 w 2317398"/>
              <a:gd name="connsiteY1" fmla="*/ 0 h 4634796"/>
              <a:gd name="connsiteX2" fmla="*/ 2317398 w 2317398"/>
              <a:gd name="connsiteY2" fmla="*/ 4634796 h 4634796"/>
            </a:gdLst>
            <a:ahLst/>
            <a:cxnLst>
              <a:cxn ang="0">
                <a:pos x="connsiteX0" y="connsiteY0"/>
              </a:cxn>
              <a:cxn ang="0">
                <a:pos x="connsiteX1" y="connsiteY1"/>
              </a:cxn>
              <a:cxn ang="0">
                <a:pos x="connsiteX2" y="connsiteY2"/>
              </a:cxn>
            </a:cxnLst>
            <a:rect l="l" t="t" r="r" b="b"/>
            <a:pathLst>
              <a:path w="2317398" h="4634796">
                <a:moveTo>
                  <a:pt x="0" y="2317398"/>
                </a:moveTo>
                <a:lnTo>
                  <a:pt x="2317398" y="0"/>
                </a:lnTo>
                <a:lnTo>
                  <a:pt x="2317398" y="4634796"/>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userDrawn="1"/>
        </p:nvSpPr>
        <p:spPr>
          <a:xfrm rot="2700000">
            <a:off x="-299688" y="-1048545"/>
            <a:ext cx="1622017" cy="3244033"/>
          </a:xfrm>
          <a:custGeom>
            <a:avLst/>
            <a:gdLst>
              <a:gd name="connsiteX0" fmla="*/ 0 w 1622017"/>
              <a:gd name="connsiteY0" fmla="*/ 1622016 h 3244033"/>
              <a:gd name="connsiteX1" fmla="*/ 1622017 w 1622017"/>
              <a:gd name="connsiteY1" fmla="*/ 0 h 3244033"/>
              <a:gd name="connsiteX2" fmla="*/ 1622017 w 1622017"/>
              <a:gd name="connsiteY2" fmla="*/ 3244033 h 3244033"/>
            </a:gdLst>
            <a:ahLst/>
            <a:cxnLst>
              <a:cxn ang="0">
                <a:pos x="connsiteX0" y="connsiteY0"/>
              </a:cxn>
              <a:cxn ang="0">
                <a:pos x="connsiteX1" y="connsiteY1"/>
              </a:cxn>
              <a:cxn ang="0">
                <a:pos x="connsiteX2" y="connsiteY2"/>
              </a:cxn>
            </a:cxnLst>
            <a:rect l="l" t="t" r="r" b="b"/>
            <a:pathLst>
              <a:path w="1622017" h="3244033">
                <a:moveTo>
                  <a:pt x="0" y="1622016"/>
                </a:moveTo>
                <a:lnTo>
                  <a:pt x="1622017" y="0"/>
                </a:lnTo>
                <a:lnTo>
                  <a:pt x="1622017" y="324403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2700000">
            <a:off x="8019564" y="241408"/>
            <a:ext cx="4888314" cy="9776627"/>
          </a:xfrm>
          <a:custGeom>
            <a:avLst/>
            <a:gdLst>
              <a:gd name="connsiteX0" fmla="*/ 0 w 4888314"/>
              <a:gd name="connsiteY0" fmla="*/ 0 h 9776627"/>
              <a:gd name="connsiteX1" fmla="*/ 4888314 w 4888314"/>
              <a:gd name="connsiteY1" fmla="*/ 4888313 h 9776627"/>
              <a:gd name="connsiteX2" fmla="*/ 0 w 4888314"/>
              <a:gd name="connsiteY2" fmla="*/ 9776627 h 9776627"/>
            </a:gdLst>
            <a:ahLst/>
            <a:cxnLst>
              <a:cxn ang="0">
                <a:pos x="connsiteX0" y="connsiteY0"/>
              </a:cxn>
              <a:cxn ang="0">
                <a:pos x="connsiteX1" y="connsiteY1"/>
              </a:cxn>
              <a:cxn ang="0">
                <a:pos x="connsiteX2" y="connsiteY2"/>
              </a:cxn>
            </a:cxnLst>
            <a:rect l="l" t="t" r="r" b="b"/>
            <a:pathLst>
              <a:path w="4888314" h="9776627">
                <a:moveTo>
                  <a:pt x="0" y="0"/>
                </a:moveTo>
                <a:lnTo>
                  <a:pt x="4888314" y="4888313"/>
                </a:lnTo>
                <a:lnTo>
                  <a:pt x="0" y="9776627"/>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rot="2700000">
            <a:off x="8897301" y="1633310"/>
            <a:ext cx="3859981" cy="7719963"/>
          </a:xfrm>
          <a:custGeom>
            <a:avLst/>
            <a:gdLst>
              <a:gd name="connsiteX0" fmla="*/ 0 w 3859981"/>
              <a:gd name="connsiteY0" fmla="*/ 0 h 7719963"/>
              <a:gd name="connsiteX1" fmla="*/ 3859981 w 3859981"/>
              <a:gd name="connsiteY1" fmla="*/ 3859982 h 7719963"/>
              <a:gd name="connsiteX2" fmla="*/ 0 w 3859981"/>
              <a:gd name="connsiteY2" fmla="*/ 7719963 h 7719963"/>
            </a:gdLst>
            <a:ahLst/>
            <a:cxnLst>
              <a:cxn ang="0">
                <a:pos x="connsiteX0" y="connsiteY0"/>
              </a:cxn>
              <a:cxn ang="0">
                <a:pos x="connsiteX1" y="connsiteY1"/>
              </a:cxn>
              <a:cxn ang="0">
                <a:pos x="connsiteX2" y="connsiteY2"/>
              </a:cxn>
            </a:cxnLst>
            <a:rect l="l" t="t" r="r" b="b"/>
            <a:pathLst>
              <a:path w="3859981" h="7719963">
                <a:moveTo>
                  <a:pt x="0" y="0"/>
                </a:moveTo>
                <a:lnTo>
                  <a:pt x="3859981" y="3859982"/>
                </a:lnTo>
                <a:lnTo>
                  <a:pt x="0" y="7719963"/>
                </a:lnTo>
                <a:close/>
              </a:path>
            </a:pathLst>
          </a:cu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2700000">
            <a:off x="10997170" y="4963254"/>
            <a:ext cx="1399831" cy="2799663"/>
          </a:xfrm>
          <a:custGeom>
            <a:avLst/>
            <a:gdLst>
              <a:gd name="connsiteX0" fmla="*/ 0 w 1399831"/>
              <a:gd name="connsiteY0" fmla="*/ 0 h 2799663"/>
              <a:gd name="connsiteX1" fmla="*/ 1399831 w 1399831"/>
              <a:gd name="connsiteY1" fmla="*/ 1399832 h 2799663"/>
              <a:gd name="connsiteX2" fmla="*/ 0 w 1399831"/>
              <a:gd name="connsiteY2" fmla="*/ 2799663 h 2799663"/>
            </a:gdLst>
            <a:ahLst/>
            <a:cxnLst>
              <a:cxn ang="0">
                <a:pos x="connsiteX0" y="connsiteY0"/>
              </a:cxn>
              <a:cxn ang="0">
                <a:pos x="connsiteX1" y="connsiteY1"/>
              </a:cxn>
              <a:cxn ang="0">
                <a:pos x="connsiteX2" y="connsiteY2"/>
              </a:cxn>
            </a:cxnLst>
            <a:rect l="l" t="t" r="r" b="b"/>
            <a:pathLst>
              <a:path w="1399831" h="2799663">
                <a:moveTo>
                  <a:pt x="0" y="0"/>
                </a:moveTo>
                <a:lnTo>
                  <a:pt x="1399831" y="1399832"/>
                </a:lnTo>
                <a:lnTo>
                  <a:pt x="0" y="2799663"/>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2" name="矩形 11"/>
          <p:cNvSpPr/>
          <p:nvPr userDrawn="1"/>
        </p:nvSpPr>
        <p:spPr>
          <a:xfrm>
            <a:off x="0" y="675000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0.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4914" y="1856545"/>
            <a:ext cx="8302172" cy="1107996"/>
          </a:xfrm>
          <a:prstGeom prst="rect">
            <a:avLst/>
          </a:prstGeom>
          <a:noFill/>
        </p:spPr>
        <p:txBody>
          <a:bodyPr wrap="square" rtlCol="0">
            <a:spAutoFit/>
            <a:scene3d>
              <a:camera prst="orthographicFront"/>
              <a:lightRig rig="threePt" dir="t"/>
            </a:scene3d>
            <a:sp3d contourW="12700"/>
          </a:bodyPr>
          <a:lstStyle/>
          <a:p>
            <a:pPr algn="dist"/>
            <a:r>
              <a:rPr lang="zh-CN" altLang="en-US" sz="6600" dirty="0">
                <a:solidFill>
                  <a:schemeClr val="bg1"/>
                </a:solidFill>
                <a:latin typeface="时尚中黑简体" panose="01010104010101010101" pitchFamily="2" charset="-122"/>
                <a:ea typeface="时尚中黑简体" panose="01010104010101010101" pitchFamily="2" charset="-122"/>
              </a:rPr>
              <a:t>管理培训工作汇报</a:t>
            </a:r>
            <a:endParaRPr lang="zh-CN" altLang="en-US" sz="6600" dirty="0">
              <a:solidFill>
                <a:schemeClr val="bg1"/>
              </a:solidFill>
              <a:latin typeface="时尚中黑简体" panose="01010104010101010101" pitchFamily="2" charset="-122"/>
              <a:ea typeface="时尚中黑简体" panose="01010104010101010101" pitchFamily="2" charset="-122"/>
            </a:endParaRPr>
          </a:p>
        </p:txBody>
      </p:sp>
      <p:sp>
        <p:nvSpPr>
          <p:cNvPr id="40" name="任意多边形: 形状 39"/>
          <p:cNvSpPr/>
          <p:nvPr/>
        </p:nvSpPr>
        <p:spPr>
          <a:xfrm flipV="1">
            <a:off x="1" y="5236577"/>
            <a:ext cx="5085443" cy="583647"/>
          </a:xfrm>
          <a:custGeom>
            <a:avLst/>
            <a:gdLst>
              <a:gd name="connsiteX0" fmla="*/ 0 w 5085443"/>
              <a:gd name="connsiteY0" fmla="*/ 841829 h 841829"/>
              <a:gd name="connsiteX1" fmla="*/ 4874986 w 5085443"/>
              <a:gd name="connsiteY1" fmla="*/ 841829 h 841829"/>
              <a:gd name="connsiteX2" fmla="*/ 5085443 w 5085443"/>
              <a:gd name="connsiteY2" fmla="*/ 0 h 841829"/>
              <a:gd name="connsiteX3" fmla="*/ 0 w 5085443"/>
              <a:gd name="connsiteY3" fmla="*/ 0 h 841829"/>
            </a:gdLst>
            <a:ahLst/>
            <a:cxnLst>
              <a:cxn ang="0">
                <a:pos x="connsiteX0" y="connsiteY0"/>
              </a:cxn>
              <a:cxn ang="0">
                <a:pos x="connsiteX1" y="connsiteY1"/>
              </a:cxn>
              <a:cxn ang="0">
                <a:pos x="connsiteX2" y="connsiteY2"/>
              </a:cxn>
              <a:cxn ang="0">
                <a:pos x="connsiteX3" y="connsiteY3"/>
              </a:cxn>
            </a:cxnLst>
            <a:rect l="l" t="t" r="r" b="b"/>
            <a:pathLst>
              <a:path w="5085443" h="841829">
                <a:moveTo>
                  <a:pt x="0" y="841829"/>
                </a:moveTo>
                <a:lnTo>
                  <a:pt x="4874986" y="841829"/>
                </a:lnTo>
                <a:lnTo>
                  <a:pt x="5085443" y="0"/>
                </a:lnTo>
                <a:lnTo>
                  <a:pt x="0" y="0"/>
                </a:lnTo>
                <a:close/>
              </a:path>
            </a:pathLst>
          </a:cu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任意多边形: 形状 45"/>
          <p:cNvSpPr/>
          <p:nvPr/>
        </p:nvSpPr>
        <p:spPr>
          <a:xfrm flipV="1">
            <a:off x="4847772" y="4525376"/>
            <a:ext cx="6560457" cy="583647"/>
          </a:xfrm>
          <a:custGeom>
            <a:avLst/>
            <a:gdLst>
              <a:gd name="connsiteX0" fmla="*/ 0 w 6560457"/>
              <a:gd name="connsiteY0" fmla="*/ 841829 h 841829"/>
              <a:gd name="connsiteX1" fmla="*/ 6560457 w 6560457"/>
              <a:gd name="connsiteY1" fmla="*/ 841829 h 841829"/>
              <a:gd name="connsiteX2" fmla="*/ 6560457 w 6560457"/>
              <a:gd name="connsiteY2" fmla="*/ 0 h 841829"/>
              <a:gd name="connsiteX3" fmla="*/ 210457 w 6560457"/>
              <a:gd name="connsiteY3" fmla="*/ 0 h 841829"/>
            </a:gdLst>
            <a:ahLst/>
            <a:cxnLst>
              <a:cxn ang="0">
                <a:pos x="connsiteX0" y="connsiteY0"/>
              </a:cxn>
              <a:cxn ang="0">
                <a:pos x="connsiteX1" y="connsiteY1"/>
              </a:cxn>
              <a:cxn ang="0">
                <a:pos x="connsiteX2" y="connsiteY2"/>
              </a:cxn>
              <a:cxn ang="0">
                <a:pos x="connsiteX3" y="connsiteY3"/>
              </a:cxn>
            </a:cxnLst>
            <a:rect l="l" t="t" r="r" b="b"/>
            <a:pathLst>
              <a:path w="6560457" h="841829">
                <a:moveTo>
                  <a:pt x="0" y="841829"/>
                </a:moveTo>
                <a:lnTo>
                  <a:pt x="6560457" y="841829"/>
                </a:lnTo>
                <a:lnTo>
                  <a:pt x="6560457" y="0"/>
                </a:lnTo>
                <a:lnTo>
                  <a:pt x="210457" y="0"/>
                </a:lnTo>
                <a:close/>
              </a:path>
            </a:pathLst>
          </a:cu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p:cNvSpPr/>
          <p:nvPr/>
        </p:nvSpPr>
        <p:spPr>
          <a:xfrm flipV="1">
            <a:off x="11553371" y="4525376"/>
            <a:ext cx="638630" cy="583647"/>
          </a:xfrm>
          <a:custGeom>
            <a:avLst/>
            <a:gdLst>
              <a:gd name="connsiteX0" fmla="*/ 0 w 638630"/>
              <a:gd name="connsiteY0" fmla="*/ 841829 h 841829"/>
              <a:gd name="connsiteX1" fmla="*/ 638630 w 638630"/>
              <a:gd name="connsiteY1" fmla="*/ 841829 h 841829"/>
              <a:gd name="connsiteX2" fmla="*/ 638630 w 638630"/>
              <a:gd name="connsiteY2" fmla="*/ 0 h 841829"/>
              <a:gd name="connsiteX3" fmla="*/ 0 w 638630"/>
              <a:gd name="connsiteY3" fmla="*/ 0 h 841829"/>
            </a:gdLst>
            <a:ahLst/>
            <a:cxnLst>
              <a:cxn ang="0">
                <a:pos x="connsiteX0" y="connsiteY0"/>
              </a:cxn>
              <a:cxn ang="0">
                <a:pos x="connsiteX1" y="connsiteY1"/>
              </a:cxn>
              <a:cxn ang="0">
                <a:pos x="connsiteX2" y="connsiteY2"/>
              </a:cxn>
              <a:cxn ang="0">
                <a:pos x="connsiteX3" y="connsiteY3"/>
              </a:cxn>
            </a:cxnLst>
            <a:rect l="l" t="t" r="r" b="b"/>
            <a:pathLst>
              <a:path w="638630" h="841829">
                <a:moveTo>
                  <a:pt x="0" y="841829"/>
                </a:moveTo>
                <a:lnTo>
                  <a:pt x="638630" y="841829"/>
                </a:lnTo>
                <a:lnTo>
                  <a:pt x="638630" y="0"/>
                </a:lnTo>
                <a:lnTo>
                  <a:pt x="0" y="0"/>
                </a:lnTo>
                <a:close/>
              </a:path>
            </a:pathLst>
          </a:cu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944914" y="2940095"/>
            <a:ext cx="8302172" cy="65376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600" dirty="0">
                <a:solidFill>
                  <a:schemeClr val="bg1"/>
                </a:solidFill>
                <a:ea typeface="+mj-ea"/>
              </a:rPr>
              <a:t>The user can demonstrate on a projector or computer, or print the presentation and make it into a film to be used in a wider field</a:t>
            </a:r>
            <a:endParaRPr lang="en-US" altLang="zh-CN" sz="1600" dirty="0">
              <a:solidFill>
                <a:schemeClr val="bg1"/>
              </a:solidFill>
              <a:ea typeface="+mj-ea"/>
            </a:endParaRPr>
          </a:p>
        </p:txBody>
      </p:sp>
      <p:sp>
        <p:nvSpPr>
          <p:cNvPr id="48" name="文本框 47"/>
          <p:cNvSpPr txBox="1"/>
          <p:nvPr/>
        </p:nvSpPr>
        <p:spPr>
          <a:xfrm>
            <a:off x="1665514" y="5328135"/>
            <a:ext cx="3167743" cy="398780"/>
          </a:xfrm>
          <a:prstGeom prst="rect">
            <a:avLst/>
          </a:prstGeom>
          <a:noFill/>
        </p:spPr>
        <p:txBody>
          <a:bodyPr wrap="square" rtlCol="0">
            <a:spAutoFit/>
            <a:scene3d>
              <a:camera prst="orthographicFront"/>
              <a:lightRig rig="threePt" dir="t"/>
            </a:scene3d>
            <a:sp3d contourW="12700"/>
          </a:bodyPr>
          <a:lstStyle/>
          <a:p>
            <a:r>
              <a:rPr lang="zh-CN" altLang="en-US" sz="2000" dirty="0">
                <a:solidFill>
                  <a:schemeClr val="bg1"/>
                </a:solidFill>
                <a:latin typeface="+mj-ea"/>
                <a:ea typeface="+mj-ea"/>
              </a:rPr>
              <a:t>汇报人</a:t>
            </a:r>
            <a:r>
              <a:rPr lang="zh-CN" altLang="en-US" sz="2000" dirty="0" smtClean="0">
                <a:solidFill>
                  <a:schemeClr val="bg1"/>
                </a:solidFill>
                <a:latin typeface="+mj-ea"/>
                <a:ea typeface="+mj-ea"/>
              </a:rPr>
              <a:t>：</a:t>
            </a:r>
            <a:r>
              <a:rPr lang="en-US" altLang="zh-CN" sz="2000" dirty="0" smtClean="0">
                <a:solidFill>
                  <a:schemeClr val="bg1"/>
                </a:solidFill>
                <a:latin typeface="+mj-ea"/>
                <a:ea typeface="+mj-ea"/>
              </a:rPr>
              <a:t>XXX</a:t>
            </a:r>
            <a:endParaRPr lang="en-US" altLang="zh-CN" sz="2000" dirty="0" smtClean="0">
              <a:solidFill>
                <a:schemeClr val="bg1"/>
              </a:solidFill>
              <a:latin typeface="+mj-ea"/>
              <a:ea typeface="+mj-ea"/>
            </a:endParaRPr>
          </a:p>
        </p:txBody>
      </p:sp>
      <p:sp>
        <p:nvSpPr>
          <p:cNvPr id="50" name="椭圆 48"/>
          <p:cNvSpPr/>
          <p:nvPr/>
        </p:nvSpPr>
        <p:spPr>
          <a:xfrm>
            <a:off x="1276649" y="5367207"/>
            <a:ext cx="287035" cy="32196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animBg="1"/>
      <p:bldP spid="46" grpId="0" animBg="1"/>
      <p:bldP spid="44" grpId="0" animBg="1"/>
      <p:bldP spid="47" grpId="0"/>
      <p:bldP spid="48" grpId="0"/>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6848" b="6848"/>
          <a:stretch>
            <a:fillRect/>
          </a:stretch>
        </p:blipFill>
        <p:spPr/>
      </p:pic>
      <p:grpSp>
        <p:nvGrpSpPr>
          <p:cNvPr id="7" name="组合 6"/>
          <p:cNvGrpSpPr/>
          <p:nvPr/>
        </p:nvGrpSpPr>
        <p:grpSpPr>
          <a:xfrm>
            <a:off x="347627" y="263282"/>
            <a:ext cx="3905057" cy="712793"/>
            <a:chOff x="347627" y="360559"/>
            <a:chExt cx="3905057" cy="712793"/>
          </a:xfrm>
        </p:grpSpPr>
        <p:sp>
          <p:nvSpPr>
            <p:cNvPr id="11" name="文本框 10"/>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9" name="矩形 8"/>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885406" y="1786096"/>
            <a:ext cx="3922293" cy="1220554"/>
            <a:chOff x="6302884" y="1678126"/>
            <a:chExt cx="3922293" cy="1220554"/>
          </a:xfrm>
        </p:grpSpPr>
        <p:sp>
          <p:nvSpPr>
            <p:cNvPr id="14" name="矩形 13"/>
            <p:cNvSpPr/>
            <p:nvPr/>
          </p:nvSpPr>
          <p:spPr>
            <a:xfrm>
              <a:off x="6302884" y="2030750"/>
              <a:ext cx="3922293"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5" name="矩形 14"/>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6" name="组合 15"/>
          <p:cNvGrpSpPr/>
          <p:nvPr/>
        </p:nvGrpSpPr>
        <p:grpSpPr>
          <a:xfrm>
            <a:off x="6885406" y="3191748"/>
            <a:ext cx="3922293" cy="1220554"/>
            <a:chOff x="6302884" y="1678126"/>
            <a:chExt cx="3922293" cy="1220554"/>
          </a:xfrm>
        </p:grpSpPr>
        <p:sp>
          <p:nvSpPr>
            <p:cNvPr id="17" name="矩形 16"/>
            <p:cNvSpPr/>
            <p:nvPr/>
          </p:nvSpPr>
          <p:spPr>
            <a:xfrm>
              <a:off x="6302884" y="2030750"/>
              <a:ext cx="3922293"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8" name="矩形 17"/>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9" name="组合 18"/>
          <p:cNvGrpSpPr/>
          <p:nvPr/>
        </p:nvGrpSpPr>
        <p:grpSpPr>
          <a:xfrm>
            <a:off x="6885406" y="4597400"/>
            <a:ext cx="3922293" cy="1220554"/>
            <a:chOff x="6302884" y="1678126"/>
            <a:chExt cx="3922293" cy="1220554"/>
          </a:xfrm>
        </p:grpSpPr>
        <p:sp>
          <p:nvSpPr>
            <p:cNvPr id="20" name="矩形 19"/>
            <p:cNvSpPr/>
            <p:nvPr/>
          </p:nvSpPr>
          <p:spPr>
            <a:xfrm>
              <a:off x="6302884" y="2030750"/>
              <a:ext cx="3922293"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1" name="矩形 20"/>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22" name="等腰三角形 21"/>
          <p:cNvSpPr/>
          <p:nvPr/>
        </p:nvSpPr>
        <p:spPr>
          <a:xfrm rot="5400000">
            <a:off x="6436870" y="1999397"/>
            <a:ext cx="343199" cy="2958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6436870" y="3421841"/>
            <a:ext cx="343199" cy="2958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6436870" y="4788482"/>
            <a:ext cx="343199" cy="2958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14:presetBounceEnd="6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60000">
                                          <p:cBhvr additive="base">
                                            <p:cTn id="20"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1" dur="1000" fill="hold"/>
                                            <p:tgtEl>
                                              <p:spTgt spid="13"/>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6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60000">
                                          <p:cBhvr additive="base">
                                            <p:cTn id="24"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5" dur="1000" fill="hold"/>
                                            <p:tgtEl>
                                              <p:spTgt spid="1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6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60000">
                                          <p:cBhvr additive="base">
                                            <p:cTn id="28" dur="10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9"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ppt_x"/>
                                              </p:val>
                                            </p:tav>
                                            <p:tav tm="100000">
                                              <p:val>
                                                <p:strVal val="#ppt_x"/>
                                              </p:val>
                                            </p:tav>
                                          </p:tavLst>
                                        </p:anim>
                                        <p:anim calcmode="lin" valueType="num">
                                          <p:cBhvr additive="base">
                                            <p:cTn id="29"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627" y="263282"/>
            <a:ext cx="3905057" cy="712793"/>
            <a:chOff x="347627" y="360559"/>
            <a:chExt cx="3905057" cy="712793"/>
          </a:xfrm>
        </p:grpSpPr>
        <p:sp>
          <p:nvSpPr>
            <p:cNvPr id="32" name="文本框 31"/>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30" name="矩形 29"/>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占位符 4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1670" r="11670"/>
          <a:stretch>
            <a:fillRect/>
          </a:stretch>
        </p:blipFill>
        <p:spPr/>
      </p:pic>
      <p:pic>
        <p:nvPicPr>
          <p:cNvPr id="47" name="图片占位符 4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1694" r="11694"/>
          <a:stretch>
            <a:fillRect/>
          </a:stretch>
        </p:blipFill>
        <p:spPr/>
      </p:pic>
      <p:pic>
        <p:nvPicPr>
          <p:cNvPr id="49" name="图片占位符 4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1773" r="11773"/>
          <a:stretch>
            <a:fillRect/>
          </a:stretch>
        </p:blipFill>
        <p:spPr/>
      </p:pic>
      <p:grpSp>
        <p:nvGrpSpPr>
          <p:cNvPr id="2" name="组合 1"/>
          <p:cNvGrpSpPr/>
          <p:nvPr/>
        </p:nvGrpSpPr>
        <p:grpSpPr>
          <a:xfrm>
            <a:off x="1331116" y="3780806"/>
            <a:ext cx="2556212" cy="2299987"/>
            <a:chOff x="1331116" y="3780806"/>
            <a:chExt cx="2556212" cy="2299987"/>
          </a:xfrm>
        </p:grpSpPr>
        <p:sp>
          <p:nvSpPr>
            <p:cNvPr id="21" name="矩形 20"/>
            <p:cNvSpPr/>
            <p:nvPr/>
          </p:nvSpPr>
          <p:spPr>
            <a:xfrm>
              <a:off x="1331117" y="3781369"/>
              <a:ext cx="2556211" cy="557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22" name="矩形 21"/>
            <p:cNvSpPr/>
            <p:nvPr/>
          </p:nvSpPr>
          <p:spPr>
            <a:xfrm>
              <a:off x="1331117" y="3780806"/>
              <a:ext cx="2556211" cy="2093777"/>
            </a:xfrm>
            <a:prstGeom prst="rect">
              <a:avLst/>
            </a:prstGeom>
            <a:noFill/>
            <a:ln w="31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任意多边形 5"/>
            <p:cNvSpPr/>
            <p:nvPr/>
          </p:nvSpPr>
          <p:spPr bwMode="auto">
            <a:xfrm>
              <a:off x="3114833" y="5666138"/>
              <a:ext cx="435869" cy="414655"/>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1"/>
            </a:solidFill>
            <a:ln>
              <a:noFill/>
            </a:ln>
          </p:spPr>
          <p:txBody>
            <a:bodyPr anchor="ctr"/>
            <a:lstStyle/>
            <a:p>
              <a:pPr algn="ctr"/>
            </a:p>
          </p:txBody>
        </p:sp>
        <p:sp>
          <p:nvSpPr>
            <p:cNvPr id="24" name="文本框 6"/>
            <p:cNvSpPr txBox="1"/>
            <p:nvPr/>
          </p:nvSpPr>
          <p:spPr>
            <a:xfrm>
              <a:off x="1331117" y="3781368"/>
              <a:ext cx="2556211" cy="557607"/>
            </a:xfrm>
            <a:prstGeom prst="rect">
              <a:avLst/>
            </a:prstGeom>
          </p:spPr>
          <p:txBody>
            <a:bodyPr anchor="ctr"/>
            <a:lstStyle/>
            <a:p>
              <a:pPr algn="ctr"/>
            </a:p>
          </p:txBody>
        </p:sp>
        <p:sp>
          <p:nvSpPr>
            <p:cNvPr id="25" name="文本框 7"/>
            <p:cNvSpPr txBox="1"/>
            <p:nvPr/>
          </p:nvSpPr>
          <p:spPr>
            <a:xfrm>
              <a:off x="3114833" y="5666138"/>
              <a:ext cx="436711" cy="414655"/>
            </a:xfrm>
            <a:prstGeom prst="rect">
              <a:avLst/>
            </a:prstGeom>
          </p:spPr>
          <p:txBody>
            <a:bodyPr wrap="none" anchor="ctr">
              <a:normAutofit/>
            </a:bodyPr>
            <a:lstStyle/>
            <a:p>
              <a:pPr marL="0" indent="0" algn="ctr">
                <a:buNone/>
              </a:pPr>
              <a:r>
                <a:rPr lang="en-US" sz="1400">
                  <a:solidFill>
                    <a:schemeClr val="bg1"/>
                  </a:solidFill>
                </a:rPr>
                <a:t>1</a:t>
              </a:r>
              <a:endParaRPr lang="en-US" sz="1400">
                <a:solidFill>
                  <a:schemeClr val="bg1"/>
                </a:solidFill>
              </a:endParaRPr>
            </a:p>
          </p:txBody>
        </p:sp>
        <p:sp>
          <p:nvSpPr>
            <p:cNvPr id="38" name="矩形 37"/>
            <p:cNvSpPr/>
            <p:nvPr/>
          </p:nvSpPr>
          <p:spPr>
            <a:xfrm>
              <a:off x="1477200" y="4453170"/>
              <a:ext cx="2410127"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9" name="矩形 38"/>
            <p:cNvSpPr/>
            <p:nvPr/>
          </p:nvSpPr>
          <p:spPr>
            <a:xfrm>
              <a:off x="1331116" y="3860054"/>
              <a:ext cx="2556211"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3" name="组合 2"/>
          <p:cNvGrpSpPr/>
          <p:nvPr/>
        </p:nvGrpSpPr>
        <p:grpSpPr>
          <a:xfrm>
            <a:off x="4817892" y="3780247"/>
            <a:ext cx="2556213" cy="2301104"/>
            <a:chOff x="4817892" y="3780247"/>
            <a:chExt cx="2556213" cy="2301104"/>
          </a:xfrm>
        </p:grpSpPr>
        <p:sp>
          <p:nvSpPr>
            <p:cNvPr id="14" name="矩形 13"/>
            <p:cNvSpPr/>
            <p:nvPr/>
          </p:nvSpPr>
          <p:spPr>
            <a:xfrm>
              <a:off x="4817894" y="3780810"/>
              <a:ext cx="2556211" cy="557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15" name="矩形 14"/>
            <p:cNvSpPr/>
            <p:nvPr/>
          </p:nvSpPr>
          <p:spPr>
            <a:xfrm>
              <a:off x="4817894" y="3780247"/>
              <a:ext cx="2556211" cy="2093776"/>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任意多边形 12"/>
            <p:cNvSpPr/>
            <p:nvPr/>
          </p:nvSpPr>
          <p:spPr bwMode="auto">
            <a:xfrm>
              <a:off x="6610404" y="5666696"/>
              <a:ext cx="435869" cy="414655"/>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2"/>
            </a:solidFill>
            <a:ln>
              <a:noFill/>
            </a:ln>
          </p:spPr>
          <p:txBody>
            <a:bodyPr anchor="ctr"/>
            <a:lstStyle/>
            <a:p>
              <a:pPr algn="ctr"/>
            </a:p>
          </p:txBody>
        </p:sp>
        <p:sp>
          <p:nvSpPr>
            <p:cNvPr id="17" name="文本框 13"/>
            <p:cNvSpPr txBox="1"/>
            <p:nvPr/>
          </p:nvSpPr>
          <p:spPr>
            <a:xfrm>
              <a:off x="4817894" y="3780810"/>
              <a:ext cx="2556211" cy="557607"/>
            </a:xfrm>
            <a:prstGeom prst="rect">
              <a:avLst/>
            </a:prstGeom>
          </p:spPr>
          <p:txBody>
            <a:bodyPr anchor="ctr"/>
            <a:lstStyle/>
            <a:p>
              <a:pPr algn="ctr"/>
            </a:p>
          </p:txBody>
        </p:sp>
        <p:sp>
          <p:nvSpPr>
            <p:cNvPr id="18" name="文本框 14"/>
            <p:cNvSpPr txBox="1"/>
            <p:nvPr/>
          </p:nvSpPr>
          <p:spPr>
            <a:xfrm>
              <a:off x="6610404" y="5666696"/>
              <a:ext cx="436711" cy="414655"/>
            </a:xfrm>
            <a:prstGeom prst="rect">
              <a:avLst/>
            </a:prstGeom>
          </p:spPr>
          <p:txBody>
            <a:bodyPr wrap="none" anchor="ctr">
              <a:normAutofit/>
            </a:bodyPr>
            <a:lstStyle/>
            <a:p>
              <a:pPr marL="0" indent="0" algn="ctr">
                <a:buNone/>
              </a:pPr>
              <a:r>
                <a:rPr lang="en-US" sz="1400">
                  <a:solidFill>
                    <a:schemeClr val="bg1"/>
                  </a:solidFill>
                </a:rPr>
                <a:t>2</a:t>
              </a:r>
              <a:endParaRPr lang="en-US" sz="1400">
                <a:solidFill>
                  <a:schemeClr val="bg1"/>
                </a:solidFill>
              </a:endParaRPr>
            </a:p>
          </p:txBody>
        </p:sp>
        <p:sp>
          <p:nvSpPr>
            <p:cNvPr id="40" name="矩形 39"/>
            <p:cNvSpPr/>
            <p:nvPr/>
          </p:nvSpPr>
          <p:spPr>
            <a:xfrm>
              <a:off x="4817892" y="3860054"/>
              <a:ext cx="2556211"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42" name="矩形 41"/>
            <p:cNvSpPr/>
            <p:nvPr/>
          </p:nvSpPr>
          <p:spPr>
            <a:xfrm>
              <a:off x="4963976" y="4453170"/>
              <a:ext cx="2410127"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grpSp>
      <p:grpSp>
        <p:nvGrpSpPr>
          <p:cNvPr id="4" name="组合 3"/>
          <p:cNvGrpSpPr/>
          <p:nvPr/>
        </p:nvGrpSpPr>
        <p:grpSpPr>
          <a:xfrm>
            <a:off x="8304667" y="3780806"/>
            <a:ext cx="2556216" cy="2299987"/>
            <a:chOff x="8304667" y="3780806"/>
            <a:chExt cx="2556216" cy="2299987"/>
          </a:xfrm>
        </p:grpSpPr>
        <p:sp>
          <p:nvSpPr>
            <p:cNvPr id="7" name="矩形 6"/>
            <p:cNvSpPr/>
            <p:nvPr/>
          </p:nvSpPr>
          <p:spPr>
            <a:xfrm>
              <a:off x="8304672" y="3781369"/>
              <a:ext cx="2556211" cy="5576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8" name="矩形 7"/>
            <p:cNvSpPr/>
            <p:nvPr/>
          </p:nvSpPr>
          <p:spPr>
            <a:xfrm>
              <a:off x="8304672" y="3780806"/>
              <a:ext cx="2556211" cy="2093777"/>
            </a:xfrm>
            <a:prstGeom prst="rect">
              <a:avLst/>
            </a:prstGeom>
            <a:noFill/>
            <a:ln w="31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任意多边形 19"/>
            <p:cNvSpPr/>
            <p:nvPr/>
          </p:nvSpPr>
          <p:spPr bwMode="auto">
            <a:xfrm>
              <a:off x="10101902" y="5666138"/>
              <a:ext cx="435869" cy="414655"/>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chemeClr val="accent3"/>
            </a:solidFill>
            <a:ln>
              <a:noFill/>
            </a:ln>
          </p:spPr>
          <p:txBody>
            <a:bodyPr anchor="ctr"/>
            <a:lstStyle/>
            <a:p>
              <a:pPr algn="ctr"/>
            </a:p>
          </p:txBody>
        </p:sp>
        <p:sp>
          <p:nvSpPr>
            <p:cNvPr id="10" name="文本框 20"/>
            <p:cNvSpPr txBox="1"/>
            <p:nvPr/>
          </p:nvSpPr>
          <p:spPr>
            <a:xfrm>
              <a:off x="8304672" y="3781368"/>
              <a:ext cx="2556211" cy="557607"/>
            </a:xfrm>
            <a:prstGeom prst="rect">
              <a:avLst/>
            </a:prstGeom>
          </p:spPr>
          <p:txBody>
            <a:bodyPr anchor="ctr"/>
            <a:lstStyle/>
            <a:p>
              <a:pPr algn="ctr"/>
            </a:p>
          </p:txBody>
        </p:sp>
        <p:sp>
          <p:nvSpPr>
            <p:cNvPr id="11" name="文本框 21"/>
            <p:cNvSpPr txBox="1"/>
            <p:nvPr/>
          </p:nvSpPr>
          <p:spPr>
            <a:xfrm>
              <a:off x="10101902" y="5666138"/>
              <a:ext cx="436711" cy="414655"/>
            </a:xfrm>
            <a:prstGeom prst="rect">
              <a:avLst/>
            </a:prstGeom>
          </p:spPr>
          <p:txBody>
            <a:bodyPr wrap="none" anchor="ctr">
              <a:normAutofit/>
            </a:bodyPr>
            <a:lstStyle/>
            <a:p>
              <a:pPr marL="0" indent="0" algn="ctr">
                <a:buNone/>
              </a:pPr>
              <a:r>
                <a:rPr lang="en-US" sz="1400">
                  <a:solidFill>
                    <a:schemeClr val="bg1"/>
                  </a:solidFill>
                </a:rPr>
                <a:t>3</a:t>
              </a:r>
              <a:endParaRPr lang="en-US" sz="1400">
                <a:solidFill>
                  <a:schemeClr val="bg1"/>
                </a:solidFill>
              </a:endParaRPr>
            </a:p>
          </p:txBody>
        </p:sp>
        <p:sp>
          <p:nvSpPr>
            <p:cNvPr id="41" name="矩形 40"/>
            <p:cNvSpPr/>
            <p:nvPr/>
          </p:nvSpPr>
          <p:spPr>
            <a:xfrm>
              <a:off x="8304667" y="3860054"/>
              <a:ext cx="255621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43" name="矩形 42"/>
            <p:cNvSpPr/>
            <p:nvPr/>
          </p:nvSpPr>
          <p:spPr>
            <a:xfrm>
              <a:off x="8450756" y="4453170"/>
              <a:ext cx="2410127"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占位符 5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9171" b="29171"/>
          <a:stretch>
            <a:fillRect/>
          </a:stretch>
        </p:blipFill>
        <p:spPr/>
      </p:pic>
      <p:grpSp>
        <p:nvGrpSpPr>
          <p:cNvPr id="3" name="3d0c1d93-e9a4-4319-971b-cb342403d88d"/>
          <p:cNvGrpSpPr>
            <a:grpSpLocks noChangeAspect="1"/>
          </p:cNvGrpSpPr>
          <p:nvPr/>
        </p:nvGrpSpPr>
        <p:grpSpPr>
          <a:xfrm>
            <a:off x="-7985" y="1557323"/>
            <a:ext cx="9545577" cy="3282731"/>
            <a:chOff x="-7985" y="1133855"/>
            <a:chExt cx="9545577" cy="3282731"/>
          </a:xfrm>
        </p:grpSpPr>
        <p:sp>
          <p:nvSpPr>
            <p:cNvPr id="5" name="Rectangle 2"/>
            <p:cNvSpPr/>
            <p:nvPr/>
          </p:nvSpPr>
          <p:spPr>
            <a:xfrm>
              <a:off x="-7985" y="1133855"/>
              <a:ext cx="2682943" cy="2824971"/>
            </a:xfrm>
            <a:prstGeom prst="rect">
              <a:avLst/>
            </a:prstGeom>
            <a:solidFill>
              <a:schemeClr val="tx2"/>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Isosceles Triangle 4"/>
            <p:cNvSpPr/>
            <p:nvPr/>
          </p:nvSpPr>
          <p:spPr>
            <a:xfrm rot="5400000">
              <a:off x="2464497" y="2408161"/>
              <a:ext cx="614341" cy="26000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Oval 6"/>
            <p:cNvSpPr/>
            <p:nvPr/>
          </p:nvSpPr>
          <p:spPr>
            <a:xfrm>
              <a:off x="5296071" y="3501066"/>
              <a:ext cx="915520" cy="91552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Oval 7"/>
            <p:cNvSpPr/>
            <p:nvPr/>
          </p:nvSpPr>
          <p:spPr>
            <a:xfrm>
              <a:off x="6404739" y="3501066"/>
              <a:ext cx="915520" cy="91552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Oval 8"/>
            <p:cNvSpPr/>
            <p:nvPr/>
          </p:nvSpPr>
          <p:spPr>
            <a:xfrm>
              <a:off x="7513406" y="3501066"/>
              <a:ext cx="915520" cy="91552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Oval 9"/>
            <p:cNvSpPr/>
            <p:nvPr/>
          </p:nvSpPr>
          <p:spPr>
            <a:xfrm>
              <a:off x="8622072" y="3501066"/>
              <a:ext cx="915520" cy="915520"/>
            </a:xfrm>
            <a:prstGeom prst="ellipse">
              <a:avLst/>
            </a:pr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Rectangle: Rounded Corners 14"/>
            <p:cNvSpPr/>
            <p:nvPr/>
          </p:nvSpPr>
          <p:spPr>
            <a:xfrm>
              <a:off x="997590" y="2011928"/>
              <a:ext cx="966104" cy="966104"/>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Freeform: Shape 15"/>
            <p:cNvSpPr/>
            <p:nvPr/>
          </p:nvSpPr>
          <p:spPr bwMode="auto">
            <a:xfrm>
              <a:off x="1179564" y="2193901"/>
              <a:ext cx="602156" cy="60215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p>
          </p:txBody>
        </p:sp>
        <p:sp>
          <p:nvSpPr>
            <p:cNvPr id="16" name="Freeform: Shape 17"/>
            <p:cNvSpPr/>
            <p:nvPr/>
          </p:nvSpPr>
          <p:spPr bwMode="auto">
            <a:xfrm>
              <a:off x="6632702" y="3729029"/>
              <a:ext cx="459594" cy="45959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p>
          </p:txBody>
        </p:sp>
        <p:sp>
          <p:nvSpPr>
            <p:cNvPr id="17" name="Freeform: Shape 18"/>
            <p:cNvSpPr/>
            <p:nvPr/>
          </p:nvSpPr>
          <p:spPr bwMode="auto">
            <a:xfrm>
              <a:off x="7741369" y="3732946"/>
              <a:ext cx="459594" cy="459594"/>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p>
          </p:txBody>
        </p:sp>
        <p:sp>
          <p:nvSpPr>
            <p:cNvPr id="18" name="Freeform: Shape 19"/>
            <p:cNvSpPr/>
            <p:nvPr/>
          </p:nvSpPr>
          <p:spPr bwMode="auto">
            <a:xfrm>
              <a:off x="5524034" y="3729029"/>
              <a:ext cx="459594" cy="45959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p>
          </p:txBody>
        </p:sp>
        <p:sp>
          <p:nvSpPr>
            <p:cNvPr id="19" name="Freeform: Shape 20"/>
            <p:cNvSpPr/>
            <p:nvPr/>
          </p:nvSpPr>
          <p:spPr bwMode="auto">
            <a:xfrm>
              <a:off x="8846331" y="3729029"/>
              <a:ext cx="459594" cy="459594"/>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p>
          </p:txBody>
        </p:sp>
      </p:grpSp>
      <p:grpSp>
        <p:nvGrpSpPr>
          <p:cNvPr id="23" name="组合 22"/>
          <p:cNvGrpSpPr/>
          <p:nvPr/>
        </p:nvGrpSpPr>
        <p:grpSpPr>
          <a:xfrm>
            <a:off x="347627" y="263282"/>
            <a:ext cx="3905057" cy="712793"/>
            <a:chOff x="347627" y="360559"/>
            <a:chExt cx="3905057" cy="712793"/>
          </a:xfrm>
        </p:grpSpPr>
        <p:sp>
          <p:nvSpPr>
            <p:cNvPr id="27" name="文本框 26"/>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25" name="矩形 24"/>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020109" y="4941052"/>
            <a:ext cx="9589833" cy="939708"/>
            <a:chOff x="6302884" y="1678126"/>
            <a:chExt cx="9589833" cy="939708"/>
          </a:xfrm>
        </p:grpSpPr>
        <p:sp>
          <p:nvSpPr>
            <p:cNvPr id="45" name="矩形 44"/>
            <p:cNvSpPr/>
            <p:nvPr/>
          </p:nvSpPr>
          <p:spPr>
            <a:xfrm>
              <a:off x="6302884" y="2030750"/>
              <a:ext cx="9589833"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用户可以在投影仪或者计算机上进行演示也可以将演示文稿打印出来制作成胶片以便应用到更广泛的领域中更广泛的领域中</a:t>
              </a:r>
              <a:endParaRPr lang="zh-CN" altLang="en-US" sz="1400" dirty="0">
                <a:solidFill>
                  <a:schemeClr val="tx1">
                    <a:lumMod val="50000"/>
                    <a:lumOff val="50000"/>
                  </a:schemeClr>
                </a:solidFill>
              </a:endParaRPr>
            </a:p>
          </p:txBody>
        </p:sp>
        <p:sp>
          <p:nvSpPr>
            <p:cNvPr id="46" name="矩形 45"/>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1+#ppt_w/2"/>
                                              </p:val>
                                            </p:tav>
                                            <p:tav tm="100000">
                                              <p:val>
                                                <p:strVal val="#ppt_x"/>
                                              </p:val>
                                            </p:tav>
                                          </p:tavLst>
                                        </p:anim>
                                        <p:anim calcmode="lin" valueType="num">
                                          <p:cBhvr additive="base">
                                            <p:cTn id="11" dur="500" fill="hold"/>
                                            <p:tgtEl>
                                              <p:spTgt spid="5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14:presetBounceEnd="60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60000">
                                          <p:cBhvr additive="base">
                                            <p:cTn id="15" dur="1000" fill="hold"/>
                                            <p:tgtEl>
                                              <p:spTgt spid="44"/>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1+#ppt_w/2"/>
                                              </p:val>
                                            </p:tav>
                                            <p:tav tm="100000">
                                              <p:val>
                                                <p:strVal val="#ppt_x"/>
                                              </p:val>
                                            </p:tav>
                                          </p:tavLst>
                                        </p:anim>
                                        <p:anim calcmode="lin" valueType="num">
                                          <p:cBhvr additive="base">
                                            <p:cTn id="11" dur="500" fill="hold"/>
                                            <p:tgtEl>
                                              <p:spTgt spid="5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2"/>
          <p:cNvGrpSpPr/>
          <p:nvPr/>
        </p:nvGrpSpPr>
        <p:grpSpPr>
          <a:xfrm>
            <a:off x="3830494" y="2213249"/>
            <a:ext cx="4531012" cy="3148198"/>
            <a:chOff x="3830494" y="2060849"/>
            <a:chExt cx="4531012" cy="3148198"/>
          </a:xfrm>
        </p:grpSpPr>
        <p:sp>
          <p:nvSpPr>
            <p:cNvPr id="9" name="Rectangle: Top Corners Rounded 82"/>
            <p:cNvSpPr/>
            <p:nvPr/>
          </p:nvSpPr>
          <p:spPr>
            <a:xfrm rot="16200000" flipH="1">
              <a:off x="4088273" y="4231798"/>
              <a:ext cx="612679" cy="112823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Rectangle: Top Corners Rounded 85"/>
            <p:cNvSpPr/>
            <p:nvPr/>
          </p:nvSpPr>
          <p:spPr>
            <a:xfrm rot="5400000">
              <a:off x="7491048" y="4231798"/>
              <a:ext cx="612679" cy="112823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Rectangle: Top Corners Rounded 78"/>
            <p:cNvSpPr/>
            <p:nvPr/>
          </p:nvSpPr>
          <p:spPr>
            <a:xfrm rot="16200000" flipH="1">
              <a:off x="4088273" y="1907224"/>
              <a:ext cx="612679" cy="1128237"/>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Rectangle: Top Corners Rounded 75"/>
            <p:cNvSpPr/>
            <p:nvPr/>
          </p:nvSpPr>
          <p:spPr>
            <a:xfrm rot="5400000">
              <a:off x="7491048" y="1907224"/>
              <a:ext cx="612679" cy="112823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Straight Connector 7"/>
            <p:cNvSpPr/>
            <p:nvPr/>
          </p:nvSpPr>
          <p:spPr>
            <a:xfrm flipH="1" flipV="1">
              <a:off x="5208761" y="2767002"/>
              <a:ext cx="432849" cy="432848"/>
            </a:xfrm>
            <a:prstGeom prst="line">
              <a:avLst/>
            </a:prstGeom>
            <a:ln w="25400">
              <a:solidFill>
                <a:schemeClr val="tx1">
                  <a:lumMod val="25000"/>
                  <a:lumOff val="75000"/>
                </a:schemeClr>
              </a:solidFill>
              <a:miter lim="400000"/>
            </a:ln>
          </p:spPr>
          <p:txBody>
            <a:bodyPr anchor="ctr"/>
            <a:lstStyle/>
            <a:p>
              <a:pPr algn="ctr"/>
            </a:p>
          </p:txBody>
        </p:sp>
        <p:sp>
          <p:nvSpPr>
            <p:cNvPr id="15" name="Straight Connector 8"/>
            <p:cNvSpPr/>
            <p:nvPr/>
          </p:nvSpPr>
          <p:spPr>
            <a:xfrm flipV="1">
              <a:off x="6513619" y="2766094"/>
              <a:ext cx="432849" cy="432848"/>
            </a:xfrm>
            <a:prstGeom prst="line">
              <a:avLst/>
            </a:prstGeom>
            <a:ln w="25400">
              <a:solidFill>
                <a:schemeClr val="tx1">
                  <a:lumMod val="25000"/>
                  <a:lumOff val="75000"/>
                </a:schemeClr>
              </a:solidFill>
              <a:miter lim="400000"/>
            </a:ln>
          </p:spPr>
          <p:txBody>
            <a:bodyPr anchor="ctr"/>
            <a:lstStyle/>
            <a:p>
              <a:pPr algn="ctr"/>
            </a:p>
          </p:txBody>
        </p:sp>
        <p:sp>
          <p:nvSpPr>
            <p:cNvPr id="16" name="Straight Connector 9"/>
            <p:cNvSpPr/>
            <p:nvPr/>
          </p:nvSpPr>
          <p:spPr>
            <a:xfrm>
              <a:off x="6514527" y="4070950"/>
              <a:ext cx="432849" cy="432848"/>
            </a:xfrm>
            <a:prstGeom prst="line">
              <a:avLst/>
            </a:prstGeom>
            <a:ln w="25400">
              <a:solidFill>
                <a:schemeClr val="tx1">
                  <a:lumMod val="25000"/>
                  <a:lumOff val="75000"/>
                </a:schemeClr>
              </a:solidFill>
              <a:miter lim="400000"/>
            </a:ln>
          </p:spPr>
          <p:txBody>
            <a:bodyPr anchor="ctr"/>
            <a:lstStyle/>
            <a:p>
              <a:pPr algn="ctr"/>
            </a:p>
          </p:txBody>
        </p:sp>
        <p:sp>
          <p:nvSpPr>
            <p:cNvPr id="17" name="Straight Connector 10"/>
            <p:cNvSpPr/>
            <p:nvPr/>
          </p:nvSpPr>
          <p:spPr>
            <a:xfrm flipH="1">
              <a:off x="5209672" y="4071861"/>
              <a:ext cx="432849" cy="432848"/>
            </a:xfrm>
            <a:prstGeom prst="line">
              <a:avLst/>
            </a:prstGeom>
            <a:ln w="25400">
              <a:solidFill>
                <a:schemeClr val="tx1">
                  <a:lumMod val="25000"/>
                  <a:lumOff val="75000"/>
                </a:schemeClr>
              </a:solidFill>
              <a:miter lim="400000"/>
            </a:ln>
          </p:spPr>
          <p:txBody>
            <a:bodyPr anchor="ctr"/>
            <a:lstStyle/>
            <a:p>
              <a:pPr algn="ctr"/>
            </a:p>
          </p:txBody>
        </p:sp>
        <p:sp>
          <p:nvSpPr>
            <p:cNvPr id="18" name="Freeform: Shape 61"/>
            <p:cNvSpPr/>
            <p:nvPr/>
          </p:nvSpPr>
          <p:spPr>
            <a:xfrm>
              <a:off x="4503518" y="2060850"/>
              <a:ext cx="826251" cy="826251"/>
            </a:xfrm>
            <a:custGeom>
              <a:avLst/>
              <a:gdLst>
                <a:gd name="connsiteX0" fmla="*/ 277458 w 554916"/>
                <a:gd name="connsiteY0" fmla="*/ 0 h 554916"/>
                <a:gd name="connsiteX1" fmla="*/ 473651 w 554916"/>
                <a:gd name="connsiteY1" fmla="*/ 81266 h 554916"/>
                <a:gd name="connsiteX2" fmla="*/ 473651 w 554916"/>
                <a:gd name="connsiteY2" fmla="*/ 473651 h 554916"/>
                <a:gd name="connsiteX3" fmla="*/ 81266 w 554916"/>
                <a:gd name="connsiteY3" fmla="*/ 473651 h 554916"/>
                <a:gd name="connsiteX4" fmla="*/ 81266 w 554916"/>
                <a:gd name="connsiteY4" fmla="*/ 81266 h 554916"/>
                <a:gd name="connsiteX5" fmla="*/ 277458 w 554916"/>
                <a:gd name="connsiteY5" fmla="*/ 0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16" h="554916">
                  <a:moveTo>
                    <a:pt x="277458" y="0"/>
                  </a:moveTo>
                  <a:cubicBezTo>
                    <a:pt x="348466" y="0"/>
                    <a:pt x="419474" y="27089"/>
                    <a:pt x="473651" y="81266"/>
                  </a:cubicBezTo>
                  <a:cubicBezTo>
                    <a:pt x="582005" y="189620"/>
                    <a:pt x="582005" y="365297"/>
                    <a:pt x="473651" y="473651"/>
                  </a:cubicBezTo>
                  <a:cubicBezTo>
                    <a:pt x="365297" y="582005"/>
                    <a:pt x="189620" y="582005"/>
                    <a:pt x="81266" y="473651"/>
                  </a:cubicBezTo>
                  <a:cubicBezTo>
                    <a:pt x="-27089" y="365297"/>
                    <a:pt x="-27089" y="189620"/>
                    <a:pt x="81266" y="81266"/>
                  </a:cubicBezTo>
                  <a:cubicBezTo>
                    <a:pt x="135443" y="27089"/>
                    <a:pt x="206451" y="0"/>
                    <a:pt x="2774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r>
                <a:rPr lang="en-US" sz="3200">
                  <a:latin typeface="Impact" panose="020B0806030902050204" pitchFamily="34" charset="0"/>
                </a:rPr>
                <a:t>S</a:t>
              </a:r>
              <a:endParaRPr lang="en-US" sz="3200">
                <a:latin typeface="Impact" panose="020B0806030902050204" pitchFamily="34" charset="0"/>
              </a:endParaRPr>
            </a:p>
          </p:txBody>
        </p:sp>
        <p:sp>
          <p:nvSpPr>
            <p:cNvPr id="19" name="Freeform: Shape 63"/>
            <p:cNvSpPr/>
            <p:nvPr/>
          </p:nvSpPr>
          <p:spPr>
            <a:xfrm>
              <a:off x="4503518" y="4382796"/>
              <a:ext cx="826251" cy="826251"/>
            </a:xfrm>
            <a:custGeom>
              <a:avLst/>
              <a:gdLst>
                <a:gd name="connsiteX0" fmla="*/ 277458 w 554916"/>
                <a:gd name="connsiteY0" fmla="*/ 0 h 554916"/>
                <a:gd name="connsiteX1" fmla="*/ 473651 w 554916"/>
                <a:gd name="connsiteY1" fmla="*/ 81266 h 554916"/>
                <a:gd name="connsiteX2" fmla="*/ 473651 w 554916"/>
                <a:gd name="connsiteY2" fmla="*/ 473651 h 554916"/>
                <a:gd name="connsiteX3" fmla="*/ 81266 w 554916"/>
                <a:gd name="connsiteY3" fmla="*/ 473651 h 554916"/>
                <a:gd name="connsiteX4" fmla="*/ 81266 w 554916"/>
                <a:gd name="connsiteY4" fmla="*/ 81266 h 554916"/>
                <a:gd name="connsiteX5" fmla="*/ 277458 w 554916"/>
                <a:gd name="connsiteY5" fmla="*/ 0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16" h="554916">
                  <a:moveTo>
                    <a:pt x="277458" y="0"/>
                  </a:moveTo>
                  <a:cubicBezTo>
                    <a:pt x="348466" y="0"/>
                    <a:pt x="419474" y="27089"/>
                    <a:pt x="473651" y="81266"/>
                  </a:cubicBezTo>
                  <a:cubicBezTo>
                    <a:pt x="582005" y="189620"/>
                    <a:pt x="582005" y="365297"/>
                    <a:pt x="473651" y="473651"/>
                  </a:cubicBezTo>
                  <a:cubicBezTo>
                    <a:pt x="365297" y="582005"/>
                    <a:pt x="189620" y="582005"/>
                    <a:pt x="81266" y="473651"/>
                  </a:cubicBezTo>
                  <a:cubicBezTo>
                    <a:pt x="-27089" y="365297"/>
                    <a:pt x="-27089" y="189620"/>
                    <a:pt x="81266" y="81266"/>
                  </a:cubicBezTo>
                  <a:cubicBezTo>
                    <a:pt x="135443" y="27089"/>
                    <a:pt x="206450" y="0"/>
                    <a:pt x="27745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r>
                <a:rPr lang="en-US" sz="3200">
                  <a:latin typeface="Impact" panose="020B0806030902050204" pitchFamily="34" charset="0"/>
                </a:rPr>
                <a:t>O</a:t>
              </a:r>
              <a:endParaRPr lang="en-US" sz="3200">
                <a:latin typeface="Impact" panose="020B0806030902050204" pitchFamily="34" charset="0"/>
              </a:endParaRPr>
            </a:p>
          </p:txBody>
        </p:sp>
        <p:sp>
          <p:nvSpPr>
            <p:cNvPr id="20" name="Freeform: Shape 64"/>
            <p:cNvSpPr/>
            <p:nvPr/>
          </p:nvSpPr>
          <p:spPr>
            <a:xfrm>
              <a:off x="6825466" y="4382795"/>
              <a:ext cx="826251" cy="826251"/>
            </a:xfrm>
            <a:custGeom>
              <a:avLst/>
              <a:gdLst>
                <a:gd name="connsiteX0" fmla="*/ 277459 w 554916"/>
                <a:gd name="connsiteY0" fmla="*/ 0 h 554916"/>
                <a:gd name="connsiteX1" fmla="*/ 473651 w 554916"/>
                <a:gd name="connsiteY1" fmla="*/ 81266 h 554916"/>
                <a:gd name="connsiteX2" fmla="*/ 473651 w 554916"/>
                <a:gd name="connsiteY2" fmla="*/ 473651 h 554916"/>
                <a:gd name="connsiteX3" fmla="*/ 81266 w 554916"/>
                <a:gd name="connsiteY3" fmla="*/ 473651 h 554916"/>
                <a:gd name="connsiteX4" fmla="*/ 81266 w 554916"/>
                <a:gd name="connsiteY4" fmla="*/ 81266 h 554916"/>
                <a:gd name="connsiteX5" fmla="*/ 277459 w 554916"/>
                <a:gd name="connsiteY5" fmla="*/ 0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16" h="554916">
                  <a:moveTo>
                    <a:pt x="277459" y="0"/>
                  </a:moveTo>
                  <a:cubicBezTo>
                    <a:pt x="348466" y="0"/>
                    <a:pt x="419474" y="27089"/>
                    <a:pt x="473651" y="81266"/>
                  </a:cubicBezTo>
                  <a:cubicBezTo>
                    <a:pt x="582005" y="189620"/>
                    <a:pt x="582005" y="365297"/>
                    <a:pt x="473651" y="473651"/>
                  </a:cubicBezTo>
                  <a:cubicBezTo>
                    <a:pt x="365297" y="582005"/>
                    <a:pt x="189620" y="582005"/>
                    <a:pt x="81266" y="473651"/>
                  </a:cubicBezTo>
                  <a:cubicBezTo>
                    <a:pt x="-27089" y="365297"/>
                    <a:pt x="-27089" y="189620"/>
                    <a:pt x="81266" y="81266"/>
                  </a:cubicBezTo>
                  <a:cubicBezTo>
                    <a:pt x="135443" y="27089"/>
                    <a:pt x="206451" y="0"/>
                    <a:pt x="2774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r>
                <a:rPr lang="en-US" sz="3200">
                  <a:latin typeface="Impact" panose="020B0806030902050204" pitchFamily="34" charset="0"/>
                </a:rPr>
                <a:t>T</a:t>
              </a:r>
              <a:endParaRPr lang="en-US" sz="3200">
                <a:latin typeface="Impact" panose="020B0806030902050204" pitchFamily="34" charset="0"/>
              </a:endParaRPr>
            </a:p>
          </p:txBody>
        </p:sp>
        <p:sp>
          <p:nvSpPr>
            <p:cNvPr id="21" name="Freeform: Shape 62"/>
            <p:cNvSpPr/>
            <p:nvPr/>
          </p:nvSpPr>
          <p:spPr>
            <a:xfrm>
              <a:off x="6825466" y="2060849"/>
              <a:ext cx="826251" cy="826251"/>
            </a:xfrm>
            <a:custGeom>
              <a:avLst/>
              <a:gdLst>
                <a:gd name="connsiteX0" fmla="*/ 277459 w 554916"/>
                <a:gd name="connsiteY0" fmla="*/ 0 h 554916"/>
                <a:gd name="connsiteX1" fmla="*/ 473651 w 554916"/>
                <a:gd name="connsiteY1" fmla="*/ 81266 h 554916"/>
                <a:gd name="connsiteX2" fmla="*/ 473651 w 554916"/>
                <a:gd name="connsiteY2" fmla="*/ 473651 h 554916"/>
                <a:gd name="connsiteX3" fmla="*/ 81266 w 554916"/>
                <a:gd name="connsiteY3" fmla="*/ 473651 h 554916"/>
                <a:gd name="connsiteX4" fmla="*/ 81266 w 554916"/>
                <a:gd name="connsiteY4" fmla="*/ 81266 h 554916"/>
                <a:gd name="connsiteX5" fmla="*/ 277459 w 554916"/>
                <a:gd name="connsiteY5" fmla="*/ 0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16" h="554916">
                  <a:moveTo>
                    <a:pt x="277459" y="0"/>
                  </a:moveTo>
                  <a:cubicBezTo>
                    <a:pt x="348466" y="0"/>
                    <a:pt x="419474" y="27089"/>
                    <a:pt x="473651" y="81266"/>
                  </a:cubicBezTo>
                  <a:cubicBezTo>
                    <a:pt x="582005" y="189620"/>
                    <a:pt x="582005" y="365297"/>
                    <a:pt x="473651" y="473651"/>
                  </a:cubicBezTo>
                  <a:cubicBezTo>
                    <a:pt x="365297" y="582005"/>
                    <a:pt x="189620" y="582005"/>
                    <a:pt x="81266" y="473651"/>
                  </a:cubicBezTo>
                  <a:cubicBezTo>
                    <a:pt x="-27089" y="365297"/>
                    <a:pt x="-27089" y="189620"/>
                    <a:pt x="81266" y="81266"/>
                  </a:cubicBezTo>
                  <a:cubicBezTo>
                    <a:pt x="135443" y="27089"/>
                    <a:pt x="206451" y="0"/>
                    <a:pt x="2774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bodyPr>
            <a:lstStyle/>
            <a:p>
              <a:pPr algn="ctr"/>
              <a:r>
                <a:rPr lang="en-US" sz="3200" dirty="0">
                  <a:latin typeface="Impact" panose="020B0806030902050204" pitchFamily="34" charset="0"/>
                </a:rPr>
                <a:t>W</a:t>
              </a:r>
              <a:endParaRPr lang="en-US" sz="3200" dirty="0">
                <a:latin typeface="Impact" panose="020B0806030902050204" pitchFamily="34" charset="0"/>
              </a:endParaRPr>
            </a:p>
          </p:txBody>
        </p:sp>
        <p:sp>
          <p:nvSpPr>
            <p:cNvPr id="29" name="Freeform: Shape 42"/>
            <p:cNvSpPr/>
            <p:nvPr/>
          </p:nvSpPr>
          <p:spPr bwMode="auto">
            <a:xfrm>
              <a:off x="7860515" y="2265924"/>
              <a:ext cx="401319" cy="40131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p>
          </p:txBody>
        </p:sp>
      </p:grpSp>
      <p:grpSp>
        <p:nvGrpSpPr>
          <p:cNvPr id="41" name="组合 40"/>
          <p:cNvGrpSpPr/>
          <p:nvPr/>
        </p:nvGrpSpPr>
        <p:grpSpPr>
          <a:xfrm>
            <a:off x="347627" y="263282"/>
            <a:ext cx="3905057" cy="712793"/>
            <a:chOff x="347627" y="360559"/>
            <a:chExt cx="3905057" cy="712793"/>
          </a:xfrm>
        </p:grpSpPr>
        <p:sp>
          <p:nvSpPr>
            <p:cNvPr id="45" name="文本框 44"/>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43" name="矩形 42"/>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1" name="图片占位符 60"/>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6667" b="16667"/>
          <a:stretch>
            <a:fillRect/>
          </a:stretch>
        </p:blipFill>
        <p:spPr>
          <a:xfrm>
            <a:off x="4895850" y="2605088"/>
            <a:ext cx="2363788" cy="2363787"/>
          </a:xfrm>
        </p:spPr>
      </p:pic>
      <p:grpSp>
        <p:nvGrpSpPr>
          <p:cNvPr id="48" name="组合 47"/>
          <p:cNvGrpSpPr/>
          <p:nvPr/>
        </p:nvGrpSpPr>
        <p:grpSpPr>
          <a:xfrm>
            <a:off x="8648307" y="1872256"/>
            <a:ext cx="2848368" cy="1479086"/>
            <a:chOff x="6302885" y="1678126"/>
            <a:chExt cx="2848368" cy="1479086"/>
          </a:xfrm>
        </p:grpSpPr>
        <p:sp>
          <p:nvSpPr>
            <p:cNvPr id="49" name="矩形 48"/>
            <p:cNvSpPr/>
            <p:nvPr/>
          </p:nvSpPr>
          <p:spPr>
            <a:xfrm>
              <a:off x="6302885" y="2030750"/>
              <a:ext cx="2848368"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0" name="矩形 49"/>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1" name="组合 50"/>
          <p:cNvGrpSpPr/>
          <p:nvPr/>
        </p:nvGrpSpPr>
        <p:grpSpPr>
          <a:xfrm>
            <a:off x="8648307" y="4208773"/>
            <a:ext cx="2848368" cy="1479086"/>
            <a:chOff x="6302885" y="1678126"/>
            <a:chExt cx="2848368" cy="1479086"/>
          </a:xfrm>
        </p:grpSpPr>
        <p:sp>
          <p:nvSpPr>
            <p:cNvPr id="52" name="矩形 51"/>
            <p:cNvSpPr/>
            <p:nvPr/>
          </p:nvSpPr>
          <p:spPr>
            <a:xfrm>
              <a:off x="6302885" y="2030750"/>
              <a:ext cx="2848368"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3" name="矩形 52"/>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4" name="组合 53"/>
          <p:cNvGrpSpPr/>
          <p:nvPr/>
        </p:nvGrpSpPr>
        <p:grpSpPr>
          <a:xfrm>
            <a:off x="812052" y="1872256"/>
            <a:ext cx="2848368" cy="1479086"/>
            <a:chOff x="6302885" y="1678126"/>
            <a:chExt cx="2848368" cy="1479086"/>
          </a:xfrm>
        </p:grpSpPr>
        <p:sp>
          <p:nvSpPr>
            <p:cNvPr id="55" name="矩形 54"/>
            <p:cNvSpPr/>
            <p:nvPr/>
          </p:nvSpPr>
          <p:spPr>
            <a:xfrm>
              <a:off x="6302885" y="2030750"/>
              <a:ext cx="284836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6" name="矩形 55"/>
            <p:cNvSpPr/>
            <p:nvPr/>
          </p:nvSpPr>
          <p:spPr>
            <a:xfrm>
              <a:off x="6909279"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7" name="组合 56"/>
          <p:cNvGrpSpPr/>
          <p:nvPr/>
        </p:nvGrpSpPr>
        <p:grpSpPr>
          <a:xfrm>
            <a:off x="812052" y="4208773"/>
            <a:ext cx="2848368" cy="1479086"/>
            <a:chOff x="6302885" y="1678126"/>
            <a:chExt cx="2848368" cy="1479086"/>
          </a:xfrm>
        </p:grpSpPr>
        <p:sp>
          <p:nvSpPr>
            <p:cNvPr id="58" name="矩形 57"/>
            <p:cNvSpPr/>
            <p:nvPr/>
          </p:nvSpPr>
          <p:spPr>
            <a:xfrm>
              <a:off x="6302885" y="2030750"/>
              <a:ext cx="284836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9" name="矩形 58"/>
            <p:cNvSpPr/>
            <p:nvPr/>
          </p:nvSpPr>
          <p:spPr>
            <a:xfrm>
              <a:off x="6909279"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6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60000">
                                          <p:cBhvr additive="base">
                                            <p:cTn id="7" dur="10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60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60000">
                                          <p:cBhvr additive="base">
                                            <p:cTn id="11" dur="1000" fill="hold"/>
                                            <p:tgtEl>
                                              <p:spTgt spid="51"/>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14:presetBounceEnd="60000">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14:bounceEnd="60000">
                                          <p:cBhvr additive="base">
                                            <p:cTn id="15" dur="1000" fill="hold"/>
                                            <p:tgtEl>
                                              <p:spTgt spid="54"/>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54"/>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14:presetBounceEnd="60000">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14:bounceEnd="60000">
                                          <p:cBhvr additive="base">
                                            <p:cTn id="19" dur="1000" fill="hold"/>
                                            <p:tgtEl>
                                              <p:spTgt spid="57"/>
                                            </p:tgtEl>
                                            <p:attrNameLst>
                                              <p:attrName>ppt_x</p:attrName>
                                            </p:attrNameLst>
                                          </p:cBhvr>
                                          <p:tavLst>
                                            <p:tav tm="0">
                                              <p:val>
                                                <p:strVal val="0-#ppt_w/2"/>
                                              </p:val>
                                            </p:tav>
                                            <p:tav tm="100000">
                                              <p:val>
                                                <p:strVal val="#ppt_x"/>
                                              </p:val>
                                            </p:tav>
                                          </p:tavLst>
                                        </p:anim>
                                        <p:anim calcmode="lin" valueType="num" p14:bounceEnd="60000">
                                          <p:cBhvr additive="base">
                                            <p:cTn id="20"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1+#ppt_w/2"/>
                                              </p:val>
                                            </p:tav>
                                            <p:tav tm="100000">
                                              <p:val>
                                                <p:strVal val="#ppt_x"/>
                                              </p:val>
                                            </p:tav>
                                          </p:tavLst>
                                        </p:anim>
                                        <p:anim calcmode="lin" valueType="num">
                                          <p:cBhvr additive="base">
                                            <p:cTn id="8" dur="10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1+#ppt_w/2"/>
                                              </p:val>
                                            </p:tav>
                                            <p:tav tm="100000">
                                              <p:val>
                                                <p:strVal val="#ppt_x"/>
                                              </p:val>
                                            </p:tav>
                                          </p:tavLst>
                                        </p:anim>
                                        <p:anim calcmode="lin" valueType="num">
                                          <p:cBhvr additive="base">
                                            <p:cTn id="12" dur="10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000" fill="hold"/>
                                            <p:tgtEl>
                                              <p:spTgt spid="54"/>
                                            </p:tgtEl>
                                            <p:attrNameLst>
                                              <p:attrName>ppt_x</p:attrName>
                                            </p:attrNameLst>
                                          </p:cBhvr>
                                          <p:tavLst>
                                            <p:tav tm="0">
                                              <p:val>
                                                <p:strVal val="0-#ppt_w/2"/>
                                              </p:val>
                                            </p:tav>
                                            <p:tav tm="100000">
                                              <p:val>
                                                <p:strVal val="#ppt_x"/>
                                              </p:val>
                                            </p:tav>
                                          </p:tavLst>
                                        </p:anim>
                                        <p:anim calcmode="lin" valueType="num">
                                          <p:cBhvr additive="base">
                                            <p:cTn id="16" dur="1000" fill="hold"/>
                                            <p:tgtEl>
                                              <p:spTgt spid="54"/>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1000" fill="hold"/>
                                            <p:tgtEl>
                                              <p:spTgt spid="57"/>
                                            </p:tgtEl>
                                            <p:attrNameLst>
                                              <p:attrName>ppt_x</p:attrName>
                                            </p:attrNameLst>
                                          </p:cBhvr>
                                          <p:tavLst>
                                            <p:tav tm="0">
                                              <p:val>
                                                <p:strVal val="0-#ppt_w/2"/>
                                              </p:val>
                                            </p:tav>
                                            <p:tav tm="100000">
                                              <p:val>
                                                <p:strVal val="#ppt_x"/>
                                              </p:val>
                                            </p:tav>
                                          </p:tavLst>
                                        </p:anim>
                                        <p:anim calcmode="lin" valueType="num">
                                          <p:cBhvr additive="base">
                                            <p:cTn id="20"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74800" y="2135945"/>
            <a:ext cx="3530600"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ea typeface="时尚中黑简体" panose="01010104010101010101" pitchFamily="2" charset="-122"/>
              </a:rPr>
              <a:t>PART 03</a:t>
            </a:r>
            <a:endParaRPr lang="zh-CN" altLang="en-US" sz="6600" dirty="0">
              <a:solidFill>
                <a:schemeClr val="bg1"/>
              </a:solidFill>
              <a:latin typeface="Impact" panose="020B0806030902050204" pitchFamily="34" charset="0"/>
              <a:ea typeface="时尚中黑简体" panose="01010104010101010101" pitchFamily="2" charset="-122"/>
            </a:endParaRPr>
          </a:p>
        </p:txBody>
      </p:sp>
      <p:grpSp>
        <p:nvGrpSpPr>
          <p:cNvPr id="5" name="组合 4"/>
          <p:cNvGrpSpPr/>
          <p:nvPr/>
        </p:nvGrpSpPr>
        <p:grpSpPr>
          <a:xfrm>
            <a:off x="1676400" y="3612241"/>
            <a:ext cx="5494380" cy="710522"/>
            <a:chOff x="1739900" y="3078841"/>
            <a:chExt cx="3962574" cy="512432"/>
          </a:xfrm>
        </p:grpSpPr>
        <p:sp>
          <p:nvSpPr>
            <p:cNvPr id="3" name="TextBox 8"/>
            <p:cNvSpPr txBox="1"/>
            <p:nvPr/>
          </p:nvSpPr>
          <p:spPr>
            <a:xfrm>
              <a:off x="1739900" y="3078841"/>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800" b="1" dirty="0">
                  <a:solidFill>
                    <a:schemeClr val="bg1"/>
                  </a:solidFill>
                </a:rPr>
                <a:t>标题文字添加此处</a:t>
              </a:r>
              <a:endParaRPr lang="zh-CN" altLang="en-US" sz="2800" b="1" dirty="0">
                <a:solidFill>
                  <a:schemeClr val="bg1"/>
                </a:solidFill>
              </a:endParaRPr>
            </a:p>
          </p:txBody>
        </p:sp>
        <p:sp>
          <p:nvSpPr>
            <p:cNvPr id="4" name="TextBox 9"/>
            <p:cNvSpPr txBox="1"/>
            <p:nvPr/>
          </p:nvSpPr>
          <p:spPr>
            <a:xfrm>
              <a:off x="1739900" y="3270905"/>
              <a:ext cx="3962574" cy="320368"/>
            </a:xfrm>
            <a:prstGeom prst="rect">
              <a:avLst/>
            </a:prstGeom>
          </p:spPr>
          <p:txBody>
            <a:bodyPr vert="horz" wrap="square" lIns="360000" tIns="0" rIns="0" bIns="0" anchor="ctr" anchorCtr="0">
              <a:noAutofit/>
              <a:scene3d>
                <a:camera prst="orthographicFront"/>
                <a:lightRig rig="threePt" dir="t"/>
              </a:scene3d>
              <a:sp3d contourW="12700"/>
            </a:bodyPr>
            <a:lstStyle/>
            <a:p>
              <a:pPr algn="l">
                <a:lnSpc>
                  <a:spcPct val="120000"/>
                </a:lnSpc>
              </a:pPr>
              <a:r>
                <a:rPr lang="zh-CN" altLang="en-US" sz="1400" dirty="0">
                  <a:solidFill>
                    <a:schemeClr val="bg1"/>
                  </a:solidFill>
                </a:rPr>
                <a:t>此部分内容作为文字排版占位显示 （建议使用主题字体）</a:t>
              </a:r>
              <a:endParaRPr lang="zh-CN" altLang="en-US" sz="1400" dirty="0">
                <a:solidFill>
                  <a:schemeClr val="bg1"/>
                </a:solidFill>
              </a:endParaRPr>
            </a:p>
          </p:txBody>
        </p:sp>
      </p:grpSp>
      <p:cxnSp>
        <p:nvCxnSpPr>
          <p:cNvPr id="7" name="直接连接符 6"/>
          <p:cNvCxnSpPr/>
          <p:nvPr/>
        </p:nvCxnSpPr>
        <p:spPr>
          <a:xfrm>
            <a:off x="2070100" y="3294741"/>
            <a:ext cx="1879600" cy="0"/>
          </a:xfrm>
          <a:prstGeom prst="line">
            <a:avLst/>
          </a:prstGeom>
          <a:ln w="889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fa1ba72-1f8c-41ef-ab3b-fa7a573af2f8"/>
          <p:cNvGrpSpPr>
            <a:grpSpLocks noChangeAspect="1"/>
          </p:cNvGrpSpPr>
          <p:nvPr/>
        </p:nvGrpSpPr>
        <p:grpSpPr>
          <a:xfrm>
            <a:off x="0" y="1481907"/>
            <a:ext cx="12204066" cy="4080776"/>
            <a:chOff x="0" y="1242953"/>
            <a:chExt cx="12204066" cy="4080776"/>
          </a:xfrm>
        </p:grpSpPr>
        <p:sp>
          <p:nvSpPr>
            <p:cNvPr id="4" name="Freeform: Shape 51"/>
            <p:cNvSpPr/>
            <p:nvPr/>
          </p:nvSpPr>
          <p:spPr bwMode="auto">
            <a:xfrm>
              <a:off x="4016337" y="2708120"/>
              <a:ext cx="3116453" cy="208986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alpha val="80000"/>
              </a:schemeClr>
            </a:solidFill>
            <a:ln>
              <a:noFill/>
            </a:ln>
            <a:effectLst/>
          </p:spPr>
          <p:txBody>
            <a:bodyPr anchor="ctr"/>
            <a:lstStyle/>
            <a:p>
              <a:pPr algn="ctr"/>
            </a:p>
          </p:txBody>
        </p:sp>
        <p:sp>
          <p:nvSpPr>
            <p:cNvPr id="5" name="Freeform: Shape 52"/>
            <p:cNvSpPr/>
            <p:nvPr/>
          </p:nvSpPr>
          <p:spPr bwMode="auto">
            <a:xfrm>
              <a:off x="6419382" y="2526168"/>
              <a:ext cx="3116453" cy="227181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alpha val="80000"/>
              </a:schemeClr>
            </a:solidFill>
            <a:ln>
              <a:noFill/>
            </a:ln>
            <a:effectLst/>
          </p:spPr>
          <p:txBody>
            <a:bodyPr anchor="ctr"/>
            <a:lstStyle/>
            <a:p>
              <a:pPr algn="ctr"/>
            </a:p>
          </p:txBody>
        </p:sp>
        <p:sp>
          <p:nvSpPr>
            <p:cNvPr id="6" name="Freeform: Shape 53"/>
            <p:cNvSpPr/>
            <p:nvPr/>
          </p:nvSpPr>
          <p:spPr bwMode="auto">
            <a:xfrm>
              <a:off x="7620905" y="3501008"/>
              <a:ext cx="3116453" cy="129697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alpha val="80000"/>
              </a:schemeClr>
            </a:solidFill>
            <a:ln>
              <a:noFill/>
            </a:ln>
            <a:effectLst/>
          </p:spPr>
          <p:txBody>
            <a:bodyPr anchor="ctr"/>
            <a:lstStyle/>
            <a:p>
              <a:pPr algn="ctr"/>
            </a:p>
          </p:txBody>
        </p:sp>
        <p:sp>
          <p:nvSpPr>
            <p:cNvPr id="7" name="Freeform: Shape 54"/>
            <p:cNvSpPr/>
            <p:nvPr/>
          </p:nvSpPr>
          <p:spPr bwMode="auto">
            <a:xfrm>
              <a:off x="2814815" y="3013589"/>
              <a:ext cx="3116453" cy="1784396"/>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alpha val="80000"/>
              </a:schemeClr>
            </a:solidFill>
            <a:ln>
              <a:noFill/>
            </a:ln>
            <a:effectLst/>
          </p:spPr>
          <p:txBody>
            <a:bodyPr anchor="ctr"/>
            <a:lstStyle/>
            <a:p>
              <a:pPr algn="ctr"/>
            </a:p>
          </p:txBody>
        </p:sp>
        <p:sp>
          <p:nvSpPr>
            <p:cNvPr id="8" name="Freeform: Shape 55"/>
            <p:cNvSpPr/>
            <p:nvPr/>
          </p:nvSpPr>
          <p:spPr bwMode="auto">
            <a:xfrm>
              <a:off x="1613292" y="3631956"/>
              <a:ext cx="3116453" cy="116603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alpha val="80000"/>
              </a:schemeClr>
            </a:solidFill>
            <a:ln>
              <a:noFill/>
            </a:ln>
            <a:effectLst/>
          </p:spPr>
          <p:txBody>
            <a:bodyPr anchor="ctr"/>
            <a:lstStyle/>
            <a:p>
              <a:pPr algn="ctr"/>
            </a:p>
          </p:txBody>
        </p:sp>
        <p:sp>
          <p:nvSpPr>
            <p:cNvPr id="9" name="Freeform: Shape 56"/>
            <p:cNvSpPr/>
            <p:nvPr/>
          </p:nvSpPr>
          <p:spPr bwMode="auto">
            <a:xfrm>
              <a:off x="5217860" y="2021641"/>
              <a:ext cx="3116453" cy="277634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alpha val="80000"/>
              </a:schemeClr>
            </a:solidFill>
            <a:ln>
              <a:noFill/>
            </a:ln>
            <a:effectLst/>
          </p:spPr>
          <p:txBody>
            <a:bodyPr anchor="ctr"/>
            <a:lstStyle/>
            <a:p>
              <a:pPr algn="ctr"/>
            </a:p>
          </p:txBody>
        </p:sp>
        <p:cxnSp>
          <p:nvCxnSpPr>
            <p:cNvPr id="10" name="Straight Connector 57"/>
            <p:cNvCxnSpPr/>
            <p:nvPr/>
          </p:nvCxnSpPr>
          <p:spPr>
            <a:xfrm>
              <a:off x="0" y="4785285"/>
              <a:ext cx="12204066"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Oval 59"/>
            <p:cNvSpPr/>
            <p:nvPr/>
          </p:nvSpPr>
          <p:spPr>
            <a:xfrm>
              <a:off x="790455" y="5072151"/>
              <a:ext cx="251578" cy="251578"/>
            </a:xfrm>
            <a:prstGeom prst="ellipse">
              <a:avLst/>
            </a:prstGeom>
            <a:solidFill>
              <a:schemeClr val="accent1"/>
            </a:solidFill>
            <a:ln w="12700">
              <a:noFill/>
            </a:ln>
          </p:spPr>
          <p:style>
            <a:lnRef idx="2">
              <a:schemeClr val="dk1"/>
            </a:lnRef>
            <a:fillRef idx="1">
              <a:schemeClr val="lt1"/>
            </a:fillRef>
            <a:effectRef idx="0">
              <a:schemeClr val="dk1"/>
            </a:effectRef>
            <a:fontRef idx="minor">
              <a:schemeClr val="dk1"/>
            </a:fontRef>
          </p:style>
          <p:txBody>
            <a:bodyPr anchor="ctr"/>
            <a:lstStyle/>
            <a:p>
              <a:pPr algn="ctr"/>
            </a:p>
          </p:txBody>
        </p:sp>
        <p:sp>
          <p:nvSpPr>
            <p:cNvPr id="12" name="Oval 64"/>
            <p:cNvSpPr/>
            <p:nvPr/>
          </p:nvSpPr>
          <p:spPr>
            <a:xfrm>
              <a:off x="2609545" y="5072150"/>
              <a:ext cx="251578" cy="251578"/>
            </a:xfrm>
            <a:prstGeom prst="ellipse">
              <a:avLst/>
            </a:prstGeom>
            <a:solidFill>
              <a:schemeClr val="accent2"/>
            </a:solidFill>
            <a:ln w="12700">
              <a:noFill/>
            </a:ln>
          </p:spPr>
          <p:style>
            <a:lnRef idx="2">
              <a:schemeClr val="dk1"/>
            </a:lnRef>
            <a:fillRef idx="1">
              <a:schemeClr val="lt1"/>
            </a:fillRef>
            <a:effectRef idx="0">
              <a:schemeClr val="dk1"/>
            </a:effectRef>
            <a:fontRef idx="minor">
              <a:schemeClr val="dk1"/>
            </a:fontRef>
          </p:style>
          <p:txBody>
            <a:bodyPr anchor="ctr"/>
            <a:lstStyle/>
            <a:p>
              <a:pPr algn="ctr"/>
            </a:p>
          </p:txBody>
        </p:sp>
        <p:sp>
          <p:nvSpPr>
            <p:cNvPr id="13" name="Oval 69"/>
            <p:cNvSpPr/>
            <p:nvPr/>
          </p:nvSpPr>
          <p:spPr>
            <a:xfrm>
              <a:off x="4428636" y="5072150"/>
              <a:ext cx="251578" cy="251578"/>
            </a:xfrm>
            <a:prstGeom prst="ellipse">
              <a:avLst/>
            </a:prstGeom>
            <a:solidFill>
              <a:schemeClr val="accent3"/>
            </a:solidFill>
            <a:ln w="12700">
              <a:noFill/>
            </a:ln>
          </p:spPr>
          <p:style>
            <a:lnRef idx="2">
              <a:schemeClr val="dk1"/>
            </a:lnRef>
            <a:fillRef idx="1">
              <a:schemeClr val="lt1"/>
            </a:fillRef>
            <a:effectRef idx="0">
              <a:schemeClr val="dk1"/>
            </a:effectRef>
            <a:fontRef idx="minor">
              <a:schemeClr val="dk1"/>
            </a:fontRef>
          </p:style>
          <p:txBody>
            <a:bodyPr anchor="ctr"/>
            <a:lstStyle/>
            <a:p>
              <a:pPr algn="ctr"/>
            </a:p>
          </p:txBody>
        </p:sp>
        <p:sp>
          <p:nvSpPr>
            <p:cNvPr id="14" name="Oval 74"/>
            <p:cNvSpPr/>
            <p:nvPr/>
          </p:nvSpPr>
          <p:spPr>
            <a:xfrm>
              <a:off x="6247726" y="5072150"/>
              <a:ext cx="251578" cy="251578"/>
            </a:xfrm>
            <a:prstGeom prst="ellipse">
              <a:avLst/>
            </a:prstGeom>
            <a:solidFill>
              <a:schemeClr val="accent4"/>
            </a:solidFill>
            <a:ln w="12700">
              <a:noFill/>
            </a:ln>
          </p:spPr>
          <p:style>
            <a:lnRef idx="2">
              <a:schemeClr val="dk1"/>
            </a:lnRef>
            <a:fillRef idx="1">
              <a:schemeClr val="lt1"/>
            </a:fillRef>
            <a:effectRef idx="0">
              <a:schemeClr val="dk1"/>
            </a:effectRef>
            <a:fontRef idx="minor">
              <a:schemeClr val="dk1"/>
            </a:fontRef>
          </p:style>
          <p:txBody>
            <a:bodyPr anchor="ctr"/>
            <a:lstStyle/>
            <a:p>
              <a:pPr algn="ctr"/>
            </a:p>
          </p:txBody>
        </p:sp>
        <p:sp>
          <p:nvSpPr>
            <p:cNvPr id="15" name="Oval 79"/>
            <p:cNvSpPr/>
            <p:nvPr/>
          </p:nvSpPr>
          <p:spPr>
            <a:xfrm>
              <a:off x="8066817" y="5072150"/>
              <a:ext cx="251578" cy="251578"/>
            </a:xfrm>
            <a:prstGeom prst="ellipse">
              <a:avLst/>
            </a:prstGeom>
            <a:solidFill>
              <a:schemeClr val="accent5"/>
            </a:solidFill>
            <a:ln w="12700">
              <a:noFill/>
            </a:ln>
          </p:spPr>
          <p:style>
            <a:lnRef idx="2">
              <a:schemeClr val="dk1"/>
            </a:lnRef>
            <a:fillRef idx="1">
              <a:schemeClr val="lt1"/>
            </a:fillRef>
            <a:effectRef idx="0">
              <a:schemeClr val="dk1"/>
            </a:effectRef>
            <a:fontRef idx="minor">
              <a:schemeClr val="dk1"/>
            </a:fontRef>
          </p:style>
          <p:txBody>
            <a:bodyPr anchor="ctr"/>
            <a:lstStyle/>
            <a:p>
              <a:pPr algn="ctr"/>
            </a:p>
          </p:txBody>
        </p:sp>
        <p:sp>
          <p:nvSpPr>
            <p:cNvPr id="16" name="Oval 84"/>
            <p:cNvSpPr/>
            <p:nvPr/>
          </p:nvSpPr>
          <p:spPr>
            <a:xfrm>
              <a:off x="9885907" y="5072150"/>
              <a:ext cx="251578" cy="251578"/>
            </a:xfrm>
            <a:prstGeom prst="ellipse">
              <a:avLst/>
            </a:prstGeom>
            <a:solidFill>
              <a:schemeClr val="accent6"/>
            </a:solidFill>
            <a:ln w="12700">
              <a:noFill/>
            </a:ln>
          </p:spPr>
          <p:style>
            <a:lnRef idx="2">
              <a:schemeClr val="dk1"/>
            </a:lnRef>
            <a:fillRef idx="1">
              <a:schemeClr val="lt1"/>
            </a:fillRef>
            <a:effectRef idx="0">
              <a:schemeClr val="dk1"/>
            </a:effectRef>
            <a:fontRef idx="minor">
              <a:schemeClr val="dk1"/>
            </a:fontRef>
          </p:style>
          <p:txBody>
            <a:bodyPr anchor="ctr"/>
            <a:lstStyle/>
            <a:p>
              <a:pPr algn="ctr"/>
            </a:p>
          </p:txBody>
        </p:sp>
        <p:grpSp>
          <p:nvGrpSpPr>
            <p:cNvPr id="61" name="Group 89"/>
            <p:cNvGrpSpPr/>
            <p:nvPr/>
          </p:nvGrpSpPr>
          <p:grpSpPr bwMode="auto">
            <a:xfrm>
              <a:off x="2941875" y="2854579"/>
              <a:ext cx="472485" cy="711904"/>
              <a:chOff x="0" y="0"/>
              <a:chExt cx="300" cy="450"/>
            </a:xfrm>
          </p:grpSpPr>
          <p:sp>
            <p:nvSpPr>
              <p:cNvPr id="63" name="Freeform: Shape 91"/>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1"/>
              </a:solidFill>
              <a:ln>
                <a:noFill/>
              </a:ln>
            </p:spPr>
            <p:txBody>
              <a:bodyPr anchor="ctr"/>
              <a:lstStyle/>
              <a:p>
                <a:pPr algn="ctr"/>
              </a:p>
            </p:txBody>
          </p:sp>
          <p:sp>
            <p:nvSpPr>
              <p:cNvPr id="64" name="Freeform: Shape 92"/>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anchor="ctr"/>
              <a:lstStyle/>
              <a:p>
                <a:pPr algn="ctr"/>
              </a:p>
            </p:txBody>
          </p:sp>
        </p:grpSp>
        <p:grpSp>
          <p:nvGrpSpPr>
            <p:cNvPr id="57" name="Group 94"/>
            <p:cNvGrpSpPr/>
            <p:nvPr/>
          </p:nvGrpSpPr>
          <p:grpSpPr bwMode="auto">
            <a:xfrm>
              <a:off x="4142187" y="2245853"/>
              <a:ext cx="472485" cy="711904"/>
              <a:chOff x="0" y="0"/>
              <a:chExt cx="300" cy="450"/>
            </a:xfrm>
          </p:grpSpPr>
          <p:sp>
            <p:nvSpPr>
              <p:cNvPr id="59" name="Freeform: Shape 96"/>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2"/>
              </a:solidFill>
              <a:ln>
                <a:noFill/>
              </a:ln>
            </p:spPr>
            <p:txBody>
              <a:bodyPr anchor="ctr"/>
              <a:lstStyle/>
              <a:p>
                <a:pPr algn="ctr"/>
              </a:p>
            </p:txBody>
          </p:sp>
          <p:sp>
            <p:nvSpPr>
              <p:cNvPr id="60" name="Freeform: Shape 97"/>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anchor="ctr"/>
              <a:lstStyle/>
              <a:p>
                <a:pPr algn="ctr"/>
              </a:p>
            </p:txBody>
          </p:sp>
        </p:grpSp>
        <p:grpSp>
          <p:nvGrpSpPr>
            <p:cNvPr id="53" name="Group 99"/>
            <p:cNvGrpSpPr/>
            <p:nvPr/>
          </p:nvGrpSpPr>
          <p:grpSpPr bwMode="auto">
            <a:xfrm>
              <a:off x="5342498" y="1933032"/>
              <a:ext cx="472485" cy="711904"/>
              <a:chOff x="0" y="0"/>
              <a:chExt cx="300" cy="450"/>
            </a:xfrm>
          </p:grpSpPr>
          <p:sp>
            <p:nvSpPr>
              <p:cNvPr id="55" name="Freeform: Shape 101"/>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3"/>
              </a:solidFill>
              <a:ln>
                <a:noFill/>
              </a:ln>
            </p:spPr>
            <p:txBody>
              <a:bodyPr anchor="ctr"/>
              <a:lstStyle/>
              <a:p>
                <a:pPr algn="ctr"/>
              </a:p>
            </p:txBody>
          </p:sp>
          <p:sp>
            <p:nvSpPr>
              <p:cNvPr id="56" name="Freeform: Shape 102"/>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anchor="ctr"/>
              <a:lstStyle/>
              <a:p>
                <a:pPr algn="ctr"/>
              </a:p>
            </p:txBody>
          </p:sp>
        </p:grpSp>
        <p:grpSp>
          <p:nvGrpSpPr>
            <p:cNvPr id="49" name="Group 104"/>
            <p:cNvGrpSpPr/>
            <p:nvPr/>
          </p:nvGrpSpPr>
          <p:grpSpPr bwMode="auto">
            <a:xfrm>
              <a:off x="6542809" y="1242953"/>
              <a:ext cx="472485" cy="711904"/>
              <a:chOff x="0" y="0"/>
              <a:chExt cx="300" cy="450"/>
            </a:xfrm>
          </p:grpSpPr>
          <p:sp>
            <p:nvSpPr>
              <p:cNvPr id="51" name="Freeform: Shape 106"/>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4"/>
              </a:solidFill>
              <a:ln>
                <a:noFill/>
              </a:ln>
            </p:spPr>
            <p:txBody>
              <a:bodyPr anchor="ctr"/>
              <a:lstStyle/>
              <a:p>
                <a:pPr algn="ctr"/>
              </a:p>
            </p:txBody>
          </p:sp>
          <p:sp>
            <p:nvSpPr>
              <p:cNvPr id="52" name="Freeform: Shape 107"/>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anchor="ctr"/>
              <a:lstStyle/>
              <a:p>
                <a:pPr algn="ctr"/>
              </a:p>
            </p:txBody>
          </p:sp>
        </p:grpSp>
        <p:grpSp>
          <p:nvGrpSpPr>
            <p:cNvPr id="45" name="Group 109"/>
            <p:cNvGrpSpPr/>
            <p:nvPr/>
          </p:nvGrpSpPr>
          <p:grpSpPr bwMode="auto">
            <a:xfrm>
              <a:off x="7743120" y="1744925"/>
              <a:ext cx="472485" cy="711904"/>
              <a:chOff x="0" y="0"/>
              <a:chExt cx="300" cy="450"/>
            </a:xfrm>
          </p:grpSpPr>
          <p:sp>
            <p:nvSpPr>
              <p:cNvPr id="47" name="Freeform: Shape 111"/>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5"/>
              </a:solidFill>
              <a:ln>
                <a:noFill/>
              </a:ln>
            </p:spPr>
            <p:txBody>
              <a:bodyPr anchor="ctr"/>
              <a:lstStyle/>
              <a:p>
                <a:pPr algn="ctr"/>
              </a:p>
            </p:txBody>
          </p:sp>
          <p:sp>
            <p:nvSpPr>
              <p:cNvPr id="48" name="Freeform: Shape 112"/>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anchor="ctr"/>
              <a:lstStyle/>
              <a:p>
                <a:pPr algn="ctr"/>
              </a:p>
            </p:txBody>
          </p:sp>
        </p:grpSp>
        <p:grpSp>
          <p:nvGrpSpPr>
            <p:cNvPr id="41" name="Group 114"/>
            <p:cNvGrpSpPr/>
            <p:nvPr/>
          </p:nvGrpSpPr>
          <p:grpSpPr bwMode="auto">
            <a:xfrm>
              <a:off x="8950699" y="2729942"/>
              <a:ext cx="472485" cy="711903"/>
              <a:chOff x="0" y="0"/>
              <a:chExt cx="300" cy="450"/>
            </a:xfrm>
          </p:grpSpPr>
          <p:sp>
            <p:nvSpPr>
              <p:cNvPr id="43" name="Freeform: Shape 116"/>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6"/>
              </a:solidFill>
              <a:ln>
                <a:noFill/>
              </a:ln>
            </p:spPr>
            <p:txBody>
              <a:bodyPr anchor="ctr"/>
              <a:lstStyle/>
              <a:p>
                <a:pPr algn="ctr"/>
              </a:p>
            </p:txBody>
          </p:sp>
          <p:sp>
            <p:nvSpPr>
              <p:cNvPr id="44" name="Freeform: Shape 117"/>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anchor="ctr"/>
              <a:lstStyle/>
              <a:p>
                <a:pPr algn="ctr"/>
              </a:p>
            </p:txBody>
          </p:sp>
        </p:grpSp>
      </p:grpSp>
      <p:grpSp>
        <p:nvGrpSpPr>
          <p:cNvPr id="71" name="组合 70"/>
          <p:cNvGrpSpPr/>
          <p:nvPr/>
        </p:nvGrpSpPr>
        <p:grpSpPr>
          <a:xfrm>
            <a:off x="347627" y="263282"/>
            <a:ext cx="3905057" cy="712793"/>
            <a:chOff x="347627" y="360559"/>
            <a:chExt cx="3905057" cy="712793"/>
          </a:xfrm>
        </p:grpSpPr>
        <p:sp>
          <p:nvSpPr>
            <p:cNvPr id="75" name="文本框 74"/>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73" name="矩形 72"/>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矩形 77"/>
          <p:cNvSpPr/>
          <p:nvPr/>
        </p:nvSpPr>
        <p:spPr>
          <a:xfrm>
            <a:off x="916244" y="5826617"/>
            <a:ext cx="1039982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1"/>
                </a:solidFill>
              </a:rPr>
              <a:t>用户可以在投影仪或者计算机上进行演示也可以将演示文稿打印出来制作成胶片以便应用到更广泛的领域中</a:t>
            </a:r>
            <a:endParaRPr lang="zh-CN" altLang="en-US" sz="1400" dirty="0">
              <a:solidFill>
                <a:schemeClr val="accent1"/>
              </a:solidFill>
            </a:endParaRPr>
          </a:p>
        </p:txBody>
      </p:sp>
      <p:sp>
        <p:nvSpPr>
          <p:cNvPr id="79" name="矩形 78"/>
          <p:cNvSpPr/>
          <p:nvPr/>
        </p:nvSpPr>
        <p:spPr>
          <a:xfrm>
            <a:off x="1096788" y="5279214"/>
            <a:ext cx="129621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标题文字添加</a:t>
            </a:r>
            <a:endParaRPr lang="zh-CN" altLang="en-US" sz="1200" dirty="0">
              <a:solidFill>
                <a:schemeClr val="tx1">
                  <a:lumMod val="65000"/>
                  <a:lumOff val="35000"/>
                </a:schemeClr>
              </a:solidFill>
            </a:endParaRPr>
          </a:p>
        </p:txBody>
      </p:sp>
      <p:sp>
        <p:nvSpPr>
          <p:cNvPr id="80" name="矩形 79"/>
          <p:cNvSpPr/>
          <p:nvPr/>
        </p:nvSpPr>
        <p:spPr>
          <a:xfrm>
            <a:off x="2914905" y="5279214"/>
            <a:ext cx="129621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标题文字添加</a:t>
            </a:r>
            <a:endParaRPr lang="zh-CN" altLang="en-US" sz="1200" dirty="0">
              <a:solidFill>
                <a:schemeClr val="tx1">
                  <a:lumMod val="65000"/>
                  <a:lumOff val="35000"/>
                </a:schemeClr>
              </a:solidFill>
            </a:endParaRPr>
          </a:p>
        </p:txBody>
      </p:sp>
      <p:sp>
        <p:nvSpPr>
          <p:cNvPr id="81" name="矩形 80"/>
          <p:cNvSpPr/>
          <p:nvPr/>
        </p:nvSpPr>
        <p:spPr>
          <a:xfrm>
            <a:off x="4733022" y="5279214"/>
            <a:ext cx="129621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标题文字添加</a:t>
            </a:r>
            <a:endParaRPr lang="zh-CN" altLang="en-US" sz="1200" dirty="0">
              <a:solidFill>
                <a:schemeClr val="tx1">
                  <a:lumMod val="65000"/>
                  <a:lumOff val="35000"/>
                </a:schemeClr>
              </a:solidFill>
            </a:endParaRPr>
          </a:p>
        </p:txBody>
      </p:sp>
      <p:sp>
        <p:nvSpPr>
          <p:cNvPr id="82" name="矩形 81"/>
          <p:cNvSpPr/>
          <p:nvPr/>
        </p:nvSpPr>
        <p:spPr>
          <a:xfrm>
            <a:off x="6551139" y="5279214"/>
            <a:ext cx="129621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标题文字添加</a:t>
            </a:r>
            <a:endParaRPr lang="zh-CN" altLang="en-US" sz="1200" dirty="0">
              <a:solidFill>
                <a:schemeClr val="tx1">
                  <a:lumMod val="65000"/>
                  <a:lumOff val="35000"/>
                </a:schemeClr>
              </a:solidFill>
            </a:endParaRPr>
          </a:p>
        </p:txBody>
      </p:sp>
      <p:sp>
        <p:nvSpPr>
          <p:cNvPr id="83" name="矩形 82"/>
          <p:cNvSpPr/>
          <p:nvPr/>
        </p:nvSpPr>
        <p:spPr>
          <a:xfrm>
            <a:off x="8369256" y="5279214"/>
            <a:ext cx="129621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标题文字添加</a:t>
            </a:r>
            <a:endParaRPr lang="zh-CN" altLang="en-US" sz="1200" dirty="0">
              <a:solidFill>
                <a:schemeClr val="tx1">
                  <a:lumMod val="65000"/>
                  <a:lumOff val="35000"/>
                </a:schemeClr>
              </a:solidFill>
            </a:endParaRPr>
          </a:p>
        </p:txBody>
      </p:sp>
      <p:sp>
        <p:nvSpPr>
          <p:cNvPr id="84" name="矩形 83"/>
          <p:cNvSpPr/>
          <p:nvPr/>
        </p:nvSpPr>
        <p:spPr>
          <a:xfrm>
            <a:off x="10187375" y="5279214"/>
            <a:ext cx="129621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标题文字添加</a:t>
            </a:r>
            <a:endParaRPr lang="zh-CN" altLang="en-US" sz="1200" dirty="0">
              <a:solidFill>
                <a:schemeClr val="tx1">
                  <a:lumMod val="65000"/>
                  <a:lumOff val="35000"/>
                </a:schemeClr>
              </a:solidFill>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500"/>
                                        <p:tgtEl>
                                          <p:spTgt spid="8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left)">
                                      <p:cBhvr>
                                        <p:cTn id="26" dur="500"/>
                                        <p:tgtEl>
                                          <p:spTgt spid="80"/>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randombar(horizontal)">
                                      <p:cBhvr>
                                        <p:cTn id="3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41ee027-098e-491a-acd8-326ffe2cf7e0"/>
          <p:cNvGrpSpPr>
            <a:grpSpLocks noChangeAspect="1"/>
          </p:cNvGrpSpPr>
          <p:nvPr/>
        </p:nvGrpSpPr>
        <p:grpSpPr>
          <a:xfrm>
            <a:off x="1569092" y="1840749"/>
            <a:ext cx="8525712" cy="4042368"/>
            <a:chOff x="1792249" y="1844824"/>
            <a:chExt cx="8525712" cy="4042368"/>
          </a:xfrm>
        </p:grpSpPr>
        <p:sp>
          <p:nvSpPr>
            <p:cNvPr id="4" name="Oval 1"/>
            <p:cNvSpPr/>
            <p:nvPr/>
          </p:nvSpPr>
          <p:spPr>
            <a:xfrm>
              <a:off x="1792249" y="2960909"/>
              <a:ext cx="1610336" cy="161033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6" name="Oval 3"/>
            <p:cNvSpPr/>
            <p:nvPr/>
          </p:nvSpPr>
          <p:spPr>
            <a:xfrm>
              <a:off x="1955011" y="3123669"/>
              <a:ext cx="1284816" cy="12848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7" name="Oval 4"/>
            <p:cNvSpPr/>
            <p:nvPr/>
          </p:nvSpPr>
          <p:spPr>
            <a:xfrm>
              <a:off x="3724544" y="3123669"/>
              <a:ext cx="1284816" cy="12848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8" name="Oval 5"/>
            <p:cNvSpPr/>
            <p:nvPr/>
          </p:nvSpPr>
          <p:spPr>
            <a:xfrm>
              <a:off x="5494077" y="3123669"/>
              <a:ext cx="1284816" cy="12848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9" name="Oval 6"/>
            <p:cNvSpPr/>
            <p:nvPr/>
          </p:nvSpPr>
          <p:spPr>
            <a:xfrm>
              <a:off x="7263611" y="3123669"/>
              <a:ext cx="1284816" cy="12848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10" name="Oval 7"/>
            <p:cNvSpPr/>
            <p:nvPr/>
          </p:nvSpPr>
          <p:spPr>
            <a:xfrm>
              <a:off x="9033145" y="3123669"/>
              <a:ext cx="1284816" cy="12848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cxnSp>
          <p:nvCxnSpPr>
            <p:cNvPr id="11" name="Straight Arrow Connector 8"/>
            <p:cNvCxnSpPr>
              <a:stCxn id="4" idx="6"/>
            </p:cNvCxnSpPr>
            <p:nvPr/>
          </p:nvCxnSpPr>
          <p:spPr>
            <a:xfrm>
              <a:off x="3402586" y="3766077"/>
              <a:ext cx="245143" cy="0"/>
            </a:xfrm>
            <a:prstGeom prst="straightConnector1">
              <a:avLst/>
            </a:prstGeom>
            <a:ln w="3175">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9"/>
            <p:cNvCxnSpPr/>
            <p:nvPr/>
          </p:nvCxnSpPr>
          <p:spPr>
            <a:xfrm>
              <a:off x="4754418" y="3766077"/>
              <a:ext cx="663519" cy="0"/>
            </a:xfrm>
            <a:prstGeom prst="straightConnector1">
              <a:avLst/>
            </a:prstGeom>
            <a:ln w="3175">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0"/>
            <p:cNvCxnSpPr/>
            <p:nvPr/>
          </p:nvCxnSpPr>
          <p:spPr>
            <a:xfrm>
              <a:off x="6573635" y="3705127"/>
              <a:ext cx="663519" cy="0"/>
            </a:xfrm>
            <a:prstGeom prst="straightConnector1">
              <a:avLst/>
            </a:prstGeom>
            <a:ln w="3175">
              <a:solidFill>
                <a:srgbClr val="00B0F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1"/>
            <p:cNvCxnSpPr/>
            <p:nvPr/>
          </p:nvCxnSpPr>
          <p:spPr>
            <a:xfrm>
              <a:off x="8339034" y="3705127"/>
              <a:ext cx="663519" cy="0"/>
            </a:xfrm>
            <a:prstGeom prst="straightConnector1">
              <a:avLst/>
            </a:prstGeom>
            <a:ln w="3175">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5" name="Oval 12"/>
            <p:cNvSpPr/>
            <p:nvPr/>
          </p:nvSpPr>
          <p:spPr>
            <a:xfrm>
              <a:off x="4045219" y="4882822"/>
              <a:ext cx="643468" cy="6434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16" name="Oval 13"/>
            <p:cNvSpPr/>
            <p:nvPr/>
          </p:nvSpPr>
          <p:spPr>
            <a:xfrm>
              <a:off x="4045219" y="2132011"/>
              <a:ext cx="643468" cy="6434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cxnSp>
          <p:nvCxnSpPr>
            <p:cNvPr id="17" name="Connector: Elbow 14"/>
            <p:cNvCxnSpPr>
              <a:stCxn id="4" idx="0"/>
              <a:endCxn id="16" idx="2"/>
            </p:cNvCxnSpPr>
            <p:nvPr/>
          </p:nvCxnSpPr>
          <p:spPr>
            <a:xfrm rot="5400000" flipH="1" flipV="1">
              <a:off x="3067736" y="1983429"/>
              <a:ext cx="507165" cy="1447801"/>
            </a:xfrm>
            <a:prstGeom prst="bentConnector2">
              <a:avLst/>
            </a:prstGeom>
            <a:ln w="3175">
              <a:solidFill>
                <a:schemeClr val="bg1">
                  <a:lumMod val="85000"/>
                </a:schemeClr>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8" name="Connector: Elbow 15"/>
            <p:cNvCxnSpPr>
              <a:stCxn id="4" idx="4"/>
              <a:endCxn id="30" idx="2"/>
            </p:cNvCxnSpPr>
            <p:nvPr/>
          </p:nvCxnSpPr>
          <p:spPr>
            <a:xfrm rot="16200000" flipH="1">
              <a:off x="2657530" y="4511134"/>
              <a:ext cx="633311" cy="753535"/>
            </a:xfrm>
            <a:prstGeom prst="bentConnector2">
              <a:avLst/>
            </a:prstGeom>
            <a:ln w="3175">
              <a:solidFill>
                <a:schemeClr val="bg1">
                  <a:lumMod val="85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6"/>
            <p:cNvCxnSpPr/>
            <p:nvPr/>
          </p:nvCxnSpPr>
          <p:spPr>
            <a:xfrm>
              <a:off x="3554153" y="5204555"/>
              <a:ext cx="490008" cy="0"/>
            </a:xfrm>
            <a:prstGeom prst="straightConnector1">
              <a:avLst/>
            </a:prstGeom>
            <a:ln w="3175">
              <a:solidFill>
                <a:schemeClr val="bg1">
                  <a:lumMod val="85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0" name="Connector: Elbow 17"/>
            <p:cNvCxnSpPr>
              <a:stCxn id="16" idx="6"/>
              <a:endCxn id="8" idx="0"/>
            </p:cNvCxnSpPr>
            <p:nvPr/>
          </p:nvCxnSpPr>
          <p:spPr>
            <a:xfrm>
              <a:off x="4688687" y="2453744"/>
              <a:ext cx="1447799" cy="669925"/>
            </a:xfrm>
            <a:prstGeom prst="bentConnector2">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or: Elbow 18"/>
            <p:cNvCxnSpPr>
              <a:stCxn id="15" idx="6"/>
              <a:endCxn id="8" idx="4"/>
            </p:cNvCxnSpPr>
            <p:nvPr/>
          </p:nvCxnSpPr>
          <p:spPr>
            <a:xfrm flipV="1">
              <a:off x="4688687" y="4408486"/>
              <a:ext cx="1447799" cy="796071"/>
            </a:xfrm>
            <a:prstGeom prst="bentConnector2">
              <a:avLst/>
            </a:prstGeom>
            <a:ln w="3175">
              <a:solidFill>
                <a:schemeClr val="bg1">
                  <a:lumMod val="85000"/>
                </a:schemeClr>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a:off x="6807469" y="3809903"/>
              <a:ext cx="663519" cy="0"/>
            </a:xfrm>
            <a:prstGeom prst="straightConnector1">
              <a:avLst/>
            </a:prstGeom>
            <a:ln w="3175">
              <a:solidFill>
                <a:schemeClr val="bg1">
                  <a:lumMod val="50000"/>
                </a:schemeClr>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2"/>
            <p:cNvCxnSpPr/>
            <p:nvPr/>
          </p:nvCxnSpPr>
          <p:spPr>
            <a:xfrm>
              <a:off x="8577002" y="3809903"/>
              <a:ext cx="663519" cy="0"/>
            </a:xfrm>
            <a:prstGeom prst="straightConnector1">
              <a:avLst/>
            </a:prstGeom>
            <a:ln w="3175">
              <a:solidFill>
                <a:srgbClr val="00B0F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25" name="TextBox 23"/>
            <p:cNvSpPr txBox="1"/>
            <p:nvPr/>
          </p:nvSpPr>
          <p:spPr bwMode="auto">
            <a:xfrm>
              <a:off x="2121937" y="4038877"/>
              <a:ext cx="95096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contourW="12700"/>
            </a:bodyPr>
            <a:lstStyle/>
            <a:p>
              <a:pPr algn="ctr" latinLnBrk="0">
                <a:buClr>
                  <a:prstClr val="white"/>
                </a:buClr>
                <a:defRPr/>
              </a:pPr>
              <a:r>
                <a:rPr lang="zh-CN" altLang="en-US" sz="1400">
                  <a:solidFill>
                    <a:schemeClr val="bg1"/>
                  </a:solidFill>
                </a:rPr>
                <a:t>关键词</a:t>
              </a:r>
              <a:endParaRPr lang="zh-CN" altLang="en-US" sz="1400">
                <a:solidFill>
                  <a:schemeClr val="bg1"/>
                </a:solidFill>
              </a:endParaRPr>
            </a:p>
          </p:txBody>
        </p:sp>
        <p:sp>
          <p:nvSpPr>
            <p:cNvPr id="26" name="TextBox 24"/>
            <p:cNvSpPr txBox="1"/>
            <p:nvPr/>
          </p:nvSpPr>
          <p:spPr bwMode="auto">
            <a:xfrm>
              <a:off x="3891471" y="4038877"/>
              <a:ext cx="95096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contourW="12700"/>
            </a:bodyPr>
            <a:lstStyle/>
            <a:p>
              <a:pPr algn="ctr" latinLnBrk="0">
                <a:buClr>
                  <a:prstClr val="white"/>
                </a:buClr>
                <a:defRPr/>
              </a:pPr>
              <a:r>
                <a:rPr lang="zh-CN" altLang="en-US" sz="1400">
                  <a:solidFill>
                    <a:schemeClr val="bg1"/>
                  </a:solidFill>
                </a:rPr>
                <a:t>关键词</a:t>
              </a:r>
              <a:endParaRPr lang="zh-CN" altLang="en-US" sz="1400">
                <a:solidFill>
                  <a:schemeClr val="bg1"/>
                </a:solidFill>
              </a:endParaRPr>
            </a:p>
          </p:txBody>
        </p:sp>
        <p:sp>
          <p:nvSpPr>
            <p:cNvPr id="27" name="TextBox 25"/>
            <p:cNvSpPr txBox="1"/>
            <p:nvPr/>
          </p:nvSpPr>
          <p:spPr bwMode="auto">
            <a:xfrm>
              <a:off x="5661004" y="4038877"/>
              <a:ext cx="95096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contourW="12700"/>
            </a:bodyPr>
            <a:lstStyle/>
            <a:p>
              <a:pPr algn="ctr" latinLnBrk="0">
                <a:buClr>
                  <a:prstClr val="white"/>
                </a:buClr>
                <a:defRPr/>
              </a:pPr>
              <a:r>
                <a:rPr lang="zh-CN" altLang="en-US" sz="1400" dirty="0">
                  <a:solidFill>
                    <a:schemeClr val="bg1"/>
                  </a:solidFill>
                </a:rPr>
                <a:t>关键词</a:t>
              </a:r>
              <a:endParaRPr lang="zh-CN" altLang="en-US" sz="1400" dirty="0">
                <a:solidFill>
                  <a:schemeClr val="bg1"/>
                </a:solidFill>
              </a:endParaRPr>
            </a:p>
          </p:txBody>
        </p:sp>
        <p:sp>
          <p:nvSpPr>
            <p:cNvPr id="28" name="TextBox 26"/>
            <p:cNvSpPr txBox="1"/>
            <p:nvPr/>
          </p:nvSpPr>
          <p:spPr bwMode="auto">
            <a:xfrm>
              <a:off x="7430537" y="4038877"/>
              <a:ext cx="95096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contourW="12700"/>
            </a:bodyPr>
            <a:lstStyle/>
            <a:p>
              <a:pPr algn="ctr" latinLnBrk="0">
                <a:buClr>
                  <a:prstClr val="white"/>
                </a:buClr>
                <a:defRPr/>
              </a:pPr>
              <a:r>
                <a:rPr lang="zh-CN" altLang="en-US" sz="1400">
                  <a:solidFill>
                    <a:schemeClr val="bg1"/>
                  </a:solidFill>
                </a:rPr>
                <a:t>关键词</a:t>
              </a:r>
              <a:endParaRPr lang="zh-CN" altLang="en-US" sz="1400">
                <a:solidFill>
                  <a:schemeClr val="bg1"/>
                </a:solidFill>
              </a:endParaRPr>
            </a:p>
          </p:txBody>
        </p:sp>
        <p:sp>
          <p:nvSpPr>
            <p:cNvPr id="29" name="TextBox 27"/>
            <p:cNvSpPr txBox="1"/>
            <p:nvPr/>
          </p:nvSpPr>
          <p:spPr bwMode="auto">
            <a:xfrm>
              <a:off x="9200072" y="4038877"/>
              <a:ext cx="95096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contourW="12700"/>
            </a:bodyPr>
            <a:lstStyle/>
            <a:p>
              <a:pPr algn="ctr" latinLnBrk="0">
                <a:buClr>
                  <a:prstClr val="white"/>
                </a:buClr>
                <a:defRPr/>
              </a:pPr>
              <a:r>
                <a:rPr lang="zh-CN" altLang="en-US" sz="1400">
                  <a:solidFill>
                    <a:schemeClr val="bg1"/>
                  </a:solidFill>
                </a:rPr>
                <a:t>关键词</a:t>
              </a:r>
              <a:endParaRPr lang="zh-CN" altLang="en-US" sz="1400">
                <a:solidFill>
                  <a:schemeClr val="bg1"/>
                </a:solidFill>
              </a:endParaRPr>
            </a:p>
          </p:txBody>
        </p:sp>
        <p:sp>
          <p:nvSpPr>
            <p:cNvPr id="30" name="Oval 29"/>
            <p:cNvSpPr/>
            <p:nvPr/>
          </p:nvSpPr>
          <p:spPr>
            <a:xfrm>
              <a:off x="3350951" y="5102953"/>
              <a:ext cx="203203" cy="2032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p>
          </p:txBody>
        </p:sp>
        <p:sp>
          <p:nvSpPr>
            <p:cNvPr id="31" name="TextBox 30"/>
            <p:cNvSpPr txBox="1"/>
            <p:nvPr/>
          </p:nvSpPr>
          <p:spPr bwMode="auto">
            <a:xfrm>
              <a:off x="3647728" y="5640971"/>
              <a:ext cx="1438448" cy="246221"/>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sp3d contourW="12700"/>
            </a:bodyPr>
            <a:lstStyle/>
            <a:p>
              <a:pPr algn="ctr" latinLnBrk="0"/>
              <a:r>
                <a:rPr lang="zh-CN" altLang="en-US" sz="1600">
                  <a:solidFill>
                    <a:schemeClr val="tx1">
                      <a:lumMod val="75000"/>
                      <a:lumOff val="25000"/>
                    </a:schemeClr>
                  </a:solidFill>
                </a:rPr>
                <a:t>标题文本预设</a:t>
              </a:r>
              <a:endParaRPr lang="zh-CN" altLang="en-US" sz="1600">
                <a:solidFill>
                  <a:schemeClr val="tx1">
                    <a:lumMod val="75000"/>
                    <a:lumOff val="25000"/>
                  </a:schemeClr>
                </a:solidFill>
              </a:endParaRPr>
            </a:p>
          </p:txBody>
        </p:sp>
        <p:sp>
          <p:nvSpPr>
            <p:cNvPr id="32" name="TextBox 31"/>
            <p:cNvSpPr txBox="1"/>
            <p:nvPr/>
          </p:nvSpPr>
          <p:spPr bwMode="auto">
            <a:xfrm>
              <a:off x="3647728" y="1844824"/>
              <a:ext cx="1438448" cy="246221"/>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sp3d contourW="12700"/>
            </a:bodyPr>
            <a:lstStyle/>
            <a:p>
              <a:pPr algn="ctr" latinLnBrk="0"/>
              <a:r>
                <a:rPr lang="zh-CN" altLang="en-US" sz="1600" dirty="0">
                  <a:solidFill>
                    <a:schemeClr val="tx1">
                      <a:lumMod val="75000"/>
                      <a:lumOff val="25000"/>
                    </a:schemeClr>
                  </a:solidFill>
                </a:rPr>
                <a:t>标题文本预设</a:t>
              </a:r>
              <a:endParaRPr lang="zh-CN" altLang="en-US" sz="1600" dirty="0">
                <a:solidFill>
                  <a:schemeClr val="tx1">
                    <a:lumMod val="75000"/>
                    <a:lumOff val="25000"/>
                  </a:schemeClr>
                </a:solidFill>
              </a:endParaRPr>
            </a:p>
          </p:txBody>
        </p:sp>
        <p:sp>
          <p:nvSpPr>
            <p:cNvPr id="33" name="Freeform: Shape 62"/>
            <p:cNvSpPr/>
            <p:nvPr/>
          </p:nvSpPr>
          <p:spPr bwMode="auto">
            <a:xfrm>
              <a:off x="7657857" y="3350966"/>
              <a:ext cx="568775" cy="56877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scene3d>
                <a:camera prst="orthographicFront"/>
                <a:lightRig rig="threePt" dir="t"/>
              </a:scene3d>
              <a:sp3d contourW="12700"/>
            </a:bodyPr>
            <a:lstStyle/>
            <a:p>
              <a:pPr algn="ctr"/>
            </a:p>
          </p:txBody>
        </p:sp>
        <p:sp>
          <p:nvSpPr>
            <p:cNvPr id="34" name="Freeform: Shape 63"/>
            <p:cNvSpPr/>
            <p:nvPr/>
          </p:nvSpPr>
          <p:spPr bwMode="auto">
            <a:xfrm>
              <a:off x="2313030" y="3350966"/>
              <a:ext cx="568775" cy="568775"/>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scene3d>
                <a:camera prst="orthographicFront"/>
                <a:lightRig rig="threePt" dir="t"/>
              </a:scene3d>
              <a:sp3d contourW="12700"/>
            </a:bodyPr>
            <a:lstStyle/>
            <a:p>
              <a:pPr algn="ctr"/>
            </a:p>
          </p:txBody>
        </p:sp>
        <p:sp>
          <p:nvSpPr>
            <p:cNvPr id="35" name="Freeform: Shape 64"/>
            <p:cNvSpPr/>
            <p:nvPr/>
          </p:nvSpPr>
          <p:spPr bwMode="auto">
            <a:xfrm>
              <a:off x="4082566" y="3350966"/>
              <a:ext cx="568775" cy="568775"/>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scene3d>
                <a:camera prst="orthographicFront"/>
                <a:lightRig rig="threePt" dir="t"/>
              </a:scene3d>
              <a:sp3d contourW="12700"/>
            </a:bodyPr>
            <a:lstStyle/>
            <a:p>
              <a:pPr algn="ctr"/>
            </a:p>
          </p:txBody>
        </p:sp>
        <p:sp>
          <p:nvSpPr>
            <p:cNvPr id="36" name="Freeform: Shape 65"/>
            <p:cNvSpPr/>
            <p:nvPr/>
          </p:nvSpPr>
          <p:spPr bwMode="auto">
            <a:xfrm>
              <a:off x="9388825" y="3350966"/>
              <a:ext cx="568775" cy="56877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scene3d>
                <a:camera prst="orthographicFront"/>
                <a:lightRig rig="threePt" dir="t"/>
              </a:scene3d>
              <a:sp3d contourW="12700"/>
            </a:bodyPr>
            <a:lstStyle/>
            <a:p>
              <a:pPr algn="ctr"/>
            </a:p>
          </p:txBody>
        </p:sp>
        <p:sp>
          <p:nvSpPr>
            <p:cNvPr id="37" name="Freeform: Shape 66"/>
            <p:cNvSpPr/>
            <p:nvPr/>
          </p:nvSpPr>
          <p:spPr bwMode="auto">
            <a:xfrm>
              <a:off x="5819210" y="3350966"/>
              <a:ext cx="568775" cy="56877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scene3d>
                <a:camera prst="orthographicFront"/>
                <a:lightRig rig="threePt" dir="t"/>
              </a:scene3d>
              <a:sp3d contourW="12700"/>
            </a:bodyPr>
            <a:lstStyle/>
            <a:p>
              <a:pPr algn="ctr"/>
            </a:p>
          </p:txBody>
        </p:sp>
      </p:grpSp>
      <p:grpSp>
        <p:nvGrpSpPr>
          <p:cNvPr id="44" name="组合 43"/>
          <p:cNvGrpSpPr/>
          <p:nvPr/>
        </p:nvGrpSpPr>
        <p:grpSpPr>
          <a:xfrm>
            <a:off x="347627" y="263282"/>
            <a:ext cx="3905057" cy="712793"/>
            <a:chOff x="347627" y="360559"/>
            <a:chExt cx="3905057" cy="712793"/>
          </a:xfrm>
        </p:grpSpPr>
        <p:sp>
          <p:nvSpPr>
            <p:cNvPr id="48" name="文本框 47"/>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46" name="矩形 45"/>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200753" y="4617867"/>
            <a:ext cx="4729133" cy="962022"/>
            <a:chOff x="6302884" y="1678126"/>
            <a:chExt cx="4729133" cy="962022"/>
          </a:xfrm>
        </p:grpSpPr>
        <p:sp>
          <p:nvSpPr>
            <p:cNvPr id="53" name="矩形 52"/>
            <p:cNvSpPr/>
            <p:nvPr/>
          </p:nvSpPr>
          <p:spPr>
            <a:xfrm>
              <a:off x="6302884" y="2030750"/>
              <a:ext cx="472913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4" name="矩形 53"/>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5" name="组合 54"/>
          <p:cNvGrpSpPr/>
          <p:nvPr/>
        </p:nvGrpSpPr>
        <p:grpSpPr>
          <a:xfrm>
            <a:off x="6200753" y="1923087"/>
            <a:ext cx="4729133" cy="962022"/>
            <a:chOff x="6302884" y="1678126"/>
            <a:chExt cx="4729133" cy="962022"/>
          </a:xfrm>
        </p:grpSpPr>
        <p:sp>
          <p:nvSpPr>
            <p:cNvPr id="56" name="矩形 55"/>
            <p:cNvSpPr/>
            <p:nvPr/>
          </p:nvSpPr>
          <p:spPr>
            <a:xfrm>
              <a:off x="6302884" y="2030750"/>
              <a:ext cx="472913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7" name="矩形 56"/>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0000">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14:bounceEnd="60000">
                                          <p:cBhvr additive="base">
                                            <p:cTn id="12" dur="1000" fill="hold"/>
                                            <p:tgtEl>
                                              <p:spTgt spid="52"/>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5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14:bounceEnd="60000">
                                          <p:cBhvr additive="base">
                                            <p:cTn id="16" dur="1000" fill="hold"/>
                                            <p:tgtEl>
                                              <p:spTgt spid="55"/>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1000" fill="hold"/>
                                            <p:tgtEl>
                                              <p:spTgt spid="52"/>
                                            </p:tgtEl>
                                            <p:attrNameLst>
                                              <p:attrName>ppt_x</p:attrName>
                                            </p:attrNameLst>
                                          </p:cBhvr>
                                          <p:tavLst>
                                            <p:tav tm="0">
                                              <p:val>
                                                <p:strVal val="1+#ppt_w/2"/>
                                              </p:val>
                                            </p:tav>
                                            <p:tav tm="100000">
                                              <p:val>
                                                <p:strVal val="#ppt_x"/>
                                              </p:val>
                                            </p:tav>
                                          </p:tavLst>
                                        </p:anim>
                                        <p:anim calcmode="lin" valueType="num">
                                          <p:cBhvr additive="base">
                                            <p:cTn id="13" dur="1000" fill="hold"/>
                                            <p:tgtEl>
                                              <p:spTgt spid="5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1000" fill="hold"/>
                                            <p:tgtEl>
                                              <p:spTgt spid="55"/>
                                            </p:tgtEl>
                                            <p:attrNameLst>
                                              <p:attrName>ppt_x</p:attrName>
                                            </p:attrNameLst>
                                          </p:cBhvr>
                                          <p:tavLst>
                                            <p:tav tm="0">
                                              <p:val>
                                                <p:strVal val="1+#ppt_w/2"/>
                                              </p:val>
                                            </p:tav>
                                            <p:tav tm="100000">
                                              <p:val>
                                                <p:strVal val="#ppt_x"/>
                                              </p:val>
                                            </p:tav>
                                          </p:tavLst>
                                        </p:anim>
                                        <p:anim calcmode="lin" valueType="num">
                                          <p:cBhvr additive="base">
                                            <p:cTn id="17"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47627" y="263282"/>
            <a:ext cx="3905057" cy="712793"/>
            <a:chOff x="347627" y="360559"/>
            <a:chExt cx="3905057" cy="712793"/>
          </a:xfrm>
        </p:grpSpPr>
        <p:sp>
          <p:nvSpPr>
            <p:cNvPr id="43" name="文本框 42"/>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41" name="矩形 40"/>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06464" y="2008239"/>
            <a:ext cx="8179073" cy="3182524"/>
            <a:chOff x="2006464" y="2008239"/>
            <a:chExt cx="8179073" cy="3182524"/>
          </a:xfrm>
        </p:grpSpPr>
        <p:grpSp>
          <p:nvGrpSpPr>
            <p:cNvPr id="3" name="dc51930a-402f-40a8-97f7-705973c78e4e"/>
            <p:cNvGrpSpPr>
              <a:grpSpLocks noChangeAspect="1"/>
            </p:cNvGrpSpPr>
            <p:nvPr/>
          </p:nvGrpSpPr>
          <p:grpSpPr>
            <a:xfrm>
              <a:off x="2006464" y="2008239"/>
              <a:ext cx="8179073" cy="3182524"/>
              <a:chOff x="2157610" y="1789169"/>
              <a:chExt cx="8179054" cy="3182516"/>
            </a:xfrm>
          </p:grpSpPr>
          <p:sp>
            <p:nvSpPr>
              <p:cNvPr id="4" name="Freeform: Shape 24"/>
              <p:cNvSpPr/>
              <p:nvPr/>
            </p:nvSpPr>
            <p:spPr bwMode="auto">
              <a:xfrm>
                <a:off x="8004212" y="3861048"/>
                <a:ext cx="2221273" cy="111063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p>
            </p:txBody>
          </p:sp>
          <p:grpSp>
            <p:nvGrpSpPr>
              <p:cNvPr id="5" name="Group 25"/>
              <p:cNvGrpSpPr/>
              <p:nvPr/>
            </p:nvGrpSpPr>
            <p:grpSpPr>
              <a:xfrm>
                <a:off x="2157610" y="1794300"/>
                <a:ext cx="2221997" cy="3177385"/>
                <a:chOff x="1440292" y="2185987"/>
                <a:chExt cx="2564487" cy="3667135"/>
              </a:xfrm>
              <a:solidFill>
                <a:schemeClr val="accent1"/>
              </a:solidFill>
            </p:grpSpPr>
            <p:sp>
              <p:nvSpPr>
                <p:cNvPr id="36" name="Rectangle 26"/>
                <p:cNvSpPr/>
                <p:nvPr/>
              </p:nvSpPr>
              <p:spPr>
                <a:xfrm>
                  <a:off x="1440292" y="3467812"/>
                  <a:ext cx="314808" cy="2385310"/>
                </a:xfrm>
                <a:prstGeom prst="rect">
                  <a:avLst/>
                </a:prstGeom>
                <a:grpFill/>
                <a:ln>
                  <a:noFill/>
                </a:ln>
              </p:spPr>
              <p:txBody>
                <a:bodyPr anchor="ctr"/>
                <a:lstStyle/>
                <a:p>
                  <a:pPr algn="ctr"/>
                </a:p>
              </p:txBody>
            </p:sp>
            <p:sp>
              <p:nvSpPr>
                <p:cNvPr id="37" name="Freeform: Shape 27"/>
                <p:cNvSpPr/>
                <p:nvPr/>
              </p:nvSpPr>
              <p:spPr bwMode="auto">
                <a:xfrm>
                  <a:off x="1440292" y="2185987"/>
                  <a:ext cx="2564487"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p>
              </p:txBody>
            </p:sp>
            <p:sp>
              <p:nvSpPr>
                <p:cNvPr id="38" name="Rectangle 28"/>
                <p:cNvSpPr/>
                <p:nvPr/>
              </p:nvSpPr>
              <p:spPr>
                <a:xfrm>
                  <a:off x="3689971" y="3467811"/>
                  <a:ext cx="314808" cy="1103480"/>
                </a:xfrm>
                <a:prstGeom prst="rect">
                  <a:avLst/>
                </a:prstGeom>
                <a:grpFill/>
                <a:ln>
                  <a:noFill/>
                </a:ln>
              </p:spPr>
              <p:txBody>
                <a:bodyPr anchor="ctr"/>
                <a:lstStyle/>
                <a:p>
                  <a:pPr algn="ctr"/>
                </a:p>
              </p:txBody>
            </p:sp>
          </p:grpSp>
          <p:grpSp>
            <p:nvGrpSpPr>
              <p:cNvPr id="6" name="Group 29"/>
              <p:cNvGrpSpPr/>
              <p:nvPr/>
            </p:nvGrpSpPr>
            <p:grpSpPr>
              <a:xfrm>
                <a:off x="4106657" y="2904942"/>
                <a:ext cx="2221273" cy="2066743"/>
                <a:chOff x="3689754" y="3467812"/>
                <a:chExt cx="2563650" cy="2385304"/>
              </a:xfrm>
              <a:solidFill>
                <a:schemeClr val="accent2"/>
              </a:solidFill>
            </p:grpSpPr>
            <p:sp>
              <p:nvSpPr>
                <p:cNvPr id="34" name="Freeform: Shape 30"/>
                <p:cNvSpPr/>
                <p:nvPr/>
              </p:nvSpPr>
              <p:spPr bwMode="auto">
                <a:xfrm>
                  <a:off x="3689754" y="4571290"/>
                  <a:ext cx="2563650" cy="1281826"/>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grpFill/>
                <a:ln>
                  <a:noFill/>
                </a:ln>
              </p:spPr>
              <p:txBody>
                <a:bodyPr anchor="ctr"/>
                <a:lstStyle/>
                <a:p>
                  <a:pPr algn="ctr"/>
                </a:p>
              </p:txBody>
            </p:sp>
            <p:sp>
              <p:nvSpPr>
                <p:cNvPr id="35" name="Rectangle 31"/>
                <p:cNvSpPr/>
                <p:nvPr/>
              </p:nvSpPr>
              <p:spPr>
                <a:xfrm>
                  <a:off x="5938595" y="3467812"/>
                  <a:ext cx="314808" cy="1103472"/>
                </a:xfrm>
                <a:prstGeom prst="rect">
                  <a:avLst/>
                </a:prstGeom>
                <a:grpFill/>
                <a:ln>
                  <a:noFill/>
                </a:ln>
              </p:spPr>
              <p:txBody>
                <a:bodyPr anchor="ctr"/>
                <a:lstStyle/>
                <a:p>
                  <a:pPr algn="ctr"/>
                </a:p>
              </p:txBody>
            </p:sp>
          </p:grpSp>
          <p:grpSp>
            <p:nvGrpSpPr>
              <p:cNvPr id="7" name="Group 32"/>
              <p:cNvGrpSpPr/>
              <p:nvPr/>
            </p:nvGrpSpPr>
            <p:grpSpPr>
              <a:xfrm>
                <a:off x="6055166" y="1794304"/>
                <a:ext cx="2221996" cy="2066741"/>
                <a:chOff x="5938596" y="2185987"/>
                <a:chExt cx="2564485" cy="2385300"/>
              </a:xfrm>
              <a:solidFill>
                <a:schemeClr val="accent3"/>
              </a:solidFill>
            </p:grpSpPr>
            <p:sp>
              <p:nvSpPr>
                <p:cNvPr id="32" name="Freeform: Shape 33"/>
                <p:cNvSpPr/>
                <p:nvPr/>
              </p:nvSpPr>
              <p:spPr bwMode="auto">
                <a:xfrm>
                  <a:off x="5938596" y="2185987"/>
                  <a:ext cx="2564485" cy="128182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grpFill/>
                <a:ln>
                  <a:noFill/>
                </a:ln>
              </p:spPr>
              <p:txBody>
                <a:bodyPr anchor="ctr"/>
                <a:lstStyle/>
                <a:p>
                  <a:pPr algn="ctr"/>
                </a:p>
              </p:txBody>
            </p:sp>
            <p:sp>
              <p:nvSpPr>
                <p:cNvPr id="33" name="Rectangle 34"/>
                <p:cNvSpPr/>
                <p:nvPr/>
              </p:nvSpPr>
              <p:spPr>
                <a:xfrm>
                  <a:off x="8188273" y="3467813"/>
                  <a:ext cx="314808" cy="1103474"/>
                </a:xfrm>
                <a:prstGeom prst="rect">
                  <a:avLst/>
                </a:prstGeom>
                <a:grpFill/>
                <a:ln>
                  <a:noFill/>
                </a:ln>
              </p:spPr>
              <p:txBody>
                <a:bodyPr anchor="ctr"/>
                <a:lstStyle/>
                <a:p>
                  <a:pPr algn="ctr"/>
                </a:p>
              </p:txBody>
            </p:sp>
          </p:grpSp>
          <p:grpSp>
            <p:nvGrpSpPr>
              <p:cNvPr id="8" name="Group 35"/>
              <p:cNvGrpSpPr/>
              <p:nvPr/>
            </p:nvGrpSpPr>
            <p:grpSpPr>
              <a:xfrm>
                <a:off x="9841489" y="1789169"/>
                <a:ext cx="495175" cy="2071874"/>
                <a:chOff x="10308554" y="2180060"/>
                <a:chExt cx="571500" cy="2391224"/>
              </a:xfrm>
              <a:solidFill>
                <a:schemeClr val="accent4"/>
              </a:solidFill>
            </p:grpSpPr>
            <p:sp>
              <p:nvSpPr>
                <p:cNvPr id="30" name="Rectangle 36"/>
                <p:cNvSpPr/>
                <p:nvPr/>
              </p:nvSpPr>
              <p:spPr>
                <a:xfrm>
                  <a:off x="10436900" y="2534392"/>
                  <a:ext cx="314808" cy="2036892"/>
                </a:xfrm>
                <a:prstGeom prst="rect">
                  <a:avLst/>
                </a:prstGeom>
                <a:grpFill/>
                <a:ln>
                  <a:noFill/>
                </a:ln>
              </p:spPr>
              <p:txBody>
                <a:bodyPr anchor="ctr"/>
                <a:lstStyle/>
                <a:p>
                  <a:pPr algn="ctr"/>
                </a:p>
              </p:txBody>
            </p:sp>
            <p:sp>
              <p:nvSpPr>
                <p:cNvPr id="31" name="Isosceles Triangle 37"/>
                <p:cNvSpPr/>
                <p:nvPr/>
              </p:nvSpPr>
              <p:spPr>
                <a:xfrm>
                  <a:off x="10308554" y="2180060"/>
                  <a:ext cx="571500" cy="4488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9" name="Freeform: Shape 41"/>
              <p:cNvSpPr/>
              <p:nvPr/>
            </p:nvSpPr>
            <p:spPr bwMode="auto">
              <a:xfrm>
                <a:off x="2919394" y="2550396"/>
                <a:ext cx="670945" cy="67094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solidFill>
              <a:ln>
                <a:noFill/>
              </a:ln>
              <a:effectLst/>
            </p:spPr>
            <p:txBody>
              <a:bodyPr anchor="ctr"/>
              <a:lstStyle/>
              <a:p>
                <a:pPr algn="ctr"/>
              </a:p>
            </p:txBody>
          </p:sp>
          <p:sp>
            <p:nvSpPr>
              <p:cNvPr id="10" name="Oval 42"/>
              <p:cNvSpPr/>
              <p:nvPr/>
            </p:nvSpPr>
            <p:spPr>
              <a:xfrm>
                <a:off x="2835640" y="2466642"/>
                <a:ext cx="838452" cy="838452"/>
              </a:xfrm>
              <a:prstGeom prst="ellipse">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Oval 44"/>
              <p:cNvSpPr/>
              <p:nvPr/>
            </p:nvSpPr>
            <p:spPr>
              <a:xfrm>
                <a:off x="4756725" y="2466642"/>
                <a:ext cx="838452" cy="838452"/>
              </a:xfrm>
              <a:prstGeom prst="ellipse">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Oval 46"/>
              <p:cNvSpPr/>
              <p:nvPr/>
            </p:nvSpPr>
            <p:spPr>
              <a:xfrm>
                <a:off x="6705956" y="2466642"/>
                <a:ext cx="838452" cy="838452"/>
              </a:xfrm>
              <a:prstGeom prst="ellipse">
                <a:avLst/>
              </a:prstGeom>
              <a:noFill/>
              <a:ln w="285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Oval 48"/>
              <p:cNvSpPr/>
              <p:nvPr/>
            </p:nvSpPr>
            <p:spPr>
              <a:xfrm>
                <a:off x="8611957" y="2466642"/>
                <a:ext cx="838452" cy="838452"/>
              </a:xfrm>
              <a:prstGeom prst="ellipse">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Freeform: Shape 49"/>
              <p:cNvSpPr/>
              <p:nvPr/>
            </p:nvSpPr>
            <p:spPr bwMode="auto">
              <a:xfrm>
                <a:off x="4849432" y="2559349"/>
                <a:ext cx="653039" cy="653039"/>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2"/>
              </a:solidFill>
              <a:ln>
                <a:noFill/>
              </a:ln>
              <a:effectLst/>
            </p:spPr>
            <p:txBody>
              <a:bodyPr anchor="ctr"/>
              <a:lstStyle/>
              <a:p>
                <a:pPr algn="ctr"/>
              </a:p>
            </p:txBody>
          </p:sp>
          <p:sp>
            <p:nvSpPr>
              <p:cNvPr id="15" name="Freeform: Shape 50"/>
              <p:cNvSpPr/>
              <p:nvPr/>
            </p:nvSpPr>
            <p:spPr bwMode="auto">
              <a:xfrm>
                <a:off x="6787428" y="2548114"/>
                <a:ext cx="675508" cy="675508"/>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3"/>
              </a:solidFill>
              <a:ln>
                <a:noFill/>
              </a:ln>
              <a:effectLst/>
            </p:spPr>
            <p:txBody>
              <a:bodyPr anchor="ctr"/>
              <a:lstStyle/>
              <a:p>
                <a:pPr algn="ctr"/>
              </a:p>
            </p:txBody>
          </p:sp>
          <p:sp>
            <p:nvSpPr>
              <p:cNvPr id="16" name="Freeform: Shape 51"/>
              <p:cNvSpPr/>
              <p:nvPr/>
            </p:nvSpPr>
            <p:spPr bwMode="auto">
              <a:xfrm>
                <a:off x="8704664" y="2559349"/>
                <a:ext cx="653039" cy="65303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a:effectLst/>
            </p:spPr>
            <p:txBody>
              <a:bodyPr anchor="ctr"/>
              <a:lstStyle/>
              <a:p>
                <a:pPr algn="ctr"/>
              </a:p>
            </p:txBody>
          </p:sp>
        </p:grpSp>
        <p:sp>
          <p:nvSpPr>
            <p:cNvPr id="46" name="矩形 45"/>
            <p:cNvSpPr/>
            <p:nvPr/>
          </p:nvSpPr>
          <p:spPr>
            <a:xfrm>
              <a:off x="2346748" y="3609556"/>
              <a:ext cx="1513950"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48" name="矩形 47"/>
            <p:cNvSpPr/>
            <p:nvPr/>
          </p:nvSpPr>
          <p:spPr>
            <a:xfrm>
              <a:off x="4262381" y="3609556"/>
              <a:ext cx="151395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49" name="矩形 48"/>
            <p:cNvSpPr/>
            <p:nvPr/>
          </p:nvSpPr>
          <p:spPr>
            <a:xfrm>
              <a:off x="6257087" y="3609556"/>
              <a:ext cx="1513950"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50" name="矩形 49"/>
            <p:cNvSpPr/>
            <p:nvPr/>
          </p:nvSpPr>
          <p:spPr>
            <a:xfrm>
              <a:off x="8172720" y="3609556"/>
              <a:ext cx="151395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974189" y="1557323"/>
            <a:ext cx="2243621" cy="6514418"/>
            <a:chOff x="4728280" y="222304"/>
            <a:chExt cx="2722740" cy="7905564"/>
          </a:xfrm>
        </p:grpSpPr>
        <p:sp>
          <p:nvSpPr>
            <p:cNvPr id="11" name="任意多边形: 形状 10"/>
            <p:cNvSpPr/>
            <p:nvPr/>
          </p:nvSpPr>
          <p:spPr>
            <a:xfrm rot="19149304">
              <a:off x="5817494" y="2631554"/>
              <a:ext cx="1301665" cy="381900"/>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任意多边形: 形状 11"/>
            <p:cNvSpPr/>
            <p:nvPr/>
          </p:nvSpPr>
          <p:spPr>
            <a:xfrm rot="4824704" flipH="1">
              <a:off x="5234236" y="2273738"/>
              <a:ext cx="1942266" cy="381900"/>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任意多边形: 形状 12"/>
            <p:cNvSpPr/>
            <p:nvPr/>
          </p:nvSpPr>
          <p:spPr>
            <a:xfrm rot="4076383" flipH="1">
              <a:off x="4815862" y="2706733"/>
              <a:ext cx="1871962" cy="381900"/>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任意多边形: 形状 13"/>
            <p:cNvSpPr/>
            <p:nvPr/>
          </p:nvSpPr>
          <p:spPr>
            <a:xfrm rot="15698873">
              <a:off x="4262701" y="1763014"/>
              <a:ext cx="2442185" cy="543669"/>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任意多边形: 形状 14"/>
            <p:cNvSpPr/>
            <p:nvPr/>
          </p:nvSpPr>
          <p:spPr>
            <a:xfrm rot="16919904">
              <a:off x="4914462" y="1696910"/>
              <a:ext cx="2585882" cy="381900"/>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对话气泡: 椭圆形 15"/>
            <p:cNvSpPr/>
            <p:nvPr/>
          </p:nvSpPr>
          <p:spPr>
            <a:xfrm>
              <a:off x="4787715" y="516223"/>
              <a:ext cx="1043468" cy="699123"/>
            </a:xfrm>
            <a:prstGeom prst="wedgeEllipseCallout">
              <a:avLst>
                <a:gd name="adj1" fmla="val 23825"/>
                <a:gd name="adj2" fmla="val 625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对话气泡: 椭圆形 16"/>
            <p:cNvSpPr/>
            <p:nvPr/>
          </p:nvSpPr>
          <p:spPr>
            <a:xfrm>
              <a:off x="6023821" y="222304"/>
              <a:ext cx="1043468" cy="699123"/>
            </a:xfrm>
            <a:prstGeom prst="wedgeEllipseCallout">
              <a:avLst>
                <a:gd name="adj1" fmla="val 23825"/>
                <a:gd name="adj2" fmla="val 6250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对话气泡: 椭圆形 17"/>
            <p:cNvSpPr/>
            <p:nvPr/>
          </p:nvSpPr>
          <p:spPr>
            <a:xfrm flipH="1">
              <a:off x="6297831" y="2152561"/>
              <a:ext cx="800154" cy="536103"/>
            </a:xfrm>
            <a:prstGeom prst="wedgeEllipseCallout">
              <a:avLst>
                <a:gd name="adj1" fmla="val 23825"/>
                <a:gd name="adj2" fmla="val 62500"/>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对话气泡: 椭圆形 18"/>
            <p:cNvSpPr/>
            <p:nvPr/>
          </p:nvSpPr>
          <p:spPr>
            <a:xfrm>
              <a:off x="5041958" y="1844914"/>
              <a:ext cx="800154" cy="536103"/>
            </a:xfrm>
            <a:prstGeom prst="wedgeEllipseCallout">
              <a:avLst>
                <a:gd name="adj1" fmla="val 23825"/>
                <a:gd name="adj2" fmla="val 6250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对话气泡: 椭圆形 19"/>
            <p:cNvSpPr/>
            <p:nvPr/>
          </p:nvSpPr>
          <p:spPr>
            <a:xfrm rot="20816932">
              <a:off x="5503998" y="1191985"/>
              <a:ext cx="800154" cy="536103"/>
            </a:xfrm>
            <a:prstGeom prst="wedgeEllipseCallout">
              <a:avLst>
                <a:gd name="adj1" fmla="val 23825"/>
                <a:gd name="adj2" fmla="val 6250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任意多边形: 形状 20"/>
            <p:cNvSpPr/>
            <p:nvPr/>
          </p:nvSpPr>
          <p:spPr>
            <a:xfrm rot="18307572">
              <a:off x="5579571" y="2017153"/>
              <a:ext cx="1774892" cy="516648"/>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对话气泡: 椭圆形 21"/>
            <p:cNvSpPr/>
            <p:nvPr/>
          </p:nvSpPr>
          <p:spPr>
            <a:xfrm flipH="1">
              <a:off x="6624995" y="1249528"/>
              <a:ext cx="800154" cy="536103"/>
            </a:xfrm>
            <a:prstGeom prst="wedgeEllipseCallout">
              <a:avLst>
                <a:gd name="adj1" fmla="val 23825"/>
                <a:gd name="adj2" fmla="val 6250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3" name="组合 22"/>
            <p:cNvGrpSpPr/>
            <p:nvPr/>
          </p:nvGrpSpPr>
          <p:grpSpPr>
            <a:xfrm>
              <a:off x="4728280" y="3086099"/>
              <a:ext cx="2722740" cy="5041769"/>
              <a:chOff x="4728280" y="3086099"/>
              <a:chExt cx="2722740" cy="5041769"/>
            </a:xfrm>
          </p:grpSpPr>
          <p:sp>
            <p:nvSpPr>
              <p:cNvPr id="30" name="任意多边形: 形状 29"/>
              <p:cNvSpPr/>
              <p:nvPr/>
            </p:nvSpPr>
            <p:spPr bwMode="auto">
              <a:xfrm>
                <a:off x="4728280" y="4304167"/>
                <a:ext cx="2279567" cy="2019501"/>
              </a:xfrm>
              <a:custGeom>
                <a:avLst/>
                <a:gdLst>
                  <a:gd name="T0" fmla="*/ 416 w 502"/>
                  <a:gd name="T1" fmla="*/ 164 h 447"/>
                  <a:gd name="T2" fmla="*/ 193 w 502"/>
                  <a:gd name="T3" fmla="*/ 79 h 447"/>
                  <a:gd name="T4" fmla="*/ 85 w 502"/>
                  <a:gd name="T5" fmla="*/ 43 h 447"/>
                  <a:gd name="T6" fmla="*/ 106 w 502"/>
                  <a:gd name="T7" fmla="*/ 99 h 447"/>
                  <a:gd name="T8" fmla="*/ 165 w 502"/>
                  <a:gd name="T9" fmla="*/ 132 h 447"/>
                  <a:gd name="T10" fmla="*/ 259 w 502"/>
                  <a:gd name="T11" fmla="*/ 195 h 447"/>
                  <a:gd name="T12" fmla="*/ 169 w 502"/>
                  <a:gd name="T13" fmla="*/ 227 h 447"/>
                  <a:gd name="T14" fmla="*/ 125 w 502"/>
                  <a:gd name="T15" fmla="*/ 220 h 447"/>
                  <a:gd name="T16" fmla="*/ 70 w 502"/>
                  <a:gd name="T17" fmla="*/ 238 h 447"/>
                  <a:gd name="T18" fmla="*/ 110 w 502"/>
                  <a:gd name="T19" fmla="*/ 301 h 447"/>
                  <a:gd name="T20" fmla="*/ 295 w 502"/>
                  <a:gd name="T21" fmla="*/ 269 h 447"/>
                  <a:gd name="T22" fmla="*/ 165 w 502"/>
                  <a:gd name="T23" fmla="*/ 355 h 447"/>
                  <a:gd name="T24" fmla="*/ 112 w 502"/>
                  <a:gd name="T25" fmla="*/ 370 h 447"/>
                  <a:gd name="T26" fmla="*/ 123 w 502"/>
                  <a:gd name="T27" fmla="*/ 427 h 447"/>
                  <a:gd name="T28" fmla="*/ 198 w 502"/>
                  <a:gd name="T29" fmla="*/ 418 h 447"/>
                  <a:gd name="T30" fmla="*/ 268 w 502"/>
                  <a:gd name="T31" fmla="*/ 418 h 447"/>
                  <a:gd name="T32" fmla="*/ 417 w 502"/>
                  <a:gd name="T33" fmla="*/ 447 h 447"/>
                  <a:gd name="T34" fmla="*/ 502 w 502"/>
                  <a:gd name="T35" fmla="*/ 185 h 447"/>
                  <a:gd name="T36" fmla="*/ 416 w 502"/>
                  <a:gd name="T37" fmla="*/ 16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447">
                    <a:moveTo>
                      <a:pt x="416" y="164"/>
                    </a:moveTo>
                    <a:cubicBezTo>
                      <a:pt x="193" y="79"/>
                      <a:pt x="193" y="79"/>
                      <a:pt x="193" y="79"/>
                    </a:cubicBezTo>
                    <a:cubicBezTo>
                      <a:pt x="193" y="79"/>
                      <a:pt x="115" y="0"/>
                      <a:pt x="85" y="43"/>
                    </a:cubicBezTo>
                    <a:cubicBezTo>
                      <a:pt x="70" y="65"/>
                      <a:pt x="88" y="78"/>
                      <a:pt x="106" y="99"/>
                    </a:cubicBezTo>
                    <a:cubicBezTo>
                      <a:pt x="130" y="128"/>
                      <a:pt x="153" y="124"/>
                      <a:pt x="165" y="132"/>
                    </a:cubicBezTo>
                    <a:cubicBezTo>
                      <a:pt x="219" y="169"/>
                      <a:pt x="259" y="195"/>
                      <a:pt x="259" y="195"/>
                    </a:cubicBezTo>
                    <a:cubicBezTo>
                      <a:pt x="169" y="227"/>
                      <a:pt x="169" y="227"/>
                      <a:pt x="169" y="227"/>
                    </a:cubicBezTo>
                    <a:cubicBezTo>
                      <a:pt x="169" y="227"/>
                      <a:pt x="139" y="216"/>
                      <a:pt x="125" y="220"/>
                    </a:cubicBezTo>
                    <a:cubicBezTo>
                      <a:pt x="112" y="225"/>
                      <a:pt x="91" y="237"/>
                      <a:pt x="70" y="238"/>
                    </a:cubicBezTo>
                    <a:cubicBezTo>
                      <a:pt x="24" y="238"/>
                      <a:pt x="0" y="315"/>
                      <a:pt x="110" y="301"/>
                    </a:cubicBezTo>
                    <a:cubicBezTo>
                      <a:pt x="220" y="286"/>
                      <a:pt x="295" y="269"/>
                      <a:pt x="295" y="269"/>
                    </a:cubicBezTo>
                    <a:cubicBezTo>
                      <a:pt x="165" y="355"/>
                      <a:pt x="165" y="355"/>
                      <a:pt x="165" y="355"/>
                    </a:cubicBezTo>
                    <a:cubicBezTo>
                      <a:pt x="165" y="355"/>
                      <a:pt x="127" y="371"/>
                      <a:pt x="112" y="370"/>
                    </a:cubicBezTo>
                    <a:cubicBezTo>
                      <a:pt x="68" y="365"/>
                      <a:pt x="46" y="418"/>
                      <a:pt x="123" y="427"/>
                    </a:cubicBezTo>
                    <a:cubicBezTo>
                      <a:pt x="200" y="436"/>
                      <a:pt x="198" y="418"/>
                      <a:pt x="198" y="418"/>
                    </a:cubicBezTo>
                    <a:cubicBezTo>
                      <a:pt x="268" y="418"/>
                      <a:pt x="268" y="418"/>
                      <a:pt x="268" y="418"/>
                    </a:cubicBezTo>
                    <a:cubicBezTo>
                      <a:pt x="417" y="447"/>
                      <a:pt x="417" y="447"/>
                      <a:pt x="417" y="447"/>
                    </a:cubicBezTo>
                    <a:cubicBezTo>
                      <a:pt x="502" y="185"/>
                      <a:pt x="502" y="185"/>
                      <a:pt x="502" y="185"/>
                    </a:cubicBezTo>
                    <a:cubicBezTo>
                      <a:pt x="416" y="164"/>
                      <a:pt x="416" y="164"/>
                      <a:pt x="416" y="164"/>
                    </a:cubicBezTo>
                  </a:path>
                </a:pathLst>
              </a:custGeom>
              <a:solidFill>
                <a:srgbClr val="FCDEBC"/>
              </a:solidFill>
              <a:ln>
                <a:noFill/>
              </a:ln>
            </p:spPr>
            <p:txBody>
              <a:bodyPr anchor="ctr"/>
              <a:lstStyle/>
              <a:p>
                <a:pPr algn="ctr"/>
              </a:p>
            </p:txBody>
          </p:sp>
          <p:sp>
            <p:nvSpPr>
              <p:cNvPr id="31" name="任意多边形: 形状 30"/>
              <p:cNvSpPr/>
              <p:nvPr/>
            </p:nvSpPr>
            <p:spPr bwMode="auto">
              <a:xfrm>
                <a:off x="5397023" y="3086099"/>
                <a:ext cx="1398524" cy="2852776"/>
              </a:xfrm>
              <a:custGeom>
                <a:avLst/>
                <a:gdLst>
                  <a:gd name="T0" fmla="*/ 308 w 308"/>
                  <a:gd name="T1" fmla="*/ 588 h 632"/>
                  <a:gd name="T2" fmla="*/ 264 w 308"/>
                  <a:gd name="T3" fmla="*/ 632 h 632"/>
                  <a:gd name="T4" fmla="*/ 44 w 308"/>
                  <a:gd name="T5" fmla="*/ 632 h 632"/>
                  <a:gd name="T6" fmla="*/ 0 w 308"/>
                  <a:gd name="T7" fmla="*/ 588 h 632"/>
                  <a:gd name="T8" fmla="*/ 0 w 308"/>
                  <a:gd name="T9" fmla="*/ 44 h 632"/>
                  <a:gd name="T10" fmla="*/ 44 w 308"/>
                  <a:gd name="T11" fmla="*/ 0 h 632"/>
                  <a:gd name="T12" fmla="*/ 264 w 308"/>
                  <a:gd name="T13" fmla="*/ 0 h 632"/>
                  <a:gd name="T14" fmla="*/ 308 w 308"/>
                  <a:gd name="T15" fmla="*/ 44 h 632"/>
                  <a:gd name="T16" fmla="*/ 308 w 308"/>
                  <a:gd name="T17" fmla="*/ 588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632">
                    <a:moveTo>
                      <a:pt x="308" y="588"/>
                    </a:moveTo>
                    <a:cubicBezTo>
                      <a:pt x="308" y="612"/>
                      <a:pt x="288" y="632"/>
                      <a:pt x="264" y="632"/>
                    </a:cubicBezTo>
                    <a:cubicBezTo>
                      <a:pt x="44" y="632"/>
                      <a:pt x="44" y="632"/>
                      <a:pt x="44" y="632"/>
                    </a:cubicBezTo>
                    <a:cubicBezTo>
                      <a:pt x="20" y="632"/>
                      <a:pt x="0" y="612"/>
                      <a:pt x="0" y="588"/>
                    </a:cubicBezTo>
                    <a:cubicBezTo>
                      <a:pt x="0" y="44"/>
                      <a:pt x="0" y="44"/>
                      <a:pt x="0" y="44"/>
                    </a:cubicBezTo>
                    <a:cubicBezTo>
                      <a:pt x="0" y="20"/>
                      <a:pt x="20" y="0"/>
                      <a:pt x="44" y="0"/>
                    </a:cubicBezTo>
                    <a:cubicBezTo>
                      <a:pt x="264" y="0"/>
                      <a:pt x="264" y="0"/>
                      <a:pt x="264" y="0"/>
                    </a:cubicBezTo>
                    <a:cubicBezTo>
                      <a:pt x="288" y="0"/>
                      <a:pt x="308" y="20"/>
                      <a:pt x="308" y="44"/>
                    </a:cubicBezTo>
                    <a:cubicBezTo>
                      <a:pt x="308" y="588"/>
                      <a:pt x="308" y="588"/>
                      <a:pt x="308" y="588"/>
                    </a:cubicBezTo>
                  </a:path>
                </a:pathLst>
              </a:custGeom>
              <a:solidFill>
                <a:schemeClr val="tx2"/>
              </a:solidFill>
              <a:ln>
                <a:noFill/>
              </a:ln>
            </p:spPr>
            <p:txBody>
              <a:bodyPr anchor="ctr"/>
              <a:lstStyle/>
              <a:p>
                <a:pPr algn="ctr"/>
              </a:p>
            </p:txBody>
          </p:sp>
          <p:sp>
            <p:nvSpPr>
              <p:cNvPr id="32" name="任意多边形: 形状 31"/>
              <p:cNvSpPr/>
              <p:nvPr/>
            </p:nvSpPr>
            <p:spPr bwMode="auto">
              <a:xfrm>
                <a:off x="5285566" y="4824301"/>
                <a:ext cx="111457" cy="50422"/>
              </a:xfrm>
              <a:custGeom>
                <a:avLst/>
                <a:gdLst>
                  <a:gd name="T0" fmla="*/ 0 w 24"/>
                  <a:gd name="T1" fmla="*/ 0 h 11"/>
                  <a:gd name="T2" fmla="*/ 0 w 24"/>
                  <a:gd name="T3" fmla="*/ 0 h 11"/>
                  <a:gd name="T4" fmla="*/ 24 w 24"/>
                  <a:gd name="T5" fmla="*/ 11 h 11"/>
                  <a:gd name="T6" fmla="*/ 24 w 24"/>
                  <a:gd name="T7" fmla="*/ 11 h 11"/>
                  <a:gd name="T8" fmla="*/ 0 w 24"/>
                  <a:gd name="T9" fmla="*/ 0 h 11"/>
                </a:gdLst>
                <a:ahLst/>
                <a:cxnLst>
                  <a:cxn ang="0">
                    <a:pos x="T0" y="T1"/>
                  </a:cxn>
                  <a:cxn ang="0">
                    <a:pos x="T2" y="T3"/>
                  </a:cxn>
                  <a:cxn ang="0">
                    <a:pos x="T4" y="T5"/>
                  </a:cxn>
                  <a:cxn ang="0">
                    <a:pos x="T6" y="T7"/>
                  </a:cxn>
                  <a:cxn ang="0">
                    <a:pos x="T8" y="T9"/>
                  </a:cxn>
                </a:cxnLst>
                <a:rect l="0" t="0" r="r" b="b"/>
                <a:pathLst>
                  <a:path w="24" h="11">
                    <a:moveTo>
                      <a:pt x="0" y="0"/>
                    </a:moveTo>
                    <a:cubicBezTo>
                      <a:pt x="0" y="0"/>
                      <a:pt x="0" y="0"/>
                      <a:pt x="0" y="0"/>
                    </a:cubicBezTo>
                    <a:cubicBezTo>
                      <a:pt x="8" y="6"/>
                      <a:pt x="17" y="9"/>
                      <a:pt x="24" y="11"/>
                    </a:cubicBezTo>
                    <a:cubicBezTo>
                      <a:pt x="24" y="11"/>
                      <a:pt x="24" y="11"/>
                      <a:pt x="24" y="11"/>
                    </a:cubicBezTo>
                    <a:cubicBezTo>
                      <a:pt x="17" y="8"/>
                      <a:pt x="9" y="6"/>
                      <a:pt x="0" y="0"/>
                    </a:cubicBezTo>
                  </a:path>
                </a:pathLst>
              </a:custGeom>
              <a:solidFill>
                <a:srgbClr val="9D7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任意多边形: 形状 32"/>
              <p:cNvSpPr/>
              <p:nvPr/>
            </p:nvSpPr>
            <p:spPr bwMode="auto">
              <a:xfrm>
                <a:off x="5285566" y="5294014"/>
                <a:ext cx="47767" cy="7963"/>
              </a:xfrm>
              <a:custGeom>
                <a:avLst/>
                <a:gdLst>
                  <a:gd name="T0" fmla="*/ 10 w 10"/>
                  <a:gd name="T1" fmla="*/ 0 h 2"/>
                  <a:gd name="T2" fmla="*/ 2 w 10"/>
                  <a:gd name="T3" fmla="*/ 1 h 2"/>
                  <a:gd name="T4" fmla="*/ 0 w 10"/>
                  <a:gd name="T5" fmla="*/ 2 h 2"/>
                  <a:gd name="T6" fmla="*/ 0 w 10"/>
                  <a:gd name="T7" fmla="*/ 2 h 2"/>
                  <a:gd name="T8" fmla="*/ 2 w 10"/>
                  <a:gd name="T9" fmla="*/ 1 h 2"/>
                  <a:gd name="T10" fmla="*/ 10 w 10"/>
                  <a:gd name="T11" fmla="*/ 0 h 2"/>
                  <a:gd name="T12" fmla="*/ 10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0"/>
                    </a:moveTo>
                    <a:cubicBezTo>
                      <a:pt x="7" y="0"/>
                      <a:pt x="4" y="0"/>
                      <a:pt x="2" y="1"/>
                    </a:cubicBezTo>
                    <a:cubicBezTo>
                      <a:pt x="2" y="1"/>
                      <a:pt x="0" y="2"/>
                      <a:pt x="0" y="2"/>
                    </a:cubicBezTo>
                    <a:cubicBezTo>
                      <a:pt x="0" y="2"/>
                      <a:pt x="0" y="2"/>
                      <a:pt x="0" y="2"/>
                    </a:cubicBezTo>
                    <a:cubicBezTo>
                      <a:pt x="1" y="2"/>
                      <a:pt x="2" y="1"/>
                      <a:pt x="2" y="1"/>
                    </a:cubicBezTo>
                    <a:cubicBezTo>
                      <a:pt x="5" y="0"/>
                      <a:pt x="7" y="0"/>
                      <a:pt x="10" y="0"/>
                    </a:cubicBezTo>
                    <a:cubicBezTo>
                      <a:pt x="10" y="0"/>
                      <a:pt x="10" y="0"/>
                      <a:pt x="10" y="0"/>
                    </a:cubicBezTo>
                  </a:path>
                </a:pathLst>
              </a:custGeom>
              <a:solidFill>
                <a:srgbClr val="9D7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任意多边形: 形状 33"/>
              <p:cNvSpPr/>
              <p:nvPr/>
            </p:nvSpPr>
            <p:spPr bwMode="auto">
              <a:xfrm>
                <a:off x="5373139" y="5641654"/>
                <a:ext cx="23884" cy="0"/>
              </a:xfrm>
              <a:custGeom>
                <a:avLst/>
                <a:gdLst>
                  <a:gd name="T0" fmla="*/ 5 w 5"/>
                  <a:gd name="T1" fmla="*/ 0 w 5"/>
                  <a:gd name="T2" fmla="*/ 5 w 5"/>
                  <a:gd name="T3" fmla="*/ 5 w 5"/>
                </a:gdLst>
                <a:ahLst/>
                <a:cxnLst>
                  <a:cxn ang="0">
                    <a:pos x="T0" y="0"/>
                  </a:cxn>
                  <a:cxn ang="0">
                    <a:pos x="T1" y="0"/>
                  </a:cxn>
                  <a:cxn ang="0">
                    <a:pos x="T2" y="0"/>
                  </a:cxn>
                  <a:cxn ang="0">
                    <a:pos x="T3" y="0"/>
                  </a:cxn>
                </a:cxnLst>
                <a:rect l="0" t="0" r="r" b="b"/>
                <a:pathLst>
                  <a:path w="5">
                    <a:moveTo>
                      <a:pt x="5" y="0"/>
                    </a:moveTo>
                    <a:cubicBezTo>
                      <a:pt x="3" y="0"/>
                      <a:pt x="2" y="0"/>
                      <a:pt x="0" y="0"/>
                    </a:cubicBezTo>
                    <a:cubicBezTo>
                      <a:pt x="2" y="0"/>
                      <a:pt x="3" y="0"/>
                      <a:pt x="5" y="0"/>
                    </a:cubicBezTo>
                    <a:cubicBezTo>
                      <a:pt x="5" y="0"/>
                      <a:pt x="5" y="0"/>
                      <a:pt x="5" y="0"/>
                    </a:cubicBezTo>
                  </a:path>
                </a:pathLst>
              </a:custGeom>
              <a:solidFill>
                <a:srgbClr val="6C33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任意多边形: 形状 34"/>
              <p:cNvSpPr/>
              <p:nvPr/>
            </p:nvSpPr>
            <p:spPr bwMode="auto">
              <a:xfrm>
                <a:off x="5333333" y="5904376"/>
                <a:ext cx="148610" cy="53075"/>
              </a:xfrm>
              <a:custGeom>
                <a:avLst/>
                <a:gdLst>
                  <a:gd name="T0" fmla="*/ 33 w 33"/>
                  <a:gd name="T1" fmla="*/ 0 h 12"/>
                  <a:gd name="T2" fmla="*/ 32 w 33"/>
                  <a:gd name="T3" fmla="*/ 0 h 12"/>
                  <a:gd name="T4" fmla="*/ 0 w 33"/>
                  <a:gd name="T5" fmla="*/ 12 h 12"/>
                  <a:gd name="T6" fmla="*/ 0 w 33"/>
                  <a:gd name="T7" fmla="*/ 12 h 12"/>
                  <a:gd name="T8" fmla="*/ 32 w 33"/>
                  <a:gd name="T9" fmla="*/ 1 h 12"/>
                  <a:gd name="T10" fmla="*/ 33 w 33"/>
                  <a:gd name="T11" fmla="*/ 0 h 12"/>
                  <a:gd name="T12" fmla="*/ 33 w 3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 h="12">
                    <a:moveTo>
                      <a:pt x="33" y="0"/>
                    </a:moveTo>
                    <a:cubicBezTo>
                      <a:pt x="32" y="0"/>
                      <a:pt x="32" y="0"/>
                      <a:pt x="32" y="0"/>
                    </a:cubicBezTo>
                    <a:cubicBezTo>
                      <a:pt x="32" y="0"/>
                      <a:pt x="15" y="7"/>
                      <a:pt x="0" y="12"/>
                    </a:cubicBezTo>
                    <a:cubicBezTo>
                      <a:pt x="0" y="12"/>
                      <a:pt x="0" y="12"/>
                      <a:pt x="0" y="12"/>
                    </a:cubicBezTo>
                    <a:cubicBezTo>
                      <a:pt x="16" y="8"/>
                      <a:pt x="32" y="1"/>
                      <a:pt x="32" y="1"/>
                    </a:cubicBezTo>
                    <a:cubicBezTo>
                      <a:pt x="33" y="0"/>
                      <a:pt x="33" y="0"/>
                      <a:pt x="33" y="0"/>
                    </a:cubicBezTo>
                    <a:cubicBezTo>
                      <a:pt x="33" y="0"/>
                      <a:pt x="33" y="0"/>
                      <a:pt x="33" y="0"/>
                    </a:cubicBezTo>
                  </a:path>
                </a:pathLst>
              </a:custGeom>
              <a:solidFill>
                <a:srgbClr val="9D7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36" name="组合 35"/>
              <p:cNvGrpSpPr/>
              <p:nvPr/>
            </p:nvGrpSpPr>
            <p:grpSpPr>
              <a:xfrm>
                <a:off x="5285570" y="4450125"/>
                <a:ext cx="1321565" cy="1578980"/>
                <a:chOff x="4778055" y="2602014"/>
                <a:chExt cx="1200159" cy="1433926"/>
              </a:xfrm>
              <a:solidFill>
                <a:srgbClr val="F6BD7E"/>
              </a:solidFill>
            </p:grpSpPr>
            <p:sp>
              <p:nvSpPr>
                <p:cNvPr id="53" name="任意多边形: 形状 52"/>
                <p:cNvSpPr/>
                <p:nvPr/>
              </p:nvSpPr>
              <p:spPr bwMode="auto">
                <a:xfrm>
                  <a:off x="4778055" y="2602014"/>
                  <a:ext cx="101218" cy="385593"/>
                </a:xfrm>
                <a:custGeom>
                  <a:avLst/>
                  <a:gdLst>
                    <a:gd name="T0" fmla="*/ 0 w 24"/>
                    <a:gd name="T1" fmla="*/ 0 h 94"/>
                    <a:gd name="T2" fmla="*/ 0 w 24"/>
                    <a:gd name="T3" fmla="*/ 83 h 94"/>
                    <a:gd name="T4" fmla="*/ 24 w 24"/>
                    <a:gd name="T5" fmla="*/ 94 h 94"/>
                    <a:gd name="T6" fmla="*/ 24 w 24"/>
                    <a:gd name="T7" fmla="*/ 11 h 94"/>
                    <a:gd name="T8" fmla="*/ 0 w 24"/>
                    <a:gd name="T9" fmla="*/ 0 h 94"/>
                  </a:gdLst>
                  <a:ahLst/>
                  <a:cxnLst>
                    <a:cxn ang="0">
                      <a:pos x="T0" y="T1"/>
                    </a:cxn>
                    <a:cxn ang="0">
                      <a:pos x="T2" y="T3"/>
                    </a:cxn>
                    <a:cxn ang="0">
                      <a:pos x="T4" y="T5"/>
                    </a:cxn>
                    <a:cxn ang="0">
                      <a:pos x="T6" y="T7"/>
                    </a:cxn>
                    <a:cxn ang="0">
                      <a:pos x="T8" y="T9"/>
                    </a:cxn>
                  </a:cxnLst>
                  <a:rect l="0" t="0" r="r" b="b"/>
                  <a:pathLst>
                    <a:path w="24" h="94">
                      <a:moveTo>
                        <a:pt x="0" y="0"/>
                      </a:moveTo>
                      <a:cubicBezTo>
                        <a:pt x="0" y="83"/>
                        <a:pt x="0" y="83"/>
                        <a:pt x="0" y="83"/>
                      </a:cubicBezTo>
                      <a:cubicBezTo>
                        <a:pt x="9" y="89"/>
                        <a:pt x="17" y="91"/>
                        <a:pt x="24" y="94"/>
                      </a:cubicBezTo>
                      <a:cubicBezTo>
                        <a:pt x="24" y="11"/>
                        <a:pt x="24" y="11"/>
                        <a:pt x="24" y="11"/>
                      </a:cubicBezTo>
                      <a:cubicBezTo>
                        <a:pt x="16" y="6"/>
                        <a:pt x="8"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任意多边形: 形状 53"/>
                <p:cNvSpPr/>
                <p:nvPr/>
              </p:nvSpPr>
              <p:spPr bwMode="auto">
                <a:xfrm>
                  <a:off x="4778055" y="3368380"/>
                  <a:ext cx="101218" cy="327754"/>
                </a:xfrm>
                <a:custGeom>
                  <a:avLst/>
                  <a:gdLst>
                    <a:gd name="T0" fmla="*/ 10 w 24"/>
                    <a:gd name="T1" fmla="*/ 0 h 80"/>
                    <a:gd name="T2" fmla="*/ 2 w 24"/>
                    <a:gd name="T3" fmla="*/ 1 h 80"/>
                    <a:gd name="T4" fmla="*/ 0 w 24"/>
                    <a:gd name="T5" fmla="*/ 2 h 80"/>
                    <a:gd name="T6" fmla="*/ 0 w 24"/>
                    <a:gd name="T7" fmla="*/ 80 h 80"/>
                    <a:gd name="T8" fmla="*/ 19 w 24"/>
                    <a:gd name="T9" fmla="*/ 77 h 80"/>
                    <a:gd name="T10" fmla="*/ 24 w 24"/>
                    <a:gd name="T11" fmla="*/ 77 h 80"/>
                    <a:gd name="T12" fmla="*/ 24 w 24"/>
                    <a:gd name="T13" fmla="*/ 2 h 80"/>
                    <a:gd name="T14" fmla="*/ 10 w 2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0">
                      <a:moveTo>
                        <a:pt x="10" y="0"/>
                      </a:moveTo>
                      <a:cubicBezTo>
                        <a:pt x="7" y="0"/>
                        <a:pt x="5" y="0"/>
                        <a:pt x="2" y="1"/>
                      </a:cubicBezTo>
                      <a:cubicBezTo>
                        <a:pt x="2" y="1"/>
                        <a:pt x="1" y="2"/>
                        <a:pt x="0" y="2"/>
                      </a:cubicBezTo>
                      <a:cubicBezTo>
                        <a:pt x="0" y="80"/>
                        <a:pt x="0" y="80"/>
                        <a:pt x="0" y="80"/>
                      </a:cubicBezTo>
                      <a:cubicBezTo>
                        <a:pt x="6" y="79"/>
                        <a:pt x="13" y="78"/>
                        <a:pt x="19" y="77"/>
                      </a:cubicBezTo>
                      <a:cubicBezTo>
                        <a:pt x="21" y="77"/>
                        <a:pt x="22" y="77"/>
                        <a:pt x="24" y="77"/>
                      </a:cubicBezTo>
                      <a:cubicBezTo>
                        <a:pt x="24" y="2"/>
                        <a:pt x="24" y="2"/>
                        <a:pt x="24" y="2"/>
                      </a:cubicBezTo>
                      <a:cubicBezTo>
                        <a:pt x="19" y="1"/>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任意多边形: 形状 54"/>
                <p:cNvSpPr/>
                <p:nvPr/>
              </p:nvSpPr>
              <p:spPr bwMode="auto">
                <a:xfrm>
                  <a:off x="4821434" y="3922671"/>
                  <a:ext cx="1156780" cy="113269"/>
                </a:xfrm>
                <a:custGeom>
                  <a:avLst/>
                  <a:gdLst>
                    <a:gd name="T0" fmla="*/ 281 w 281"/>
                    <a:gd name="T1" fmla="*/ 8 h 28"/>
                    <a:gd name="T2" fmla="*/ 278 w 281"/>
                    <a:gd name="T3" fmla="*/ 8 h 28"/>
                    <a:gd name="T4" fmla="*/ 251 w 281"/>
                    <a:gd name="T5" fmla="*/ 8 h 28"/>
                    <a:gd name="T6" fmla="*/ 253 w 281"/>
                    <a:gd name="T7" fmla="*/ 28 h 28"/>
                    <a:gd name="T8" fmla="*/ 254 w 281"/>
                    <a:gd name="T9" fmla="*/ 28 h 28"/>
                    <a:gd name="T10" fmla="*/ 279 w 281"/>
                    <a:gd name="T11" fmla="*/ 20 h 28"/>
                    <a:gd name="T12" fmla="*/ 281 w 281"/>
                    <a:gd name="T13" fmla="*/ 8 h 28"/>
                    <a:gd name="T14" fmla="*/ 33 w 281"/>
                    <a:gd name="T15" fmla="*/ 0 h 28"/>
                    <a:gd name="T16" fmla="*/ 32 w 281"/>
                    <a:gd name="T17" fmla="*/ 1 h 28"/>
                    <a:gd name="T18" fmla="*/ 0 w 281"/>
                    <a:gd name="T19" fmla="*/ 12 h 28"/>
                    <a:gd name="T20" fmla="*/ 34 w 281"/>
                    <a:gd name="T21" fmla="*/ 28 h 28"/>
                    <a:gd name="T22" fmla="*/ 127 w 281"/>
                    <a:gd name="T23" fmla="*/ 28 h 28"/>
                    <a:gd name="T24" fmla="*/ 132 w 281"/>
                    <a:gd name="T25" fmla="*/ 8 h 28"/>
                    <a:gd name="T26" fmla="*/ 58 w 281"/>
                    <a:gd name="T27" fmla="*/ 8 h 28"/>
                    <a:gd name="T28" fmla="*/ 33 w 281"/>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28">
                      <a:moveTo>
                        <a:pt x="281" y="8"/>
                      </a:moveTo>
                      <a:cubicBezTo>
                        <a:pt x="280" y="8"/>
                        <a:pt x="279" y="8"/>
                        <a:pt x="278" y="8"/>
                      </a:cubicBezTo>
                      <a:cubicBezTo>
                        <a:pt x="251" y="8"/>
                        <a:pt x="251" y="8"/>
                        <a:pt x="251" y="8"/>
                      </a:cubicBezTo>
                      <a:cubicBezTo>
                        <a:pt x="252" y="15"/>
                        <a:pt x="253" y="22"/>
                        <a:pt x="253" y="28"/>
                      </a:cubicBezTo>
                      <a:cubicBezTo>
                        <a:pt x="254" y="28"/>
                        <a:pt x="254" y="28"/>
                        <a:pt x="254" y="28"/>
                      </a:cubicBezTo>
                      <a:cubicBezTo>
                        <a:pt x="263" y="28"/>
                        <a:pt x="272" y="25"/>
                        <a:pt x="279" y="20"/>
                      </a:cubicBezTo>
                      <a:cubicBezTo>
                        <a:pt x="280" y="16"/>
                        <a:pt x="280" y="12"/>
                        <a:pt x="281" y="8"/>
                      </a:cubicBezTo>
                      <a:moveTo>
                        <a:pt x="33" y="0"/>
                      </a:moveTo>
                      <a:cubicBezTo>
                        <a:pt x="32" y="1"/>
                        <a:pt x="32" y="1"/>
                        <a:pt x="32" y="1"/>
                      </a:cubicBezTo>
                      <a:cubicBezTo>
                        <a:pt x="32" y="1"/>
                        <a:pt x="16" y="8"/>
                        <a:pt x="0" y="12"/>
                      </a:cubicBezTo>
                      <a:cubicBezTo>
                        <a:pt x="8" y="22"/>
                        <a:pt x="20" y="28"/>
                        <a:pt x="34" y="28"/>
                      </a:cubicBezTo>
                      <a:cubicBezTo>
                        <a:pt x="127" y="28"/>
                        <a:pt x="127" y="28"/>
                        <a:pt x="127" y="28"/>
                      </a:cubicBezTo>
                      <a:cubicBezTo>
                        <a:pt x="129" y="21"/>
                        <a:pt x="131" y="15"/>
                        <a:pt x="132" y="8"/>
                      </a:cubicBezTo>
                      <a:cubicBezTo>
                        <a:pt x="58" y="8"/>
                        <a:pt x="58" y="8"/>
                        <a:pt x="58" y="8"/>
                      </a:cubicBezTo>
                      <a:cubicBezTo>
                        <a:pt x="49" y="8"/>
                        <a:pt x="40" y="5"/>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7" name="任意多边形: 形状 36"/>
              <p:cNvSpPr/>
              <p:nvPr/>
            </p:nvSpPr>
            <p:spPr bwMode="auto">
              <a:xfrm>
                <a:off x="5450099" y="3282476"/>
                <a:ext cx="1289720" cy="2314066"/>
              </a:xfrm>
              <a:custGeom>
                <a:avLst/>
                <a:gdLst>
                  <a:gd name="T0" fmla="*/ 284 w 284"/>
                  <a:gd name="T1" fmla="*/ 495 h 512"/>
                  <a:gd name="T2" fmla="*/ 266 w 284"/>
                  <a:gd name="T3" fmla="*/ 512 h 512"/>
                  <a:gd name="T4" fmla="*/ 15 w 284"/>
                  <a:gd name="T5" fmla="*/ 512 h 512"/>
                  <a:gd name="T6" fmla="*/ 0 w 284"/>
                  <a:gd name="T7" fmla="*/ 495 h 512"/>
                  <a:gd name="T8" fmla="*/ 0 w 284"/>
                  <a:gd name="T9" fmla="*/ 19 h 512"/>
                  <a:gd name="T10" fmla="*/ 15 w 284"/>
                  <a:gd name="T11" fmla="*/ 0 h 512"/>
                  <a:gd name="T12" fmla="*/ 266 w 284"/>
                  <a:gd name="T13" fmla="*/ 0 h 512"/>
                  <a:gd name="T14" fmla="*/ 284 w 284"/>
                  <a:gd name="T15" fmla="*/ 19 h 512"/>
                  <a:gd name="T16" fmla="*/ 284 w 284"/>
                  <a:gd name="T17" fmla="*/ 49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12">
                    <a:moveTo>
                      <a:pt x="284" y="495"/>
                    </a:moveTo>
                    <a:cubicBezTo>
                      <a:pt x="284" y="504"/>
                      <a:pt x="275" y="512"/>
                      <a:pt x="266" y="512"/>
                    </a:cubicBezTo>
                    <a:cubicBezTo>
                      <a:pt x="15" y="512"/>
                      <a:pt x="15" y="512"/>
                      <a:pt x="15" y="512"/>
                    </a:cubicBezTo>
                    <a:cubicBezTo>
                      <a:pt x="6" y="512"/>
                      <a:pt x="0" y="504"/>
                      <a:pt x="0" y="495"/>
                    </a:cubicBezTo>
                    <a:cubicBezTo>
                      <a:pt x="0" y="19"/>
                      <a:pt x="0" y="19"/>
                      <a:pt x="0" y="19"/>
                    </a:cubicBezTo>
                    <a:cubicBezTo>
                      <a:pt x="0" y="10"/>
                      <a:pt x="6" y="0"/>
                      <a:pt x="15" y="0"/>
                    </a:cubicBezTo>
                    <a:cubicBezTo>
                      <a:pt x="266" y="0"/>
                      <a:pt x="266" y="0"/>
                      <a:pt x="266" y="0"/>
                    </a:cubicBezTo>
                    <a:cubicBezTo>
                      <a:pt x="275" y="0"/>
                      <a:pt x="284" y="10"/>
                      <a:pt x="284" y="19"/>
                    </a:cubicBezTo>
                    <a:cubicBezTo>
                      <a:pt x="284" y="495"/>
                      <a:pt x="284" y="495"/>
                      <a:pt x="284" y="495"/>
                    </a:cubicBezTo>
                  </a:path>
                </a:pathLst>
              </a:custGeom>
              <a:solidFill>
                <a:schemeClr val="tx2">
                  <a:lumMod val="20000"/>
                  <a:lumOff val="80000"/>
                </a:schemeClr>
              </a:solidFill>
              <a:ln>
                <a:noFill/>
              </a:ln>
            </p:spPr>
            <p:txBody>
              <a:bodyPr anchor="ctr"/>
              <a:lstStyle/>
              <a:p>
                <a:pPr algn="ctr"/>
              </a:p>
            </p:txBody>
          </p:sp>
          <p:sp>
            <p:nvSpPr>
              <p:cNvPr id="38" name="任意多边形: 形状 37"/>
              <p:cNvSpPr/>
              <p:nvPr/>
            </p:nvSpPr>
            <p:spPr bwMode="auto">
              <a:xfrm>
                <a:off x="5397023" y="573984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F9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任意多边形: 形状 38"/>
              <p:cNvSpPr/>
              <p:nvPr/>
            </p:nvSpPr>
            <p:spPr bwMode="auto">
              <a:xfrm>
                <a:off x="5450099" y="3282476"/>
                <a:ext cx="1231337" cy="2314066"/>
              </a:xfrm>
              <a:custGeom>
                <a:avLst/>
                <a:gdLst>
                  <a:gd name="T0" fmla="*/ 266 w 271"/>
                  <a:gd name="T1" fmla="*/ 0 h 512"/>
                  <a:gd name="T2" fmla="*/ 15 w 271"/>
                  <a:gd name="T3" fmla="*/ 0 h 512"/>
                  <a:gd name="T4" fmla="*/ 0 w 271"/>
                  <a:gd name="T5" fmla="*/ 19 h 512"/>
                  <a:gd name="T6" fmla="*/ 0 w 271"/>
                  <a:gd name="T7" fmla="*/ 277 h 512"/>
                  <a:gd name="T8" fmla="*/ 0 w 271"/>
                  <a:gd name="T9" fmla="*/ 355 h 512"/>
                  <a:gd name="T10" fmla="*/ 0 w 271"/>
                  <a:gd name="T11" fmla="*/ 450 h 512"/>
                  <a:gd name="T12" fmla="*/ 0 w 271"/>
                  <a:gd name="T13" fmla="*/ 495 h 512"/>
                  <a:gd name="T14" fmla="*/ 15 w 271"/>
                  <a:gd name="T15" fmla="*/ 512 h 512"/>
                  <a:gd name="T16" fmla="*/ 18 w 271"/>
                  <a:gd name="T17" fmla="*/ 512 h 512"/>
                  <a:gd name="T18" fmla="*/ 271 w 271"/>
                  <a:gd name="T19" fmla="*/ 1 h 512"/>
                  <a:gd name="T20" fmla="*/ 266 w 271"/>
                  <a:gd name="T21"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512">
                    <a:moveTo>
                      <a:pt x="266" y="0"/>
                    </a:moveTo>
                    <a:cubicBezTo>
                      <a:pt x="15" y="0"/>
                      <a:pt x="15" y="0"/>
                      <a:pt x="15" y="0"/>
                    </a:cubicBezTo>
                    <a:cubicBezTo>
                      <a:pt x="6" y="0"/>
                      <a:pt x="0" y="10"/>
                      <a:pt x="0" y="19"/>
                    </a:cubicBezTo>
                    <a:cubicBezTo>
                      <a:pt x="0" y="277"/>
                      <a:pt x="0" y="277"/>
                      <a:pt x="0" y="277"/>
                    </a:cubicBezTo>
                    <a:cubicBezTo>
                      <a:pt x="0" y="355"/>
                      <a:pt x="0" y="355"/>
                      <a:pt x="0" y="355"/>
                    </a:cubicBezTo>
                    <a:cubicBezTo>
                      <a:pt x="0" y="450"/>
                      <a:pt x="0" y="450"/>
                      <a:pt x="0" y="450"/>
                    </a:cubicBezTo>
                    <a:cubicBezTo>
                      <a:pt x="0" y="495"/>
                      <a:pt x="0" y="495"/>
                      <a:pt x="0" y="495"/>
                    </a:cubicBezTo>
                    <a:cubicBezTo>
                      <a:pt x="0" y="504"/>
                      <a:pt x="6" y="512"/>
                      <a:pt x="15" y="512"/>
                    </a:cubicBezTo>
                    <a:cubicBezTo>
                      <a:pt x="18" y="512"/>
                      <a:pt x="18" y="512"/>
                      <a:pt x="18" y="512"/>
                    </a:cubicBezTo>
                    <a:cubicBezTo>
                      <a:pt x="271" y="1"/>
                      <a:pt x="271" y="1"/>
                      <a:pt x="271" y="1"/>
                    </a:cubicBezTo>
                    <a:cubicBezTo>
                      <a:pt x="269" y="0"/>
                      <a:pt x="268" y="0"/>
                      <a:pt x="266" y="0"/>
                    </a:cubicBezTo>
                  </a:path>
                </a:pathLst>
              </a:custGeom>
              <a:solidFill>
                <a:schemeClr val="tx2">
                  <a:lumMod val="40000"/>
                  <a:lumOff val="60000"/>
                </a:schemeClr>
              </a:solidFill>
              <a:ln>
                <a:noFill/>
              </a:ln>
            </p:spPr>
            <p:txBody>
              <a:bodyPr anchor="ctr"/>
              <a:lstStyle/>
              <a:p>
                <a:pPr algn="ctr"/>
              </a:p>
            </p:txBody>
          </p:sp>
          <p:sp>
            <p:nvSpPr>
              <p:cNvPr id="40" name="任意多边形: 形状 39"/>
              <p:cNvSpPr/>
              <p:nvPr/>
            </p:nvSpPr>
            <p:spPr bwMode="auto">
              <a:xfrm>
                <a:off x="5826929" y="4266669"/>
                <a:ext cx="1624091" cy="3861199"/>
              </a:xfrm>
              <a:custGeom>
                <a:avLst/>
                <a:gdLst>
                  <a:gd name="T0" fmla="*/ 95 w 358"/>
                  <a:gd name="T1" fmla="*/ 855 h 855"/>
                  <a:gd name="T2" fmla="*/ 68 w 358"/>
                  <a:gd name="T3" fmla="*/ 697 h 855"/>
                  <a:gd name="T4" fmla="*/ 11 w 358"/>
                  <a:gd name="T5" fmla="*/ 432 h 855"/>
                  <a:gd name="T6" fmla="*/ 37 w 358"/>
                  <a:gd name="T7" fmla="*/ 279 h 855"/>
                  <a:gd name="T8" fmla="*/ 77 w 358"/>
                  <a:gd name="T9" fmla="*/ 102 h 855"/>
                  <a:gd name="T10" fmla="*/ 138 w 358"/>
                  <a:gd name="T11" fmla="*/ 267 h 855"/>
                  <a:gd name="T12" fmla="*/ 158 w 358"/>
                  <a:gd name="T13" fmla="*/ 429 h 855"/>
                  <a:gd name="T14" fmla="*/ 189 w 358"/>
                  <a:gd name="T15" fmla="*/ 275 h 855"/>
                  <a:gd name="T16" fmla="*/ 220 w 358"/>
                  <a:gd name="T17" fmla="*/ 204 h 855"/>
                  <a:gd name="T18" fmla="*/ 202 w 358"/>
                  <a:gd name="T19" fmla="*/ 135 h 855"/>
                  <a:gd name="T20" fmla="*/ 213 w 358"/>
                  <a:gd name="T21" fmla="*/ 45 h 855"/>
                  <a:gd name="T22" fmla="*/ 211 w 358"/>
                  <a:gd name="T23" fmla="*/ 0 h 855"/>
                  <a:gd name="T24" fmla="*/ 301 w 358"/>
                  <a:gd name="T25" fmla="*/ 75 h 855"/>
                  <a:gd name="T26" fmla="*/ 336 w 358"/>
                  <a:gd name="T27" fmla="*/ 253 h 855"/>
                  <a:gd name="T28" fmla="*/ 301 w 358"/>
                  <a:gd name="T29" fmla="*/ 548 h 855"/>
                  <a:gd name="T30" fmla="*/ 297 w 358"/>
                  <a:gd name="T31" fmla="*/ 855 h 855"/>
                  <a:gd name="T32" fmla="*/ 95 w 358"/>
                  <a:gd name="T33" fmla="*/ 85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855">
                    <a:moveTo>
                      <a:pt x="95" y="855"/>
                    </a:moveTo>
                    <a:cubicBezTo>
                      <a:pt x="95" y="855"/>
                      <a:pt x="90" y="772"/>
                      <a:pt x="68" y="697"/>
                    </a:cubicBezTo>
                    <a:cubicBezTo>
                      <a:pt x="46" y="622"/>
                      <a:pt x="0" y="490"/>
                      <a:pt x="11" y="432"/>
                    </a:cubicBezTo>
                    <a:cubicBezTo>
                      <a:pt x="22" y="375"/>
                      <a:pt x="42" y="330"/>
                      <a:pt x="37" y="279"/>
                    </a:cubicBezTo>
                    <a:cubicBezTo>
                      <a:pt x="33" y="227"/>
                      <a:pt x="13" y="111"/>
                      <a:pt x="77" y="102"/>
                    </a:cubicBezTo>
                    <a:cubicBezTo>
                      <a:pt x="141" y="93"/>
                      <a:pt x="134" y="218"/>
                      <a:pt x="138" y="267"/>
                    </a:cubicBezTo>
                    <a:cubicBezTo>
                      <a:pt x="143" y="315"/>
                      <a:pt x="143" y="432"/>
                      <a:pt x="158" y="429"/>
                    </a:cubicBezTo>
                    <a:cubicBezTo>
                      <a:pt x="174" y="427"/>
                      <a:pt x="176" y="315"/>
                      <a:pt x="189" y="275"/>
                    </a:cubicBezTo>
                    <a:cubicBezTo>
                      <a:pt x="202" y="236"/>
                      <a:pt x="220" y="204"/>
                      <a:pt x="220" y="204"/>
                    </a:cubicBezTo>
                    <a:cubicBezTo>
                      <a:pt x="220" y="204"/>
                      <a:pt x="200" y="161"/>
                      <a:pt x="202" y="135"/>
                    </a:cubicBezTo>
                    <a:cubicBezTo>
                      <a:pt x="203" y="120"/>
                      <a:pt x="209" y="78"/>
                      <a:pt x="213" y="45"/>
                    </a:cubicBezTo>
                    <a:cubicBezTo>
                      <a:pt x="217" y="20"/>
                      <a:pt x="211" y="0"/>
                      <a:pt x="211" y="0"/>
                    </a:cubicBezTo>
                    <a:cubicBezTo>
                      <a:pt x="211" y="0"/>
                      <a:pt x="299" y="62"/>
                      <a:pt x="301" y="75"/>
                    </a:cubicBezTo>
                    <a:cubicBezTo>
                      <a:pt x="303" y="88"/>
                      <a:pt x="325" y="217"/>
                      <a:pt x="336" y="253"/>
                    </a:cubicBezTo>
                    <a:cubicBezTo>
                      <a:pt x="358" y="326"/>
                      <a:pt x="335" y="347"/>
                      <a:pt x="301" y="548"/>
                    </a:cubicBezTo>
                    <a:cubicBezTo>
                      <a:pt x="269" y="739"/>
                      <a:pt x="297" y="855"/>
                      <a:pt x="297" y="855"/>
                    </a:cubicBezTo>
                    <a:cubicBezTo>
                      <a:pt x="95" y="855"/>
                      <a:pt x="95" y="855"/>
                      <a:pt x="95" y="855"/>
                    </a:cubicBezTo>
                  </a:path>
                </a:pathLst>
              </a:custGeom>
              <a:solidFill>
                <a:srgbClr val="FCDEBC"/>
              </a:solidFill>
              <a:ln>
                <a:noFill/>
              </a:ln>
            </p:spPr>
            <p:txBody>
              <a:bodyPr anchor="ctr"/>
              <a:lstStyle/>
              <a:p>
                <a:pPr algn="ctr"/>
              </a:p>
            </p:txBody>
          </p:sp>
          <p:sp>
            <p:nvSpPr>
              <p:cNvPr id="41" name="任意多边形: 形状 40"/>
              <p:cNvSpPr/>
              <p:nvPr/>
            </p:nvSpPr>
            <p:spPr bwMode="auto">
              <a:xfrm>
                <a:off x="7230760" y="48747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8D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任意多边形: 形状 41"/>
              <p:cNvSpPr/>
              <p:nvPr/>
            </p:nvSpPr>
            <p:spPr bwMode="auto">
              <a:xfrm>
                <a:off x="6482404" y="6029101"/>
                <a:ext cx="7963" cy="74305"/>
              </a:xfrm>
              <a:custGeom>
                <a:avLst/>
                <a:gdLst>
                  <a:gd name="T0" fmla="*/ 0 w 2"/>
                  <a:gd name="T1" fmla="*/ 0 h 16"/>
                  <a:gd name="T2" fmla="*/ 0 w 2"/>
                  <a:gd name="T3" fmla="*/ 0 h 16"/>
                  <a:gd name="T4" fmla="*/ 2 w 2"/>
                  <a:gd name="T5" fmla="*/ 16 h 16"/>
                  <a:gd name="T6" fmla="*/ 2 w 2"/>
                  <a:gd name="T7" fmla="*/ 16 h 16"/>
                  <a:gd name="T8" fmla="*/ 0 w 2"/>
                  <a:gd name="T9" fmla="*/ 0 h 16"/>
                </a:gdLst>
                <a:ahLst/>
                <a:cxnLst>
                  <a:cxn ang="0">
                    <a:pos x="T0" y="T1"/>
                  </a:cxn>
                  <a:cxn ang="0">
                    <a:pos x="T2" y="T3"/>
                  </a:cxn>
                  <a:cxn ang="0">
                    <a:pos x="T4" y="T5"/>
                  </a:cxn>
                  <a:cxn ang="0">
                    <a:pos x="T6" y="T7"/>
                  </a:cxn>
                  <a:cxn ang="0">
                    <a:pos x="T8" y="T9"/>
                  </a:cxn>
                </a:cxnLst>
                <a:rect l="0" t="0" r="r" b="b"/>
                <a:pathLst>
                  <a:path w="2" h="16">
                    <a:moveTo>
                      <a:pt x="0" y="0"/>
                    </a:moveTo>
                    <a:cubicBezTo>
                      <a:pt x="0" y="0"/>
                      <a:pt x="0" y="0"/>
                      <a:pt x="0" y="0"/>
                    </a:cubicBezTo>
                    <a:cubicBezTo>
                      <a:pt x="1" y="6"/>
                      <a:pt x="2" y="11"/>
                      <a:pt x="2" y="16"/>
                    </a:cubicBezTo>
                    <a:cubicBezTo>
                      <a:pt x="2" y="16"/>
                      <a:pt x="2" y="16"/>
                      <a:pt x="2" y="16"/>
                    </a:cubicBezTo>
                    <a:cubicBezTo>
                      <a:pt x="2" y="11"/>
                      <a:pt x="1" y="6"/>
                      <a:pt x="0" y="0"/>
                    </a:cubicBezTo>
                  </a:path>
                </a:pathLst>
              </a:custGeom>
              <a:solidFill>
                <a:srgbClr val="EB78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任意多边形: 形状 42"/>
              <p:cNvSpPr/>
              <p:nvPr/>
            </p:nvSpPr>
            <p:spPr bwMode="auto">
              <a:xfrm>
                <a:off x="6471789" y="5938873"/>
                <a:ext cx="10615" cy="90228"/>
              </a:xfrm>
              <a:custGeom>
                <a:avLst/>
                <a:gdLst>
                  <a:gd name="T0" fmla="*/ 0 w 2"/>
                  <a:gd name="T1" fmla="*/ 0 h 20"/>
                  <a:gd name="T2" fmla="*/ 0 w 2"/>
                  <a:gd name="T3" fmla="*/ 0 h 20"/>
                  <a:gd name="T4" fmla="*/ 2 w 2"/>
                  <a:gd name="T5" fmla="*/ 20 h 20"/>
                  <a:gd name="T6" fmla="*/ 2 w 2"/>
                  <a:gd name="T7" fmla="*/ 20 h 20"/>
                  <a:gd name="T8" fmla="*/ 0 w 2"/>
                  <a:gd name="T9" fmla="*/ 0 h 20"/>
                </a:gdLst>
                <a:ahLst/>
                <a:cxnLst>
                  <a:cxn ang="0">
                    <a:pos x="T0" y="T1"/>
                  </a:cxn>
                  <a:cxn ang="0">
                    <a:pos x="T2" y="T3"/>
                  </a:cxn>
                  <a:cxn ang="0">
                    <a:pos x="T4" y="T5"/>
                  </a:cxn>
                  <a:cxn ang="0">
                    <a:pos x="T6" y="T7"/>
                  </a:cxn>
                  <a:cxn ang="0">
                    <a:pos x="T8" y="T9"/>
                  </a:cxn>
                </a:cxnLst>
                <a:rect l="0" t="0" r="r" b="b"/>
                <a:pathLst>
                  <a:path w="2" h="20">
                    <a:moveTo>
                      <a:pt x="0" y="0"/>
                    </a:moveTo>
                    <a:cubicBezTo>
                      <a:pt x="0" y="0"/>
                      <a:pt x="0" y="0"/>
                      <a:pt x="0" y="0"/>
                    </a:cubicBezTo>
                    <a:cubicBezTo>
                      <a:pt x="1" y="7"/>
                      <a:pt x="2" y="14"/>
                      <a:pt x="2" y="20"/>
                    </a:cubicBezTo>
                    <a:cubicBezTo>
                      <a:pt x="2" y="20"/>
                      <a:pt x="2" y="20"/>
                      <a:pt x="2" y="20"/>
                    </a:cubicBezTo>
                    <a:cubicBezTo>
                      <a:pt x="2" y="14"/>
                      <a:pt x="1" y="7"/>
                      <a:pt x="0" y="0"/>
                    </a:cubicBezTo>
                  </a:path>
                </a:pathLst>
              </a:custGeom>
              <a:solidFill>
                <a:srgbClr val="EA53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任意多边形: 形状 43"/>
              <p:cNvSpPr/>
              <p:nvPr/>
            </p:nvSpPr>
            <p:spPr bwMode="auto">
              <a:xfrm>
                <a:off x="6453214" y="5596542"/>
                <a:ext cx="18577" cy="342334"/>
              </a:xfrm>
              <a:custGeom>
                <a:avLst/>
                <a:gdLst>
                  <a:gd name="T0" fmla="*/ 0 w 4"/>
                  <a:gd name="T1" fmla="*/ 0 h 76"/>
                  <a:gd name="T2" fmla="*/ 0 w 4"/>
                  <a:gd name="T3" fmla="*/ 0 h 76"/>
                  <a:gd name="T4" fmla="*/ 4 w 4"/>
                  <a:gd name="T5" fmla="*/ 76 h 76"/>
                  <a:gd name="T6" fmla="*/ 4 w 4"/>
                  <a:gd name="T7" fmla="*/ 76 h 76"/>
                  <a:gd name="T8" fmla="*/ 0 w 4"/>
                  <a:gd name="T9" fmla="*/ 0 h 76"/>
                </a:gdLst>
                <a:ahLst/>
                <a:cxnLst>
                  <a:cxn ang="0">
                    <a:pos x="T0" y="T1"/>
                  </a:cxn>
                  <a:cxn ang="0">
                    <a:pos x="T2" y="T3"/>
                  </a:cxn>
                  <a:cxn ang="0">
                    <a:pos x="T4" y="T5"/>
                  </a:cxn>
                  <a:cxn ang="0">
                    <a:pos x="T6" y="T7"/>
                  </a:cxn>
                  <a:cxn ang="0">
                    <a:pos x="T8" y="T9"/>
                  </a:cxn>
                </a:cxnLst>
                <a:rect l="0" t="0" r="r" b="b"/>
                <a:pathLst>
                  <a:path w="4" h="76">
                    <a:moveTo>
                      <a:pt x="0" y="0"/>
                    </a:moveTo>
                    <a:cubicBezTo>
                      <a:pt x="0" y="0"/>
                      <a:pt x="0" y="0"/>
                      <a:pt x="0" y="0"/>
                    </a:cubicBezTo>
                    <a:cubicBezTo>
                      <a:pt x="2" y="23"/>
                      <a:pt x="3" y="52"/>
                      <a:pt x="4" y="76"/>
                    </a:cubicBezTo>
                    <a:cubicBezTo>
                      <a:pt x="4" y="76"/>
                      <a:pt x="4" y="76"/>
                      <a:pt x="4" y="76"/>
                    </a:cubicBezTo>
                    <a:cubicBezTo>
                      <a:pt x="3" y="52"/>
                      <a:pt x="2" y="23"/>
                      <a:pt x="0" y="0"/>
                    </a:cubicBezTo>
                  </a:path>
                </a:pathLst>
              </a:custGeom>
              <a:solidFill>
                <a:srgbClr val="C6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任意多边形: 形状 44"/>
              <p:cNvSpPr/>
              <p:nvPr/>
            </p:nvSpPr>
            <p:spPr bwMode="auto">
              <a:xfrm>
                <a:off x="6439943" y="5378934"/>
                <a:ext cx="13270" cy="217607"/>
              </a:xfrm>
              <a:custGeom>
                <a:avLst/>
                <a:gdLst>
                  <a:gd name="T0" fmla="*/ 0 w 3"/>
                  <a:gd name="T1" fmla="*/ 0 h 48"/>
                  <a:gd name="T2" fmla="*/ 1 w 3"/>
                  <a:gd name="T3" fmla="*/ 20 h 48"/>
                  <a:gd name="T4" fmla="*/ 3 w 3"/>
                  <a:gd name="T5" fmla="*/ 48 h 48"/>
                  <a:gd name="T6" fmla="*/ 3 w 3"/>
                  <a:gd name="T7" fmla="*/ 48 h 48"/>
                  <a:gd name="T8" fmla="*/ 1 w 3"/>
                  <a:gd name="T9" fmla="*/ 20 h 48"/>
                  <a:gd name="T10" fmla="*/ 0 w 3"/>
                  <a:gd name="T11" fmla="*/ 0 h 48"/>
                </a:gdLst>
                <a:ahLst/>
                <a:cxnLst>
                  <a:cxn ang="0">
                    <a:pos x="T0" y="T1"/>
                  </a:cxn>
                  <a:cxn ang="0">
                    <a:pos x="T2" y="T3"/>
                  </a:cxn>
                  <a:cxn ang="0">
                    <a:pos x="T4" y="T5"/>
                  </a:cxn>
                  <a:cxn ang="0">
                    <a:pos x="T6" y="T7"/>
                  </a:cxn>
                  <a:cxn ang="0">
                    <a:pos x="T8" y="T9"/>
                  </a:cxn>
                  <a:cxn ang="0">
                    <a:pos x="T10" y="T11"/>
                  </a:cxn>
                </a:cxnLst>
                <a:rect l="0" t="0" r="r" b="b"/>
                <a:pathLst>
                  <a:path w="3" h="48">
                    <a:moveTo>
                      <a:pt x="0" y="0"/>
                    </a:moveTo>
                    <a:cubicBezTo>
                      <a:pt x="1" y="8"/>
                      <a:pt x="1" y="14"/>
                      <a:pt x="1" y="20"/>
                    </a:cubicBezTo>
                    <a:cubicBezTo>
                      <a:pt x="2" y="28"/>
                      <a:pt x="3" y="37"/>
                      <a:pt x="3" y="48"/>
                    </a:cubicBezTo>
                    <a:cubicBezTo>
                      <a:pt x="3" y="48"/>
                      <a:pt x="3" y="48"/>
                      <a:pt x="3" y="48"/>
                    </a:cubicBezTo>
                    <a:cubicBezTo>
                      <a:pt x="3" y="37"/>
                      <a:pt x="2" y="27"/>
                      <a:pt x="1" y="20"/>
                    </a:cubicBezTo>
                    <a:cubicBezTo>
                      <a:pt x="1" y="14"/>
                      <a:pt x="1" y="8"/>
                      <a:pt x="0" y="0"/>
                    </a:cubicBezTo>
                  </a:path>
                </a:pathLst>
              </a:custGeom>
              <a:solidFill>
                <a:srgbClr val="0041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46" name="组合 45"/>
              <p:cNvGrpSpPr/>
              <p:nvPr/>
            </p:nvGrpSpPr>
            <p:grpSpPr>
              <a:xfrm>
                <a:off x="6235611" y="4723459"/>
                <a:ext cx="1207456" cy="3274722"/>
                <a:chOff x="5640820" y="2850239"/>
                <a:chExt cx="1096532" cy="2973890"/>
              </a:xfrm>
              <a:solidFill>
                <a:srgbClr val="F6BD7E"/>
              </a:solidFill>
            </p:grpSpPr>
            <p:sp>
              <p:nvSpPr>
                <p:cNvPr id="51" name="任意多边形: 形状 50"/>
                <p:cNvSpPr/>
                <p:nvPr/>
              </p:nvSpPr>
              <p:spPr bwMode="auto">
                <a:xfrm>
                  <a:off x="6122812" y="2987607"/>
                  <a:ext cx="614540" cy="2836522"/>
                </a:xfrm>
                <a:custGeom>
                  <a:avLst/>
                  <a:gdLst>
                    <a:gd name="T0" fmla="*/ 102 w 149"/>
                    <a:gd name="T1" fmla="*/ 0 h 692"/>
                    <a:gd name="T2" fmla="*/ 113 w 149"/>
                    <a:gd name="T3" fmla="*/ 160 h 692"/>
                    <a:gd name="T4" fmla="*/ 41 w 149"/>
                    <a:gd name="T5" fmla="*/ 385 h 692"/>
                    <a:gd name="T6" fmla="*/ 26 w 149"/>
                    <a:gd name="T7" fmla="*/ 688 h 692"/>
                    <a:gd name="T8" fmla="*/ 0 w 149"/>
                    <a:gd name="T9" fmla="*/ 688 h 692"/>
                    <a:gd name="T10" fmla="*/ 0 w 149"/>
                    <a:gd name="T11" fmla="*/ 692 h 692"/>
                    <a:gd name="T12" fmla="*/ 83 w 149"/>
                    <a:gd name="T13" fmla="*/ 692 h 692"/>
                    <a:gd name="T14" fmla="*/ 77 w 149"/>
                    <a:gd name="T15" fmla="*/ 587 h 692"/>
                    <a:gd name="T16" fmla="*/ 92 w 149"/>
                    <a:gd name="T17" fmla="*/ 412 h 692"/>
                    <a:gd name="T18" fmla="*/ 127 w 149"/>
                    <a:gd name="T19" fmla="*/ 118 h 692"/>
                    <a:gd name="T20" fmla="*/ 102 w 149"/>
                    <a:gd name="T21"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692">
                      <a:moveTo>
                        <a:pt x="102" y="0"/>
                      </a:moveTo>
                      <a:cubicBezTo>
                        <a:pt x="102" y="2"/>
                        <a:pt x="110" y="141"/>
                        <a:pt x="113" y="160"/>
                      </a:cubicBezTo>
                      <a:cubicBezTo>
                        <a:pt x="117" y="179"/>
                        <a:pt x="65" y="311"/>
                        <a:pt x="41" y="385"/>
                      </a:cubicBezTo>
                      <a:cubicBezTo>
                        <a:pt x="16" y="460"/>
                        <a:pt x="26" y="688"/>
                        <a:pt x="26" y="688"/>
                      </a:cubicBezTo>
                      <a:cubicBezTo>
                        <a:pt x="0" y="688"/>
                        <a:pt x="0" y="688"/>
                        <a:pt x="0" y="688"/>
                      </a:cubicBezTo>
                      <a:cubicBezTo>
                        <a:pt x="0" y="692"/>
                        <a:pt x="0" y="692"/>
                        <a:pt x="0" y="692"/>
                      </a:cubicBezTo>
                      <a:cubicBezTo>
                        <a:pt x="83" y="692"/>
                        <a:pt x="83" y="692"/>
                        <a:pt x="83" y="692"/>
                      </a:cubicBezTo>
                      <a:cubicBezTo>
                        <a:pt x="80" y="670"/>
                        <a:pt x="77" y="634"/>
                        <a:pt x="77" y="587"/>
                      </a:cubicBezTo>
                      <a:cubicBezTo>
                        <a:pt x="77" y="540"/>
                        <a:pt x="80" y="481"/>
                        <a:pt x="92" y="412"/>
                      </a:cubicBezTo>
                      <a:cubicBezTo>
                        <a:pt x="126" y="211"/>
                        <a:pt x="149" y="191"/>
                        <a:pt x="127" y="118"/>
                      </a:cubicBezTo>
                      <a:cubicBezTo>
                        <a:pt x="120" y="97"/>
                        <a:pt x="110" y="43"/>
                        <a:pt x="1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任意多边形: 形状 51"/>
                <p:cNvSpPr/>
                <p:nvPr/>
              </p:nvSpPr>
              <p:spPr bwMode="auto">
                <a:xfrm>
                  <a:off x="5640820" y="2850239"/>
                  <a:ext cx="231356" cy="1253178"/>
                </a:xfrm>
                <a:custGeom>
                  <a:avLst/>
                  <a:gdLst>
                    <a:gd name="T0" fmla="*/ 0 w 56"/>
                    <a:gd name="T1" fmla="*/ 0 h 305"/>
                    <a:gd name="T2" fmla="*/ 17 w 56"/>
                    <a:gd name="T3" fmla="*/ 119 h 305"/>
                    <a:gd name="T4" fmla="*/ 56 w 56"/>
                    <a:gd name="T5" fmla="*/ 305 h 305"/>
                    <a:gd name="T6" fmla="*/ 54 w 56"/>
                    <a:gd name="T7" fmla="*/ 289 h 305"/>
                    <a:gd name="T8" fmla="*/ 52 w 56"/>
                    <a:gd name="T9" fmla="*/ 269 h 305"/>
                    <a:gd name="T10" fmla="*/ 52 w 56"/>
                    <a:gd name="T11" fmla="*/ 269 h 305"/>
                    <a:gd name="T12" fmla="*/ 48 w 56"/>
                    <a:gd name="T13" fmla="*/ 193 h 305"/>
                    <a:gd name="T14" fmla="*/ 46 w 56"/>
                    <a:gd name="T15" fmla="*/ 165 h 305"/>
                    <a:gd name="T16" fmla="*/ 45 w 56"/>
                    <a:gd name="T17" fmla="*/ 145 h 305"/>
                    <a:gd name="T18" fmla="*/ 0 w 56"/>
                    <a:gd name="T1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05">
                      <a:moveTo>
                        <a:pt x="0" y="0"/>
                      </a:moveTo>
                      <a:cubicBezTo>
                        <a:pt x="8" y="24"/>
                        <a:pt x="17" y="63"/>
                        <a:pt x="17" y="119"/>
                      </a:cubicBezTo>
                      <a:cubicBezTo>
                        <a:pt x="16" y="194"/>
                        <a:pt x="42" y="269"/>
                        <a:pt x="56" y="305"/>
                      </a:cubicBezTo>
                      <a:cubicBezTo>
                        <a:pt x="56" y="300"/>
                        <a:pt x="55" y="295"/>
                        <a:pt x="54" y="289"/>
                      </a:cubicBezTo>
                      <a:cubicBezTo>
                        <a:pt x="54" y="283"/>
                        <a:pt x="53" y="276"/>
                        <a:pt x="52" y="269"/>
                      </a:cubicBezTo>
                      <a:cubicBezTo>
                        <a:pt x="52" y="269"/>
                        <a:pt x="52" y="269"/>
                        <a:pt x="52" y="269"/>
                      </a:cubicBezTo>
                      <a:cubicBezTo>
                        <a:pt x="51" y="245"/>
                        <a:pt x="50" y="216"/>
                        <a:pt x="48" y="193"/>
                      </a:cubicBezTo>
                      <a:cubicBezTo>
                        <a:pt x="48" y="182"/>
                        <a:pt x="47" y="173"/>
                        <a:pt x="46" y="165"/>
                      </a:cubicBezTo>
                      <a:cubicBezTo>
                        <a:pt x="46" y="159"/>
                        <a:pt x="46" y="153"/>
                        <a:pt x="45" y="145"/>
                      </a:cubicBezTo>
                      <a:cubicBezTo>
                        <a:pt x="43" y="95"/>
                        <a:pt x="42" y="1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47" name="组合 46"/>
              <p:cNvGrpSpPr/>
              <p:nvPr/>
            </p:nvGrpSpPr>
            <p:grpSpPr>
              <a:xfrm>
                <a:off x="5919605" y="3172594"/>
                <a:ext cx="350658" cy="42311"/>
                <a:chOff x="5472855" y="3198019"/>
                <a:chExt cx="724042" cy="87364"/>
              </a:xfrm>
            </p:grpSpPr>
            <p:sp>
              <p:nvSpPr>
                <p:cNvPr id="48" name="椭圆 47"/>
                <p:cNvSpPr/>
                <p:nvPr/>
              </p:nvSpPr>
              <p:spPr>
                <a:xfrm>
                  <a:off x="5472855" y="3198019"/>
                  <a:ext cx="87364" cy="87364"/>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9" name="椭圆 48"/>
                <p:cNvSpPr/>
                <p:nvPr/>
              </p:nvSpPr>
              <p:spPr>
                <a:xfrm>
                  <a:off x="5793708" y="3198019"/>
                  <a:ext cx="87364" cy="87364"/>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0" name="椭圆 49"/>
                <p:cNvSpPr/>
                <p:nvPr/>
              </p:nvSpPr>
              <p:spPr>
                <a:xfrm>
                  <a:off x="6109533" y="3198019"/>
                  <a:ext cx="87364" cy="87364"/>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sp>
          <p:nvSpPr>
            <p:cNvPr id="24" name="任意多边形: 形状 23"/>
            <p:cNvSpPr/>
            <p:nvPr/>
          </p:nvSpPr>
          <p:spPr bwMode="auto">
            <a:xfrm>
              <a:off x="6446973" y="398073"/>
              <a:ext cx="216876" cy="339668"/>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p>
              <a:pPr algn="ctr"/>
            </a:p>
          </p:txBody>
        </p:sp>
        <p:sp>
          <p:nvSpPr>
            <p:cNvPr id="25" name="任意多边形: 形状 24"/>
            <p:cNvSpPr/>
            <p:nvPr/>
          </p:nvSpPr>
          <p:spPr bwMode="auto">
            <a:xfrm>
              <a:off x="5820125" y="1285209"/>
              <a:ext cx="233430" cy="365594"/>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p>
              <a:pPr algn="ctr"/>
            </a:p>
          </p:txBody>
        </p:sp>
        <p:sp>
          <p:nvSpPr>
            <p:cNvPr id="26" name="任意多边形: 形状 25"/>
            <p:cNvSpPr>
              <a:spLocks noChangeAspect="1"/>
            </p:cNvSpPr>
            <p:nvPr/>
          </p:nvSpPr>
          <p:spPr bwMode="auto">
            <a:xfrm>
              <a:off x="6622600" y="2307812"/>
              <a:ext cx="154178" cy="241471"/>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p>
              <a:pPr algn="ctr"/>
            </a:p>
          </p:txBody>
        </p:sp>
        <p:sp>
          <p:nvSpPr>
            <p:cNvPr id="27" name="任意多边形: 形状 26"/>
            <p:cNvSpPr/>
            <p:nvPr/>
          </p:nvSpPr>
          <p:spPr bwMode="auto">
            <a:xfrm>
              <a:off x="6911612" y="1355411"/>
              <a:ext cx="225325" cy="352900"/>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p>
              <a:pPr algn="ctr"/>
            </a:p>
          </p:txBody>
        </p:sp>
        <p:sp>
          <p:nvSpPr>
            <p:cNvPr id="28" name="任意多边形: 形状 27"/>
            <p:cNvSpPr/>
            <p:nvPr/>
          </p:nvSpPr>
          <p:spPr bwMode="auto">
            <a:xfrm>
              <a:off x="5166810" y="686699"/>
              <a:ext cx="218955" cy="342924"/>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p>
              <a:pPr algn="ctr"/>
            </a:p>
          </p:txBody>
        </p:sp>
        <p:sp>
          <p:nvSpPr>
            <p:cNvPr id="29" name="任意多边形: 形状 28"/>
            <p:cNvSpPr>
              <a:spLocks noChangeAspect="1"/>
            </p:cNvSpPr>
            <p:nvPr/>
          </p:nvSpPr>
          <p:spPr bwMode="auto">
            <a:xfrm>
              <a:off x="5333891" y="1947296"/>
              <a:ext cx="232244" cy="363737"/>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p>
              <a:pPr algn="ctr"/>
            </a:p>
          </p:txBody>
        </p:sp>
      </p:grpSp>
      <p:grpSp>
        <p:nvGrpSpPr>
          <p:cNvPr id="68" name="组合 67"/>
          <p:cNvGrpSpPr/>
          <p:nvPr/>
        </p:nvGrpSpPr>
        <p:grpSpPr>
          <a:xfrm>
            <a:off x="347627" y="263282"/>
            <a:ext cx="3905057" cy="712793"/>
            <a:chOff x="347627" y="360559"/>
            <a:chExt cx="3905057" cy="712793"/>
          </a:xfrm>
        </p:grpSpPr>
        <p:sp>
          <p:nvSpPr>
            <p:cNvPr id="72" name="文本框 71"/>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70" name="矩形 69"/>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8059567" y="2182541"/>
            <a:ext cx="3232574" cy="1220554"/>
            <a:chOff x="6302885" y="1678126"/>
            <a:chExt cx="3232574" cy="1220554"/>
          </a:xfrm>
        </p:grpSpPr>
        <p:sp>
          <p:nvSpPr>
            <p:cNvPr id="78" name="矩形 77"/>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79" name="矩形 78"/>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80" name="组合 79"/>
          <p:cNvGrpSpPr/>
          <p:nvPr/>
        </p:nvGrpSpPr>
        <p:grpSpPr>
          <a:xfrm>
            <a:off x="8059567" y="4217416"/>
            <a:ext cx="3232574" cy="1220554"/>
            <a:chOff x="6302885" y="1678126"/>
            <a:chExt cx="3232574" cy="1220554"/>
          </a:xfrm>
        </p:grpSpPr>
        <p:sp>
          <p:nvSpPr>
            <p:cNvPr id="81" name="矩形 80"/>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82" name="矩形 81"/>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83" name="组合 82"/>
          <p:cNvGrpSpPr/>
          <p:nvPr/>
        </p:nvGrpSpPr>
        <p:grpSpPr>
          <a:xfrm>
            <a:off x="1036247" y="2182541"/>
            <a:ext cx="3232574" cy="1220554"/>
            <a:chOff x="6302885" y="1678126"/>
            <a:chExt cx="3232574" cy="1220554"/>
          </a:xfrm>
        </p:grpSpPr>
        <p:sp>
          <p:nvSpPr>
            <p:cNvPr id="84" name="矩形 83"/>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85" name="矩形 84"/>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86" name="组合 85"/>
          <p:cNvGrpSpPr/>
          <p:nvPr/>
        </p:nvGrpSpPr>
        <p:grpSpPr>
          <a:xfrm>
            <a:off x="1036247" y="4217416"/>
            <a:ext cx="3232574" cy="1220554"/>
            <a:chOff x="6302885" y="1678126"/>
            <a:chExt cx="3232574" cy="1220554"/>
          </a:xfrm>
        </p:grpSpPr>
        <p:sp>
          <p:nvSpPr>
            <p:cNvPr id="87" name="矩形 86"/>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88" name="矩形 87"/>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0000">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14:bounceEnd="60000">
                                          <p:cBhvr additive="base">
                                            <p:cTn id="12"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7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14:bounceEnd="60000">
                                          <p:cBhvr additive="base">
                                            <p:cTn id="16" dur="1000" fill="hold"/>
                                            <p:tgtEl>
                                              <p:spTgt spid="80"/>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8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14:presetBounceEnd="60000">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14:bounceEnd="60000">
                                          <p:cBhvr additive="base">
                                            <p:cTn id="20" dur="1000" fill="hold"/>
                                            <p:tgtEl>
                                              <p:spTgt spid="83"/>
                                            </p:tgtEl>
                                            <p:attrNameLst>
                                              <p:attrName>ppt_x</p:attrName>
                                            </p:attrNameLst>
                                          </p:cBhvr>
                                          <p:tavLst>
                                            <p:tav tm="0">
                                              <p:val>
                                                <p:strVal val="0-#ppt_w/2"/>
                                              </p:val>
                                            </p:tav>
                                            <p:tav tm="100000">
                                              <p:val>
                                                <p:strVal val="#ppt_x"/>
                                              </p:val>
                                            </p:tav>
                                          </p:tavLst>
                                        </p:anim>
                                        <p:anim calcmode="lin" valueType="num" p14:bounceEnd="60000">
                                          <p:cBhvr additive="base">
                                            <p:cTn id="21" dur="10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60000">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14:bounceEnd="60000">
                                          <p:cBhvr additive="base">
                                            <p:cTn id="24" dur="10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25"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1000" fill="hold"/>
                                            <p:tgtEl>
                                              <p:spTgt spid="77"/>
                                            </p:tgtEl>
                                            <p:attrNameLst>
                                              <p:attrName>ppt_x</p:attrName>
                                            </p:attrNameLst>
                                          </p:cBhvr>
                                          <p:tavLst>
                                            <p:tav tm="0">
                                              <p:val>
                                                <p:strVal val="1+#ppt_w/2"/>
                                              </p:val>
                                            </p:tav>
                                            <p:tav tm="100000">
                                              <p:val>
                                                <p:strVal val="#ppt_x"/>
                                              </p:val>
                                            </p:tav>
                                          </p:tavLst>
                                        </p:anim>
                                        <p:anim calcmode="lin" valueType="num">
                                          <p:cBhvr additive="base">
                                            <p:cTn id="13" dur="1000" fill="hold"/>
                                            <p:tgtEl>
                                              <p:spTgt spid="7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1000" fill="hold"/>
                                            <p:tgtEl>
                                              <p:spTgt spid="80"/>
                                            </p:tgtEl>
                                            <p:attrNameLst>
                                              <p:attrName>ppt_x</p:attrName>
                                            </p:attrNameLst>
                                          </p:cBhvr>
                                          <p:tavLst>
                                            <p:tav tm="0">
                                              <p:val>
                                                <p:strVal val="1+#ppt_w/2"/>
                                              </p:val>
                                            </p:tav>
                                            <p:tav tm="100000">
                                              <p:val>
                                                <p:strVal val="#ppt_x"/>
                                              </p:val>
                                            </p:tav>
                                          </p:tavLst>
                                        </p:anim>
                                        <p:anim calcmode="lin" valueType="num">
                                          <p:cBhvr additive="base">
                                            <p:cTn id="17" dur="1000" fill="hold"/>
                                            <p:tgtEl>
                                              <p:spTgt spid="8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1000" fill="hold"/>
                                            <p:tgtEl>
                                              <p:spTgt spid="83"/>
                                            </p:tgtEl>
                                            <p:attrNameLst>
                                              <p:attrName>ppt_x</p:attrName>
                                            </p:attrNameLst>
                                          </p:cBhvr>
                                          <p:tavLst>
                                            <p:tav tm="0">
                                              <p:val>
                                                <p:strVal val="0-#ppt_w/2"/>
                                              </p:val>
                                            </p:tav>
                                            <p:tav tm="100000">
                                              <p:val>
                                                <p:strVal val="#ppt_x"/>
                                              </p:val>
                                            </p:tav>
                                          </p:tavLst>
                                        </p:anim>
                                        <p:anim calcmode="lin" valueType="num">
                                          <p:cBhvr additive="base">
                                            <p:cTn id="21" dur="10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1000" fill="hold"/>
                                            <p:tgtEl>
                                              <p:spTgt spid="86"/>
                                            </p:tgtEl>
                                            <p:attrNameLst>
                                              <p:attrName>ppt_x</p:attrName>
                                            </p:attrNameLst>
                                          </p:cBhvr>
                                          <p:tavLst>
                                            <p:tav tm="0">
                                              <p:val>
                                                <p:strVal val="0-#ppt_w/2"/>
                                              </p:val>
                                            </p:tav>
                                            <p:tav tm="100000">
                                              <p:val>
                                                <p:strVal val="#ppt_x"/>
                                              </p:val>
                                            </p:tav>
                                          </p:tavLst>
                                        </p:anim>
                                        <p:anim calcmode="lin" valueType="num">
                                          <p:cBhvr additive="base">
                                            <p:cTn id="25"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74800" y="2135945"/>
            <a:ext cx="3530600"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ea typeface="时尚中黑简体" panose="01010104010101010101" pitchFamily="2" charset="-122"/>
              </a:rPr>
              <a:t>PART 04</a:t>
            </a:r>
            <a:endParaRPr lang="zh-CN" altLang="en-US" sz="6600" dirty="0">
              <a:solidFill>
                <a:schemeClr val="bg1"/>
              </a:solidFill>
              <a:latin typeface="Impact" panose="020B0806030902050204" pitchFamily="34" charset="0"/>
              <a:ea typeface="时尚中黑简体" panose="01010104010101010101" pitchFamily="2" charset="-122"/>
            </a:endParaRPr>
          </a:p>
        </p:txBody>
      </p:sp>
      <p:grpSp>
        <p:nvGrpSpPr>
          <p:cNvPr id="5" name="组合 4"/>
          <p:cNvGrpSpPr/>
          <p:nvPr/>
        </p:nvGrpSpPr>
        <p:grpSpPr>
          <a:xfrm>
            <a:off x="1676400" y="3612241"/>
            <a:ext cx="5494380" cy="710522"/>
            <a:chOff x="1739900" y="3078841"/>
            <a:chExt cx="3962574" cy="512432"/>
          </a:xfrm>
        </p:grpSpPr>
        <p:sp>
          <p:nvSpPr>
            <p:cNvPr id="3" name="TextBox 8"/>
            <p:cNvSpPr txBox="1"/>
            <p:nvPr/>
          </p:nvSpPr>
          <p:spPr>
            <a:xfrm>
              <a:off x="1739900" y="3078841"/>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800" b="1" dirty="0">
                  <a:solidFill>
                    <a:schemeClr val="bg1"/>
                  </a:solidFill>
                </a:rPr>
                <a:t>标题文字添加此处</a:t>
              </a:r>
              <a:endParaRPr lang="zh-CN" altLang="en-US" sz="2800" b="1" dirty="0">
                <a:solidFill>
                  <a:schemeClr val="bg1"/>
                </a:solidFill>
              </a:endParaRPr>
            </a:p>
          </p:txBody>
        </p:sp>
        <p:sp>
          <p:nvSpPr>
            <p:cNvPr id="4" name="TextBox 9"/>
            <p:cNvSpPr txBox="1"/>
            <p:nvPr/>
          </p:nvSpPr>
          <p:spPr>
            <a:xfrm>
              <a:off x="1739900" y="3270905"/>
              <a:ext cx="3962574" cy="320368"/>
            </a:xfrm>
            <a:prstGeom prst="rect">
              <a:avLst/>
            </a:prstGeom>
          </p:spPr>
          <p:txBody>
            <a:bodyPr vert="horz" wrap="square" lIns="360000" tIns="0" rIns="0" bIns="0" anchor="ctr" anchorCtr="0">
              <a:noAutofit/>
              <a:scene3d>
                <a:camera prst="orthographicFront"/>
                <a:lightRig rig="threePt" dir="t"/>
              </a:scene3d>
              <a:sp3d contourW="12700"/>
            </a:bodyPr>
            <a:lstStyle/>
            <a:p>
              <a:pPr algn="l">
                <a:lnSpc>
                  <a:spcPct val="120000"/>
                </a:lnSpc>
              </a:pPr>
              <a:r>
                <a:rPr lang="zh-CN" altLang="en-US" sz="1400" dirty="0">
                  <a:solidFill>
                    <a:schemeClr val="bg1"/>
                  </a:solidFill>
                </a:rPr>
                <a:t>此部分内容作为文字排版占位显示 （建议使用主题字体）</a:t>
              </a:r>
              <a:endParaRPr lang="zh-CN" altLang="en-US" sz="1400" dirty="0">
                <a:solidFill>
                  <a:schemeClr val="bg1"/>
                </a:solidFill>
              </a:endParaRPr>
            </a:p>
          </p:txBody>
        </p:sp>
      </p:grpSp>
      <p:cxnSp>
        <p:nvCxnSpPr>
          <p:cNvPr id="7" name="直接连接符 6"/>
          <p:cNvCxnSpPr/>
          <p:nvPr/>
        </p:nvCxnSpPr>
        <p:spPr>
          <a:xfrm>
            <a:off x="2070100" y="3294741"/>
            <a:ext cx="1879600" cy="0"/>
          </a:xfrm>
          <a:prstGeom prst="line">
            <a:avLst/>
          </a:prstGeom>
          <a:ln w="889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323a812-9e4d-446d-87b7-48ebf6210b89"/>
          <p:cNvGrpSpPr>
            <a:grpSpLocks noChangeAspect="1"/>
          </p:cNvGrpSpPr>
          <p:nvPr/>
        </p:nvGrpSpPr>
        <p:grpSpPr>
          <a:xfrm>
            <a:off x="1759370" y="1444588"/>
            <a:ext cx="8673259" cy="4140460"/>
            <a:chOff x="1143395" y="1520788"/>
            <a:chExt cx="8673259" cy="4140460"/>
          </a:xfrm>
        </p:grpSpPr>
        <p:sp>
          <p:nvSpPr>
            <p:cNvPr id="4" name="Rectangle 1"/>
            <p:cNvSpPr/>
            <p:nvPr/>
          </p:nvSpPr>
          <p:spPr bwMode="auto">
            <a:xfrm>
              <a:off x="1991544" y="1520788"/>
              <a:ext cx="2088232" cy="4140460"/>
            </a:xfrm>
            <a:prstGeom prst="rect">
              <a:avLst/>
            </a:prstGeom>
            <a:noFill/>
            <a:ln w="76200">
              <a:solidFill>
                <a:srgbClr val="00B0F0"/>
              </a:solidFill>
              <a:round/>
            </a:ln>
          </p:spPr>
          <p:txBody>
            <a:bodyPr anchor="ctr"/>
            <a:lstStyle/>
            <a:p>
              <a:pPr algn="ctr"/>
            </a:p>
          </p:txBody>
        </p:sp>
        <p:sp>
          <p:nvSpPr>
            <p:cNvPr id="5" name="Rectangle 2"/>
            <p:cNvSpPr/>
            <p:nvPr/>
          </p:nvSpPr>
          <p:spPr>
            <a:xfrm>
              <a:off x="3255630" y="2564904"/>
              <a:ext cx="1648291" cy="1044116"/>
            </a:xfrm>
            <a:prstGeom prst="rect">
              <a:avLst/>
            </a:prstGeom>
            <a:solidFill>
              <a:schemeClr val="bg1"/>
            </a:solidFill>
          </p:spPr>
          <p:txBody>
            <a:bodyPr wrap="square">
              <a:normAutofit/>
              <a:scene3d>
                <a:camera prst="orthographicFront"/>
                <a:lightRig rig="threePt" dir="t"/>
              </a:scene3d>
              <a:sp3d contourW="12700"/>
            </a:bodyPr>
            <a:lstStyle/>
            <a:p>
              <a:pPr algn="r"/>
              <a:r>
                <a:rPr lang="zh-CN" altLang="en-US" sz="5400" b="1" spc="300" dirty="0">
                  <a:solidFill>
                    <a:srgbClr val="00B0F0"/>
                  </a:solidFill>
                </a:rPr>
                <a:t>目录</a:t>
              </a:r>
              <a:endParaRPr lang="zh-CN" altLang="en-US" sz="5400" b="1" spc="300" dirty="0">
                <a:solidFill>
                  <a:srgbClr val="00B0F0"/>
                </a:solidFill>
              </a:endParaRPr>
            </a:p>
          </p:txBody>
        </p:sp>
        <p:sp>
          <p:nvSpPr>
            <p:cNvPr id="6" name="Rectangle 3"/>
            <p:cNvSpPr/>
            <p:nvPr/>
          </p:nvSpPr>
          <p:spPr>
            <a:xfrm>
              <a:off x="1143395" y="1880828"/>
              <a:ext cx="1696298" cy="400110"/>
            </a:xfrm>
            <a:prstGeom prst="rect">
              <a:avLst/>
            </a:prstGeom>
            <a:solidFill>
              <a:schemeClr val="bg1"/>
            </a:solidFill>
          </p:spPr>
          <p:txBody>
            <a:bodyPr wrap="none">
              <a:normAutofit/>
              <a:scene3d>
                <a:camera prst="orthographicFront"/>
                <a:lightRig rig="threePt" dir="t"/>
              </a:scene3d>
              <a:sp3d contourW="12700"/>
            </a:bodyPr>
            <a:lstStyle/>
            <a:p>
              <a:r>
                <a:rPr lang="en-US" altLang="zh-CN" sz="2000" b="1" spc="300" dirty="0">
                  <a:solidFill>
                    <a:schemeClr val="bg1">
                      <a:lumMod val="50000"/>
                    </a:schemeClr>
                  </a:solidFill>
                </a:rPr>
                <a:t>CONTENT</a:t>
              </a:r>
              <a:endParaRPr lang="en-US" altLang="zh-CN" sz="2000" b="1" spc="300" dirty="0">
                <a:solidFill>
                  <a:schemeClr val="bg1">
                    <a:lumMod val="50000"/>
                  </a:schemeClr>
                </a:solidFill>
              </a:endParaRPr>
            </a:p>
          </p:txBody>
        </p:sp>
        <p:sp>
          <p:nvSpPr>
            <p:cNvPr id="7" name="Rectangle 4"/>
            <p:cNvSpPr/>
            <p:nvPr/>
          </p:nvSpPr>
          <p:spPr bwMode="auto">
            <a:xfrm>
              <a:off x="3737737" y="3537012"/>
              <a:ext cx="684076" cy="72008"/>
            </a:xfrm>
            <a:prstGeom prst="rect">
              <a:avLst/>
            </a:prstGeom>
            <a:solidFill>
              <a:srgbClr val="00B0F0"/>
            </a:solidFill>
            <a:ln w="19050">
              <a:noFill/>
              <a:round/>
            </a:ln>
          </p:spPr>
          <p:txBody>
            <a:bodyPr anchor="ctr"/>
            <a:lstStyle/>
            <a:p>
              <a:pPr algn="ctr"/>
            </a:p>
          </p:txBody>
        </p:sp>
        <p:grpSp>
          <p:nvGrpSpPr>
            <p:cNvPr id="8" name="Group 5"/>
            <p:cNvGrpSpPr/>
            <p:nvPr/>
          </p:nvGrpSpPr>
          <p:grpSpPr>
            <a:xfrm>
              <a:off x="5386028" y="1561321"/>
              <a:ext cx="4430626" cy="707886"/>
              <a:chOff x="1598315" y="1418185"/>
              <a:chExt cx="4430626" cy="707886"/>
            </a:xfrm>
          </p:grpSpPr>
          <p:sp>
            <p:nvSpPr>
              <p:cNvPr id="24" name="TextBox 6"/>
              <p:cNvSpPr txBox="1"/>
              <p:nvPr/>
            </p:nvSpPr>
            <p:spPr>
              <a:xfrm>
                <a:off x="1598315" y="1418185"/>
                <a:ext cx="655949" cy="707886"/>
              </a:xfrm>
              <a:prstGeom prst="rect">
                <a:avLst/>
              </a:prstGeom>
              <a:noFill/>
            </p:spPr>
            <p:txBody>
              <a:bodyPr wrap="none" anchor="ctr">
                <a:normAutofit/>
              </a:bodyPr>
              <a:lstStyle/>
              <a:p>
                <a:r>
                  <a:rPr lang="en-US" altLang="zh-CN" sz="4000" dirty="0">
                    <a:solidFill>
                      <a:srgbClr val="00B0F0"/>
                    </a:solidFill>
                    <a:latin typeface="Impact" panose="020B0806030902050204" pitchFamily="34" charset="0"/>
                  </a:rPr>
                  <a:t>01</a:t>
                </a:r>
                <a:endParaRPr lang="en-US" altLang="zh-CN" sz="4000" dirty="0">
                  <a:solidFill>
                    <a:srgbClr val="00B0F0"/>
                  </a:solidFill>
                  <a:latin typeface="Impact" panose="020B0806030902050204" pitchFamily="34" charset="0"/>
                </a:endParaRPr>
              </a:p>
            </p:txBody>
          </p:sp>
          <p:grpSp>
            <p:nvGrpSpPr>
              <p:cNvPr id="25" name="Group 7"/>
              <p:cNvGrpSpPr/>
              <p:nvPr/>
            </p:nvGrpSpPr>
            <p:grpSpPr>
              <a:xfrm>
                <a:off x="2066367" y="1580064"/>
                <a:ext cx="3962574" cy="512432"/>
                <a:chOff x="3943834" y="755209"/>
                <a:chExt cx="3962574" cy="512432"/>
              </a:xfrm>
            </p:grpSpPr>
            <p:sp>
              <p:nvSpPr>
                <p:cNvPr id="26" name="TextBox 8"/>
                <p:cNvSpPr txBox="1"/>
                <p:nvPr/>
              </p:nvSpPr>
              <p:spPr>
                <a:xfrm>
                  <a:off x="3943834" y="755209"/>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000" b="1" dirty="0">
                      <a:solidFill>
                        <a:schemeClr val="tx1">
                          <a:lumMod val="75000"/>
                          <a:lumOff val="25000"/>
                        </a:schemeClr>
                      </a:solidFill>
                    </a:rPr>
                    <a:t>标题文字添加此处</a:t>
                  </a:r>
                  <a:endParaRPr lang="zh-CN" altLang="en-US" sz="2000" b="1" dirty="0">
                    <a:solidFill>
                      <a:schemeClr val="tx1">
                        <a:lumMod val="75000"/>
                        <a:lumOff val="25000"/>
                      </a:schemeClr>
                    </a:solidFill>
                  </a:endParaRPr>
                </a:p>
              </p:txBody>
            </p:sp>
            <p:sp>
              <p:nvSpPr>
                <p:cNvPr id="27" name="TextBox 9"/>
                <p:cNvSpPr txBox="1"/>
                <p:nvPr/>
              </p:nvSpPr>
              <p:spPr>
                <a:xfrm>
                  <a:off x="3943834" y="947273"/>
                  <a:ext cx="3962574" cy="320368"/>
                </a:xfrm>
                <a:prstGeom prst="rect">
                  <a:avLst/>
                </a:prstGeom>
              </p:spPr>
              <p:txBody>
                <a:bodyPr vert="horz" wrap="square" lIns="360000" tIns="0" rIns="0" bIns="0" anchor="ctr" anchorCtr="0">
                  <a:normAutofit fontScale="92500"/>
                  <a:scene3d>
                    <a:camera prst="orthographicFront"/>
                    <a:lightRig rig="threePt" dir="t"/>
                  </a:scene3d>
                  <a:sp3d contourW="12700"/>
                </a:bodyPr>
                <a:lstStyle/>
                <a:p>
                  <a:pPr algn="l">
                    <a:lnSpc>
                      <a:spcPct val="120000"/>
                    </a:lnSpc>
                  </a:pPr>
                  <a:r>
                    <a:rPr lang="zh-CN" altLang="en-US" sz="1200" dirty="0">
                      <a:solidFill>
                        <a:schemeClr val="bg1">
                          <a:lumMod val="65000"/>
                        </a:schemeClr>
                      </a:solidFill>
                    </a:rPr>
                    <a:t>此部分内容作为文字排版占位显示 （建议使用主题字体）</a:t>
                  </a:r>
                  <a:endParaRPr lang="zh-CN" altLang="en-US" sz="1200" dirty="0">
                    <a:solidFill>
                      <a:schemeClr val="bg1">
                        <a:lumMod val="65000"/>
                      </a:schemeClr>
                    </a:solidFill>
                  </a:endParaRPr>
                </a:p>
              </p:txBody>
            </p:sp>
          </p:grpSp>
        </p:grpSp>
        <p:grpSp>
          <p:nvGrpSpPr>
            <p:cNvPr id="9" name="Group 10"/>
            <p:cNvGrpSpPr/>
            <p:nvPr/>
          </p:nvGrpSpPr>
          <p:grpSpPr>
            <a:xfrm>
              <a:off x="5386028" y="2678490"/>
              <a:ext cx="4430626" cy="707886"/>
              <a:chOff x="1598315" y="2786337"/>
              <a:chExt cx="4430626" cy="707886"/>
            </a:xfrm>
          </p:grpSpPr>
          <p:sp>
            <p:nvSpPr>
              <p:cNvPr id="20" name="TextBox 11"/>
              <p:cNvSpPr txBox="1"/>
              <p:nvPr/>
            </p:nvSpPr>
            <p:spPr>
              <a:xfrm>
                <a:off x="1598315" y="2786337"/>
                <a:ext cx="718466" cy="707886"/>
              </a:xfrm>
              <a:prstGeom prst="rect">
                <a:avLst/>
              </a:prstGeom>
              <a:noFill/>
            </p:spPr>
            <p:txBody>
              <a:bodyPr wrap="none" anchor="ctr">
                <a:normAutofit/>
              </a:bodyPr>
              <a:lstStyle/>
              <a:p>
                <a:r>
                  <a:rPr lang="en-US" altLang="zh-CN" sz="4000">
                    <a:solidFill>
                      <a:srgbClr val="00B0F0"/>
                    </a:solidFill>
                    <a:latin typeface="Impact" panose="020B0806030902050204" pitchFamily="34" charset="0"/>
                  </a:rPr>
                  <a:t>02</a:t>
                </a:r>
                <a:endParaRPr lang="en-US" altLang="zh-CN" sz="4000">
                  <a:solidFill>
                    <a:srgbClr val="00B0F0"/>
                  </a:solidFill>
                  <a:latin typeface="Impact" panose="020B0806030902050204" pitchFamily="34" charset="0"/>
                </a:endParaRPr>
              </a:p>
            </p:txBody>
          </p:sp>
          <p:grpSp>
            <p:nvGrpSpPr>
              <p:cNvPr id="21" name="Group 12"/>
              <p:cNvGrpSpPr/>
              <p:nvPr/>
            </p:nvGrpSpPr>
            <p:grpSpPr>
              <a:xfrm>
                <a:off x="2066367" y="2948216"/>
                <a:ext cx="3962574" cy="512432"/>
                <a:chOff x="3943834" y="755209"/>
                <a:chExt cx="3962574" cy="512432"/>
              </a:xfrm>
            </p:grpSpPr>
            <p:sp>
              <p:nvSpPr>
                <p:cNvPr id="22" name="TextBox 13"/>
                <p:cNvSpPr txBox="1"/>
                <p:nvPr/>
              </p:nvSpPr>
              <p:spPr>
                <a:xfrm>
                  <a:off x="3943834" y="755209"/>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000" b="1" dirty="0">
                      <a:solidFill>
                        <a:schemeClr val="tx1">
                          <a:lumMod val="75000"/>
                          <a:lumOff val="25000"/>
                        </a:schemeClr>
                      </a:solidFill>
                    </a:rPr>
                    <a:t>标题文字添加此处</a:t>
                  </a:r>
                  <a:endParaRPr lang="zh-CN" altLang="en-US" sz="2000" b="1" dirty="0">
                    <a:solidFill>
                      <a:schemeClr val="tx1">
                        <a:lumMod val="75000"/>
                        <a:lumOff val="25000"/>
                      </a:schemeClr>
                    </a:solidFill>
                  </a:endParaRPr>
                </a:p>
              </p:txBody>
            </p:sp>
            <p:sp>
              <p:nvSpPr>
                <p:cNvPr id="23" name="TextBox 14"/>
                <p:cNvSpPr txBox="1"/>
                <p:nvPr/>
              </p:nvSpPr>
              <p:spPr>
                <a:xfrm>
                  <a:off x="3943834" y="947273"/>
                  <a:ext cx="3962574" cy="320368"/>
                </a:xfrm>
                <a:prstGeom prst="rect">
                  <a:avLst/>
                </a:prstGeom>
              </p:spPr>
              <p:txBody>
                <a:bodyPr vert="horz" wrap="square" lIns="360000" tIns="0" rIns="0" bIns="0" anchor="ctr" anchorCtr="0">
                  <a:normAutofit fontScale="92500"/>
                  <a:scene3d>
                    <a:camera prst="orthographicFront"/>
                    <a:lightRig rig="threePt" dir="t"/>
                  </a:scene3d>
                  <a:sp3d contourW="12700"/>
                </a:bodyPr>
                <a:lstStyle/>
                <a:p>
                  <a:pPr algn="l">
                    <a:lnSpc>
                      <a:spcPct val="120000"/>
                    </a:lnSpc>
                  </a:pPr>
                  <a:r>
                    <a:rPr lang="zh-CN" altLang="en-US" sz="1200">
                      <a:solidFill>
                        <a:schemeClr val="bg1">
                          <a:lumMod val="65000"/>
                        </a:schemeClr>
                      </a:solidFill>
                    </a:rPr>
                    <a:t>此部分内容作为文字排版占位显示 （建议使用主题字体）</a:t>
                  </a:r>
                  <a:endParaRPr lang="zh-CN" altLang="en-US" sz="1200">
                    <a:solidFill>
                      <a:schemeClr val="bg1">
                        <a:lumMod val="65000"/>
                      </a:schemeClr>
                    </a:solidFill>
                  </a:endParaRPr>
                </a:p>
              </p:txBody>
            </p:sp>
          </p:grpSp>
        </p:grpSp>
        <p:grpSp>
          <p:nvGrpSpPr>
            <p:cNvPr id="10" name="Group 15"/>
            <p:cNvGrpSpPr/>
            <p:nvPr/>
          </p:nvGrpSpPr>
          <p:grpSpPr>
            <a:xfrm>
              <a:off x="5386028" y="3795659"/>
              <a:ext cx="4430626" cy="707886"/>
              <a:chOff x="1598315" y="4154489"/>
              <a:chExt cx="4430626" cy="707886"/>
            </a:xfrm>
          </p:grpSpPr>
          <p:sp>
            <p:nvSpPr>
              <p:cNvPr id="16" name="TextBox 16"/>
              <p:cNvSpPr txBox="1"/>
              <p:nvPr/>
            </p:nvSpPr>
            <p:spPr>
              <a:xfrm>
                <a:off x="1598315" y="4154489"/>
                <a:ext cx="732893" cy="707886"/>
              </a:xfrm>
              <a:prstGeom prst="rect">
                <a:avLst/>
              </a:prstGeom>
              <a:noFill/>
            </p:spPr>
            <p:txBody>
              <a:bodyPr wrap="none" anchor="ctr">
                <a:normAutofit/>
              </a:bodyPr>
              <a:lstStyle/>
              <a:p>
                <a:r>
                  <a:rPr lang="en-US" altLang="zh-CN" sz="4000">
                    <a:solidFill>
                      <a:srgbClr val="00B0F0"/>
                    </a:solidFill>
                    <a:latin typeface="Impact" panose="020B0806030902050204" pitchFamily="34" charset="0"/>
                  </a:rPr>
                  <a:t>03</a:t>
                </a:r>
                <a:endParaRPr lang="en-US" altLang="zh-CN" sz="4000">
                  <a:solidFill>
                    <a:srgbClr val="00B0F0"/>
                  </a:solidFill>
                  <a:latin typeface="Impact" panose="020B0806030902050204" pitchFamily="34" charset="0"/>
                </a:endParaRPr>
              </a:p>
            </p:txBody>
          </p:sp>
          <p:grpSp>
            <p:nvGrpSpPr>
              <p:cNvPr id="17" name="Group 17"/>
              <p:cNvGrpSpPr/>
              <p:nvPr/>
            </p:nvGrpSpPr>
            <p:grpSpPr>
              <a:xfrm>
                <a:off x="2066367" y="4316368"/>
                <a:ext cx="3962574" cy="512432"/>
                <a:chOff x="3943834" y="755209"/>
                <a:chExt cx="3962574" cy="512432"/>
              </a:xfrm>
            </p:grpSpPr>
            <p:sp>
              <p:nvSpPr>
                <p:cNvPr id="18" name="TextBox 18"/>
                <p:cNvSpPr txBox="1"/>
                <p:nvPr/>
              </p:nvSpPr>
              <p:spPr>
                <a:xfrm>
                  <a:off x="3943834" y="755209"/>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000" b="1" dirty="0">
                      <a:solidFill>
                        <a:schemeClr val="tx1">
                          <a:lumMod val="75000"/>
                          <a:lumOff val="25000"/>
                        </a:schemeClr>
                      </a:solidFill>
                    </a:rPr>
                    <a:t>标题文字添加此处</a:t>
                  </a:r>
                  <a:endParaRPr lang="zh-CN" altLang="en-US" sz="2000" b="1" dirty="0">
                    <a:solidFill>
                      <a:schemeClr val="tx1">
                        <a:lumMod val="75000"/>
                        <a:lumOff val="25000"/>
                      </a:schemeClr>
                    </a:solidFill>
                  </a:endParaRPr>
                </a:p>
              </p:txBody>
            </p:sp>
            <p:sp>
              <p:nvSpPr>
                <p:cNvPr id="19" name="TextBox 19"/>
                <p:cNvSpPr txBox="1"/>
                <p:nvPr/>
              </p:nvSpPr>
              <p:spPr>
                <a:xfrm>
                  <a:off x="3943834" y="947273"/>
                  <a:ext cx="3962574" cy="320368"/>
                </a:xfrm>
                <a:prstGeom prst="rect">
                  <a:avLst/>
                </a:prstGeom>
              </p:spPr>
              <p:txBody>
                <a:bodyPr vert="horz" wrap="square" lIns="360000" tIns="0" rIns="0" bIns="0" anchor="ctr" anchorCtr="0">
                  <a:normAutofit fontScale="92500"/>
                  <a:scene3d>
                    <a:camera prst="orthographicFront"/>
                    <a:lightRig rig="threePt" dir="t"/>
                  </a:scene3d>
                  <a:sp3d contourW="12700"/>
                </a:bodyPr>
                <a:lstStyle/>
                <a:p>
                  <a:pPr algn="l">
                    <a:lnSpc>
                      <a:spcPct val="120000"/>
                    </a:lnSpc>
                  </a:pPr>
                  <a:r>
                    <a:rPr lang="zh-CN" altLang="en-US" sz="1200">
                      <a:solidFill>
                        <a:schemeClr val="bg1">
                          <a:lumMod val="65000"/>
                        </a:schemeClr>
                      </a:solidFill>
                    </a:rPr>
                    <a:t>此部分内容作为文字排版占位显示 （建议使用主题字体）</a:t>
                  </a:r>
                  <a:endParaRPr lang="zh-CN" altLang="en-US" sz="1200">
                    <a:solidFill>
                      <a:schemeClr val="bg1">
                        <a:lumMod val="65000"/>
                      </a:schemeClr>
                    </a:solidFill>
                  </a:endParaRPr>
                </a:p>
              </p:txBody>
            </p:sp>
          </p:grpSp>
        </p:grpSp>
        <p:grpSp>
          <p:nvGrpSpPr>
            <p:cNvPr id="11" name="Group 20"/>
            <p:cNvGrpSpPr/>
            <p:nvPr/>
          </p:nvGrpSpPr>
          <p:grpSpPr>
            <a:xfrm>
              <a:off x="5386028" y="4912829"/>
              <a:ext cx="4430626" cy="707886"/>
              <a:chOff x="1598315" y="5522641"/>
              <a:chExt cx="4430626" cy="707886"/>
            </a:xfrm>
          </p:grpSpPr>
          <p:sp>
            <p:nvSpPr>
              <p:cNvPr id="12" name="TextBox 21"/>
              <p:cNvSpPr txBox="1"/>
              <p:nvPr/>
            </p:nvSpPr>
            <p:spPr>
              <a:xfrm>
                <a:off x="1598315" y="5522641"/>
                <a:ext cx="716863" cy="707886"/>
              </a:xfrm>
              <a:prstGeom prst="rect">
                <a:avLst/>
              </a:prstGeom>
              <a:noFill/>
            </p:spPr>
            <p:txBody>
              <a:bodyPr wrap="none" anchor="ctr">
                <a:normAutofit/>
              </a:bodyPr>
              <a:lstStyle/>
              <a:p>
                <a:r>
                  <a:rPr lang="en-US" altLang="zh-CN" sz="4000">
                    <a:solidFill>
                      <a:srgbClr val="00B0F0"/>
                    </a:solidFill>
                    <a:latin typeface="Impact" panose="020B0806030902050204" pitchFamily="34" charset="0"/>
                  </a:rPr>
                  <a:t>04</a:t>
                </a:r>
                <a:endParaRPr lang="en-US" altLang="zh-CN" sz="4000">
                  <a:solidFill>
                    <a:srgbClr val="00B0F0"/>
                  </a:solidFill>
                  <a:latin typeface="Impact" panose="020B0806030902050204" pitchFamily="34" charset="0"/>
                </a:endParaRPr>
              </a:p>
            </p:txBody>
          </p:sp>
          <p:grpSp>
            <p:nvGrpSpPr>
              <p:cNvPr id="13" name="Group 22"/>
              <p:cNvGrpSpPr/>
              <p:nvPr/>
            </p:nvGrpSpPr>
            <p:grpSpPr>
              <a:xfrm>
                <a:off x="2066367" y="5684520"/>
                <a:ext cx="3962574" cy="512432"/>
                <a:chOff x="3943834" y="755209"/>
                <a:chExt cx="3962574" cy="512432"/>
              </a:xfrm>
            </p:grpSpPr>
            <p:sp>
              <p:nvSpPr>
                <p:cNvPr id="14" name="TextBox 23"/>
                <p:cNvSpPr txBox="1"/>
                <p:nvPr/>
              </p:nvSpPr>
              <p:spPr>
                <a:xfrm>
                  <a:off x="3943834" y="755209"/>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000" b="1" dirty="0">
                      <a:solidFill>
                        <a:schemeClr val="tx1">
                          <a:lumMod val="75000"/>
                          <a:lumOff val="25000"/>
                        </a:schemeClr>
                      </a:solidFill>
                    </a:rPr>
                    <a:t>标题文字添加此处</a:t>
                  </a:r>
                  <a:endParaRPr lang="zh-CN" altLang="en-US" sz="2000" b="1" dirty="0">
                    <a:solidFill>
                      <a:schemeClr val="tx1">
                        <a:lumMod val="75000"/>
                        <a:lumOff val="25000"/>
                      </a:schemeClr>
                    </a:solidFill>
                  </a:endParaRPr>
                </a:p>
              </p:txBody>
            </p:sp>
            <p:sp>
              <p:nvSpPr>
                <p:cNvPr id="15" name="TextBox 24"/>
                <p:cNvSpPr txBox="1"/>
                <p:nvPr/>
              </p:nvSpPr>
              <p:spPr>
                <a:xfrm>
                  <a:off x="3943834" y="947273"/>
                  <a:ext cx="3962574" cy="320368"/>
                </a:xfrm>
                <a:prstGeom prst="rect">
                  <a:avLst/>
                </a:prstGeom>
              </p:spPr>
              <p:txBody>
                <a:bodyPr vert="horz" wrap="square" lIns="360000" tIns="0" rIns="0" bIns="0" anchor="ctr" anchorCtr="0">
                  <a:normAutofit fontScale="92500"/>
                  <a:scene3d>
                    <a:camera prst="orthographicFront"/>
                    <a:lightRig rig="threePt" dir="t"/>
                  </a:scene3d>
                  <a:sp3d contourW="12700"/>
                </a:bodyPr>
                <a:lstStyle/>
                <a:p>
                  <a:pPr algn="l">
                    <a:lnSpc>
                      <a:spcPct val="120000"/>
                    </a:lnSpc>
                  </a:pPr>
                  <a:r>
                    <a:rPr lang="zh-CN" altLang="en-US" sz="1200">
                      <a:solidFill>
                        <a:schemeClr val="bg1">
                          <a:lumMod val="65000"/>
                        </a:schemeClr>
                      </a:solidFill>
                    </a:rPr>
                    <a:t>此部分内容作为文字排版占位显示 （建议使用主题字体）</a:t>
                  </a:r>
                  <a:endParaRPr lang="zh-CN" altLang="en-US" sz="1200">
                    <a:solidFill>
                      <a:schemeClr val="bg1">
                        <a:lumMod val="65000"/>
                      </a:schemeClr>
                    </a:solidFill>
                  </a:endParaRPr>
                </a:p>
              </p:txBody>
            </p:sp>
          </p:grpSp>
        </p:gr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086cdaa-01db-4197-84fe-e9915ad9ba64"/>
          <p:cNvGrpSpPr>
            <a:grpSpLocks noChangeAspect="1"/>
          </p:cNvGrpSpPr>
          <p:nvPr/>
        </p:nvGrpSpPr>
        <p:grpSpPr>
          <a:xfrm>
            <a:off x="1193800" y="3140968"/>
            <a:ext cx="9804400" cy="2420462"/>
            <a:chOff x="1193800" y="3140968"/>
            <a:chExt cx="9804400" cy="2420462"/>
          </a:xfrm>
        </p:grpSpPr>
        <p:cxnSp>
          <p:nvCxnSpPr>
            <p:cNvPr id="5" name="Straight Connector 27"/>
            <p:cNvCxnSpPr/>
            <p:nvPr/>
          </p:nvCxnSpPr>
          <p:spPr>
            <a:xfrm flipV="1">
              <a:off x="2672120" y="3140968"/>
              <a:ext cx="0" cy="842068"/>
            </a:xfrm>
            <a:prstGeom prst="line">
              <a:avLst/>
            </a:prstGeom>
            <a:ln w="12700">
              <a:solidFill>
                <a:schemeClr val="accent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Freeform: Shape 18"/>
            <p:cNvSpPr/>
            <p:nvPr/>
          </p:nvSpPr>
          <p:spPr>
            <a:xfrm flipV="1">
              <a:off x="1193800"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Freeform: Shape 19"/>
            <p:cNvSpPr/>
            <p:nvPr/>
          </p:nvSpPr>
          <p:spPr>
            <a:xfrm flipV="1">
              <a:off x="3459819"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Freeform: Shape 20"/>
            <p:cNvSpPr/>
            <p:nvPr/>
          </p:nvSpPr>
          <p:spPr>
            <a:xfrm flipV="1">
              <a:off x="5725836"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00B0F0">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Freeform: Shape 21"/>
            <p:cNvSpPr/>
            <p:nvPr/>
          </p:nvSpPr>
          <p:spPr>
            <a:xfrm flipV="1">
              <a:off x="7991855"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4">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0" name="Straight Connector 23"/>
            <p:cNvCxnSpPr/>
            <p:nvPr/>
          </p:nvCxnSpPr>
          <p:spPr>
            <a:xfrm flipV="1">
              <a:off x="7183676" y="3140968"/>
              <a:ext cx="0" cy="842068"/>
            </a:xfrm>
            <a:prstGeom prst="line">
              <a:avLst/>
            </a:prstGeom>
            <a:ln w="12700">
              <a:solidFill>
                <a:schemeClr val="accent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p:nvPr/>
          </p:nvCxnSpPr>
          <p:spPr>
            <a:xfrm flipV="1">
              <a:off x="9504561" y="3140968"/>
              <a:ext cx="0" cy="842068"/>
            </a:xfrm>
            <a:prstGeom prst="line">
              <a:avLst/>
            </a:prstGeom>
            <a:ln w="12700">
              <a:solidFill>
                <a:schemeClr val="accent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26"/>
            <p:cNvCxnSpPr/>
            <p:nvPr/>
          </p:nvCxnSpPr>
          <p:spPr>
            <a:xfrm flipV="1">
              <a:off x="4993005" y="3140968"/>
              <a:ext cx="0" cy="842068"/>
            </a:xfrm>
            <a:prstGeom prst="line">
              <a:avLst/>
            </a:prstGeom>
            <a:ln w="12700">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Freeform: Shape 85"/>
            <p:cNvSpPr/>
            <p:nvPr/>
          </p:nvSpPr>
          <p:spPr bwMode="auto">
            <a:xfrm>
              <a:off x="6943494" y="4522241"/>
              <a:ext cx="509753" cy="4307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p>
          </p:txBody>
        </p:sp>
        <p:sp>
          <p:nvSpPr>
            <p:cNvPr id="14" name="Freeform: Shape 86"/>
            <p:cNvSpPr>
              <a:spLocks noChangeAspect="1"/>
            </p:cNvSpPr>
            <p:nvPr/>
          </p:nvSpPr>
          <p:spPr bwMode="auto">
            <a:xfrm>
              <a:off x="4711876" y="4487110"/>
              <a:ext cx="592896" cy="5010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p>
          </p:txBody>
        </p:sp>
        <p:sp>
          <p:nvSpPr>
            <p:cNvPr id="15" name="Freeform: Shape 87"/>
            <p:cNvSpPr/>
            <p:nvPr/>
          </p:nvSpPr>
          <p:spPr bwMode="auto">
            <a:xfrm>
              <a:off x="2388711" y="4498130"/>
              <a:ext cx="566817" cy="47900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p>
          </p:txBody>
        </p:sp>
        <p:sp>
          <p:nvSpPr>
            <p:cNvPr id="16" name="Freeform: Shape 88"/>
            <p:cNvSpPr/>
            <p:nvPr/>
          </p:nvSpPr>
          <p:spPr bwMode="auto">
            <a:xfrm>
              <a:off x="9192885" y="4482298"/>
              <a:ext cx="604285" cy="51066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p>
          </p:txBody>
        </p:sp>
      </p:grpSp>
      <p:grpSp>
        <p:nvGrpSpPr>
          <p:cNvPr id="29" name="组合 28"/>
          <p:cNvGrpSpPr/>
          <p:nvPr/>
        </p:nvGrpSpPr>
        <p:grpSpPr>
          <a:xfrm>
            <a:off x="347627" y="263282"/>
            <a:ext cx="3905057" cy="712793"/>
            <a:chOff x="347627" y="360559"/>
            <a:chExt cx="3905057" cy="712793"/>
          </a:xfrm>
        </p:grpSpPr>
        <p:sp>
          <p:nvSpPr>
            <p:cNvPr id="33" name="文本框 32"/>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31" name="矩形 30"/>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537885" y="1843986"/>
            <a:ext cx="2241974" cy="1220554"/>
            <a:chOff x="6798185" y="1678126"/>
            <a:chExt cx="2241974" cy="1220554"/>
          </a:xfrm>
        </p:grpSpPr>
        <p:sp>
          <p:nvSpPr>
            <p:cNvPr id="36" name="矩形 35"/>
            <p:cNvSpPr/>
            <p:nvPr/>
          </p:nvSpPr>
          <p:spPr>
            <a:xfrm>
              <a:off x="6895044" y="2030750"/>
              <a:ext cx="20482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37" name="矩形 36"/>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8" name="组合 37"/>
          <p:cNvGrpSpPr/>
          <p:nvPr/>
        </p:nvGrpSpPr>
        <p:grpSpPr>
          <a:xfrm>
            <a:off x="3830344" y="1843986"/>
            <a:ext cx="2241974" cy="1220554"/>
            <a:chOff x="6798185" y="1678126"/>
            <a:chExt cx="2241974" cy="1220554"/>
          </a:xfrm>
        </p:grpSpPr>
        <p:sp>
          <p:nvSpPr>
            <p:cNvPr id="39" name="矩形 38"/>
            <p:cNvSpPr/>
            <p:nvPr/>
          </p:nvSpPr>
          <p:spPr>
            <a:xfrm>
              <a:off x="6895044" y="2030750"/>
              <a:ext cx="20482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0" name="矩形 39"/>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1" name="组合 40"/>
          <p:cNvGrpSpPr/>
          <p:nvPr/>
        </p:nvGrpSpPr>
        <p:grpSpPr>
          <a:xfrm>
            <a:off x="6122803" y="1843986"/>
            <a:ext cx="2241974" cy="1220554"/>
            <a:chOff x="6798185" y="1678126"/>
            <a:chExt cx="2241974" cy="1220554"/>
          </a:xfrm>
        </p:grpSpPr>
        <p:sp>
          <p:nvSpPr>
            <p:cNvPr id="42" name="矩形 41"/>
            <p:cNvSpPr/>
            <p:nvPr/>
          </p:nvSpPr>
          <p:spPr>
            <a:xfrm>
              <a:off x="6895044" y="2030750"/>
              <a:ext cx="20482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3" name="矩形 42"/>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8415263" y="1843986"/>
            <a:ext cx="2241974" cy="1220554"/>
            <a:chOff x="6798185" y="1678126"/>
            <a:chExt cx="2241974" cy="1220554"/>
          </a:xfrm>
        </p:grpSpPr>
        <p:sp>
          <p:nvSpPr>
            <p:cNvPr id="45" name="矩形 44"/>
            <p:cNvSpPr/>
            <p:nvPr/>
          </p:nvSpPr>
          <p:spPr>
            <a:xfrm>
              <a:off x="6895044" y="2030750"/>
              <a:ext cx="204825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6" name="矩形 45"/>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6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60000">
                                          <p:cBhvr additive="base">
                                            <p:cTn id="11" dur="1000" fill="hold"/>
                                            <p:tgtEl>
                                              <p:spTgt spid="38"/>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60000">
                                          <p:cBhvr additive="base">
                                            <p:cTn id="15" dur="1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14:bounceEnd="60000">
                                          <p:cBhvr additive="base">
                                            <p:cTn id="19" dur="10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6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60000">
                                          <p:cBhvr additive="base">
                                            <p:cTn id="23"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4228270" y="1919619"/>
            <a:ext cx="3712591" cy="3739488"/>
            <a:chOff x="3327400" y="1556372"/>
            <a:chExt cx="3712591" cy="3739488"/>
          </a:xfrm>
        </p:grpSpPr>
        <p:grpSp>
          <p:nvGrpSpPr>
            <p:cNvPr id="4" name="Group 37"/>
            <p:cNvGrpSpPr/>
            <p:nvPr/>
          </p:nvGrpSpPr>
          <p:grpSpPr>
            <a:xfrm>
              <a:off x="5086637" y="3233854"/>
              <a:ext cx="1931072" cy="1929074"/>
              <a:chOff x="3636963" y="2760663"/>
              <a:chExt cx="1533525" cy="1531938"/>
            </a:xfrm>
          </p:grpSpPr>
          <p:sp>
            <p:nvSpPr>
              <p:cNvPr id="107" name="Freeform: Shape 38"/>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ln>
            </p:spPr>
            <p:txBody>
              <a:bodyPr anchor="ctr"/>
              <a:lstStyle/>
              <a:p>
                <a:pPr algn="ctr"/>
              </a:p>
            </p:txBody>
          </p:sp>
          <p:sp>
            <p:nvSpPr>
              <p:cNvPr id="108" name="Oval 39"/>
              <p:cNvSpPr/>
              <p:nvPr/>
            </p:nvSpPr>
            <p:spPr bwMode="auto">
              <a:xfrm>
                <a:off x="3965575" y="3089276"/>
                <a:ext cx="876300" cy="874713"/>
              </a:xfrm>
              <a:prstGeom prst="ellipse">
                <a:avLst/>
              </a:prstGeom>
              <a:solidFill>
                <a:schemeClr val="accent1"/>
              </a:solidFill>
              <a:ln w="9525">
                <a:noFill/>
                <a:round/>
              </a:ln>
            </p:spPr>
            <p:txBody>
              <a:bodyPr anchor="ctr"/>
              <a:lstStyle/>
              <a:p>
                <a:pPr algn="ctr"/>
              </a:p>
            </p:txBody>
          </p:sp>
        </p:grpSp>
        <p:grpSp>
          <p:nvGrpSpPr>
            <p:cNvPr id="5" name="Group 40"/>
            <p:cNvGrpSpPr/>
            <p:nvPr/>
          </p:nvGrpSpPr>
          <p:grpSpPr>
            <a:xfrm>
              <a:off x="3421067" y="3726613"/>
              <a:ext cx="1541956" cy="1569247"/>
              <a:chOff x="2508251" y="3046413"/>
              <a:chExt cx="717550" cy="730250"/>
            </a:xfrm>
          </p:grpSpPr>
          <p:sp>
            <p:nvSpPr>
              <p:cNvPr id="105" name="Freeform: Shape 4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ln>
            </p:spPr>
            <p:txBody>
              <a:bodyPr anchor="ctr"/>
              <a:lstStyle/>
              <a:p>
                <a:pPr algn="ctr"/>
              </a:p>
            </p:txBody>
          </p:sp>
          <p:sp>
            <p:nvSpPr>
              <p:cNvPr id="106" name="Oval 42"/>
              <p:cNvSpPr/>
              <p:nvPr/>
            </p:nvSpPr>
            <p:spPr bwMode="auto">
              <a:xfrm>
                <a:off x="2684146" y="3228658"/>
                <a:ext cx="365760" cy="365760"/>
              </a:xfrm>
              <a:prstGeom prst="ellipse">
                <a:avLst/>
              </a:prstGeom>
              <a:solidFill>
                <a:schemeClr val="accent3"/>
              </a:solidFill>
              <a:ln w="9525">
                <a:noFill/>
                <a:round/>
              </a:ln>
            </p:spPr>
            <p:txBody>
              <a:bodyPr anchor="ctr"/>
              <a:lstStyle/>
              <a:p>
                <a:pPr algn="ctr"/>
              </a:p>
            </p:txBody>
          </p:sp>
        </p:grpSp>
        <p:grpSp>
          <p:nvGrpSpPr>
            <p:cNvPr id="7" name="Group 46"/>
            <p:cNvGrpSpPr/>
            <p:nvPr/>
          </p:nvGrpSpPr>
          <p:grpSpPr>
            <a:xfrm>
              <a:off x="5498731" y="1556372"/>
              <a:ext cx="1541260" cy="1541260"/>
              <a:chOff x="4044951" y="1506538"/>
              <a:chExt cx="1223963" cy="1223963"/>
            </a:xfrm>
          </p:grpSpPr>
          <p:sp>
            <p:nvSpPr>
              <p:cNvPr id="101" name="Freeform: Shape 47"/>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ln>
            </p:spPr>
            <p:txBody>
              <a:bodyPr anchor="ctr"/>
              <a:lstStyle/>
              <a:p>
                <a:pPr algn="ctr"/>
              </a:p>
            </p:txBody>
          </p:sp>
          <p:sp>
            <p:nvSpPr>
              <p:cNvPr id="102" name="Oval 48"/>
              <p:cNvSpPr/>
              <p:nvPr/>
            </p:nvSpPr>
            <p:spPr bwMode="auto">
              <a:xfrm>
                <a:off x="4333082" y="1793875"/>
                <a:ext cx="647700" cy="649288"/>
              </a:xfrm>
              <a:prstGeom prst="ellipse">
                <a:avLst/>
              </a:prstGeom>
              <a:solidFill>
                <a:schemeClr val="accent4"/>
              </a:solidFill>
              <a:ln w="9525">
                <a:noFill/>
                <a:round/>
              </a:ln>
            </p:spPr>
            <p:txBody>
              <a:bodyPr anchor="ctr"/>
              <a:lstStyle/>
              <a:p>
                <a:pPr algn="ctr"/>
                <a:endParaRPr dirty="0"/>
              </a:p>
            </p:txBody>
          </p:sp>
        </p:grpSp>
        <p:grpSp>
          <p:nvGrpSpPr>
            <p:cNvPr id="9" name="Group 52"/>
            <p:cNvGrpSpPr/>
            <p:nvPr/>
          </p:nvGrpSpPr>
          <p:grpSpPr>
            <a:xfrm>
              <a:off x="3327400" y="1556372"/>
              <a:ext cx="2010966" cy="2008322"/>
              <a:chOff x="2762251" y="1952625"/>
              <a:chExt cx="1208088" cy="1206500"/>
            </a:xfrm>
          </p:grpSpPr>
          <p:sp>
            <p:nvSpPr>
              <p:cNvPr id="97" name="Freeform: Shape 53"/>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ln>
            </p:spPr>
            <p:txBody>
              <a:bodyPr anchor="ctr"/>
              <a:lstStyle/>
              <a:p>
                <a:pPr algn="ctr"/>
              </a:p>
            </p:txBody>
          </p:sp>
          <p:sp>
            <p:nvSpPr>
              <p:cNvPr id="98" name="Oval 54"/>
              <p:cNvSpPr/>
              <p:nvPr/>
            </p:nvSpPr>
            <p:spPr bwMode="auto">
              <a:xfrm>
                <a:off x="3066258" y="2255044"/>
                <a:ext cx="600075" cy="601663"/>
              </a:xfrm>
              <a:prstGeom prst="ellipse">
                <a:avLst/>
              </a:prstGeom>
              <a:solidFill>
                <a:schemeClr val="accent2"/>
              </a:solidFill>
              <a:ln w="9525">
                <a:noFill/>
                <a:round/>
              </a:ln>
            </p:spPr>
            <p:txBody>
              <a:bodyPr anchor="ctr"/>
              <a:lstStyle/>
              <a:p>
                <a:pPr algn="ctr"/>
              </a:p>
            </p:txBody>
          </p:sp>
        </p:grpSp>
      </p:grpSp>
      <p:grpSp>
        <p:nvGrpSpPr>
          <p:cNvPr id="109" name="组合 108"/>
          <p:cNvGrpSpPr/>
          <p:nvPr/>
        </p:nvGrpSpPr>
        <p:grpSpPr>
          <a:xfrm>
            <a:off x="347627" y="263282"/>
            <a:ext cx="3905057" cy="712793"/>
            <a:chOff x="347627" y="360559"/>
            <a:chExt cx="3905057" cy="712793"/>
          </a:xfrm>
        </p:grpSpPr>
        <p:sp>
          <p:nvSpPr>
            <p:cNvPr id="113" name="文本框 112"/>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111" name="矩形 110"/>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8161167" y="2182541"/>
            <a:ext cx="3232574" cy="1220554"/>
            <a:chOff x="6302885" y="1678126"/>
            <a:chExt cx="3232574" cy="1220554"/>
          </a:xfrm>
        </p:grpSpPr>
        <p:sp>
          <p:nvSpPr>
            <p:cNvPr id="120" name="矩形 119"/>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21" name="矩形 120"/>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22" name="组合 121"/>
          <p:cNvGrpSpPr/>
          <p:nvPr/>
        </p:nvGrpSpPr>
        <p:grpSpPr>
          <a:xfrm>
            <a:off x="8161167" y="4217416"/>
            <a:ext cx="3232574" cy="1220554"/>
            <a:chOff x="6302885" y="1678126"/>
            <a:chExt cx="3232574" cy="1220554"/>
          </a:xfrm>
        </p:grpSpPr>
        <p:sp>
          <p:nvSpPr>
            <p:cNvPr id="123" name="矩形 122"/>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24" name="矩形 123"/>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25" name="组合 124"/>
          <p:cNvGrpSpPr/>
          <p:nvPr/>
        </p:nvGrpSpPr>
        <p:grpSpPr>
          <a:xfrm>
            <a:off x="909247" y="2182541"/>
            <a:ext cx="3232574" cy="1220554"/>
            <a:chOff x="6302885" y="1678126"/>
            <a:chExt cx="3232574" cy="1220554"/>
          </a:xfrm>
        </p:grpSpPr>
        <p:sp>
          <p:nvSpPr>
            <p:cNvPr id="126" name="矩形 125"/>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27" name="矩形 126"/>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28" name="组合 127"/>
          <p:cNvGrpSpPr/>
          <p:nvPr/>
        </p:nvGrpSpPr>
        <p:grpSpPr>
          <a:xfrm>
            <a:off x="909247" y="4217416"/>
            <a:ext cx="3232574" cy="1220554"/>
            <a:chOff x="6302885" y="1678126"/>
            <a:chExt cx="3232574" cy="1220554"/>
          </a:xfrm>
        </p:grpSpPr>
        <p:sp>
          <p:nvSpPr>
            <p:cNvPr id="129" name="矩形 128"/>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30" name="矩形 129"/>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 calcmode="lin" valueType="num">
                                          <p:cBhvr>
                                            <p:cTn id="9" dur="1000" fill="hold"/>
                                            <p:tgtEl>
                                              <p:spTgt spid="115"/>
                                            </p:tgtEl>
                                            <p:attrNameLst>
                                              <p:attrName>style.rotation</p:attrName>
                                            </p:attrNameLst>
                                          </p:cBhvr>
                                          <p:tavLst>
                                            <p:tav tm="0">
                                              <p:val>
                                                <p:fltVal val="90"/>
                                              </p:val>
                                            </p:tav>
                                            <p:tav tm="100000">
                                              <p:val>
                                                <p:fltVal val="0"/>
                                              </p:val>
                                            </p:tav>
                                          </p:tavLst>
                                        </p:anim>
                                        <p:animEffect transition="in" filter="fade">
                                          <p:cBhvr>
                                            <p:cTn id="10" dur="1000"/>
                                            <p:tgtEl>
                                              <p:spTgt spid="115"/>
                                            </p:tgtEl>
                                          </p:cBhvr>
                                        </p:animEffect>
                                      </p:childTnLst>
                                    </p:cTn>
                                  </p:par>
                                </p:childTnLst>
                              </p:cTn>
                            </p:par>
                            <p:par>
                              <p:cTn id="11" fill="hold">
                                <p:stCondLst>
                                  <p:cond delay="1000"/>
                                </p:stCondLst>
                                <p:childTnLst>
                                  <p:par>
                                    <p:cTn id="12" presetID="2" presetClass="entr" presetSubtype="1" fill="hold" nodeType="afterEffect" p14:presetBounceEnd="60000">
                                      <p:stCondLst>
                                        <p:cond delay="0"/>
                                      </p:stCondLst>
                                      <p:childTnLst>
                                        <p:set>
                                          <p:cBhvr>
                                            <p:cTn id="13" dur="1" fill="hold">
                                              <p:stCondLst>
                                                <p:cond delay="0"/>
                                              </p:stCondLst>
                                            </p:cTn>
                                            <p:tgtEl>
                                              <p:spTgt spid="119"/>
                                            </p:tgtEl>
                                            <p:attrNameLst>
                                              <p:attrName>style.visibility</p:attrName>
                                            </p:attrNameLst>
                                          </p:cBhvr>
                                          <p:to>
                                            <p:strVal val="visible"/>
                                          </p:to>
                                        </p:set>
                                        <p:anim calcmode="lin" valueType="num" p14:bounceEnd="60000">
                                          <p:cBhvr additive="base">
                                            <p:cTn id="14" dur="1000" fill="hold"/>
                                            <p:tgtEl>
                                              <p:spTgt spid="119"/>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119"/>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14:presetBounceEnd="60000">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14:bounceEnd="60000">
                                          <p:cBhvr additive="base">
                                            <p:cTn id="18" dur="1000" fill="hold"/>
                                            <p:tgtEl>
                                              <p:spTgt spid="122"/>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122"/>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14:presetBounceEnd="60000">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14:bounceEnd="60000">
                                          <p:cBhvr additive="base">
                                            <p:cTn id="22" dur="1000" fill="hold"/>
                                            <p:tgtEl>
                                              <p:spTgt spid="125"/>
                                            </p:tgtEl>
                                            <p:attrNameLst>
                                              <p:attrName>ppt_x</p:attrName>
                                            </p:attrNameLst>
                                          </p:cBhvr>
                                          <p:tavLst>
                                            <p:tav tm="0">
                                              <p:val>
                                                <p:strVal val="#ppt_x"/>
                                              </p:val>
                                            </p:tav>
                                            <p:tav tm="100000">
                                              <p:val>
                                                <p:strVal val="#ppt_x"/>
                                              </p:val>
                                            </p:tav>
                                          </p:tavLst>
                                        </p:anim>
                                        <p:anim calcmode="lin" valueType="num" p14:bounceEnd="60000">
                                          <p:cBhvr additive="base">
                                            <p:cTn id="23" dur="1000" fill="hold"/>
                                            <p:tgtEl>
                                              <p:spTgt spid="12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60000">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14:bounceEnd="60000">
                                          <p:cBhvr additive="base">
                                            <p:cTn id="26" dur="1000" fill="hold"/>
                                            <p:tgtEl>
                                              <p:spTgt spid="128"/>
                                            </p:tgtEl>
                                            <p:attrNameLst>
                                              <p:attrName>ppt_x</p:attrName>
                                            </p:attrNameLst>
                                          </p:cBhvr>
                                          <p:tavLst>
                                            <p:tav tm="0">
                                              <p:val>
                                                <p:strVal val="#ppt_x"/>
                                              </p:val>
                                            </p:tav>
                                            <p:tav tm="100000">
                                              <p:val>
                                                <p:strVal val="#ppt_x"/>
                                              </p:val>
                                            </p:tav>
                                          </p:tavLst>
                                        </p:anim>
                                        <p:anim calcmode="lin" valueType="num" p14:bounceEnd="60000">
                                          <p:cBhvr additive="base">
                                            <p:cTn id="27"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 calcmode="lin" valueType="num">
                                          <p:cBhvr>
                                            <p:cTn id="9" dur="1000" fill="hold"/>
                                            <p:tgtEl>
                                              <p:spTgt spid="115"/>
                                            </p:tgtEl>
                                            <p:attrNameLst>
                                              <p:attrName>style.rotation</p:attrName>
                                            </p:attrNameLst>
                                          </p:cBhvr>
                                          <p:tavLst>
                                            <p:tav tm="0">
                                              <p:val>
                                                <p:fltVal val="90"/>
                                              </p:val>
                                            </p:tav>
                                            <p:tav tm="100000">
                                              <p:val>
                                                <p:fltVal val="0"/>
                                              </p:val>
                                            </p:tav>
                                          </p:tavLst>
                                        </p:anim>
                                        <p:animEffect transition="in" filter="fade">
                                          <p:cBhvr>
                                            <p:cTn id="10" dur="1000"/>
                                            <p:tgtEl>
                                              <p:spTgt spid="115"/>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 calcmode="lin" valueType="num">
                                          <p:cBhvr additive="base">
                                            <p:cTn id="14" dur="1000" fill="hold"/>
                                            <p:tgtEl>
                                              <p:spTgt spid="119"/>
                                            </p:tgtEl>
                                            <p:attrNameLst>
                                              <p:attrName>ppt_x</p:attrName>
                                            </p:attrNameLst>
                                          </p:cBhvr>
                                          <p:tavLst>
                                            <p:tav tm="0">
                                              <p:val>
                                                <p:strVal val="#ppt_x"/>
                                              </p:val>
                                            </p:tav>
                                            <p:tav tm="100000">
                                              <p:val>
                                                <p:strVal val="#ppt_x"/>
                                              </p:val>
                                            </p:tav>
                                          </p:tavLst>
                                        </p:anim>
                                        <p:anim calcmode="lin" valueType="num">
                                          <p:cBhvr additive="base">
                                            <p:cTn id="15" dur="1000" fill="hold"/>
                                            <p:tgtEl>
                                              <p:spTgt spid="119"/>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additive="base">
                                            <p:cTn id="18" dur="1000" fill="hold"/>
                                            <p:tgtEl>
                                              <p:spTgt spid="122"/>
                                            </p:tgtEl>
                                            <p:attrNameLst>
                                              <p:attrName>ppt_x</p:attrName>
                                            </p:attrNameLst>
                                          </p:cBhvr>
                                          <p:tavLst>
                                            <p:tav tm="0">
                                              <p:val>
                                                <p:strVal val="#ppt_x"/>
                                              </p:val>
                                            </p:tav>
                                            <p:tav tm="100000">
                                              <p:val>
                                                <p:strVal val="#ppt_x"/>
                                              </p:val>
                                            </p:tav>
                                          </p:tavLst>
                                        </p:anim>
                                        <p:anim calcmode="lin" valueType="num">
                                          <p:cBhvr additive="base">
                                            <p:cTn id="19" dur="1000" fill="hold"/>
                                            <p:tgtEl>
                                              <p:spTgt spid="122"/>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cBhvr additive="base">
                                            <p:cTn id="22" dur="1000" fill="hold"/>
                                            <p:tgtEl>
                                              <p:spTgt spid="125"/>
                                            </p:tgtEl>
                                            <p:attrNameLst>
                                              <p:attrName>ppt_x</p:attrName>
                                            </p:attrNameLst>
                                          </p:cBhvr>
                                          <p:tavLst>
                                            <p:tav tm="0">
                                              <p:val>
                                                <p:strVal val="#ppt_x"/>
                                              </p:val>
                                            </p:tav>
                                            <p:tav tm="100000">
                                              <p:val>
                                                <p:strVal val="#ppt_x"/>
                                              </p:val>
                                            </p:tav>
                                          </p:tavLst>
                                        </p:anim>
                                        <p:anim calcmode="lin" valueType="num">
                                          <p:cBhvr additive="base">
                                            <p:cTn id="23" dur="1000" fill="hold"/>
                                            <p:tgtEl>
                                              <p:spTgt spid="12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1000" fill="hold"/>
                                            <p:tgtEl>
                                              <p:spTgt spid="128"/>
                                            </p:tgtEl>
                                            <p:attrNameLst>
                                              <p:attrName>ppt_x</p:attrName>
                                            </p:attrNameLst>
                                          </p:cBhvr>
                                          <p:tavLst>
                                            <p:tav tm="0">
                                              <p:val>
                                                <p:strVal val="#ppt_x"/>
                                              </p:val>
                                            </p:tav>
                                            <p:tav tm="100000">
                                              <p:val>
                                                <p:strVal val="#ppt_x"/>
                                              </p:val>
                                            </p:tav>
                                          </p:tavLst>
                                        </p:anim>
                                        <p:anim calcmode="lin" valueType="num">
                                          <p:cBhvr additive="base">
                                            <p:cTn id="27"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7627" y="263282"/>
            <a:ext cx="3905057" cy="712793"/>
            <a:chOff x="347627" y="360559"/>
            <a:chExt cx="3905057" cy="712793"/>
          </a:xfrm>
        </p:grpSpPr>
        <p:sp>
          <p:nvSpPr>
            <p:cNvPr id="22" name="文本框 21"/>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mj-ea"/>
                  <a:ea typeface="+mj-ea"/>
                </a:rPr>
                <a:t>标题文字添加此处</a:t>
              </a:r>
              <a:endParaRPr lang="zh-CN" altLang="en-US" sz="3200" b="1" dirty="0">
                <a:solidFill>
                  <a:schemeClr val="bg1"/>
                </a:solidFill>
                <a:latin typeface="+mj-ea"/>
                <a:ea typeface="+mj-ea"/>
              </a:endParaRPr>
            </a:p>
          </p:txBody>
        </p:sp>
        <p:sp>
          <p:nvSpPr>
            <p:cNvPr id="20" name="矩形 19"/>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47627" y="461352"/>
              <a:ext cx="3600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1016000" y="4287996"/>
            <a:ext cx="2463800" cy="1479086"/>
            <a:chOff x="6687272" y="1678126"/>
            <a:chExt cx="2463800" cy="1479086"/>
          </a:xfrm>
        </p:grpSpPr>
        <p:sp>
          <p:nvSpPr>
            <p:cNvPr id="25" name="矩形 24"/>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26" name="矩形 25"/>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1" name="组合 30"/>
          <p:cNvGrpSpPr/>
          <p:nvPr/>
        </p:nvGrpSpPr>
        <p:grpSpPr>
          <a:xfrm>
            <a:off x="1638300" y="2875180"/>
            <a:ext cx="8915400" cy="1219200"/>
            <a:chOff x="1750978" y="2875180"/>
            <a:chExt cx="8915400" cy="1219200"/>
          </a:xfrm>
        </p:grpSpPr>
        <p:sp>
          <p:nvSpPr>
            <p:cNvPr id="27" name="矩形: 圆角 26"/>
            <p:cNvSpPr/>
            <p:nvPr/>
          </p:nvSpPr>
          <p:spPr>
            <a:xfrm>
              <a:off x="1750978" y="2875180"/>
              <a:ext cx="1219200" cy="1219200"/>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4316378" y="2875180"/>
              <a:ext cx="1219200" cy="1219200"/>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6881778" y="2875180"/>
              <a:ext cx="1219200" cy="1219200"/>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9447178" y="2875180"/>
              <a:ext cx="1219200" cy="1219200"/>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581400" y="4287996"/>
            <a:ext cx="2463800" cy="1479086"/>
            <a:chOff x="6687272" y="1678126"/>
            <a:chExt cx="2463800" cy="1479086"/>
          </a:xfrm>
        </p:grpSpPr>
        <p:sp>
          <p:nvSpPr>
            <p:cNvPr id="36" name="矩形 35"/>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37" name="矩形 36"/>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8" name="组合 37"/>
          <p:cNvGrpSpPr/>
          <p:nvPr/>
        </p:nvGrpSpPr>
        <p:grpSpPr>
          <a:xfrm>
            <a:off x="6146800" y="4287996"/>
            <a:ext cx="2463800" cy="1479086"/>
            <a:chOff x="6687272" y="1678126"/>
            <a:chExt cx="2463800" cy="1479086"/>
          </a:xfrm>
        </p:grpSpPr>
        <p:sp>
          <p:nvSpPr>
            <p:cNvPr id="39" name="矩形 38"/>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40" name="矩形 39"/>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1" name="组合 40"/>
          <p:cNvGrpSpPr/>
          <p:nvPr/>
        </p:nvGrpSpPr>
        <p:grpSpPr>
          <a:xfrm>
            <a:off x="8712200" y="4287996"/>
            <a:ext cx="2463800" cy="1479086"/>
            <a:chOff x="6687272" y="1678126"/>
            <a:chExt cx="2463800" cy="1479086"/>
          </a:xfrm>
        </p:grpSpPr>
        <p:sp>
          <p:nvSpPr>
            <p:cNvPr id="42" name="矩形 41"/>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43" name="矩形 42"/>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49" name="矩形: 圆角 44"/>
          <p:cNvSpPr/>
          <p:nvPr/>
        </p:nvSpPr>
        <p:spPr>
          <a:xfrm>
            <a:off x="2024524" y="3205044"/>
            <a:ext cx="446751" cy="514436"/>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矩形: 圆角 45"/>
          <p:cNvSpPr/>
          <p:nvPr/>
        </p:nvSpPr>
        <p:spPr>
          <a:xfrm>
            <a:off x="4556082" y="3226134"/>
            <a:ext cx="514436" cy="472255"/>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矩形: 圆角 46"/>
          <p:cNvSpPr/>
          <p:nvPr/>
        </p:nvSpPr>
        <p:spPr>
          <a:xfrm>
            <a:off x="7121482" y="3205045"/>
            <a:ext cx="514436" cy="51443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矩形: 圆角 47"/>
          <p:cNvSpPr/>
          <p:nvPr/>
        </p:nvSpPr>
        <p:spPr>
          <a:xfrm>
            <a:off x="9686882" y="3213017"/>
            <a:ext cx="514436" cy="498490"/>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fltVal val="0.5"/>
                                              </p:val>
                                            </p:tav>
                                            <p:tav tm="100000">
                                              <p:val>
                                                <p:strVal val="#ppt_x"/>
                                              </p:val>
                                            </p:tav>
                                          </p:tavLst>
                                        </p:anim>
                                        <p:anim calcmode="lin" valueType="num">
                                          <p:cBhvr>
                                            <p:cTn id="18" dur="500" fill="hold"/>
                                            <p:tgtEl>
                                              <p:spTgt spid="4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fltVal val="0.5"/>
                                              </p:val>
                                            </p:tav>
                                            <p:tav tm="100000">
                                              <p:val>
                                                <p:strVal val="#ppt_x"/>
                                              </p:val>
                                            </p:tav>
                                          </p:tavLst>
                                        </p:anim>
                                        <p:anim calcmode="lin" valueType="num">
                                          <p:cBhvr>
                                            <p:cTn id="25" dur="500" fill="hold"/>
                                            <p:tgtEl>
                                              <p:spTgt spid="5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anim calcmode="lin" valueType="num">
                                          <p:cBhvr>
                                            <p:cTn id="31" dur="500" fill="hold"/>
                                            <p:tgtEl>
                                              <p:spTgt spid="51"/>
                                            </p:tgtEl>
                                            <p:attrNameLst>
                                              <p:attrName>ppt_x</p:attrName>
                                            </p:attrNameLst>
                                          </p:cBhvr>
                                          <p:tavLst>
                                            <p:tav tm="0">
                                              <p:val>
                                                <p:fltVal val="0.5"/>
                                              </p:val>
                                            </p:tav>
                                            <p:tav tm="100000">
                                              <p:val>
                                                <p:strVal val="#ppt_x"/>
                                              </p:val>
                                            </p:tav>
                                          </p:tavLst>
                                        </p:anim>
                                        <p:anim calcmode="lin" valueType="num">
                                          <p:cBhvr>
                                            <p:cTn id="32" dur="500" fill="hold"/>
                                            <p:tgtEl>
                                              <p:spTgt spid="5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fltVal val="0.5"/>
                                              </p:val>
                                            </p:tav>
                                            <p:tav tm="100000">
                                              <p:val>
                                                <p:strVal val="#ppt_x"/>
                                              </p:val>
                                            </p:tav>
                                          </p:tavLst>
                                        </p:anim>
                                        <p:anim calcmode="lin" valueType="num">
                                          <p:cBhvr>
                                            <p:cTn id="39" dur="500" fill="hold"/>
                                            <p:tgtEl>
                                              <p:spTgt spid="52"/>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4" fill="hold" nodeType="afterEffect" p14:presetBounceEnd="60000">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14:bounceEnd="60000">
                                          <p:cBhvr additive="base">
                                            <p:cTn id="43" dur="10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44" dur="1000" fill="hold"/>
                                            <p:tgtEl>
                                              <p:spTgt spid="24"/>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14:presetBounceEnd="60000">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14:bounceEnd="60000">
                                          <p:cBhvr additive="base">
                                            <p:cTn id="48" dur="100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49" dur="10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 presetClass="entr" presetSubtype="4" fill="hold" nodeType="afterEffect" p14:presetBounceEnd="60000">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14:bounceEnd="60000">
                                          <p:cBhvr additive="base">
                                            <p:cTn id="53" dur="1000" fill="hold"/>
                                            <p:tgtEl>
                                              <p:spTgt spid="38"/>
                                            </p:tgtEl>
                                            <p:attrNameLst>
                                              <p:attrName>ppt_x</p:attrName>
                                            </p:attrNameLst>
                                          </p:cBhvr>
                                          <p:tavLst>
                                            <p:tav tm="0">
                                              <p:val>
                                                <p:strVal val="#ppt_x"/>
                                              </p:val>
                                            </p:tav>
                                            <p:tav tm="100000">
                                              <p:val>
                                                <p:strVal val="#ppt_x"/>
                                              </p:val>
                                            </p:tav>
                                          </p:tavLst>
                                        </p:anim>
                                        <p:anim calcmode="lin" valueType="num" p14:bounceEnd="60000">
                                          <p:cBhvr additive="base">
                                            <p:cTn id="54" dur="1000" fill="hold"/>
                                            <p:tgtEl>
                                              <p:spTgt spid="38"/>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nodeType="afterEffect" p14:presetBounceEnd="60000">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14:bounceEnd="60000">
                                          <p:cBhvr additive="base">
                                            <p:cTn id="58" dur="1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5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fltVal val="0.5"/>
                                              </p:val>
                                            </p:tav>
                                            <p:tav tm="100000">
                                              <p:val>
                                                <p:strVal val="#ppt_x"/>
                                              </p:val>
                                            </p:tav>
                                          </p:tavLst>
                                        </p:anim>
                                        <p:anim calcmode="lin" valueType="num">
                                          <p:cBhvr>
                                            <p:cTn id="18" dur="500" fill="hold"/>
                                            <p:tgtEl>
                                              <p:spTgt spid="4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fltVal val="0.5"/>
                                              </p:val>
                                            </p:tav>
                                            <p:tav tm="100000">
                                              <p:val>
                                                <p:strVal val="#ppt_x"/>
                                              </p:val>
                                            </p:tav>
                                          </p:tavLst>
                                        </p:anim>
                                        <p:anim calcmode="lin" valueType="num">
                                          <p:cBhvr>
                                            <p:cTn id="25" dur="500" fill="hold"/>
                                            <p:tgtEl>
                                              <p:spTgt spid="5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anim calcmode="lin" valueType="num">
                                          <p:cBhvr>
                                            <p:cTn id="31" dur="500" fill="hold"/>
                                            <p:tgtEl>
                                              <p:spTgt spid="51"/>
                                            </p:tgtEl>
                                            <p:attrNameLst>
                                              <p:attrName>ppt_x</p:attrName>
                                            </p:attrNameLst>
                                          </p:cBhvr>
                                          <p:tavLst>
                                            <p:tav tm="0">
                                              <p:val>
                                                <p:fltVal val="0.5"/>
                                              </p:val>
                                            </p:tav>
                                            <p:tav tm="100000">
                                              <p:val>
                                                <p:strVal val="#ppt_x"/>
                                              </p:val>
                                            </p:tav>
                                          </p:tavLst>
                                        </p:anim>
                                        <p:anim calcmode="lin" valueType="num">
                                          <p:cBhvr>
                                            <p:cTn id="32" dur="500" fill="hold"/>
                                            <p:tgtEl>
                                              <p:spTgt spid="5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fltVal val="0.5"/>
                                              </p:val>
                                            </p:tav>
                                            <p:tav tm="100000">
                                              <p:val>
                                                <p:strVal val="#ppt_x"/>
                                              </p:val>
                                            </p:tav>
                                          </p:tavLst>
                                        </p:anim>
                                        <p:anim calcmode="lin" valueType="num">
                                          <p:cBhvr>
                                            <p:cTn id="39" dur="500" fill="hold"/>
                                            <p:tgtEl>
                                              <p:spTgt spid="52"/>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ppt_x"/>
                                              </p:val>
                                            </p:tav>
                                            <p:tav tm="100000">
                                              <p:val>
                                                <p:strVal val="#ppt_x"/>
                                              </p:val>
                                            </p:tav>
                                          </p:tavLst>
                                        </p:anim>
                                        <p:anim calcmode="lin" valueType="num">
                                          <p:cBhvr additive="base">
                                            <p:cTn id="44" dur="1000" fill="hold"/>
                                            <p:tgtEl>
                                              <p:spTgt spid="24"/>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ppt_x"/>
                                              </p:val>
                                            </p:tav>
                                            <p:tav tm="100000">
                                              <p:val>
                                                <p:strVal val="#ppt_x"/>
                                              </p:val>
                                            </p:tav>
                                          </p:tavLst>
                                        </p:anim>
                                        <p:anim calcmode="lin" valueType="num">
                                          <p:cBhvr additive="base">
                                            <p:cTn id="49" dur="10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 presetClass="entr" presetSubtype="4"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1000" fill="hold"/>
                                            <p:tgtEl>
                                              <p:spTgt spid="38"/>
                                            </p:tgtEl>
                                            <p:attrNameLst>
                                              <p:attrName>ppt_x</p:attrName>
                                            </p:attrNameLst>
                                          </p:cBhvr>
                                          <p:tavLst>
                                            <p:tav tm="0">
                                              <p:val>
                                                <p:strVal val="#ppt_x"/>
                                              </p:val>
                                            </p:tav>
                                            <p:tav tm="100000">
                                              <p:val>
                                                <p:strVal val="#ppt_x"/>
                                              </p:val>
                                            </p:tav>
                                          </p:tavLst>
                                        </p:anim>
                                        <p:anim calcmode="lin" valueType="num">
                                          <p:cBhvr additive="base">
                                            <p:cTn id="54" dur="1000" fill="hold"/>
                                            <p:tgtEl>
                                              <p:spTgt spid="38"/>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1000" fill="hold"/>
                                            <p:tgtEl>
                                              <p:spTgt spid="41"/>
                                            </p:tgtEl>
                                            <p:attrNameLst>
                                              <p:attrName>ppt_x</p:attrName>
                                            </p:attrNameLst>
                                          </p:cBhvr>
                                          <p:tavLst>
                                            <p:tav tm="0">
                                              <p:val>
                                                <p:strVal val="#ppt_x"/>
                                              </p:val>
                                            </p:tav>
                                            <p:tav tm="100000">
                                              <p:val>
                                                <p:strVal val="#ppt_x"/>
                                              </p:val>
                                            </p:tav>
                                          </p:tavLst>
                                        </p:anim>
                                        <p:anim calcmode="lin" valueType="num">
                                          <p:cBhvr additive="base">
                                            <p:cTn id="5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ed4de71-ef8d-40d2-a5b7-c4003edaae2c"/>
          <p:cNvGrpSpPr>
            <a:grpSpLocks noChangeAspect="1"/>
          </p:cNvGrpSpPr>
          <p:nvPr/>
        </p:nvGrpSpPr>
        <p:grpSpPr>
          <a:xfrm>
            <a:off x="998244" y="1823403"/>
            <a:ext cx="10177482" cy="3931920"/>
            <a:chOff x="998244" y="1772816"/>
            <a:chExt cx="10177482" cy="3931920"/>
          </a:xfrm>
        </p:grpSpPr>
        <p:grpSp>
          <p:nvGrpSpPr>
            <p:cNvPr id="4" name="组合 3"/>
            <p:cNvGrpSpPr/>
            <p:nvPr/>
          </p:nvGrpSpPr>
          <p:grpSpPr>
            <a:xfrm>
              <a:off x="998244" y="1779243"/>
              <a:ext cx="3220470" cy="1875997"/>
              <a:chOff x="3287072" y="1345115"/>
              <a:chExt cx="2531662" cy="1474751"/>
            </a:xfrm>
          </p:grpSpPr>
          <p:sp>
            <p:nvSpPr>
              <p:cNvPr id="33" name="矩形 32"/>
              <p:cNvSpPr/>
              <p:nvPr/>
            </p:nvSpPr>
            <p:spPr>
              <a:xfrm>
                <a:off x="3287072" y="1413122"/>
                <a:ext cx="2531662" cy="1406744"/>
              </a:xfrm>
              <a:prstGeom prst="rect">
                <a:avLst/>
              </a:prstGeom>
              <a:noFill/>
              <a:ln w="6350" cmpd="sng">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4" name="矩形 33"/>
              <p:cNvSpPr/>
              <p:nvPr/>
            </p:nvSpPr>
            <p:spPr>
              <a:xfrm>
                <a:off x="3355880" y="1345115"/>
                <a:ext cx="600362" cy="6982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b">
                <a:normAutofit/>
                <a:scene3d>
                  <a:camera prst="orthographicFront"/>
                  <a:lightRig rig="threePt" dir="t"/>
                </a:scene3d>
                <a:sp3d contourW="12700"/>
              </a:bodyPr>
              <a:lstStyle/>
              <a:p>
                <a:pPr algn="ctr"/>
                <a:r>
                  <a:rPr lang="en-US" sz="2500"/>
                  <a:t>01</a:t>
                </a:r>
                <a:endParaRPr lang="en-US" sz="2500"/>
              </a:p>
            </p:txBody>
          </p:sp>
        </p:grpSp>
        <p:sp>
          <p:nvSpPr>
            <p:cNvPr id="5" name="矩形 4"/>
            <p:cNvSpPr/>
            <p:nvPr/>
          </p:nvSpPr>
          <p:spPr>
            <a:xfrm>
              <a:off x="7955256" y="1859326"/>
              <a:ext cx="3220470" cy="1789487"/>
            </a:xfrm>
            <a:prstGeom prst="rect">
              <a:avLst/>
            </a:prstGeom>
            <a:noFill/>
            <a:ln w="6350" cmpd="sng">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6" name="矩形 5"/>
            <p:cNvSpPr/>
            <p:nvPr/>
          </p:nvSpPr>
          <p:spPr>
            <a:xfrm>
              <a:off x="8042785" y="1772816"/>
              <a:ext cx="763707" cy="8882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b">
              <a:normAutofit/>
              <a:scene3d>
                <a:camera prst="orthographicFront"/>
                <a:lightRig rig="threePt" dir="t"/>
              </a:scene3d>
              <a:sp3d contourW="12700"/>
            </a:bodyPr>
            <a:lstStyle/>
            <a:p>
              <a:pPr algn="ctr"/>
              <a:r>
                <a:rPr lang="en-US" sz="2500"/>
                <a:t>05</a:t>
              </a:r>
              <a:endParaRPr lang="en-US" sz="2500"/>
            </a:p>
          </p:txBody>
        </p:sp>
        <p:sp>
          <p:nvSpPr>
            <p:cNvPr id="7" name="矩形 6"/>
            <p:cNvSpPr/>
            <p:nvPr/>
          </p:nvSpPr>
          <p:spPr>
            <a:xfrm>
              <a:off x="4479402" y="1865753"/>
              <a:ext cx="3220470" cy="1789487"/>
            </a:xfrm>
            <a:prstGeom prst="rect">
              <a:avLst/>
            </a:prstGeom>
            <a:noFill/>
            <a:ln w="6350" cmpd="sng">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8" name="矩形 7"/>
            <p:cNvSpPr/>
            <p:nvPr/>
          </p:nvSpPr>
          <p:spPr>
            <a:xfrm>
              <a:off x="4566931" y="1779243"/>
              <a:ext cx="763707" cy="8882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b">
              <a:normAutofit/>
              <a:scene3d>
                <a:camera prst="orthographicFront"/>
                <a:lightRig rig="threePt" dir="t"/>
              </a:scene3d>
              <a:sp3d contourW="12700"/>
            </a:bodyPr>
            <a:lstStyle/>
            <a:p>
              <a:pPr algn="ctr"/>
              <a:r>
                <a:rPr lang="en-US" sz="2500"/>
                <a:t>03</a:t>
              </a:r>
              <a:endParaRPr lang="en-US" sz="2500"/>
            </a:p>
          </p:txBody>
        </p:sp>
        <p:sp>
          <p:nvSpPr>
            <p:cNvPr id="9" name="矩形 8"/>
            <p:cNvSpPr/>
            <p:nvPr/>
          </p:nvSpPr>
          <p:spPr>
            <a:xfrm>
              <a:off x="7955256" y="3908822"/>
              <a:ext cx="3220470" cy="1789487"/>
            </a:xfrm>
            <a:prstGeom prst="rect">
              <a:avLst/>
            </a:prstGeom>
            <a:noFill/>
            <a:ln w="6350" cmpd="sng">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0" name="矩形 9"/>
            <p:cNvSpPr/>
            <p:nvPr/>
          </p:nvSpPr>
          <p:spPr>
            <a:xfrm>
              <a:off x="8060815" y="3822312"/>
              <a:ext cx="763707" cy="8882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b">
              <a:normAutofit/>
              <a:scene3d>
                <a:camera prst="orthographicFront"/>
                <a:lightRig rig="threePt" dir="t"/>
              </a:scene3d>
              <a:sp3d contourW="12700"/>
            </a:bodyPr>
            <a:lstStyle/>
            <a:p>
              <a:pPr algn="ctr"/>
              <a:r>
                <a:rPr lang="en-US" sz="2500" dirty="0"/>
                <a:t>06</a:t>
              </a:r>
              <a:endParaRPr lang="en-US" sz="2500" dirty="0"/>
            </a:p>
          </p:txBody>
        </p:sp>
        <p:sp>
          <p:nvSpPr>
            <p:cNvPr id="11" name="矩形 10"/>
            <p:cNvSpPr/>
            <p:nvPr/>
          </p:nvSpPr>
          <p:spPr>
            <a:xfrm>
              <a:off x="998244" y="3915249"/>
              <a:ext cx="3220470" cy="1789487"/>
            </a:xfrm>
            <a:prstGeom prst="rect">
              <a:avLst/>
            </a:prstGeom>
            <a:noFill/>
            <a:ln w="6350" cmpd="sng">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2" name="矩形 11"/>
            <p:cNvSpPr/>
            <p:nvPr/>
          </p:nvSpPr>
          <p:spPr>
            <a:xfrm>
              <a:off x="1115481" y="3828739"/>
              <a:ext cx="763707" cy="88820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b">
              <a:normAutofit/>
              <a:scene3d>
                <a:camera prst="orthographicFront"/>
                <a:lightRig rig="threePt" dir="t"/>
              </a:scene3d>
              <a:sp3d contourW="12700"/>
            </a:bodyPr>
            <a:lstStyle/>
            <a:p>
              <a:pPr algn="ctr"/>
              <a:r>
                <a:rPr lang="en-US" sz="2500"/>
                <a:t>02</a:t>
              </a:r>
              <a:endParaRPr lang="en-US" sz="2500"/>
            </a:p>
          </p:txBody>
        </p:sp>
        <p:sp>
          <p:nvSpPr>
            <p:cNvPr id="13" name="矩形 12"/>
            <p:cNvSpPr/>
            <p:nvPr/>
          </p:nvSpPr>
          <p:spPr>
            <a:xfrm>
              <a:off x="4479402" y="3915249"/>
              <a:ext cx="3220470" cy="1789487"/>
            </a:xfrm>
            <a:prstGeom prst="rect">
              <a:avLst/>
            </a:prstGeom>
            <a:noFill/>
            <a:ln w="6350" cmpd="sng">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4" name="矩形 13"/>
            <p:cNvSpPr/>
            <p:nvPr/>
          </p:nvSpPr>
          <p:spPr>
            <a:xfrm>
              <a:off x="4584962" y="3828739"/>
              <a:ext cx="763707" cy="88820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b">
              <a:normAutofit/>
              <a:scene3d>
                <a:camera prst="orthographicFront"/>
                <a:lightRig rig="threePt" dir="t"/>
              </a:scene3d>
              <a:sp3d contourW="12700"/>
            </a:bodyPr>
            <a:lstStyle/>
            <a:p>
              <a:pPr algn="ctr"/>
              <a:r>
                <a:rPr lang="en-US" sz="2500"/>
                <a:t>04</a:t>
              </a:r>
              <a:endParaRPr lang="en-US" sz="2500"/>
            </a:p>
          </p:txBody>
        </p:sp>
      </p:grpSp>
      <p:grpSp>
        <p:nvGrpSpPr>
          <p:cNvPr id="35" name="组合 34"/>
          <p:cNvGrpSpPr/>
          <p:nvPr/>
        </p:nvGrpSpPr>
        <p:grpSpPr>
          <a:xfrm>
            <a:off x="347627" y="263282"/>
            <a:ext cx="3905057" cy="712793"/>
            <a:chOff x="347627" y="360559"/>
            <a:chExt cx="3905057" cy="712793"/>
          </a:xfrm>
        </p:grpSpPr>
        <p:sp>
          <p:nvSpPr>
            <p:cNvPr id="39" name="文本框 38"/>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37" name="矩形 36"/>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358900" y="4439442"/>
            <a:ext cx="2758214" cy="1220554"/>
            <a:chOff x="5884197" y="1678126"/>
            <a:chExt cx="2758214" cy="1220554"/>
          </a:xfrm>
        </p:grpSpPr>
        <p:sp>
          <p:nvSpPr>
            <p:cNvPr id="42" name="矩形 41"/>
            <p:cNvSpPr/>
            <p:nvPr/>
          </p:nvSpPr>
          <p:spPr>
            <a:xfrm>
              <a:off x="5884197" y="2030750"/>
              <a:ext cx="275821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3" name="矩形 42"/>
            <p:cNvSpPr/>
            <p:nvPr/>
          </p:nvSpPr>
          <p:spPr>
            <a:xfrm>
              <a:off x="6400437"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4845208" y="4439442"/>
            <a:ext cx="2758214" cy="1220554"/>
            <a:chOff x="5884197" y="1678126"/>
            <a:chExt cx="2758214" cy="1220554"/>
          </a:xfrm>
        </p:grpSpPr>
        <p:sp>
          <p:nvSpPr>
            <p:cNvPr id="45" name="矩形 44"/>
            <p:cNvSpPr/>
            <p:nvPr/>
          </p:nvSpPr>
          <p:spPr>
            <a:xfrm>
              <a:off x="5884197" y="2030750"/>
              <a:ext cx="275821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6" name="矩形 45"/>
            <p:cNvSpPr/>
            <p:nvPr/>
          </p:nvSpPr>
          <p:spPr>
            <a:xfrm>
              <a:off x="6400437"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7" name="组合 46"/>
          <p:cNvGrpSpPr/>
          <p:nvPr/>
        </p:nvGrpSpPr>
        <p:grpSpPr>
          <a:xfrm>
            <a:off x="8315607" y="4439442"/>
            <a:ext cx="2758214" cy="1220554"/>
            <a:chOff x="5884197" y="1678126"/>
            <a:chExt cx="2758214" cy="1220554"/>
          </a:xfrm>
        </p:grpSpPr>
        <p:sp>
          <p:nvSpPr>
            <p:cNvPr id="48" name="矩形 47"/>
            <p:cNvSpPr/>
            <p:nvPr/>
          </p:nvSpPr>
          <p:spPr>
            <a:xfrm>
              <a:off x="5884197" y="2030750"/>
              <a:ext cx="275821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9" name="矩形 48"/>
            <p:cNvSpPr/>
            <p:nvPr/>
          </p:nvSpPr>
          <p:spPr>
            <a:xfrm>
              <a:off x="6400437"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0" name="组合 49"/>
          <p:cNvGrpSpPr/>
          <p:nvPr/>
        </p:nvGrpSpPr>
        <p:grpSpPr>
          <a:xfrm>
            <a:off x="1358900" y="2376368"/>
            <a:ext cx="2758214" cy="1220554"/>
            <a:chOff x="5884197" y="1678126"/>
            <a:chExt cx="2758214" cy="1220554"/>
          </a:xfrm>
        </p:grpSpPr>
        <p:sp>
          <p:nvSpPr>
            <p:cNvPr id="51" name="矩形 50"/>
            <p:cNvSpPr/>
            <p:nvPr/>
          </p:nvSpPr>
          <p:spPr>
            <a:xfrm>
              <a:off x="5884197" y="2030750"/>
              <a:ext cx="275821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52" name="矩形 51"/>
            <p:cNvSpPr/>
            <p:nvPr/>
          </p:nvSpPr>
          <p:spPr>
            <a:xfrm>
              <a:off x="6400437"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3" name="组合 52"/>
          <p:cNvGrpSpPr/>
          <p:nvPr/>
        </p:nvGrpSpPr>
        <p:grpSpPr>
          <a:xfrm>
            <a:off x="4845208" y="2376368"/>
            <a:ext cx="2758214" cy="1220554"/>
            <a:chOff x="5884197" y="1678126"/>
            <a:chExt cx="2758214" cy="1220554"/>
          </a:xfrm>
        </p:grpSpPr>
        <p:sp>
          <p:nvSpPr>
            <p:cNvPr id="54" name="矩形 53"/>
            <p:cNvSpPr/>
            <p:nvPr/>
          </p:nvSpPr>
          <p:spPr>
            <a:xfrm>
              <a:off x="5884197" y="2030750"/>
              <a:ext cx="275821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55" name="矩形 54"/>
            <p:cNvSpPr/>
            <p:nvPr/>
          </p:nvSpPr>
          <p:spPr>
            <a:xfrm>
              <a:off x="6400437"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6" name="组合 55"/>
          <p:cNvGrpSpPr/>
          <p:nvPr/>
        </p:nvGrpSpPr>
        <p:grpSpPr>
          <a:xfrm>
            <a:off x="8315607" y="2376368"/>
            <a:ext cx="2758214" cy="1220554"/>
            <a:chOff x="5884197" y="1678126"/>
            <a:chExt cx="2758214" cy="1220554"/>
          </a:xfrm>
        </p:grpSpPr>
        <p:sp>
          <p:nvSpPr>
            <p:cNvPr id="57" name="矩形 56"/>
            <p:cNvSpPr/>
            <p:nvPr/>
          </p:nvSpPr>
          <p:spPr>
            <a:xfrm>
              <a:off x="5884197" y="2030750"/>
              <a:ext cx="275821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58" name="矩形 57"/>
            <p:cNvSpPr/>
            <p:nvPr/>
          </p:nvSpPr>
          <p:spPr>
            <a:xfrm>
              <a:off x="6400437"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53" presetClass="entr" presetSubtype="16"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par>
                                <p:cTn id="21" presetID="53" presetClass="entr" presetSubtype="16"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par>
                                <p:cTn id="26" presetID="53" presetClass="entr" presetSubtype="16"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par>
                                <p:cTn id="31" presetID="53" presetClass="entr" presetSubtype="16"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7627" y="263282"/>
            <a:ext cx="3905057" cy="712793"/>
            <a:chOff x="347627" y="360559"/>
            <a:chExt cx="3905057" cy="712793"/>
          </a:xfrm>
        </p:grpSpPr>
        <p:sp>
          <p:nvSpPr>
            <p:cNvPr id="6" name="文本框 5"/>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4" name="矩形 3"/>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096310" y="1913096"/>
            <a:ext cx="5621990" cy="962022"/>
            <a:chOff x="6302885" y="1678126"/>
            <a:chExt cx="5621990" cy="962022"/>
          </a:xfrm>
        </p:grpSpPr>
        <p:sp>
          <p:nvSpPr>
            <p:cNvPr id="9" name="矩形 8"/>
            <p:cNvSpPr/>
            <p:nvPr/>
          </p:nvSpPr>
          <p:spPr>
            <a:xfrm>
              <a:off x="6302885" y="2030750"/>
              <a:ext cx="562199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0" name="矩形 9"/>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1" name="组合 10"/>
          <p:cNvGrpSpPr/>
          <p:nvPr/>
        </p:nvGrpSpPr>
        <p:grpSpPr>
          <a:xfrm>
            <a:off x="1096310" y="3278346"/>
            <a:ext cx="5621990" cy="962022"/>
            <a:chOff x="6302885" y="1678126"/>
            <a:chExt cx="5621990" cy="962022"/>
          </a:xfrm>
        </p:grpSpPr>
        <p:sp>
          <p:nvSpPr>
            <p:cNvPr id="12" name="矩形 11"/>
            <p:cNvSpPr/>
            <p:nvPr/>
          </p:nvSpPr>
          <p:spPr>
            <a:xfrm>
              <a:off x="6302885" y="2030750"/>
              <a:ext cx="562199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3" name="矩形 12"/>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4" name="组合 13"/>
          <p:cNvGrpSpPr/>
          <p:nvPr/>
        </p:nvGrpSpPr>
        <p:grpSpPr>
          <a:xfrm>
            <a:off x="1096310" y="4643596"/>
            <a:ext cx="5621990" cy="962022"/>
            <a:chOff x="6302885" y="1678126"/>
            <a:chExt cx="5621990" cy="962022"/>
          </a:xfrm>
        </p:grpSpPr>
        <p:sp>
          <p:nvSpPr>
            <p:cNvPr id="15" name="矩形 14"/>
            <p:cNvSpPr/>
            <p:nvPr/>
          </p:nvSpPr>
          <p:spPr>
            <a:xfrm>
              <a:off x="6302885" y="2030750"/>
              <a:ext cx="562199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6" name="矩形 15"/>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17" name="椭圆 16"/>
          <p:cNvSpPr/>
          <p:nvPr/>
        </p:nvSpPr>
        <p:spPr>
          <a:xfrm>
            <a:off x="8877300" y="2323744"/>
            <a:ext cx="1981200" cy="198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7"/>
          <p:cNvSpPr/>
          <p:nvPr/>
        </p:nvSpPr>
        <p:spPr>
          <a:xfrm>
            <a:off x="9349387" y="2841941"/>
            <a:ext cx="1037026" cy="94480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9" name="直接连接符 18"/>
          <p:cNvCxnSpPr/>
          <p:nvPr/>
        </p:nvCxnSpPr>
        <p:spPr>
          <a:xfrm>
            <a:off x="1219200" y="3040741"/>
            <a:ext cx="68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19200" y="4475841"/>
            <a:ext cx="684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0000">
                                          <p:cBhvr additive="base">
                                            <p:cTn id="12"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0000">
                                          <p:cBhvr additive="base">
                                            <p:cTn id="1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4914" y="1856545"/>
            <a:ext cx="8302172" cy="1107996"/>
          </a:xfrm>
          <a:prstGeom prst="rect">
            <a:avLst/>
          </a:prstGeom>
          <a:noFill/>
        </p:spPr>
        <p:txBody>
          <a:bodyPr wrap="square" rtlCol="0">
            <a:spAutoFit/>
            <a:scene3d>
              <a:camera prst="orthographicFront"/>
              <a:lightRig rig="threePt" dir="t"/>
            </a:scene3d>
            <a:sp3d contourW="12700"/>
          </a:bodyPr>
          <a:lstStyle/>
          <a:p>
            <a:pPr algn="dist"/>
            <a:r>
              <a:rPr lang="zh-CN" altLang="en-US" sz="6600" dirty="0">
                <a:solidFill>
                  <a:schemeClr val="bg1"/>
                </a:solidFill>
                <a:latin typeface="时尚中黑简体" panose="01010104010101010101" pitchFamily="2" charset="-122"/>
                <a:ea typeface="时尚中黑简体" panose="01010104010101010101" pitchFamily="2" charset="-122"/>
              </a:rPr>
              <a:t>感谢您的下载使用</a:t>
            </a:r>
            <a:endParaRPr lang="zh-CN" altLang="en-US" sz="6600" dirty="0">
              <a:solidFill>
                <a:schemeClr val="bg1"/>
              </a:solidFill>
              <a:latin typeface="时尚中黑简体" panose="01010104010101010101" pitchFamily="2" charset="-122"/>
              <a:ea typeface="时尚中黑简体" panose="01010104010101010101" pitchFamily="2" charset="-122"/>
            </a:endParaRPr>
          </a:p>
        </p:txBody>
      </p:sp>
      <p:sp>
        <p:nvSpPr>
          <p:cNvPr id="40" name="任意多边形: 形状 39"/>
          <p:cNvSpPr/>
          <p:nvPr/>
        </p:nvSpPr>
        <p:spPr>
          <a:xfrm flipV="1">
            <a:off x="1" y="5236577"/>
            <a:ext cx="5085443" cy="583647"/>
          </a:xfrm>
          <a:custGeom>
            <a:avLst/>
            <a:gdLst>
              <a:gd name="connsiteX0" fmla="*/ 0 w 5085443"/>
              <a:gd name="connsiteY0" fmla="*/ 841829 h 841829"/>
              <a:gd name="connsiteX1" fmla="*/ 4874986 w 5085443"/>
              <a:gd name="connsiteY1" fmla="*/ 841829 h 841829"/>
              <a:gd name="connsiteX2" fmla="*/ 5085443 w 5085443"/>
              <a:gd name="connsiteY2" fmla="*/ 0 h 841829"/>
              <a:gd name="connsiteX3" fmla="*/ 0 w 5085443"/>
              <a:gd name="connsiteY3" fmla="*/ 0 h 841829"/>
            </a:gdLst>
            <a:ahLst/>
            <a:cxnLst>
              <a:cxn ang="0">
                <a:pos x="connsiteX0" y="connsiteY0"/>
              </a:cxn>
              <a:cxn ang="0">
                <a:pos x="connsiteX1" y="connsiteY1"/>
              </a:cxn>
              <a:cxn ang="0">
                <a:pos x="connsiteX2" y="connsiteY2"/>
              </a:cxn>
              <a:cxn ang="0">
                <a:pos x="connsiteX3" y="connsiteY3"/>
              </a:cxn>
            </a:cxnLst>
            <a:rect l="l" t="t" r="r" b="b"/>
            <a:pathLst>
              <a:path w="5085443" h="841829">
                <a:moveTo>
                  <a:pt x="0" y="841829"/>
                </a:moveTo>
                <a:lnTo>
                  <a:pt x="4874986" y="841829"/>
                </a:lnTo>
                <a:lnTo>
                  <a:pt x="5085443" y="0"/>
                </a:lnTo>
                <a:lnTo>
                  <a:pt x="0" y="0"/>
                </a:lnTo>
                <a:close/>
              </a:path>
            </a:pathLst>
          </a:cu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任意多边形: 形状 45"/>
          <p:cNvSpPr/>
          <p:nvPr/>
        </p:nvSpPr>
        <p:spPr>
          <a:xfrm flipV="1">
            <a:off x="4847772" y="4525376"/>
            <a:ext cx="6560457" cy="583647"/>
          </a:xfrm>
          <a:custGeom>
            <a:avLst/>
            <a:gdLst>
              <a:gd name="connsiteX0" fmla="*/ 0 w 6560457"/>
              <a:gd name="connsiteY0" fmla="*/ 841829 h 841829"/>
              <a:gd name="connsiteX1" fmla="*/ 6560457 w 6560457"/>
              <a:gd name="connsiteY1" fmla="*/ 841829 h 841829"/>
              <a:gd name="connsiteX2" fmla="*/ 6560457 w 6560457"/>
              <a:gd name="connsiteY2" fmla="*/ 0 h 841829"/>
              <a:gd name="connsiteX3" fmla="*/ 210457 w 6560457"/>
              <a:gd name="connsiteY3" fmla="*/ 0 h 841829"/>
            </a:gdLst>
            <a:ahLst/>
            <a:cxnLst>
              <a:cxn ang="0">
                <a:pos x="connsiteX0" y="connsiteY0"/>
              </a:cxn>
              <a:cxn ang="0">
                <a:pos x="connsiteX1" y="connsiteY1"/>
              </a:cxn>
              <a:cxn ang="0">
                <a:pos x="connsiteX2" y="connsiteY2"/>
              </a:cxn>
              <a:cxn ang="0">
                <a:pos x="connsiteX3" y="connsiteY3"/>
              </a:cxn>
            </a:cxnLst>
            <a:rect l="l" t="t" r="r" b="b"/>
            <a:pathLst>
              <a:path w="6560457" h="841829">
                <a:moveTo>
                  <a:pt x="0" y="841829"/>
                </a:moveTo>
                <a:lnTo>
                  <a:pt x="6560457" y="841829"/>
                </a:lnTo>
                <a:lnTo>
                  <a:pt x="6560457" y="0"/>
                </a:lnTo>
                <a:lnTo>
                  <a:pt x="210457" y="0"/>
                </a:lnTo>
                <a:close/>
              </a:path>
            </a:pathLst>
          </a:cu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p:cNvSpPr/>
          <p:nvPr/>
        </p:nvSpPr>
        <p:spPr>
          <a:xfrm flipV="1">
            <a:off x="11553371" y="4525376"/>
            <a:ext cx="638630" cy="583647"/>
          </a:xfrm>
          <a:custGeom>
            <a:avLst/>
            <a:gdLst>
              <a:gd name="connsiteX0" fmla="*/ 0 w 638630"/>
              <a:gd name="connsiteY0" fmla="*/ 841829 h 841829"/>
              <a:gd name="connsiteX1" fmla="*/ 638630 w 638630"/>
              <a:gd name="connsiteY1" fmla="*/ 841829 h 841829"/>
              <a:gd name="connsiteX2" fmla="*/ 638630 w 638630"/>
              <a:gd name="connsiteY2" fmla="*/ 0 h 841829"/>
              <a:gd name="connsiteX3" fmla="*/ 0 w 638630"/>
              <a:gd name="connsiteY3" fmla="*/ 0 h 841829"/>
            </a:gdLst>
            <a:ahLst/>
            <a:cxnLst>
              <a:cxn ang="0">
                <a:pos x="connsiteX0" y="connsiteY0"/>
              </a:cxn>
              <a:cxn ang="0">
                <a:pos x="connsiteX1" y="connsiteY1"/>
              </a:cxn>
              <a:cxn ang="0">
                <a:pos x="connsiteX2" y="connsiteY2"/>
              </a:cxn>
              <a:cxn ang="0">
                <a:pos x="connsiteX3" y="connsiteY3"/>
              </a:cxn>
            </a:cxnLst>
            <a:rect l="l" t="t" r="r" b="b"/>
            <a:pathLst>
              <a:path w="638630" h="841829">
                <a:moveTo>
                  <a:pt x="0" y="841829"/>
                </a:moveTo>
                <a:lnTo>
                  <a:pt x="638630" y="841829"/>
                </a:lnTo>
                <a:lnTo>
                  <a:pt x="638630" y="0"/>
                </a:lnTo>
                <a:lnTo>
                  <a:pt x="0" y="0"/>
                </a:lnTo>
                <a:close/>
              </a:path>
            </a:pathLst>
          </a:cu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944914" y="2940095"/>
            <a:ext cx="8302172" cy="65376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600" dirty="0">
                <a:solidFill>
                  <a:schemeClr val="bg1"/>
                </a:solidFill>
                <a:ea typeface="+mj-ea"/>
              </a:rPr>
              <a:t>The user can demonstrate on a projector or computer, or print the presentation and make it into a film to be used in a wider field</a:t>
            </a:r>
            <a:endParaRPr lang="en-US" altLang="zh-CN" sz="1600" dirty="0">
              <a:solidFill>
                <a:schemeClr val="bg1"/>
              </a:solidFill>
              <a:ea typeface="+mj-ea"/>
            </a:endParaRPr>
          </a:p>
        </p:txBody>
      </p:sp>
      <p:sp>
        <p:nvSpPr>
          <p:cNvPr id="48" name="文本框 47"/>
          <p:cNvSpPr txBox="1"/>
          <p:nvPr/>
        </p:nvSpPr>
        <p:spPr>
          <a:xfrm>
            <a:off x="1665514" y="5328135"/>
            <a:ext cx="3167743" cy="398780"/>
          </a:xfrm>
          <a:prstGeom prst="rect">
            <a:avLst/>
          </a:prstGeom>
          <a:noFill/>
        </p:spPr>
        <p:txBody>
          <a:bodyPr wrap="square" rtlCol="0">
            <a:spAutoFit/>
            <a:scene3d>
              <a:camera prst="orthographicFront"/>
              <a:lightRig rig="threePt" dir="t"/>
            </a:scene3d>
            <a:sp3d contourW="12700"/>
          </a:bodyPr>
          <a:lstStyle/>
          <a:p>
            <a:r>
              <a:rPr lang="zh-CN" altLang="en-US" sz="2000" dirty="0">
                <a:solidFill>
                  <a:schemeClr val="bg1"/>
                </a:solidFill>
                <a:latin typeface="+mj-ea"/>
              </a:rPr>
              <a:t>汇报人：</a:t>
            </a:r>
            <a:r>
              <a:rPr lang="en-US" altLang="zh-CN" sz="2000" dirty="0">
                <a:solidFill>
                  <a:schemeClr val="bg1"/>
                </a:solidFill>
                <a:latin typeface="+mj-ea"/>
              </a:rPr>
              <a:t>XXX</a:t>
            </a:r>
            <a:endParaRPr lang="en-US" altLang="zh-CN" sz="2000" dirty="0">
              <a:solidFill>
                <a:schemeClr val="bg1"/>
              </a:solidFill>
              <a:latin typeface="+mj-ea"/>
            </a:endParaRPr>
          </a:p>
        </p:txBody>
      </p:sp>
      <p:sp>
        <p:nvSpPr>
          <p:cNvPr id="50" name="椭圆 48"/>
          <p:cNvSpPr/>
          <p:nvPr/>
        </p:nvSpPr>
        <p:spPr>
          <a:xfrm>
            <a:off x="1276649" y="5367207"/>
            <a:ext cx="287035" cy="32196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animBg="1"/>
      <p:bldP spid="46" grpId="0" animBg="1"/>
      <p:bldP spid="44" grpId="0" animBg="1"/>
      <p:bldP spid="47" grpId="0"/>
      <p:bldP spid="48" grpId="0"/>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74800" y="2135945"/>
            <a:ext cx="3530600"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ea typeface="时尚中黑简体" panose="01010104010101010101" pitchFamily="2" charset="-122"/>
              </a:rPr>
              <a:t>PART 01</a:t>
            </a:r>
            <a:endParaRPr lang="zh-CN" altLang="en-US" sz="6600" dirty="0">
              <a:solidFill>
                <a:schemeClr val="bg1"/>
              </a:solidFill>
              <a:latin typeface="Impact" panose="020B0806030902050204" pitchFamily="34" charset="0"/>
              <a:ea typeface="时尚中黑简体" panose="01010104010101010101" pitchFamily="2" charset="-122"/>
            </a:endParaRPr>
          </a:p>
        </p:txBody>
      </p:sp>
      <p:grpSp>
        <p:nvGrpSpPr>
          <p:cNvPr id="5" name="组合 4"/>
          <p:cNvGrpSpPr/>
          <p:nvPr/>
        </p:nvGrpSpPr>
        <p:grpSpPr>
          <a:xfrm>
            <a:off x="1676400" y="3612241"/>
            <a:ext cx="5494380" cy="710522"/>
            <a:chOff x="1739900" y="3078841"/>
            <a:chExt cx="3962574" cy="512432"/>
          </a:xfrm>
        </p:grpSpPr>
        <p:sp>
          <p:nvSpPr>
            <p:cNvPr id="3" name="TextBox 8"/>
            <p:cNvSpPr txBox="1"/>
            <p:nvPr/>
          </p:nvSpPr>
          <p:spPr>
            <a:xfrm>
              <a:off x="1739900" y="3078841"/>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800" b="1" dirty="0">
                  <a:solidFill>
                    <a:schemeClr val="bg1"/>
                  </a:solidFill>
                </a:rPr>
                <a:t>标题文字添加此处</a:t>
              </a:r>
              <a:endParaRPr lang="zh-CN" altLang="en-US" sz="2800" b="1" dirty="0">
                <a:solidFill>
                  <a:schemeClr val="bg1"/>
                </a:solidFill>
              </a:endParaRPr>
            </a:p>
          </p:txBody>
        </p:sp>
        <p:sp>
          <p:nvSpPr>
            <p:cNvPr id="4" name="TextBox 9"/>
            <p:cNvSpPr txBox="1"/>
            <p:nvPr/>
          </p:nvSpPr>
          <p:spPr>
            <a:xfrm>
              <a:off x="1739900" y="3270905"/>
              <a:ext cx="3962574" cy="320368"/>
            </a:xfrm>
            <a:prstGeom prst="rect">
              <a:avLst/>
            </a:prstGeom>
          </p:spPr>
          <p:txBody>
            <a:bodyPr vert="horz" wrap="square" lIns="360000" tIns="0" rIns="0" bIns="0" anchor="ctr" anchorCtr="0">
              <a:noAutofit/>
              <a:scene3d>
                <a:camera prst="orthographicFront"/>
                <a:lightRig rig="threePt" dir="t"/>
              </a:scene3d>
              <a:sp3d contourW="12700"/>
            </a:bodyPr>
            <a:lstStyle/>
            <a:p>
              <a:pPr algn="l">
                <a:lnSpc>
                  <a:spcPct val="120000"/>
                </a:lnSpc>
              </a:pPr>
              <a:r>
                <a:rPr lang="zh-CN" altLang="en-US" sz="1400" dirty="0">
                  <a:solidFill>
                    <a:schemeClr val="bg1"/>
                  </a:solidFill>
                </a:rPr>
                <a:t>此部分内容作为文字排版占位显示 （建议使用主题字体）</a:t>
              </a:r>
              <a:endParaRPr lang="zh-CN" altLang="en-US" sz="1400" dirty="0">
                <a:solidFill>
                  <a:schemeClr val="bg1"/>
                </a:solidFill>
              </a:endParaRPr>
            </a:p>
          </p:txBody>
        </p:sp>
      </p:grpSp>
      <p:cxnSp>
        <p:nvCxnSpPr>
          <p:cNvPr id="7" name="直接连接符 6"/>
          <p:cNvCxnSpPr/>
          <p:nvPr/>
        </p:nvCxnSpPr>
        <p:spPr>
          <a:xfrm>
            <a:off x="2070100" y="3294741"/>
            <a:ext cx="1879600" cy="0"/>
          </a:xfrm>
          <a:prstGeom prst="line">
            <a:avLst/>
          </a:prstGeom>
          <a:ln w="889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42859" y="1593119"/>
            <a:ext cx="2917667" cy="4392488"/>
            <a:chOff x="4642859" y="1232756"/>
            <a:chExt cx="2917667" cy="4392488"/>
          </a:xfrm>
        </p:grpSpPr>
        <p:sp>
          <p:nvSpPr>
            <p:cNvPr id="17" name="矩形: 圆角 16"/>
            <p:cNvSpPr/>
            <p:nvPr/>
          </p:nvSpPr>
          <p:spPr bwMode="auto">
            <a:xfrm rot="6138628">
              <a:off x="5626785" y="3101231"/>
              <a:ext cx="2930337" cy="613750"/>
            </a:xfrm>
            <a:prstGeom prst="roundRect">
              <a:avLst>
                <a:gd name="adj" fmla="val 50000"/>
              </a:avLst>
            </a:prstGeom>
            <a:solidFill>
              <a:schemeClr val="accent4">
                <a:lumMod val="100000"/>
              </a:schemeClr>
            </a:solidFill>
            <a:ln w="76200">
              <a:solidFill>
                <a:schemeClr val="bg1">
                  <a:lumMod val="95000"/>
                </a:schemeClr>
              </a:solidFill>
              <a:round/>
            </a:ln>
          </p:spPr>
          <p:txBody>
            <a:bodyPr anchor="ctr"/>
            <a:lstStyle/>
            <a:p>
              <a:pPr algn="ctr"/>
            </a:p>
          </p:txBody>
        </p:sp>
        <p:sp>
          <p:nvSpPr>
            <p:cNvPr id="18" name="矩形: 圆角 17"/>
            <p:cNvSpPr/>
            <p:nvPr/>
          </p:nvSpPr>
          <p:spPr bwMode="auto">
            <a:xfrm rot="5200262">
              <a:off x="5190746" y="2802065"/>
              <a:ext cx="3154900" cy="613750"/>
            </a:xfrm>
            <a:prstGeom prst="roundRect">
              <a:avLst>
                <a:gd name="adj" fmla="val 50000"/>
              </a:avLst>
            </a:prstGeom>
            <a:solidFill>
              <a:schemeClr val="accent3">
                <a:lumMod val="100000"/>
              </a:schemeClr>
            </a:solidFill>
            <a:ln w="76200">
              <a:solidFill>
                <a:schemeClr val="bg1">
                  <a:lumMod val="95000"/>
                </a:schemeClr>
              </a:solidFill>
              <a:round/>
            </a:ln>
          </p:spPr>
          <p:txBody>
            <a:bodyPr anchor="ctr"/>
            <a:lstStyle/>
            <a:p>
              <a:pPr algn="ctr"/>
            </a:p>
          </p:txBody>
        </p:sp>
        <p:sp>
          <p:nvSpPr>
            <p:cNvPr id="19" name="矩形: 圆角 18"/>
            <p:cNvSpPr/>
            <p:nvPr/>
          </p:nvSpPr>
          <p:spPr bwMode="auto">
            <a:xfrm rot="4124492">
              <a:off x="4719111" y="2563264"/>
              <a:ext cx="3274766" cy="613750"/>
            </a:xfrm>
            <a:prstGeom prst="roundRect">
              <a:avLst>
                <a:gd name="adj" fmla="val 50000"/>
              </a:avLst>
            </a:prstGeom>
            <a:solidFill>
              <a:schemeClr val="accent2">
                <a:lumMod val="100000"/>
              </a:schemeClr>
            </a:solidFill>
            <a:ln w="76200">
              <a:solidFill>
                <a:schemeClr val="bg1">
                  <a:lumMod val="95000"/>
                </a:schemeClr>
              </a:solidFill>
              <a:round/>
            </a:ln>
          </p:spPr>
          <p:txBody>
            <a:bodyPr anchor="ctr"/>
            <a:lstStyle/>
            <a:p>
              <a:pPr algn="ctr"/>
            </a:p>
          </p:txBody>
        </p:sp>
        <p:sp>
          <p:nvSpPr>
            <p:cNvPr id="20" name="任意多边形: 形状 19"/>
            <p:cNvSpPr/>
            <p:nvPr/>
          </p:nvSpPr>
          <p:spPr bwMode="auto">
            <a:xfrm>
              <a:off x="4642859" y="3101922"/>
              <a:ext cx="2523295" cy="2523322"/>
            </a:xfrm>
            <a:custGeom>
              <a:avLst/>
              <a:gdLst>
                <a:gd name="connsiteX0" fmla="*/ 1104687 w 2232362"/>
                <a:gd name="connsiteY0" fmla="*/ 54 h 2232385"/>
                <a:gd name="connsiteX1" fmla="*/ 1945531 w 2232362"/>
                <a:gd name="connsiteY1" fmla="*/ 369173 h 2232385"/>
                <a:gd name="connsiteX2" fmla="*/ 2019450 w 2232362"/>
                <a:gd name="connsiteY2" fmla="*/ 1771858 h 2232385"/>
                <a:gd name="connsiteX3" fmla="*/ 662856 w 2232362"/>
                <a:gd name="connsiteY3" fmla="*/ 2136059 h 2232385"/>
                <a:gd name="connsiteX4" fmla="*/ 8215 w 2232362"/>
                <a:gd name="connsiteY4" fmla="*/ 981601 h 2232385"/>
                <a:gd name="connsiteX5" fmla="*/ 20002 w 2232362"/>
                <a:gd name="connsiteY5" fmla="*/ 910872 h 2232385"/>
                <a:gd name="connsiteX6" fmla="*/ 22287 w 2232362"/>
                <a:gd name="connsiteY6" fmla="*/ 888201 h 2232385"/>
                <a:gd name="connsiteX7" fmla="*/ 295712 w 2232362"/>
                <a:gd name="connsiteY7" fmla="*/ 665353 h 2232385"/>
                <a:gd name="connsiteX8" fmla="*/ 574807 w 2232362"/>
                <a:gd name="connsiteY8" fmla="*/ 944448 h 2232385"/>
                <a:gd name="connsiteX9" fmla="*/ 569174 w 2232362"/>
                <a:gd name="connsiteY9" fmla="*/ 1000327 h 2232385"/>
                <a:gd name="connsiteX10" fmla="*/ 570277 w 2232362"/>
                <a:gd name="connsiteY10" fmla="*/ 1000560 h 2232385"/>
                <a:gd name="connsiteX11" fmla="*/ 889545 w 2232362"/>
                <a:gd name="connsiteY11" fmla="*/ 1626112 h 2232385"/>
                <a:gd name="connsiteX12" fmla="*/ 1567842 w 2232362"/>
                <a:gd name="connsiteY12" fmla="*/ 1444012 h 2232385"/>
                <a:gd name="connsiteX13" fmla="*/ 1530882 w 2232362"/>
                <a:gd name="connsiteY13" fmla="*/ 742669 h 2232385"/>
                <a:gd name="connsiteX14" fmla="*/ 837202 w 2232362"/>
                <a:gd name="connsiteY14" fmla="*/ 632870 h 2232385"/>
                <a:gd name="connsiteX15" fmla="*/ 836586 w 2232362"/>
                <a:gd name="connsiteY15" fmla="*/ 631802 h 2232385"/>
                <a:gd name="connsiteX16" fmla="*/ 822840 w 2232362"/>
                <a:gd name="connsiteY16" fmla="*/ 639264 h 2232385"/>
                <a:gd name="connsiteX17" fmla="*/ 714203 w 2232362"/>
                <a:gd name="connsiteY17" fmla="*/ 661196 h 2232385"/>
                <a:gd name="connsiteX18" fmla="*/ 435108 w 2232362"/>
                <a:gd name="connsiteY18" fmla="*/ 382101 h 2232385"/>
                <a:gd name="connsiteX19" fmla="*/ 558158 w 2232362"/>
                <a:gd name="connsiteY19" fmla="*/ 150671 h 2232385"/>
                <a:gd name="connsiteX20" fmla="*/ 558650 w 2232362"/>
                <a:gd name="connsiteY20" fmla="*/ 150404 h 2232385"/>
                <a:gd name="connsiteX21" fmla="*/ 558171 w 2232362"/>
                <a:gd name="connsiteY21" fmla="*/ 149574 h 2232385"/>
                <a:gd name="connsiteX22" fmla="*/ 1104687 w 2232362"/>
                <a:gd name="connsiteY22" fmla="*/ 54 h 22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2362" h="2232385">
                  <a:moveTo>
                    <a:pt x="1104687" y="54"/>
                  </a:moveTo>
                  <a:cubicBezTo>
                    <a:pt x="1416539" y="-3035"/>
                    <a:pt x="1725128" y="124486"/>
                    <a:pt x="1945531" y="369173"/>
                  </a:cubicBezTo>
                  <a:cubicBezTo>
                    <a:pt x="2298176" y="760672"/>
                    <a:pt x="2328993" y="1345463"/>
                    <a:pt x="2019450" y="1771858"/>
                  </a:cubicBezTo>
                  <a:cubicBezTo>
                    <a:pt x="1709907" y="2198254"/>
                    <a:pt x="1144333" y="2350092"/>
                    <a:pt x="662856" y="2136059"/>
                  </a:cubicBezTo>
                  <a:cubicBezTo>
                    <a:pt x="211471" y="1935403"/>
                    <a:pt x="-50714" y="1464429"/>
                    <a:pt x="8215" y="981601"/>
                  </a:cubicBezTo>
                  <a:lnTo>
                    <a:pt x="20002" y="910872"/>
                  </a:lnTo>
                  <a:lnTo>
                    <a:pt x="22287" y="888201"/>
                  </a:lnTo>
                  <a:cubicBezTo>
                    <a:pt x="48312" y="761022"/>
                    <a:pt x="160840" y="665353"/>
                    <a:pt x="295712" y="665353"/>
                  </a:cubicBezTo>
                  <a:cubicBezTo>
                    <a:pt x="449852" y="665353"/>
                    <a:pt x="574807" y="790308"/>
                    <a:pt x="574807" y="944448"/>
                  </a:cubicBezTo>
                  <a:lnTo>
                    <a:pt x="569174" y="1000327"/>
                  </a:lnTo>
                  <a:lnTo>
                    <a:pt x="570277" y="1000560"/>
                  </a:lnTo>
                  <a:cubicBezTo>
                    <a:pt x="515701" y="1258298"/>
                    <a:pt x="648806" y="1519096"/>
                    <a:pt x="889545" y="1626112"/>
                  </a:cubicBezTo>
                  <a:cubicBezTo>
                    <a:pt x="1130283" y="1733129"/>
                    <a:pt x="1413071" y="1657210"/>
                    <a:pt x="1567842" y="1444012"/>
                  </a:cubicBezTo>
                  <a:cubicBezTo>
                    <a:pt x="1722613" y="1230814"/>
                    <a:pt x="1707205" y="938419"/>
                    <a:pt x="1530882" y="742669"/>
                  </a:cubicBezTo>
                  <a:cubicBezTo>
                    <a:pt x="1354560" y="546919"/>
                    <a:pt x="1065359" y="501143"/>
                    <a:pt x="837202" y="632870"/>
                  </a:cubicBezTo>
                  <a:lnTo>
                    <a:pt x="836586" y="631802"/>
                  </a:lnTo>
                  <a:lnTo>
                    <a:pt x="822840" y="639264"/>
                  </a:lnTo>
                  <a:cubicBezTo>
                    <a:pt x="789449" y="653386"/>
                    <a:pt x="752738" y="661196"/>
                    <a:pt x="714203" y="661196"/>
                  </a:cubicBezTo>
                  <a:cubicBezTo>
                    <a:pt x="560063" y="661196"/>
                    <a:pt x="435108" y="536241"/>
                    <a:pt x="435108" y="382101"/>
                  </a:cubicBezTo>
                  <a:cubicBezTo>
                    <a:pt x="435108" y="285764"/>
                    <a:pt x="483919" y="200827"/>
                    <a:pt x="558158" y="150671"/>
                  </a:cubicBezTo>
                  <a:lnTo>
                    <a:pt x="558650" y="150404"/>
                  </a:lnTo>
                  <a:lnTo>
                    <a:pt x="558171" y="149574"/>
                  </a:lnTo>
                  <a:cubicBezTo>
                    <a:pt x="729289" y="50779"/>
                    <a:pt x="917575" y="1907"/>
                    <a:pt x="1104687" y="54"/>
                  </a:cubicBezTo>
                  <a:close/>
                </a:path>
              </a:pathLst>
            </a:custGeom>
            <a:solidFill>
              <a:schemeClr val="accent1"/>
            </a:solidFill>
            <a:ln w="76200">
              <a:solidFill>
                <a:schemeClr val="bg1">
                  <a:lumMod val="95000"/>
                </a:schemeClr>
              </a:solidFill>
              <a:round/>
            </a:ln>
          </p:spPr>
          <p:txBody>
            <a:bodyPr anchor="ctr"/>
            <a:lstStyle/>
            <a:p>
              <a:pPr algn="ctr"/>
            </a:p>
          </p:txBody>
        </p:sp>
        <p:sp>
          <p:nvSpPr>
            <p:cNvPr id="21" name="任意多边形: 形状 20"/>
            <p:cNvSpPr/>
            <p:nvPr/>
          </p:nvSpPr>
          <p:spPr bwMode="auto">
            <a:xfrm>
              <a:off x="5666720" y="4125796"/>
              <a:ext cx="475573" cy="475574"/>
            </a:xfrm>
            <a:custGeom>
              <a:avLst/>
              <a:gdLst>
                <a:gd name="T0" fmla="+- 0 10800 98"/>
                <a:gd name="T1" fmla="*/ T0 w 21404"/>
                <a:gd name="T2" fmla="+- 0 10864 128"/>
                <a:gd name="T3" fmla="*/ 10864 h 21472"/>
                <a:gd name="T4" fmla="+- 0 10800 98"/>
                <a:gd name="T5" fmla="*/ T4 w 21404"/>
                <a:gd name="T6" fmla="+- 0 10864 128"/>
                <a:gd name="T7" fmla="*/ 10864 h 21472"/>
                <a:gd name="T8" fmla="+- 0 10800 98"/>
                <a:gd name="T9" fmla="*/ T8 w 21404"/>
                <a:gd name="T10" fmla="+- 0 10864 128"/>
                <a:gd name="T11" fmla="*/ 10864 h 21472"/>
                <a:gd name="T12" fmla="+- 0 10800 98"/>
                <a:gd name="T13" fmla="*/ T12 w 21404"/>
                <a:gd name="T14" fmla="+- 0 10864 128"/>
                <a:gd name="T15" fmla="*/ 10864 h 21472"/>
              </a:gdLst>
              <a:ahLst/>
              <a:cxnLst>
                <a:cxn ang="0">
                  <a:pos x="T1" y="T3"/>
                </a:cxn>
                <a:cxn ang="0">
                  <a:pos x="T5" y="T7"/>
                </a:cxn>
                <a:cxn ang="0">
                  <a:pos x="T9" y="T11"/>
                </a:cxn>
                <a:cxn ang="0">
                  <a:pos x="T13" y="T15"/>
                </a:cxn>
              </a:cxnLst>
              <a:rect l="0" t="0" r="r" b="b"/>
              <a:pathLst>
                <a:path w="21404" h="21472">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tx1">
                <a:lumMod val="65000"/>
                <a:lumOff val="35000"/>
              </a:schemeClr>
            </a:solidFill>
            <a:ln>
              <a:noFill/>
            </a:ln>
            <a:effectLst/>
          </p:spPr>
          <p:txBody>
            <a:bodyPr anchor="ctr"/>
            <a:lstStyle/>
            <a:p>
              <a:pPr algn="ctr"/>
            </a:p>
          </p:txBody>
        </p:sp>
        <p:sp>
          <p:nvSpPr>
            <p:cNvPr id="22" name="任意多边形: 形状 21"/>
            <p:cNvSpPr/>
            <p:nvPr/>
          </p:nvSpPr>
          <p:spPr bwMode="auto">
            <a:xfrm>
              <a:off x="4764465" y="3959892"/>
              <a:ext cx="405597" cy="403691"/>
            </a:xfrm>
            <a:custGeom>
              <a:avLst/>
              <a:gdLst>
                <a:gd name="connsiteX0" fmla="*/ 106363 w 338138"/>
                <a:gd name="connsiteY0" fmla="*/ 188912 h 336550"/>
                <a:gd name="connsiteX1" fmla="*/ 106363 w 338138"/>
                <a:gd name="connsiteY1" fmla="*/ 190500 h 336550"/>
                <a:gd name="connsiteX2" fmla="*/ 107951 w 338138"/>
                <a:gd name="connsiteY2" fmla="*/ 190500 h 336550"/>
                <a:gd name="connsiteX3" fmla="*/ 107951 w 338138"/>
                <a:gd name="connsiteY3" fmla="*/ 188912 h 336550"/>
                <a:gd name="connsiteX4" fmla="*/ 169863 w 338138"/>
                <a:gd name="connsiteY4" fmla="*/ 96837 h 336550"/>
                <a:gd name="connsiteX5" fmla="*/ 98425 w 338138"/>
                <a:gd name="connsiteY5" fmla="*/ 168275 h 336550"/>
                <a:gd name="connsiteX6" fmla="*/ 115888 w 338138"/>
                <a:gd name="connsiteY6" fmla="*/ 168275 h 336550"/>
                <a:gd name="connsiteX7" fmla="*/ 115888 w 338138"/>
                <a:gd name="connsiteY7" fmla="*/ 242887 h 336550"/>
                <a:gd name="connsiteX8" fmla="*/ 222251 w 338138"/>
                <a:gd name="connsiteY8" fmla="*/ 242887 h 336550"/>
                <a:gd name="connsiteX9" fmla="*/ 222251 w 338138"/>
                <a:gd name="connsiteY9" fmla="*/ 168275 h 336550"/>
                <a:gd name="connsiteX10" fmla="*/ 239713 w 338138"/>
                <a:gd name="connsiteY10" fmla="*/ 168275 h 336550"/>
                <a:gd name="connsiteX11" fmla="*/ 166416 w 338138"/>
                <a:gd name="connsiteY11" fmla="*/ 85183 h 336550"/>
                <a:gd name="connsiteX12" fmla="*/ 171724 w 338138"/>
                <a:gd name="connsiteY12" fmla="*/ 85183 h 336550"/>
                <a:gd name="connsiteX13" fmla="*/ 246039 w 338138"/>
                <a:gd name="connsiteY13" fmla="*/ 157606 h 336550"/>
                <a:gd name="connsiteX14" fmla="*/ 254001 w 338138"/>
                <a:gd name="connsiteY14" fmla="*/ 168140 h 336550"/>
                <a:gd name="connsiteX15" fmla="*/ 243385 w 338138"/>
                <a:gd name="connsiteY15" fmla="*/ 178674 h 336550"/>
                <a:gd name="connsiteX16" fmla="*/ 232768 w 338138"/>
                <a:gd name="connsiteY16" fmla="*/ 178674 h 336550"/>
                <a:gd name="connsiteX17" fmla="*/ 232768 w 338138"/>
                <a:gd name="connsiteY17" fmla="*/ 241879 h 336550"/>
                <a:gd name="connsiteX18" fmla="*/ 222152 w 338138"/>
                <a:gd name="connsiteY18" fmla="*/ 252413 h 336550"/>
                <a:gd name="connsiteX19" fmla="*/ 115987 w 338138"/>
                <a:gd name="connsiteY19" fmla="*/ 252413 h 336550"/>
                <a:gd name="connsiteX20" fmla="*/ 105371 w 338138"/>
                <a:gd name="connsiteY20" fmla="*/ 241879 h 336550"/>
                <a:gd name="connsiteX21" fmla="*/ 105371 w 338138"/>
                <a:gd name="connsiteY21" fmla="*/ 178674 h 336550"/>
                <a:gd name="connsiteX22" fmla="*/ 94754 w 338138"/>
                <a:gd name="connsiteY22" fmla="*/ 178674 h 336550"/>
                <a:gd name="connsiteX23" fmla="*/ 84138 w 338138"/>
                <a:gd name="connsiteY23" fmla="*/ 168140 h 336550"/>
                <a:gd name="connsiteX24" fmla="*/ 84138 w 338138"/>
                <a:gd name="connsiteY24" fmla="*/ 166823 h 336550"/>
                <a:gd name="connsiteX25" fmla="*/ 92100 w 338138"/>
                <a:gd name="connsiteY25" fmla="*/ 157606 h 336550"/>
                <a:gd name="connsiteX26" fmla="*/ 166416 w 338138"/>
                <a:gd name="connsiteY26" fmla="*/ 85183 h 336550"/>
                <a:gd name="connsiteX27" fmla="*/ 169070 w 338138"/>
                <a:gd name="connsiteY27" fmla="*/ 11112 h 336550"/>
                <a:gd name="connsiteX28" fmla="*/ 11113 w 338138"/>
                <a:gd name="connsiteY28" fmla="*/ 169069 h 336550"/>
                <a:gd name="connsiteX29" fmla="*/ 169070 w 338138"/>
                <a:gd name="connsiteY29" fmla="*/ 327026 h 336550"/>
                <a:gd name="connsiteX30" fmla="*/ 327027 w 338138"/>
                <a:gd name="connsiteY30" fmla="*/ 169069 h 336550"/>
                <a:gd name="connsiteX31" fmla="*/ 169070 w 338138"/>
                <a:gd name="connsiteY31" fmla="*/ 11112 h 336550"/>
                <a:gd name="connsiteX32" fmla="*/ 169069 w 338138"/>
                <a:gd name="connsiteY32" fmla="*/ 0 h 336550"/>
                <a:gd name="connsiteX33" fmla="*/ 338138 w 338138"/>
                <a:gd name="connsiteY33" fmla="*/ 168275 h 336550"/>
                <a:gd name="connsiteX34" fmla="*/ 169069 w 338138"/>
                <a:gd name="connsiteY34" fmla="*/ 336550 h 336550"/>
                <a:gd name="connsiteX35" fmla="*/ 0 w 338138"/>
                <a:gd name="connsiteY35" fmla="*/ 168275 h 336550"/>
                <a:gd name="connsiteX36" fmla="*/ 169069 w 338138"/>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38" h="336550">
                  <a:moveTo>
                    <a:pt x="106363" y="188912"/>
                  </a:moveTo>
                  <a:lnTo>
                    <a:pt x="106363" y="190500"/>
                  </a:lnTo>
                  <a:lnTo>
                    <a:pt x="107951" y="190500"/>
                  </a:lnTo>
                  <a:lnTo>
                    <a:pt x="107951" y="188912"/>
                  </a:lnTo>
                  <a:close/>
                  <a:moveTo>
                    <a:pt x="169863" y="96837"/>
                  </a:moveTo>
                  <a:lnTo>
                    <a:pt x="98425" y="168275"/>
                  </a:lnTo>
                  <a:lnTo>
                    <a:pt x="115888" y="168275"/>
                  </a:lnTo>
                  <a:lnTo>
                    <a:pt x="115888" y="242887"/>
                  </a:lnTo>
                  <a:lnTo>
                    <a:pt x="222251" y="242887"/>
                  </a:lnTo>
                  <a:lnTo>
                    <a:pt x="222251" y="168275"/>
                  </a:lnTo>
                  <a:lnTo>
                    <a:pt x="239713" y="168275"/>
                  </a:lnTo>
                  <a:close/>
                  <a:moveTo>
                    <a:pt x="166416" y="85183"/>
                  </a:moveTo>
                  <a:cubicBezTo>
                    <a:pt x="167743" y="82550"/>
                    <a:pt x="170397" y="82550"/>
                    <a:pt x="171724" y="85183"/>
                  </a:cubicBezTo>
                  <a:cubicBezTo>
                    <a:pt x="171724" y="85183"/>
                    <a:pt x="171724" y="85183"/>
                    <a:pt x="246039" y="157606"/>
                  </a:cubicBezTo>
                  <a:cubicBezTo>
                    <a:pt x="250020" y="158923"/>
                    <a:pt x="254001" y="162873"/>
                    <a:pt x="254001" y="168140"/>
                  </a:cubicBezTo>
                  <a:cubicBezTo>
                    <a:pt x="254001" y="173407"/>
                    <a:pt x="248693" y="178674"/>
                    <a:pt x="243385" y="178674"/>
                  </a:cubicBezTo>
                  <a:cubicBezTo>
                    <a:pt x="243385" y="178674"/>
                    <a:pt x="243385" y="178674"/>
                    <a:pt x="232768" y="178674"/>
                  </a:cubicBezTo>
                  <a:cubicBezTo>
                    <a:pt x="232768" y="178674"/>
                    <a:pt x="232768" y="178674"/>
                    <a:pt x="232768" y="241879"/>
                  </a:cubicBezTo>
                  <a:cubicBezTo>
                    <a:pt x="232768" y="247146"/>
                    <a:pt x="227460" y="252413"/>
                    <a:pt x="222152" y="252413"/>
                  </a:cubicBezTo>
                  <a:cubicBezTo>
                    <a:pt x="222152" y="252413"/>
                    <a:pt x="222152" y="252413"/>
                    <a:pt x="115987" y="252413"/>
                  </a:cubicBezTo>
                  <a:cubicBezTo>
                    <a:pt x="110679" y="252413"/>
                    <a:pt x="105371" y="247146"/>
                    <a:pt x="105371" y="241879"/>
                  </a:cubicBezTo>
                  <a:cubicBezTo>
                    <a:pt x="105371" y="241879"/>
                    <a:pt x="105371" y="241879"/>
                    <a:pt x="105371" y="178674"/>
                  </a:cubicBezTo>
                  <a:cubicBezTo>
                    <a:pt x="105371" y="178674"/>
                    <a:pt x="105371" y="178674"/>
                    <a:pt x="94754" y="178674"/>
                  </a:cubicBezTo>
                  <a:cubicBezTo>
                    <a:pt x="89446" y="178674"/>
                    <a:pt x="84138" y="173407"/>
                    <a:pt x="84138" y="168140"/>
                  </a:cubicBezTo>
                  <a:cubicBezTo>
                    <a:pt x="84138" y="168140"/>
                    <a:pt x="84138" y="166823"/>
                    <a:pt x="84138" y="166823"/>
                  </a:cubicBezTo>
                  <a:cubicBezTo>
                    <a:pt x="85465" y="162873"/>
                    <a:pt x="88119" y="158923"/>
                    <a:pt x="92100" y="157606"/>
                  </a:cubicBezTo>
                  <a:cubicBezTo>
                    <a:pt x="92100" y="157606"/>
                    <a:pt x="92100" y="157606"/>
                    <a:pt x="166416" y="85183"/>
                  </a:cubicBezTo>
                  <a:close/>
                  <a:moveTo>
                    <a:pt x="169070" y="11112"/>
                  </a:moveTo>
                  <a:cubicBezTo>
                    <a:pt x="81833" y="11112"/>
                    <a:pt x="11113" y="81832"/>
                    <a:pt x="11113" y="169069"/>
                  </a:cubicBezTo>
                  <a:cubicBezTo>
                    <a:pt x="11113" y="256306"/>
                    <a:pt x="81833" y="327026"/>
                    <a:pt x="169070" y="327026"/>
                  </a:cubicBezTo>
                  <a:cubicBezTo>
                    <a:pt x="256307" y="327026"/>
                    <a:pt x="327027" y="256306"/>
                    <a:pt x="327027" y="169069"/>
                  </a:cubicBezTo>
                  <a:cubicBezTo>
                    <a:pt x="327027" y="81832"/>
                    <a:pt x="256307" y="11112"/>
                    <a:pt x="169070" y="1111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w="19050">
              <a:noFill/>
              <a:round/>
            </a:ln>
          </p:spPr>
          <p:txBody>
            <a:bodyPr anchor="ctr"/>
            <a:lstStyle/>
            <a:p>
              <a:pPr algn="ctr"/>
            </a:p>
          </p:txBody>
        </p:sp>
        <p:sp>
          <p:nvSpPr>
            <p:cNvPr id="23" name="任意多边形: 形状 22"/>
            <p:cNvSpPr/>
            <p:nvPr/>
          </p:nvSpPr>
          <p:spPr bwMode="auto">
            <a:xfrm>
              <a:off x="5248995" y="3318823"/>
              <a:ext cx="405597" cy="405597"/>
            </a:xfrm>
            <a:custGeom>
              <a:avLst/>
              <a:gdLst>
                <a:gd name="connsiteX0" fmla="*/ 165894 w 331788"/>
                <a:gd name="connsiteY0" fmla="*/ 145113 h 331788"/>
                <a:gd name="connsiteX1" fmla="*/ 151827 w 331788"/>
                <a:gd name="connsiteY1" fmla="*/ 151827 h 331788"/>
                <a:gd name="connsiteX2" fmla="*/ 151827 w 331788"/>
                <a:gd name="connsiteY2" fmla="*/ 179961 h 331788"/>
                <a:gd name="connsiteX3" fmla="*/ 179961 w 331788"/>
                <a:gd name="connsiteY3" fmla="*/ 179961 h 331788"/>
                <a:gd name="connsiteX4" fmla="*/ 179961 w 331788"/>
                <a:gd name="connsiteY4" fmla="*/ 151827 h 331788"/>
                <a:gd name="connsiteX5" fmla="*/ 165894 w 331788"/>
                <a:gd name="connsiteY5" fmla="*/ 145113 h 331788"/>
                <a:gd name="connsiteX6" fmla="*/ 103187 w 331788"/>
                <a:gd name="connsiteY6" fmla="*/ 103187 h 331788"/>
                <a:gd name="connsiteX7" fmla="*/ 147604 w 331788"/>
                <a:gd name="connsiteY7" fmla="*/ 111025 h 331788"/>
                <a:gd name="connsiteX8" fmla="*/ 133234 w 331788"/>
                <a:gd name="connsiteY8" fmla="*/ 125395 h 331788"/>
                <a:gd name="connsiteX9" fmla="*/ 147604 w 331788"/>
                <a:gd name="connsiteY9" fmla="*/ 139766 h 331788"/>
                <a:gd name="connsiteX10" fmla="*/ 184183 w 331788"/>
                <a:gd name="connsiteY10" fmla="*/ 139766 h 331788"/>
                <a:gd name="connsiteX11" fmla="*/ 198553 w 331788"/>
                <a:gd name="connsiteY11" fmla="*/ 125395 h 331788"/>
                <a:gd name="connsiteX12" fmla="*/ 184183 w 331788"/>
                <a:gd name="connsiteY12" fmla="*/ 111025 h 331788"/>
                <a:gd name="connsiteX13" fmla="*/ 228600 w 331788"/>
                <a:gd name="connsiteY13" fmla="*/ 103187 h 331788"/>
                <a:gd name="connsiteX14" fmla="*/ 220762 w 331788"/>
                <a:gd name="connsiteY14" fmla="*/ 147604 h 331788"/>
                <a:gd name="connsiteX15" fmla="*/ 206392 w 331788"/>
                <a:gd name="connsiteY15" fmla="*/ 133234 h 331788"/>
                <a:gd name="connsiteX16" fmla="*/ 192021 w 331788"/>
                <a:gd name="connsiteY16" fmla="*/ 147604 h 331788"/>
                <a:gd name="connsiteX17" fmla="*/ 192021 w 331788"/>
                <a:gd name="connsiteY17" fmla="*/ 184183 h 331788"/>
                <a:gd name="connsiteX18" fmla="*/ 206392 w 331788"/>
                <a:gd name="connsiteY18" fmla="*/ 198553 h 331788"/>
                <a:gd name="connsiteX19" fmla="*/ 220762 w 331788"/>
                <a:gd name="connsiteY19" fmla="*/ 184183 h 331788"/>
                <a:gd name="connsiteX20" fmla="*/ 228600 w 331788"/>
                <a:gd name="connsiteY20" fmla="*/ 228600 h 331788"/>
                <a:gd name="connsiteX21" fmla="*/ 184183 w 331788"/>
                <a:gd name="connsiteY21" fmla="*/ 220762 h 331788"/>
                <a:gd name="connsiteX22" fmla="*/ 198553 w 331788"/>
                <a:gd name="connsiteY22" fmla="*/ 206392 h 331788"/>
                <a:gd name="connsiteX23" fmla="*/ 184183 w 331788"/>
                <a:gd name="connsiteY23" fmla="*/ 192021 h 331788"/>
                <a:gd name="connsiteX24" fmla="*/ 147604 w 331788"/>
                <a:gd name="connsiteY24" fmla="*/ 192021 h 331788"/>
                <a:gd name="connsiteX25" fmla="*/ 133234 w 331788"/>
                <a:gd name="connsiteY25" fmla="*/ 206392 h 331788"/>
                <a:gd name="connsiteX26" fmla="*/ 147604 w 331788"/>
                <a:gd name="connsiteY26" fmla="*/ 220762 h 331788"/>
                <a:gd name="connsiteX27" fmla="*/ 103187 w 331788"/>
                <a:gd name="connsiteY27" fmla="*/ 228600 h 331788"/>
                <a:gd name="connsiteX28" fmla="*/ 111025 w 331788"/>
                <a:gd name="connsiteY28" fmla="*/ 184183 h 331788"/>
                <a:gd name="connsiteX29" fmla="*/ 125395 w 331788"/>
                <a:gd name="connsiteY29" fmla="*/ 198553 h 331788"/>
                <a:gd name="connsiteX30" fmla="*/ 139766 w 331788"/>
                <a:gd name="connsiteY30" fmla="*/ 184183 h 331788"/>
                <a:gd name="connsiteX31" fmla="*/ 139766 w 331788"/>
                <a:gd name="connsiteY31" fmla="*/ 147604 h 331788"/>
                <a:gd name="connsiteX32" fmla="*/ 125395 w 331788"/>
                <a:gd name="connsiteY32" fmla="*/ 133234 h 331788"/>
                <a:gd name="connsiteX33" fmla="*/ 111025 w 331788"/>
                <a:gd name="connsiteY33" fmla="*/ 147604 h 331788"/>
                <a:gd name="connsiteX34" fmla="*/ 103187 w 331788"/>
                <a:gd name="connsiteY34" fmla="*/ 103187 h 331788"/>
                <a:gd name="connsiteX35" fmla="*/ 165894 w 331788"/>
                <a:gd name="connsiteY35" fmla="*/ 11112 h 331788"/>
                <a:gd name="connsiteX36" fmla="*/ 11112 w 331788"/>
                <a:gd name="connsiteY36" fmla="*/ 165894 h 331788"/>
                <a:gd name="connsiteX37" fmla="*/ 165894 w 331788"/>
                <a:gd name="connsiteY37" fmla="*/ 320676 h 331788"/>
                <a:gd name="connsiteX38" fmla="*/ 320676 w 331788"/>
                <a:gd name="connsiteY38" fmla="*/ 165894 h 331788"/>
                <a:gd name="connsiteX39" fmla="*/ 165894 w 331788"/>
                <a:gd name="connsiteY39" fmla="*/ 11112 h 331788"/>
                <a:gd name="connsiteX40" fmla="*/ 165894 w 331788"/>
                <a:gd name="connsiteY40" fmla="*/ 0 h 331788"/>
                <a:gd name="connsiteX41" fmla="*/ 331788 w 331788"/>
                <a:gd name="connsiteY41" fmla="*/ 165894 h 331788"/>
                <a:gd name="connsiteX42" fmla="*/ 165894 w 331788"/>
                <a:gd name="connsiteY42" fmla="*/ 331788 h 331788"/>
                <a:gd name="connsiteX43" fmla="*/ 0 w 331788"/>
                <a:gd name="connsiteY43" fmla="*/ 165894 h 331788"/>
                <a:gd name="connsiteX44" fmla="*/ 165894 w 331788"/>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788" h="331788">
                  <a:moveTo>
                    <a:pt x="165894" y="145113"/>
                  </a:moveTo>
                  <a:cubicBezTo>
                    <a:pt x="160779" y="145113"/>
                    <a:pt x="155664" y="147351"/>
                    <a:pt x="151827" y="151827"/>
                  </a:cubicBezTo>
                  <a:cubicBezTo>
                    <a:pt x="142875" y="159500"/>
                    <a:pt x="142875" y="172288"/>
                    <a:pt x="151827" y="179961"/>
                  </a:cubicBezTo>
                  <a:cubicBezTo>
                    <a:pt x="159500" y="188913"/>
                    <a:pt x="172288" y="188913"/>
                    <a:pt x="179961" y="179961"/>
                  </a:cubicBezTo>
                  <a:cubicBezTo>
                    <a:pt x="188913" y="172288"/>
                    <a:pt x="188913" y="159500"/>
                    <a:pt x="179961" y="151827"/>
                  </a:cubicBezTo>
                  <a:cubicBezTo>
                    <a:pt x="176125" y="147351"/>
                    <a:pt x="171010" y="145113"/>
                    <a:pt x="165894" y="145113"/>
                  </a:cubicBezTo>
                  <a:close/>
                  <a:moveTo>
                    <a:pt x="103187" y="103187"/>
                  </a:moveTo>
                  <a:cubicBezTo>
                    <a:pt x="103187" y="103187"/>
                    <a:pt x="103187" y="103187"/>
                    <a:pt x="147604" y="111025"/>
                  </a:cubicBezTo>
                  <a:cubicBezTo>
                    <a:pt x="147604" y="111025"/>
                    <a:pt x="147604" y="111025"/>
                    <a:pt x="133234" y="125395"/>
                  </a:cubicBezTo>
                  <a:cubicBezTo>
                    <a:pt x="133234" y="125395"/>
                    <a:pt x="133234" y="125395"/>
                    <a:pt x="147604" y="139766"/>
                  </a:cubicBezTo>
                  <a:cubicBezTo>
                    <a:pt x="158055" y="133234"/>
                    <a:pt x="173732" y="133234"/>
                    <a:pt x="184183" y="139766"/>
                  </a:cubicBezTo>
                  <a:cubicBezTo>
                    <a:pt x="184183" y="139766"/>
                    <a:pt x="184183" y="139766"/>
                    <a:pt x="198553" y="125395"/>
                  </a:cubicBezTo>
                  <a:cubicBezTo>
                    <a:pt x="198553" y="125395"/>
                    <a:pt x="198553" y="125395"/>
                    <a:pt x="184183" y="111025"/>
                  </a:cubicBezTo>
                  <a:cubicBezTo>
                    <a:pt x="184183" y="111025"/>
                    <a:pt x="184183" y="111025"/>
                    <a:pt x="228600" y="103187"/>
                  </a:cubicBezTo>
                  <a:cubicBezTo>
                    <a:pt x="228600" y="103187"/>
                    <a:pt x="228600" y="103187"/>
                    <a:pt x="220762" y="147604"/>
                  </a:cubicBezTo>
                  <a:cubicBezTo>
                    <a:pt x="220762" y="147604"/>
                    <a:pt x="220762" y="147604"/>
                    <a:pt x="206392" y="133234"/>
                  </a:cubicBezTo>
                  <a:cubicBezTo>
                    <a:pt x="206392" y="133234"/>
                    <a:pt x="206392" y="133234"/>
                    <a:pt x="192021" y="147604"/>
                  </a:cubicBezTo>
                  <a:cubicBezTo>
                    <a:pt x="198553" y="158055"/>
                    <a:pt x="198553" y="173732"/>
                    <a:pt x="192021" y="184183"/>
                  </a:cubicBezTo>
                  <a:cubicBezTo>
                    <a:pt x="192021" y="184183"/>
                    <a:pt x="192021" y="184183"/>
                    <a:pt x="206392" y="198553"/>
                  </a:cubicBezTo>
                  <a:lnTo>
                    <a:pt x="220762" y="184183"/>
                  </a:lnTo>
                  <a:cubicBezTo>
                    <a:pt x="220762" y="184183"/>
                    <a:pt x="220762" y="184183"/>
                    <a:pt x="228600" y="228600"/>
                  </a:cubicBezTo>
                  <a:cubicBezTo>
                    <a:pt x="228600" y="228600"/>
                    <a:pt x="228600" y="228600"/>
                    <a:pt x="184183" y="220762"/>
                  </a:cubicBezTo>
                  <a:cubicBezTo>
                    <a:pt x="184183" y="220762"/>
                    <a:pt x="184183" y="220762"/>
                    <a:pt x="198553" y="206392"/>
                  </a:cubicBezTo>
                  <a:cubicBezTo>
                    <a:pt x="198553" y="206392"/>
                    <a:pt x="198553" y="206392"/>
                    <a:pt x="184183" y="192021"/>
                  </a:cubicBezTo>
                  <a:cubicBezTo>
                    <a:pt x="173732" y="198553"/>
                    <a:pt x="158055" y="198553"/>
                    <a:pt x="147604" y="192021"/>
                  </a:cubicBezTo>
                  <a:cubicBezTo>
                    <a:pt x="147604" y="192021"/>
                    <a:pt x="147604" y="192021"/>
                    <a:pt x="133234" y="206392"/>
                  </a:cubicBezTo>
                  <a:cubicBezTo>
                    <a:pt x="133234" y="206392"/>
                    <a:pt x="133234" y="206392"/>
                    <a:pt x="147604" y="220762"/>
                  </a:cubicBezTo>
                  <a:cubicBezTo>
                    <a:pt x="147604" y="220762"/>
                    <a:pt x="147604" y="220762"/>
                    <a:pt x="103187" y="228600"/>
                  </a:cubicBezTo>
                  <a:cubicBezTo>
                    <a:pt x="103187" y="228600"/>
                    <a:pt x="103187" y="228600"/>
                    <a:pt x="111025" y="184183"/>
                  </a:cubicBezTo>
                  <a:cubicBezTo>
                    <a:pt x="111025" y="184183"/>
                    <a:pt x="111025" y="184183"/>
                    <a:pt x="125395" y="198553"/>
                  </a:cubicBezTo>
                  <a:cubicBezTo>
                    <a:pt x="125395" y="198553"/>
                    <a:pt x="125395" y="198553"/>
                    <a:pt x="139766" y="184183"/>
                  </a:cubicBezTo>
                  <a:cubicBezTo>
                    <a:pt x="133234" y="173732"/>
                    <a:pt x="133234" y="158055"/>
                    <a:pt x="139766" y="147604"/>
                  </a:cubicBezTo>
                  <a:cubicBezTo>
                    <a:pt x="139766" y="147604"/>
                    <a:pt x="139766" y="147604"/>
                    <a:pt x="125395" y="133234"/>
                  </a:cubicBezTo>
                  <a:cubicBezTo>
                    <a:pt x="125395" y="133234"/>
                    <a:pt x="125395" y="133234"/>
                    <a:pt x="111025" y="147604"/>
                  </a:cubicBezTo>
                  <a:cubicBezTo>
                    <a:pt x="111025" y="147604"/>
                    <a:pt x="111025" y="147604"/>
                    <a:pt x="103187" y="103187"/>
                  </a:cubicBezTo>
                  <a:close/>
                  <a:moveTo>
                    <a:pt x="165894" y="11112"/>
                  </a:moveTo>
                  <a:cubicBezTo>
                    <a:pt x="80410" y="11112"/>
                    <a:pt x="11112" y="80410"/>
                    <a:pt x="11112" y="165894"/>
                  </a:cubicBezTo>
                  <a:cubicBezTo>
                    <a:pt x="11112" y="251378"/>
                    <a:pt x="80410" y="320676"/>
                    <a:pt x="165894" y="320676"/>
                  </a:cubicBezTo>
                  <a:cubicBezTo>
                    <a:pt x="251378" y="320676"/>
                    <a:pt x="320676" y="251378"/>
                    <a:pt x="320676" y="165894"/>
                  </a:cubicBezTo>
                  <a:cubicBezTo>
                    <a:pt x="320676" y="80410"/>
                    <a:pt x="251378" y="11112"/>
                    <a:pt x="165894" y="11112"/>
                  </a:cubicBez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bg1"/>
            </a:solidFill>
            <a:ln w="19050">
              <a:noFill/>
              <a:round/>
            </a:ln>
          </p:spPr>
          <p:txBody>
            <a:bodyPr anchor="ctr"/>
            <a:lstStyle/>
            <a:p>
              <a:pPr algn="ctr"/>
            </a:p>
          </p:txBody>
        </p:sp>
        <p:sp>
          <p:nvSpPr>
            <p:cNvPr id="24" name="文本框 12"/>
            <p:cNvSpPr txBox="1"/>
            <p:nvPr/>
          </p:nvSpPr>
          <p:spPr>
            <a:xfrm>
              <a:off x="5682858" y="1506552"/>
              <a:ext cx="396263"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01</a:t>
              </a:r>
              <a:endParaRPr lang="en-US" altLang="zh-CN">
                <a:solidFill>
                  <a:schemeClr val="bg1"/>
                </a:solidFill>
                <a:latin typeface="Impact" panose="020B0806030902050204" pitchFamily="34" charset="0"/>
              </a:endParaRPr>
            </a:p>
          </p:txBody>
        </p:sp>
        <p:sp>
          <p:nvSpPr>
            <p:cNvPr id="25" name="文本框 13"/>
            <p:cNvSpPr txBox="1"/>
            <p:nvPr/>
          </p:nvSpPr>
          <p:spPr>
            <a:xfrm>
              <a:off x="6503198" y="1726531"/>
              <a:ext cx="423514"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02</a:t>
              </a:r>
              <a:endParaRPr lang="en-US" altLang="zh-CN">
                <a:solidFill>
                  <a:schemeClr val="bg1"/>
                </a:solidFill>
                <a:latin typeface="Impact" panose="020B0806030902050204" pitchFamily="34" charset="0"/>
              </a:endParaRPr>
            </a:p>
          </p:txBody>
        </p:sp>
        <p:sp>
          <p:nvSpPr>
            <p:cNvPr id="26" name="文本框 14"/>
            <p:cNvSpPr txBox="1"/>
            <p:nvPr/>
          </p:nvSpPr>
          <p:spPr>
            <a:xfrm>
              <a:off x="7130600" y="2120060"/>
              <a:ext cx="429926" cy="369332"/>
            </a:xfrm>
            <a:prstGeom prst="rect">
              <a:avLst/>
            </a:prstGeom>
            <a:noFill/>
          </p:spPr>
          <p:txBody>
            <a:bodyPr wrap="none" anchor="ctr">
              <a:normAutofit/>
            </a:bodyPr>
            <a:lstStyle/>
            <a:p>
              <a:pPr algn="ctr"/>
              <a:r>
                <a:rPr lang="en-US" altLang="zh-CN">
                  <a:solidFill>
                    <a:schemeClr val="bg1"/>
                  </a:solidFill>
                  <a:latin typeface="Impact" panose="020B0806030902050204" pitchFamily="34" charset="0"/>
                </a:rPr>
                <a:t>03</a:t>
              </a:r>
              <a:endParaRPr lang="en-US" altLang="zh-CN">
                <a:solidFill>
                  <a:schemeClr val="bg1"/>
                </a:solidFill>
                <a:latin typeface="Impact" panose="020B0806030902050204" pitchFamily="34" charset="0"/>
              </a:endParaRPr>
            </a:p>
          </p:txBody>
        </p:sp>
      </p:grpSp>
      <p:grpSp>
        <p:nvGrpSpPr>
          <p:cNvPr id="33" name="组合 32"/>
          <p:cNvGrpSpPr/>
          <p:nvPr/>
        </p:nvGrpSpPr>
        <p:grpSpPr>
          <a:xfrm>
            <a:off x="347627" y="263282"/>
            <a:ext cx="3905057" cy="712793"/>
            <a:chOff x="347627" y="360559"/>
            <a:chExt cx="3905057" cy="712793"/>
          </a:xfrm>
        </p:grpSpPr>
        <p:sp>
          <p:nvSpPr>
            <p:cNvPr id="37" name="文本框 36"/>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35" name="矩形 34"/>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8059567" y="2182541"/>
            <a:ext cx="3232574" cy="1220554"/>
            <a:chOff x="6302885" y="1678126"/>
            <a:chExt cx="3232574" cy="1220554"/>
          </a:xfrm>
        </p:grpSpPr>
        <p:sp>
          <p:nvSpPr>
            <p:cNvPr id="40" name="矩形 39"/>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1" name="矩形 40"/>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2" name="组合 41"/>
          <p:cNvGrpSpPr/>
          <p:nvPr/>
        </p:nvGrpSpPr>
        <p:grpSpPr>
          <a:xfrm>
            <a:off x="8059567" y="4217416"/>
            <a:ext cx="3232574" cy="1220554"/>
            <a:chOff x="6302885" y="1678126"/>
            <a:chExt cx="3232574" cy="1220554"/>
          </a:xfrm>
        </p:grpSpPr>
        <p:sp>
          <p:nvSpPr>
            <p:cNvPr id="43" name="矩形 42"/>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4" name="矩形 43"/>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5" name="组合 44"/>
          <p:cNvGrpSpPr/>
          <p:nvPr/>
        </p:nvGrpSpPr>
        <p:grpSpPr>
          <a:xfrm>
            <a:off x="1036247" y="2182541"/>
            <a:ext cx="3232574" cy="1220554"/>
            <a:chOff x="6302885" y="1678126"/>
            <a:chExt cx="3232574" cy="1220554"/>
          </a:xfrm>
        </p:grpSpPr>
        <p:sp>
          <p:nvSpPr>
            <p:cNvPr id="46" name="矩形 45"/>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7" name="矩形 46"/>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8" name="组合 47"/>
          <p:cNvGrpSpPr/>
          <p:nvPr/>
        </p:nvGrpSpPr>
        <p:grpSpPr>
          <a:xfrm>
            <a:off x="1036247" y="4217416"/>
            <a:ext cx="3232574" cy="1220554"/>
            <a:chOff x="6302885" y="1678126"/>
            <a:chExt cx="3232574" cy="1220554"/>
          </a:xfrm>
        </p:grpSpPr>
        <p:sp>
          <p:nvSpPr>
            <p:cNvPr id="49" name="矩形 48"/>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50" name="矩形 49"/>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3" fill="hold" nodeType="afterEffect" p14:presetBounceEnd="60000">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14:bounceEnd="60000">
                                          <p:cBhvr additive="base">
                                            <p:cTn id="14" dur="10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15" dur="1000" fill="hold"/>
                                            <p:tgtEl>
                                              <p:spTgt spid="39"/>
                                            </p:tgtEl>
                                            <p:attrNameLst>
                                              <p:attrName>ppt_y</p:attrName>
                                            </p:attrNameLst>
                                          </p:cBhvr>
                                          <p:tavLst>
                                            <p:tav tm="0">
                                              <p:val>
                                                <p:strVal val="0-#ppt_h/2"/>
                                              </p:val>
                                            </p:tav>
                                            <p:tav tm="100000">
                                              <p:val>
                                                <p:strVal val="#ppt_y"/>
                                              </p:val>
                                            </p:tav>
                                          </p:tavLst>
                                        </p:anim>
                                      </p:childTnLst>
                                    </p:cTn>
                                  </p:par>
                                  <p:par>
                                    <p:cTn id="16" presetID="2" presetClass="entr" presetSubtype="6" fill="hold" nodeType="withEffect" p14:presetBounceEnd="60000">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14:bounceEnd="60000">
                                          <p:cBhvr additive="base">
                                            <p:cTn id="18" dur="1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19" dur="10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9" fill="hold" nodeType="withEffect" p14:presetBounceEnd="60000">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14:bounceEnd="60000">
                                          <p:cBhvr additive="base">
                                            <p:cTn id="22" dur="1000" fill="hold"/>
                                            <p:tgtEl>
                                              <p:spTgt spid="45"/>
                                            </p:tgtEl>
                                            <p:attrNameLst>
                                              <p:attrName>ppt_x</p:attrName>
                                            </p:attrNameLst>
                                          </p:cBhvr>
                                          <p:tavLst>
                                            <p:tav tm="0">
                                              <p:val>
                                                <p:strVal val="0-#ppt_w/2"/>
                                              </p:val>
                                            </p:tav>
                                            <p:tav tm="100000">
                                              <p:val>
                                                <p:strVal val="#ppt_x"/>
                                              </p:val>
                                            </p:tav>
                                          </p:tavLst>
                                        </p:anim>
                                        <p:anim calcmode="lin" valueType="num" p14:bounceEnd="60000">
                                          <p:cBhvr additive="base">
                                            <p:cTn id="23" dur="1000" fill="hold"/>
                                            <p:tgtEl>
                                              <p:spTgt spid="45"/>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14:presetBounceEnd="60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60000">
                                          <p:cBhvr additive="base">
                                            <p:cTn id="26" dur="1000" fill="hold"/>
                                            <p:tgtEl>
                                              <p:spTgt spid="48"/>
                                            </p:tgtEl>
                                            <p:attrNameLst>
                                              <p:attrName>ppt_x</p:attrName>
                                            </p:attrNameLst>
                                          </p:cBhvr>
                                          <p:tavLst>
                                            <p:tav tm="0">
                                              <p:val>
                                                <p:strVal val="0-#ppt_w/2"/>
                                              </p:val>
                                            </p:tav>
                                            <p:tav tm="100000">
                                              <p:val>
                                                <p:strVal val="#ppt_x"/>
                                              </p:val>
                                            </p:tav>
                                          </p:tavLst>
                                        </p:anim>
                                        <p:anim calcmode="lin" valueType="num" p14:bounceEnd="60000">
                                          <p:cBhvr additive="base">
                                            <p:cTn id="27"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3"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1000" fill="hold"/>
                                            <p:tgtEl>
                                              <p:spTgt spid="39"/>
                                            </p:tgtEl>
                                            <p:attrNameLst>
                                              <p:attrName>ppt_x</p:attrName>
                                            </p:attrNameLst>
                                          </p:cBhvr>
                                          <p:tavLst>
                                            <p:tav tm="0">
                                              <p:val>
                                                <p:strVal val="1+#ppt_w/2"/>
                                              </p:val>
                                            </p:tav>
                                            <p:tav tm="100000">
                                              <p:val>
                                                <p:strVal val="#ppt_x"/>
                                              </p:val>
                                            </p:tav>
                                          </p:tavLst>
                                        </p:anim>
                                        <p:anim calcmode="lin" valueType="num">
                                          <p:cBhvr additive="base">
                                            <p:cTn id="15" dur="1000" fill="hold"/>
                                            <p:tgtEl>
                                              <p:spTgt spid="39"/>
                                            </p:tgtEl>
                                            <p:attrNameLst>
                                              <p:attrName>ppt_y</p:attrName>
                                            </p:attrNameLst>
                                          </p:cBhvr>
                                          <p:tavLst>
                                            <p:tav tm="0">
                                              <p:val>
                                                <p:strVal val="0-#ppt_h/2"/>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1+#ppt_w/2"/>
                                              </p:val>
                                            </p:tav>
                                            <p:tav tm="100000">
                                              <p:val>
                                                <p:strVal val="#ppt_x"/>
                                              </p:val>
                                            </p:tav>
                                          </p:tavLst>
                                        </p:anim>
                                        <p:anim calcmode="lin" valueType="num">
                                          <p:cBhvr additive="base">
                                            <p:cTn id="19" dur="10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1000" fill="hold"/>
                                            <p:tgtEl>
                                              <p:spTgt spid="45"/>
                                            </p:tgtEl>
                                            <p:attrNameLst>
                                              <p:attrName>ppt_x</p:attrName>
                                            </p:attrNameLst>
                                          </p:cBhvr>
                                          <p:tavLst>
                                            <p:tav tm="0">
                                              <p:val>
                                                <p:strVal val="0-#ppt_w/2"/>
                                              </p:val>
                                            </p:tav>
                                            <p:tav tm="100000">
                                              <p:val>
                                                <p:strVal val="#ppt_x"/>
                                              </p:val>
                                            </p:tav>
                                          </p:tavLst>
                                        </p:anim>
                                        <p:anim calcmode="lin" valueType="num">
                                          <p:cBhvr additive="base">
                                            <p:cTn id="23" dur="1000" fill="hold"/>
                                            <p:tgtEl>
                                              <p:spTgt spid="45"/>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1000" fill="hold"/>
                                            <p:tgtEl>
                                              <p:spTgt spid="48"/>
                                            </p:tgtEl>
                                            <p:attrNameLst>
                                              <p:attrName>ppt_x</p:attrName>
                                            </p:attrNameLst>
                                          </p:cBhvr>
                                          <p:tavLst>
                                            <p:tav tm="0">
                                              <p:val>
                                                <p:strVal val="0-#ppt_w/2"/>
                                              </p:val>
                                            </p:tav>
                                            <p:tav tm="100000">
                                              <p:val>
                                                <p:strVal val="#ppt_x"/>
                                              </p:val>
                                            </p:tav>
                                          </p:tavLst>
                                        </p:anim>
                                        <p:anim calcmode="lin" valueType="num">
                                          <p:cBhvr additive="base">
                                            <p:cTn id="27"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7957755-a416-4b4f-97d2-c274a2f02750"/>
          <p:cNvGrpSpPr>
            <a:grpSpLocks noChangeAspect="1"/>
          </p:cNvGrpSpPr>
          <p:nvPr/>
        </p:nvGrpSpPr>
        <p:grpSpPr>
          <a:xfrm>
            <a:off x="3872702" y="1701552"/>
            <a:ext cx="4446596" cy="4175622"/>
            <a:chOff x="3266789" y="921544"/>
            <a:chExt cx="5340351" cy="5014912"/>
          </a:xfrm>
        </p:grpSpPr>
        <p:sp>
          <p:nvSpPr>
            <p:cNvPr id="4" name="Freeform: Shape 2"/>
            <p:cNvSpPr/>
            <p:nvPr/>
          </p:nvSpPr>
          <p:spPr bwMode="auto">
            <a:xfrm>
              <a:off x="5694077" y="2859881"/>
              <a:ext cx="2913063" cy="2854325"/>
            </a:xfrm>
            <a:custGeom>
              <a:avLst/>
              <a:gdLst>
                <a:gd name="T0" fmla="*/ 1007 w 1007"/>
                <a:gd name="T1" fmla="*/ 700 h 986"/>
                <a:gd name="T2" fmla="*/ 877 w 1007"/>
                <a:gd name="T3" fmla="*/ 570 h 986"/>
                <a:gd name="T4" fmla="*/ 865 w 1007"/>
                <a:gd name="T5" fmla="*/ 658 h 986"/>
                <a:gd name="T6" fmla="*/ 208 w 1007"/>
                <a:gd name="T7" fmla="*/ 0 h 986"/>
                <a:gd name="T8" fmla="*/ 19 w 1007"/>
                <a:gd name="T9" fmla="*/ 189 h 986"/>
                <a:gd name="T10" fmla="*/ 673 w 1007"/>
                <a:gd name="T11" fmla="*/ 846 h 986"/>
                <a:gd name="T12" fmla="*/ 592 w 1007"/>
                <a:gd name="T13" fmla="*/ 856 h 986"/>
                <a:gd name="T14" fmla="*/ 722 w 1007"/>
                <a:gd name="T15" fmla="*/ 986 h 986"/>
                <a:gd name="T16" fmla="*/ 975 w 1007"/>
                <a:gd name="T17" fmla="*/ 954 h 986"/>
                <a:gd name="T18" fmla="*/ 975 w 1007"/>
                <a:gd name="T19" fmla="*/ 954 h 986"/>
                <a:gd name="T20" fmla="*/ 994 w 1007"/>
                <a:gd name="T21" fmla="*/ 806 h 986"/>
                <a:gd name="T22" fmla="*/ 993 w 1007"/>
                <a:gd name="T23" fmla="*/ 806 h 986"/>
                <a:gd name="T24" fmla="*/ 1007 w 1007"/>
                <a:gd name="T25" fmla="*/ 70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7" h="986">
                  <a:moveTo>
                    <a:pt x="1007" y="700"/>
                  </a:moveTo>
                  <a:cubicBezTo>
                    <a:pt x="877" y="570"/>
                    <a:pt x="877" y="570"/>
                    <a:pt x="877" y="570"/>
                  </a:cubicBezTo>
                  <a:cubicBezTo>
                    <a:pt x="865" y="658"/>
                    <a:pt x="865" y="658"/>
                    <a:pt x="865" y="658"/>
                  </a:cubicBezTo>
                  <a:cubicBezTo>
                    <a:pt x="705" y="498"/>
                    <a:pt x="401" y="193"/>
                    <a:pt x="208" y="0"/>
                  </a:cubicBezTo>
                  <a:cubicBezTo>
                    <a:pt x="118" y="89"/>
                    <a:pt x="43" y="164"/>
                    <a:pt x="19" y="189"/>
                  </a:cubicBezTo>
                  <a:cubicBezTo>
                    <a:pt x="0" y="170"/>
                    <a:pt x="458" y="630"/>
                    <a:pt x="673" y="846"/>
                  </a:cubicBezTo>
                  <a:cubicBezTo>
                    <a:pt x="592" y="856"/>
                    <a:pt x="592" y="856"/>
                    <a:pt x="592" y="856"/>
                  </a:cubicBezTo>
                  <a:cubicBezTo>
                    <a:pt x="722" y="986"/>
                    <a:pt x="722" y="986"/>
                    <a:pt x="722" y="986"/>
                  </a:cubicBezTo>
                  <a:cubicBezTo>
                    <a:pt x="975" y="954"/>
                    <a:pt x="975" y="954"/>
                    <a:pt x="975" y="954"/>
                  </a:cubicBezTo>
                  <a:cubicBezTo>
                    <a:pt x="975" y="954"/>
                    <a:pt x="975" y="954"/>
                    <a:pt x="975" y="954"/>
                  </a:cubicBezTo>
                  <a:cubicBezTo>
                    <a:pt x="994" y="806"/>
                    <a:pt x="994" y="806"/>
                    <a:pt x="994" y="806"/>
                  </a:cubicBezTo>
                  <a:cubicBezTo>
                    <a:pt x="993" y="806"/>
                    <a:pt x="993" y="806"/>
                    <a:pt x="993" y="806"/>
                  </a:cubicBezTo>
                  <a:lnTo>
                    <a:pt x="1007" y="700"/>
                  </a:lnTo>
                  <a:close/>
                </a:path>
              </a:pathLst>
            </a:custGeom>
            <a:solidFill>
              <a:schemeClr val="accent2"/>
            </a:solidFill>
            <a:ln>
              <a:noFill/>
            </a:ln>
          </p:spPr>
          <p:txBody>
            <a:bodyPr anchor="ctr">
              <a:scene3d>
                <a:camera prst="orthographicFront"/>
                <a:lightRig rig="threePt" dir="t"/>
              </a:scene3d>
              <a:sp3d contourW="12700"/>
            </a:bodyPr>
            <a:lstStyle/>
            <a:p>
              <a:pPr algn="ctr"/>
              <a:endParaRPr sz="1400"/>
            </a:p>
          </p:txBody>
        </p:sp>
        <p:sp>
          <p:nvSpPr>
            <p:cNvPr id="5" name="Freeform: Shape 3"/>
            <p:cNvSpPr/>
            <p:nvPr/>
          </p:nvSpPr>
          <p:spPr bwMode="auto">
            <a:xfrm>
              <a:off x="3828764" y="4012406"/>
              <a:ext cx="1970088" cy="1924050"/>
            </a:xfrm>
            <a:custGeom>
              <a:avLst/>
              <a:gdLst>
                <a:gd name="T0" fmla="*/ 665 w 681"/>
                <a:gd name="T1" fmla="*/ 173 h 665"/>
                <a:gd name="T2" fmla="*/ 492 w 681"/>
                <a:gd name="T3" fmla="*/ 0 h 665"/>
                <a:gd name="T4" fmla="*/ 142 w 681"/>
                <a:gd name="T5" fmla="*/ 350 h 665"/>
                <a:gd name="T6" fmla="*/ 130 w 681"/>
                <a:gd name="T7" fmla="*/ 251 h 665"/>
                <a:gd name="T8" fmla="*/ 0 w 681"/>
                <a:gd name="T9" fmla="*/ 381 h 665"/>
                <a:gd name="T10" fmla="*/ 31 w 681"/>
                <a:gd name="T11" fmla="*/ 633 h 665"/>
                <a:gd name="T12" fmla="*/ 180 w 681"/>
                <a:gd name="T13" fmla="*/ 652 h 665"/>
                <a:gd name="T14" fmla="*/ 180 w 681"/>
                <a:gd name="T15" fmla="*/ 651 h 665"/>
                <a:gd name="T16" fmla="*/ 286 w 681"/>
                <a:gd name="T17" fmla="*/ 665 h 665"/>
                <a:gd name="T18" fmla="*/ 415 w 681"/>
                <a:gd name="T19" fmla="*/ 535 h 665"/>
                <a:gd name="T20" fmla="*/ 347 w 681"/>
                <a:gd name="T21" fmla="*/ 526 h 665"/>
                <a:gd name="T22" fmla="*/ 681 w 681"/>
                <a:gd name="T23" fmla="*/ 192 h 665"/>
                <a:gd name="T24" fmla="*/ 665 w 681"/>
                <a:gd name="T25" fmla="*/ 17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1" h="665">
                  <a:moveTo>
                    <a:pt x="665" y="173"/>
                  </a:moveTo>
                  <a:cubicBezTo>
                    <a:pt x="656" y="164"/>
                    <a:pt x="586" y="94"/>
                    <a:pt x="492" y="0"/>
                  </a:cubicBezTo>
                  <a:cubicBezTo>
                    <a:pt x="361" y="131"/>
                    <a:pt x="225" y="267"/>
                    <a:pt x="142" y="350"/>
                  </a:cubicBezTo>
                  <a:cubicBezTo>
                    <a:pt x="130" y="251"/>
                    <a:pt x="130" y="251"/>
                    <a:pt x="130" y="251"/>
                  </a:cubicBezTo>
                  <a:cubicBezTo>
                    <a:pt x="0" y="381"/>
                    <a:pt x="0" y="381"/>
                    <a:pt x="0" y="381"/>
                  </a:cubicBezTo>
                  <a:cubicBezTo>
                    <a:pt x="31" y="633"/>
                    <a:pt x="31" y="633"/>
                    <a:pt x="31" y="633"/>
                  </a:cubicBezTo>
                  <a:cubicBezTo>
                    <a:pt x="180" y="652"/>
                    <a:pt x="180" y="652"/>
                    <a:pt x="180" y="652"/>
                  </a:cubicBezTo>
                  <a:cubicBezTo>
                    <a:pt x="180" y="651"/>
                    <a:pt x="180" y="651"/>
                    <a:pt x="180" y="651"/>
                  </a:cubicBezTo>
                  <a:cubicBezTo>
                    <a:pt x="286" y="665"/>
                    <a:pt x="286" y="665"/>
                    <a:pt x="286" y="665"/>
                  </a:cubicBezTo>
                  <a:cubicBezTo>
                    <a:pt x="415" y="535"/>
                    <a:pt x="415" y="535"/>
                    <a:pt x="415" y="535"/>
                  </a:cubicBezTo>
                  <a:cubicBezTo>
                    <a:pt x="347" y="526"/>
                    <a:pt x="347" y="526"/>
                    <a:pt x="347" y="526"/>
                  </a:cubicBezTo>
                  <a:cubicBezTo>
                    <a:pt x="431" y="442"/>
                    <a:pt x="558" y="315"/>
                    <a:pt x="681" y="192"/>
                  </a:cubicBezTo>
                  <a:cubicBezTo>
                    <a:pt x="678" y="187"/>
                    <a:pt x="673" y="180"/>
                    <a:pt x="665" y="173"/>
                  </a:cubicBezTo>
                  <a:close/>
                </a:path>
              </a:pathLst>
            </a:custGeom>
            <a:solidFill>
              <a:schemeClr val="accent1"/>
            </a:solidFill>
            <a:ln>
              <a:noFill/>
            </a:ln>
          </p:spPr>
          <p:txBody>
            <a:bodyPr anchor="ctr">
              <a:scene3d>
                <a:camera prst="orthographicFront"/>
                <a:lightRig rig="threePt" dir="t"/>
              </a:scene3d>
              <a:sp3d contourW="12700"/>
            </a:bodyPr>
            <a:lstStyle/>
            <a:p>
              <a:pPr algn="ctr"/>
              <a:endParaRPr sz="1400"/>
            </a:p>
          </p:txBody>
        </p:sp>
        <p:sp>
          <p:nvSpPr>
            <p:cNvPr id="6" name="Rectangle 4"/>
            <p:cNvSpPr/>
            <p:nvPr/>
          </p:nvSpPr>
          <p:spPr bwMode="auto">
            <a:xfrm>
              <a:off x="3917664" y="5844381"/>
              <a:ext cx="1588" cy="1587"/>
            </a:xfrm>
            <a:prstGeom prst="rect">
              <a:avLst/>
            </a:prstGeom>
            <a:solidFill>
              <a:srgbClr val="7FBC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p>
              <a:pPr algn="ctr"/>
              <a:endParaRPr sz="1400"/>
            </a:p>
          </p:txBody>
        </p:sp>
        <p:sp>
          <p:nvSpPr>
            <p:cNvPr id="7" name="Freeform: Shape 5"/>
            <p:cNvSpPr/>
            <p:nvPr/>
          </p:nvSpPr>
          <p:spPr bwMode="auto">
            <a:xfrm>
              <a:off x="5120989" y="3896519"/>
              <a:ext cx="139700" cy="161925"/>
            </a:xfrm>
            <a:custGeom>
              <a:avLst/>
              <a:gdLst>
                <a:gd name="T0" fmla="*/ 0 w 48"/>
                <a:gd name="T1" fmla="*/ 28 h 56"/>
                <a:gd name="T2" fmla="*/ 3 w 48"/>
                <a:gd name="T3" fmla="*/ 0 h 56"/>
                <a:gd name="T4" fmla="*/ 48 w 48"/>
                <a:gd name="T5" fmla="*/ 41 h 56"/>
                <a:gd name="T6" fmla="*/ 23 w 48"/>
                <a:gd name="T7" fmla="*/ 52 h 56"/>
                <a:gd name="T8" fmla="*/ 0 w 48"/>
                <a:gd name="T9" fmla="*/ 28 h 56"/>
              </a:gdLst>
              <a:ahLst/>
              <a:cxnLst>
                <a:cxn ang="0">
                  <a:pos x="T0" y="T1"/>
                </a:cxn>
                <a:cxn ang="0">
                  <a:pos x="T2" y="T3"/>
                </a:cxn>
                <a:cxn ang="0">
                  <a:pos x="T4" y="T5"/>
                </a:cxn>
                <a:cxn ang="0">
                  <a:pos x="T6" y="T7"/>
                </a:cxn>
                <a:cxn ang="0">
                  <a:pos x="T8" y="T9"/>
                </a:cxn>
              </a:cxnLst>
              <a:rect l="0" t="0" r="r" b="b"/>
              <a:pathLst>
                <a:path w="48" h="56">
                  <a:moveTo>
                    <a:pt x="0" y="28"/>
                  </a:moveTo>
                  <a:cubicBezTo>
                    <a:pt x="3" y="0"/>
                    <a:pt x="3" y="0"/>
                    <a:pt x="3" y="0"/>
                  </a:cubicBezTo>
                  <a:cubicBezTo>
                    <a:pt x="48" y="41"/>
                    <a:pt x="48" y="41"/>
                    <a:pt x="48" y="41"/>
                  </a:cubicBezTo>
                  <a:cubicBezTo>
                    <a:pt x="33" y="56"/>
                    <a:pt x="23" y="52"/>
                    <a:pt x="23" y="52"/>
                  </a:cubicBezTo>
                  <a:lnTo>
                    <a:pt x="0" y="28"/>
                  </a:lnTo>
                  <a:close/>
                </a:path>
              </a:pathLst>
            </a:custGeom>
            <a:solidFill>
              <a:schemeClr val="accent3">
                <a:lumMod val="75000"/>
              </a:schemeClr>
            </a:solidFill>
            <a:ln>
              <a:noFill/>
            </a:ln>
          </p:spPr>
          <p:txBody>
            <a:bodyPr anchor="ctr">
              <a:scene3d>
                <a:camera prst="orthographicFront"/>
                <a:lightRig rig="threePt" dir="t"/>
              </a:scene3d>
              <a:sp3d contourW="12700"/>
            </a:bodyPr>
            <a:lstStyle/>
            <a:p>
              <a:pPr algn="ctr"/>
              <a:endParaRPr sz="1400"/>
            </a:p>
          </p:txBody>
        </p:sp>
        <p:sp>
          <p:nvSpPr>
            <p:cNvPr id="8" name="Freeform: Shape 6"/>
            <p:cNvSpPr/>
            <p:nvPr/>
          </p:nvSpPr>
          <p:spPr bwMode="auto">
            <a:xfrm>
              <a:off x="6828346" y="3386931"/>
              <a:ext cx="168275" cy="130175"/>
            </a:xfrm>
            <a:custGeom>
              <a:avLst/>
              <a:gdLst>
                <a:gd name="T0" fmla="*/ 51 w 58"/>
                <a:gd name="T1" fmla="*/ 23 h 45"/>
                <a:gd name="T2" fmla="*/ 43 w 58"/>
                <a:gd name="T3" fmla="*/ 45 h 45"/>
                <a:gd name="T4" fmla="*/ 0 w 58"/>
                <a:gd name="T5" fmla="*/ 2 h 45"/>
                <a:gd name="T6" fmla="*/ 28 w 58"/>
                <a:gd name="T7" fmla="*/ 0 h 45"/>
              </a:gdLst>
              <a:ahLst/>
              <a:cxnLst>
                <a:cxn ang="0">
                  <a:pos x="T0" y="T1"/>
                </a:cxn>
                <a:cxn ang="0">
                  <a:pos x="T2" y="T3"/>
                </a:cxn>
                <a:cxn ang="0">
                  <a:pos x="T4" y="T5"/>
                </a:cxn>
                <a:cxn ang="0">
                  <a:pos x="T6" y="T7"/>
                </a:cxn>
              </a:cxnLst>
              <a:rect l="0" t="0" r="r" b="b"/>
              <a:pathLst>
                <a:path w="58" h="45">
                  <a:moveTo>
                    <a:pt x="51" y="23"/>
                  </a:moveTo>
                  <a:cubicBezTo>
                    <a:pt x="51" y="23"/>
                    <a:pt x="58" y="29"/>
                    <a:pt x="43" y="45"/>
                  </a:cubicBezTo>
                  <a:cubicBezTo>
                    <a:pt x="0" y="2"/>
                    <a:pt x="0" y="2"/>
                    <a:pt x="0" y="2"/>
                  </a:cubicBezTo>
                  <a:cubicBezTo>
                    <a:pt x="28" y="0"/>
                    <a:pt x="28" y="0"/>
                    <a:pt x="28" y="0"/>
                  </a:cubicBezTo>
                </a:path>
              </a:pathLst>
            </a:custGeom>
            <a:solidFill>
              <a:schemeClr val="accent1">
                <a:lumMod val="75000"/>
              </a:schemeClr>
            </a:solidFill>
            <a:ln>
              <a:noFill/>
            </a:ln>
          </p:spPr>
          <p:txBody>
            <a:bodyPr anchor="ctr">
              <a:scene3d>
                <a:camera prst="orthographicFront"/>
                <a:lightRig rig="threePt" dir="t"/>
              </a:scene3d>
              <a:sp3d contourW="12700"/>
            </a:bodyPr>
            <a:lstStyle/>
            <a:p>
              <a:pPr algn="ctr"/>
              <a:endParaRPr sz="1400"/>
            </a:p>
          </p:txBody>
        </p:sp>
        <p:sp>
          <p:nvSpPr>
            <p:cNvPr id="9" name="Freeform: Shape 7"/>
            <p:cNvSpPr/>
            <p:nvPr/>
          </p:nvSpPr>
          <p:spPr bwMode="auto">
            <a:xfrm>
              <a:off x="5751227" y="4491831"/>
              <a:ext cx="130175" cy="168275"/>
            </a:xfrm>
            <a:custGeom>
              <a:avLst/>
              <a:gdLst>
                <a:gd name="T0" fmla="*/ 22 w 45"/>
                <a:gd name="T1" fmla="*/ 51 h 58"/>
                <a:gd name="T2" fmla="*/ 0 w 45"/>
                <a:gd name="T3" fmla="*/ 42 h 58"/>
                <a:gd name="T4" fmla="*/ 42 w 45"/>
                <a:gd name="T5" fmla="*/ 0 h 58"/>
                <a:gd name="T6" fmla="*/ 45 w 45"/>
                <a:gd name="T7" fmla="*/ 28 h 58"/>
                <a:gd name="T8" fmla="*/ 22 w 45"/>
                <a:gd name="T9" fmla="*/ 51 h 58"/>
              </a:gdLst>
              <a:ahLst/>
              <a:cxnLst>
                <a:cxn ang="0">
                  <a:pos x="T0" y="T1"/>
                </a:cxn>
                <a:cxn ang="0">
                  <a:pos x="T2" y="T3"/>
                </a:cxn>
                <a:cxn ang="0">
                  <a:pos x="T4" y="T5"/>
                </a:cxn>
                <a:cxn ang="0">
                  <a:pos x="T6" y="T7"/>
                </a:cxn>
                <a:cxn ang="0">
                  <a:pos x="T8" y="T9"/>
                </a:cxn>
              </a:cxnLst>
              <a:rect l="0" t="0" r="r" b="b"/>
              <a:pathLst>
                <a:path w="45" h="58">
                  <a:moveTo>
                    <a:pt x="22" y="51"/>
                  </a:moveTo>
                  <a:cubicBezTo>
                    <a:pt x="22" y="51"/>
                    <a:pt x="15" y="58"/>
                    <a:pt x="0" y="42"/>
                  </a:cubicBezTo>
                  <a:cubicBezTo>
                    <a:pt x="42" y="0"/>
                    <a:pt x="42" y="0"/>
                    <a:pt x="42" y="0"/>
                  </a:cubicBezTo>
                  <a:cubicBezTo>
                    <a:pt x="45" y="28"/>
                    <a:pt x="45" y="28"/>
                    <a:pt x="45" y="28"/>
                  </a:cubicBezTo>
                  <a:lnTo>
                    <a:pt x="22" y="51"/>
                  </a:lnTo>
                  <a:close/>
                </a:path>
              </a:pathLst>
            </a:custGeom>
            <a:solidFill>
              <a:schemeClr val="accent4">
                <a:lumMod val="75000"/>
              </a:schemeClr>
            </a:solidFill>
            <a:ln>
              <a:noFill/>
            </a:ln>
          </p:spPr>
          <p:txBody>
            <a:bodyPr anchor="ctr">
              <a:scene3d>
                <a:camera prst="orthographicFront"/>
                <a:lightRig rig="threePt" dir="t"/>
              </a:scene3d>
              <a:sp3d contourW="12700"/>
            </a:bodyPr>
            <a:lstStyle/>
            <a:p>
              <a:pPr algn="ctr"/>
              <a:endParaRPr sz="1400"/>
            </a:p>
          </p:txBody>
        </p:sp>
        <p:sp>
          <p:nvSpPr>
            <p:cNvPr id="10" name="Freeform: Shape 8"/>
            <p:cNvSpPr/>
            <p:nvPr/>
          </p:nvSpPr>
          <p:spPr bwMode="auto">
            <a:xfrm>
              <a:off x="3266789" y="1453356"/>
              <a:ext cx="3135313" cy="3189287"/>
            </a:xfrm>
            <a:custGeom>
              <a:avLst/>
              <a:gdLst>
                <a:gd name="T0" fmla="*/ 1050 w 1084"/>
                <a:gd name="T1" fmla="*/ 867 h 1102"/>
                <a:gd name="T2" fmla="*/ 325 w 1084"/>
                <a:gd name="T3" fmla="*/ 142 h 1102"/>
                <a:gd name="T4" fmla="*/ 415 w 1084"/>
                <a:gd name="T5" fmla="*/ 130 h 1102"/>
                <a:gd name="T6" fmla="*/ 285 w 1084"/>
                <a:gd name="T7" fmla="*/ 0 h 1102"/>
                <a:gd name="T8" fmla="*/ 31 w 1084"/>
                <a:gd name="T9" fmla="*/ 32 h 1102"/>
                <a:gd name="T10" fmla="*/ 31 w 1084"/>
                <a:gd name="T11" fmla="*/ 33 h 1102"/>
                <a:gd name="T12" fmla="*/ 12 w 1084"/>
                <a:gd name="T13" fmla="*/ 182 h 1102"/>
                <a:gd name="T14" fmla="*/ 13 w 1084"/>
                <a:gd name="T15" fmla="*/ 181 h 1102"/>
                <a:gd name="T16" fmla="*/ 0 w 1084"/>
                <a:gd name="T17" fmla="*/ 287 h 1102"/>
                <a:gd name="T18" fmla="*/ 130 w 1084"/>
                <a:gd name="T19" fmla="*/ 417 h 1102"/>
                <a:gd name="T20" fmla="*/ 140 w 1084"/>
                <a:gd name="T21" fmla="*/ 338 h 1102"/>
                <a:gd name="T22" fmla="*/ 859 w 1084"/>
                <a:gd name="T23" fmla="*/ 1057 h 1102"/>
                <a:gd name="T24" fmla="*/ 880 w 1084"/>
                <a:gd name="T25" fmla="*/ 1102 h 1102"/>
                <a:gd name="T26" fmla="*/ 987 w 1084"/>
                <a:gd name="T27" fmla="*/ 995 h 1102"/>
                <a:gd name="T28" fmla="*/ 987 w 1084"/>
                <a:gd name="T29" fmla="*/ 995 h 1102"/>
                <a:gd name="T30" fmla="*/ 1069 w 1084"/>
                <a:gd name="T31" fmla="*/ 913 h 1102"/>
                <a:gd name="T32" fmla="*/ 1050 w 1084"/>
                <a:gd name="T33" fmla="*/ 86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4" h="1102">
                  <a:moveTo>
                    <a:pt x="1050" y="867"/>
                  </a:moveTo>
                  <a:cubicBezTo>
                    <a:pt x="1022" y="839"/>
                    <a:pt x="507" y="324"/>
                    <a:pt x="325" y="142"/>
                  </a:cubicBezTo>
                  <a:cubicBezTo>
                    <a:pt x="415" y="130"/>
                    <a:pt x="415" y="130"/>
                    <a:pt x="415" y="130"/>
                  </a:cubicBezTo>
                  <a:cubicBezTo>
                    <a:pt x="285" y="0"/>
                    <a:pt x="285" y="0"/>
                    <a:pt x="285" y="0"/>
                  </a:cubicBezTo>
                  <a:cubicBezTo>
                    <a:pt x="31" y="32"/>
                    <a:pt x="31" y="32"/>
                    <a:pt x="31" y="32"/>
                  </a:cubicBezTo>
                  <a:cubicBezTo>
                    <a:pt x="31" y="33"/>
                    <a:pt x="31" y="33"/>
                    <a:pt x="31" y="33"/>
                  </a:cubicBezTo>
                  <a:cubicBezTo>
                    <a:pt x="12" y="182"/>
                    <a:pt x="12" y="182"/>
                    <a:pt x="12" y="182"/>
                  </a:cubicBezTo>
                  <a:cubicBezTo>
                    <a:pt x="13" y="181"/>
                    <a:pt x="13" y="181"/>
                    <a:pt x="13" y="181"/>
                  </a:cubicBezTo>
                  <a:cubicBezTo>
                    <a:pt x="0" y="287"/>
                    <a:pt x="0" y="287"/>
                    <a:pt x="0" y="287"/>
                  </a:cubicBezTo>
                  <a:cubicBezTo>
                    <a:pt x="130" y="417"/>
                    <a:pt x="130" y="417"/>
                    <a:pt x="130" y="417"/>
                  </a:cubicBezTo>
                  <a:cubicBezTo>
                    <a:pt x="140" y="338"/>
                    <a:pt x="140" y="338"/>
                    <a:pt x="140" y="338"/>
                  </a:cubicBezTo>
                  <a:cubicBezTo>
                    <a:pt x="326" y="524"/>
                    <a:pt x="832" y="1030"/>
                    <a:pt x="859" y="1057"/>
                  </a:cubicBezTo>
                  <a:cubicBezTo>
                    <a:pt x="891" y="1089"/>
                    <a:pt x="882" y="1100"/>
                    <a:pt x="880" y="1102"/>
                  </a:cubicBezTo>
                  <a:cubicBezTo>
                    <a:pt x="987" y="995"/>
                    <a:pt x="987" y="995"/>
                    <a:pt x="987" y="995"/>
                  </a:cubicBezTo>
                  <a:cubicBezTo>
                    <a:pt x="987" y="995"/>
                    <a:pt x="987" y="995"/>
                    <a:pt x="987" y="995"/>
                  </a:cubicBezTo>
                  <a:cubicBezTo>
                    <a:pt x="1069" y="913"/>
                    <a:pt x="1069" y="913"/>
                    <a:pt x="1069" y="913"/>
                  </a:cubicBezTo>
                  <a:cubicBezTo>
                    <a:pt x="1069" y="913"/>
                    <a:pt x="1084" y="901"/>
                    <a:pt x="1050" y="867"/>
                  </a:cubicBezTo>
                  <a:close/>
                </a:path>
              </a:pathLst>
            </a:custGeom>
            <a:gradFill flip="none" rotWithShape="1">
              <a:gsLst>
                <a:gs pos="75000">
                  <a:schemeClr val="accent4"/>
                </a:gs>
                <a:gs pos="0">
                  <a:schemeClr val="accent4"/>
                </a:gs>
                <a:gs pos="100000">
                  <a:schemeClr val="accent4">
                    <a:lumMod val="75000"/>
                  </a:schemeClr>
                </a:gs>
              </a:gsLst>
              <a:lin ang="2700000" scaled="1"/>
              <a:tileRect/>
            </a:gradFill>
            <a:ln>
              <a:noFill/>
            </a:ln>
            <a:effectLst>
              <a:outerShdw blurRad="50800" dist="38100" dir="5400000" algn="t" rotWithShape="0">
                <a:prstClr val="black">
                  <a:alpha val="15000"/>
                </a:prstClr>
              </a:outerShdw>
            </a:effectLst>
          </p:spPr>
          <p:txBody>
            <a:bodyPr anchor="ctr">
              <a:scene3d>
                <a:camera prst="orthographicFront"/>
                <a:lightRig rig="threePt" dir="t"/>
              </a:scene3d>
              <a:sp3d contourW="12700"/>
            </a:bodyPr>
            <a:lstStyle/>
            <a:p>
              <a:pPr algn="ctr"/>
              <a:endParaRPr sz="1400"/>
            </a:p>
          </p:txBody>
        </p:sp>
        <p:sp>
          <p:nvSpPr>
            <p:cNvPr id="11" name="Freeform: Shape 9"/>
            <p:cNvSpPr/>
            <p:nvPr/>
          </p:nvSpPr>
          <p:spPr bwMode="auto">
            <a:xfrm>
              <a:off x="4612989" y="2855119"/>
              <a:ext cx="1136650" cy="1185862"/>
            </a:xfrm>
            <a:custGeom>
              <a:avLst/>
              <a:gdLst>
                <a:gd name="T0" fmla="*/ 202 w 393"/>
                <a:gd name="T1" fmla="*/ 0 h 410"/>
                <a:gd name="T2" fmla="*/ 28 w 393"/>
                <a:gd name="T3" fmla="*/ 175 h 410"/>
                <a:gd name="T4" fmla="*/ 14 w 393"/>
                <a:gd name="T5" fmla="*/ 191 h 410"/>
                <a:gd name="T6" fmla="*/ 14 w 393"/>
                <a:gd name="T7" fmla="*/ 191 h 410"/>
                <a:gd name="T8" fmla="*/ 13 w 393"/>
                <a:gd name="T9" fmla="*/ 192 h 410"/>
                <a:gd name="T10" fmla="*/ 13 w 393"/>
                <a:gd name="T11" fmla="*/ 192 h 410"/>
                <a:gd name="T12" fmla="*/ 9 w 393"/>
                <a:gd name="T13" fmla="*/ 221 h 410"/>
                <a:gd name="T14" fmla="*/ 90 w 393"/>
                <a:gd name="T15" fmla="*/ 302 h 410"/>
                <a:gd name="T16" fmla="*/ 91 w 393"/>
                <a:gd name="T17" fmla="*/ 303 h 410"/>
                <a:gd name="T18" fmla="*/ 198 w 393"/>
                <a:gd name="T19" fmla="*/ 410 h 410"/>
                <a:gd name="T20" fmla="*/ 204 w 393"/>
                <a:gd name="T21" fmla="*/ 383 h 410"/>
                <a:gd name="T22" fmla="*/ 218 w 393"/>
                <a:gd name="T23" fmla="*/ 365 h 410"/>
                <a:gd name="T24" fmla="*/ 393 w 393"/>
                <a:gd name="T25" fmla="*/ 191 h 410"/>
                <a:gd name="T26" fmla="*/ 202 w 393"/>
                <a:gd name="T2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410">
                  <a:moveTo>
                    <a:pt x="202" y="0"/>
                  </a:moveTo>
                  <a:cubicBezTo>
                    <a:pt x="110" y="92"/>
                    <a:pt x="39" y="164"/>
                    <a:pt x="28" y="175"/>
                  </a:cubicBezTo>
                  <a:cubicBezTo>
                    <a:pt x="22" y="181"/>
                    <a:pt x="18" y="186"/>
                    <a:pt x="14" y="191"/>
                  </a:cubicBezTo>
                  <a:cubicBezTo>
                    <a:pt x="14" y="191"/>
                    <a:pt x="14" y="191"/>
                    <a:pt x="14" y="191"/>
                  </a:cubicBezTo>
                  <a:cubicBezTo>
                    <a:pt x="14" y="191"/>
                    <a:pt x="14" y="192"/>
                    <a:pt x="13" y="192"/>
                  </a:cubicBezTo>
                  <a:cubicBezTo>
                    <a:pt x="13" y="192"/>
                    <a:pt x="13" y="192"/>
                    <a:pt x="13" y="192"/>
                  </a:cubicBezTo>
                  <a:cubicBezTo>
                    <a:pt x="0" y="213"/>
                    <a:pt x="9" y="221"/>
                    <a:pt x="9" y="221"/>
                  </a:cubicBezTo>
                  <a:cubicBezTo>
                    <a:pt x="90" y="302"/>
                    <a:pt x="90" y="302"/>
                    <a:pt x="90" y="302"/>
                  </a:cubicBezTo>
                  <a:cubicBezTo>
                    <a:pt x="91" y="303"/>
                    <a:pt x="91" y="303"/>
                    <a:pt x="91" y="303"/>
                  </a:cubicBezTo>
                  <a:cubicBezTo>
                    <a:pt x="198" y="410"/>
                    <a:pt x="198" y="410"/>
                    <a:pt x="198" y="410"/>
                  </a:cubicBezTo>
                  <a:cubicBezTo>
                    <a:pt x="196" y="408"/>
                    <a:pt x="191" y="401"/>
                    <a:pt x="204" y="383"/>
                  </a:cubicBezTo>
                  <a:cubicBezTo>
                    <a:pt x="207" y="378"/>
                    <a:pt x="212" y="372"/>
                    <a:pt x="218" y="365"/>
                  </a:cubicBezTo>
                  <a:cubicBezTo>
                    <a:pt x="229" y="354"/>
                    <a:pt x="301" y="283"/>
                    <a:pt x="393" y="191"/>
                  </a:cubicBezTo>
                  <a:cubicBezTo>
                    <a:pt x="335" y="133"/>
                    <a:pt x="269" y="67"/>
                    <a:pt x="202" y="0"/>
                  </a:cubicBezTo>
                  <a:close/>
                </a:path>
              </a:pathLst>
            </a:custGeom>
            <a:gradFill flip="none" rotWithShape="1">
              <a:gsLst>
                <a:gs pos="33000">
                  <a:schemeClr val="accent3"/>
                </a:gs>
                <a:gs pos="100000">
                  <a:schemeClr val="accent3">
                    <a:lumMod val="75000"/>
                  </a:schemeClr>
                </a:gs>
              </a:gsLst>
              <a:lin ang="8100000" scaled="1"/>
              <a:tileRect/>
            </a:gradFill>
            <a:ln>
              <a:noFill/>
            </a:ln>
            <a:effectLst>
              <a:outerShdw blurRad="50800" dist="38100" dir="2700000" algn="tl" rotWithShape="0">
                <a:prstClr val="black">
                  <a:alpha val="15000"/>
                </a:prstClr>
              </a:outerShdw>
            </a:effectLst>
          </p:spPr>
          <p:txBody>
            <a:bodyPr anchor="ctr">
              <a:scene3d>
                <a:camera prst="orthographicFront"/>
                <a:lightRig rig="threePt" dir="t"/>
              </a:scene3d>
              <a:sp3d contourW="12700"/>
            </a:bodyPr>
            <a:lstStyle/>
            <a:p>
              <a:pPr algn="ctr"/>
              <a:endParaRPr sz="1400"/>
            </a:p>
          </p:txBody>
        </p:sp>
        <p:sp>
          <p:nvSpPr>
            <p:cNvPr id="12" name="Freeform: Shape 10"/>
            <p:cNvSpPr/>
            <p:nvPr/>
          </p:nvSpPr>
          <p:spPr bwMode="auto">
            <a:xfrm>
              <a:off x="5120989" y="921544"/>
              <a:ext cx="2540000" cy="2486025"/>
            </a:xfrm>
            <a:custGeom>
              <a:avLst/>
              <a:gdLst>
                <a:gd name="T0" fmla="*/ 878 w 878"/>
                <a:gd name="T1" fmla="*/ 285 h 859"/>
                <a:gd name="T2" fmla="*/ 846 w 878"/>
                <a:gd name="T3" fmla="*/ 32 h 859"/>
                <a:gd name="T4" fmla="*/ 698 w 878"/>
                <a:gd name="T5" fmla="*/ 13 h 859"/>
                <a:gd name="T6" fmla="*/ 698 w 878"/>
                <a:gd name="T7" fmla="*/ 14 h 859"/>
                <a:gd name="T8" fmla="*/ 591 w 878"/>
                <a:gd name="T9" fmla="*/ 0 h 859"/>
                <a:gd name="T10" fmla="*/ 461 w 878"/>
                <a:gd name="T11" fmla="*/ 130 h 859"/>
                <a:gd name="T12" fmla="*/ 552 w 878"/>
                <a:gd name="T13" fmla="*/ 142 h 859"/>
                <a:gd name="T14" fmla="*/ 26 w 878"/>
                <a:gd name="T15" fmla="*/ 668 h 859"/>
                <a:gd name="T16" fmla="*/ 217 w 878"/>
                <a:gd name="T17" fmla="*/ 859 h 859"/>
                <a:gd name="T18" fmla="*/ 738 w 878"/>
                <a:gd name="T19" fmla="*/ 338 h 859"/>
                <a:gd name="T20" fmla="*/ 748 w 878"/>
                <a:gd name="T21" fmla="*/ 415 h 859"/>
                <a:gd name="T22" fmla="*/ 878 w 878"/>
                <a:gd name="T23" fmla="*/ 28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859">
                  <a:moveTo>
                    <a:pt x="878" y="285"/>
                  </a:moveTo>
                  <a:cubicBezTo>
                    <a:pt x="846" y="32"/>
                    <a:pt x="846" y="32"/>
                    <a:pt x="846" y="32"/>
                  </a:cubicBezTo>
                  <a:cubicBezTo>
                    <a:pt x="698" y="13"/>
                    <a:pt x="698" y="13"/>
                    <a:pt x="698" y="13"/>
                  </a:cubicBezTo>
                  <a:cubicBezTo>
                    <a:pt x="698" y="14"/>
                    <a:pt x="698" y="14"/>
                    <a:pt x="698" y="14"/>
                  </a:cubicBezTo>
                  <a:cubicBezTo>
                    <a:pt x="591" y="0"/>
                    <a:pt x="591" y="0"/>
                    <a:pt x="591" y="0"/>
                  </a:cubicBezTo>
                  <a:cubicBezTo>
                    <a:pt x="461" y="130"/>
                    <a:pt x="461" y="130"/>
                    <a:pt x="461" y="130"/>
                  </a:cubicBezTo>
                  <a:cubicBezTo>
                    <a:pt x="552" y="142"/>
                    <a:pt x="552" y="142"/>
                    <a:pt x="552" y="142"/>
                  </a:cubicBezTo>
                  <a:cubicBezTo>
                    <a:pt x="389" y="306"/>
                    <a:pt x="0" y="695"/>
                    <a:pt x="26" y="668"/>
                  </a:cubicBezTo>
                  <a:cubicBezTo>
                    <a:pt x="93" y="735"/>
                    <a:pt x="159" y="801"/>
                    <a:pt x="217" y="859"/>
                  </a:cubicBezTo>
                  <a:cubicBezTo>
                    <a:pt x="273" y="803"/>
                    <a:pt x="591" y="485"/>
                    <a:pt x="738" y="338"/>
                  </a:cubicBezTo>
                  <a:cubicBezTo>
                    <a:pt x="748" y="415"/>
                    <a:pt x="748" y="415"/>
                    <a:pt x="748" y="415"/>
                  </a:cubicBezTo>
                  <a:lnTo>
                    <a:pt x="878" y="285"/>
                  </a:lnTo>
                  <a:close/>
                </a:path>
              </a:pathLst>
            </a:custGeom>
            <a:solidFill>
              <a:schemeClr val="accent3"/>
            </a:solidFill>
            <a:ln>
              <a:noFill/>
            </a:ln>
          </p:spPr>
          <p:txBody>
            <a:bodyPr anchor="ctr">
              <a:scene3d>
                <a:camera prst="orthographicFront"/>
                <a:lightRig rig="threePt" dir="t"/>
              </a:scene3d>
              <a:sp3d contourW="12700"/>
            </a:bodyPr>
            <a:lstStyle/>
            <a:p>
              <a:pPr algn="ctr"/>
              <a:endParaRPr sz="1400"/>
            </a:p>
          </p:txBody>
        </p:sp>
        <p:sp>
          <p:nvSpPr>
            <p:cNvPr id="13" name="Freeform: Shape 11"/>
            <p:cNvSpPr/>
            <p:nvPr/>
          </p:nvSpPr>
          <p:spPr bwMode="auto">
            <a:xfrm>
              <a:off x="5152739" y="2295499"/>
              <a:ext cx="1206490" cy="1178739"/>
            </a:xfrm>
            <a:custGeom>
              <a:avLst/>
              <a:gdLst>
                <a:gd name="T0" fmla="*/ 15 w 404"/>
                <a:gd name="T1" fmla="*/ 199 h 397"/>
                <a:gd name="T2" fmla="*/ 15 w 404"/>
                <a:gd name="T3" fmla="*/ 199 h 397"/>
                <a:gd name="T4" fmla="*/ 213 w 404"/>
                <a:gd name="T5" fmla="*/ 397 h 397"/>
                <a:gd name="T6" fmla="*/ 404 w 404"/>
                <a:gd name="T7" fmla="*/ 210 h 397"/>
                <a:gd name="T8" fmla="*/ 221 w 404"/>
                <a:gd name="T9" fmla="*/ 28 h 397"/>
                <a:gd name="T10" fmla="*/ 203 w 404"/>
                <a:gd name="T11" fmla="*/ 12 h 397"/>
                <a:gd name="T12" fmla="*/ 203 w 404"/>
                <a:gd name="T13" fmla="*/ 12 h 397"/>
                <a:gd name="T14" fmla="*/ 175 w 404"/>
                <a:gd name="T15" fmla="*/ 9 h 397"/>
                <a:gd name="T16" fmla="*/ 94 w 404"/>
                <a:gd name="T17" fmla="*/ 90 h 397"/>
                <a:gd name="T18" fmla="*/ 93 w 404"/>
                <a:gd name="T19" fmla="*/ 91 h 397"/>
                <a:gd name="T20" fmla="*/ 0 w 404"/>
                <a:gd name="T21" fmla="*/ 184 h 397"/>
                <a:gd name="T22" fmla="*/ 15 w 404"/>
                <a:gd name="T23" fmla="*/ 199 h 397"/>
                <a:gd name="connsiteX0" fmla="*/ 371 w 10326"/>
                <a:gd name="connsiteY0" fmla="*/ 4868 h 9855"/>
                <a:gd name="connsiteX1" fmla="*/ 371 w 10326"/>
                <a:gd name="connsiteY1" fmla="*/ 4868 h 9855"/>
                <a:gd name="connsiteX2" fmla="*/ 5272 w 10326"/>
                <a:gd name="connsiteY2" fmla="*/ 9855 h 9855"/>
                <a:gd name="connsiteX3" fmla="*/ 10326 w 10326"/>
                <a:gd name="connsiteY3" fmla="*/ 5477 h 9855"/>
                <a:gd name="connsiteX4" fmla="*/ 5470 w 10326"/>
                <a:gd name="connsiteY4" fmla="*/ 560 h 9855"/>
                <a:gd name="connsiteX5" fmla="*/ 5025 w 10326"/>
                <a:gd name="connsiteY5" fmla="*/ 157 h 9855"/>
                <a:gd name="connsiteX6" fmla="*/ 5025 w 10326"/>
                <a:gd name="connsiteY6" fmla="*/ 157 h 9855"/>
                <a:gd name="connsiteX7" fmla="*/ 4332 w 10326"/>
                <a:gd name="connsiteY7" fmla="*/ 82 h 9855"/>
                <a:gd name="connsiteX8" fmla="*/ 2327 w 10326"/>
                <a:gd name="connsiteY8" fmla="*/ 2122 h 9855"/>
                <a:gd name="connsiteX9" fmla="*/ 2302 w 10326"/>
                <a:gd name="connsiteY9" fmla="*/ 2147 h 9855"/>
                <a:gd name="connsiteX10" fmla="*/ 0 w 10326"/>
                <a:gd name="connsiteY10" fmla="*/ 4490 h 9855"/>
                <a:gd name="connsiteX11" fmla="*/ 371 w 10326"/>
                <a:gd name="connsiteY11" fmla="*/ 4868 h 9855"/>
                <a:gd name="connsiteX0-1" fmla="*/ 359 w 10000"/>
                <a:gd name="connsiteY0-2" fmla="*/ 4940 h 10421"/>
                <a:gd name="connsiteX1-3" fmla="*/ 359 w 10000"/>
                <a:gd name="connsiteY1-4" fmla="*/ 4940 h 10421"/>
                <a:gd name="connsiteX2-5" fmla="*/ 5501 w 10000"/>
                <a:gd name="connsiteY2-6" fmla="*/ 10421 h 10421"/>
                <a:gd name="connsiteX3-7" fmla="*/ 10000 w 10000"/>
                <a:gd name="connsiteY3-8" fmla="*/ 5558 h 10421"/>
                <a:gd name="connsiteX4-9" fmla="*/ 5297 w 10000"/>
                <a:gd name="connsiteY4-10" fmla="*/ 568 h 10421"/>
                <a:gd name="connsiteX5-11" fmla="*/ 4866 w 10000"/>
                <a:gd name="connsiteY5-12" fmla="*/ 159 h 10421"/>
                <a:gd name="connsiteX6-13" fmla="*/ 4866 w 10000"/>
                <a:gd name="connsiteY6-14" fmla="*/ 159 h 10421"/>
                <a:gd name="connsiteX7-15" fmla="*/ 4195 w 10000"/>
                <a:gd name="connsiteY7-16" fmla="*/ 83 h 10421"/>
                <a:gd name="connsiteX8-17" fmla="*/ 2254 w 10000"/>
                <a:gd name="connsiteY8-18" fmla="*/ 2153 h 10421"/>
                <a:gd name="connsiteX9-19" fmla="*/ 2229 w 10000"/>
                <a:gd name="connsiteY9-20" fmla="*/ 2179 h 10421"/>
                <a:gd name="connsiteX10-21" fmla="*/ 0 w 10000"/>
                <a:gd name="connsiteY10-22" fmla="*/ 4556 h 10421"/>
                <a:gd name="connsiteX11-23" fmla="*/ 359 w 10000"/>
                <a:gd name="connsiteY11-24" fmla="*/ 4940 h 104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421">
                  <a:moveTo>
                    <a:pt x="359" y="4940"/>
                  </a:moveTo>
                  <a:lnTo>
                    <a:pt x="359" y="4940"/>
                  </a:lnTo>
                  <a:lnTo>
                    <a:pt x="5501" y="10421"/>
                  </a:lnTo>
                  <a:cubicBezTo>
                    <a:pt x="6076" y="9807"/>
                    <a:pt x="7867" y="7858"/>
                    <a:pt x="10000" y="5558"/>
                  </a:cubicBezTo>
                  <a:lnTo>
                    <a:pt x="5297" y="568"/>
                  </a:lnTo>
                  <a:cubicBezTo>
                    <a:pt x="4442" y="-332"/>
                    <a:pt x="4986" y="262"/>
                    <a:pt x="4866" y="159"/>
                  </a:cubicBezTo>
                  <a:lnTo>
                    <a:pt x="4866" y="159"/>
                  </a:lnTo>
                  <a:cubicBezTo>
                    <a:pt x="4387" y="-147"/>
                    <a:pt x="4195" y="83"/>
                    <a:pt x="4195" y="83"/>
                  </a:cubicBezTo>
                  <a:lnTo>
                    <a:pt x="2254" y="2153"/>
                  </a:lnTo>
                  <a:cubicBezTo>
                    <a:pt x="2246" y="2162"/>
                    <a:pt x="2237" y="2170"/>
                    <a:pt x="2229" y="2179"/>
                  </a:cubicBezTo>
                  <a:lnTo>
                    <a:pt x="0" y="4556"/>
                  </a:lnTo>
                  <a:lnTo>
                    <a:pt x="359" y="4940"/>
                  </a:lnTo>
                  <a:close/>
                </a:path>
              </a:pathLst>
            </a:custGeom>
            <a:gradFill flip="none" rotWithShape="1">
              <a:gsLst>
                <a:gs pos="25000">
                  <a:schemeClr val="accent2"/>
                </a:gs>
                <a:gs pos="100000">
                  <a:schemeClr val="accent2">
                    <a:lumMod val="75000"/>
                  </a:schemeClr>
                </a:gs>
              </a:gsLst>
              <a:lin ang="13500000" scaled="1"/>
              <a:tileRect/>
            </a:gradFill>
            <a:ln>
              <a:noFill/>
            </a:ln>
            <a:effectLst>
              <a:outerShdw blurRad="50800" dist="38100" dir="8100000" algn="tr" rotWithShape="0">
                <a:prstClr val="black">
                  <a:alpha val="15000"/>
                </a:prstClr>
              </a:outerShdw>
            </a:effectLst>
          </p:spPr>
          <p:txBody>
            <a:bodyPr anchor="ctr">
              <a:scene3d>
                <a:camera prst="orthographicFront"/>
                <a:lightRig rig="threePt" dir="t"/>
              </a:scene3d>
              <a:sp3d contourW="12700"/>
            </a:bodyPr>
            <a:lstStyle/>
            <a:p>
              <a:pPr algn="ctr"/>
              <a:endParaRPr sz="1400"/>
            </a:p>
          </p:txBody>
        </p:sp>
        <p:sp>
          <p:nvSpPr>
            <p:cNvPr id="14" name="Freeform: Shape 12"/>
            <p:cNvSpPr/>
            <p:nvPr/>
          </p:nvSpPr>
          <p:spPr bwMode="auto">
            <a:xfrm>
              <a:off x="5800439" y="2863056"/>
              <a:ext cx="1177925" cy="1152525"/>
            </a:xfrm>
            <a:custGeom>
              <a:avLst/>
              <a:gdLst>
                <a:gd name="T0" fmla="*/ 301 w 407"/>
                <a:gd name="T1" fmla="*/ 97 h 398"/>
                <a:gd name="T2" fmla="*/ 300 w 407"/>
                <a:gd name="T3" fmla="*/ 97 h 398"/>
                <a:gd name="T4" fmla="*/ 219 w 407"/>
                <a:gd name="T5" fmla="*/ 15 h 398"/>
                <a:gd name="T6" fmla="*/ 173 w 407"/>
                <a:gd name="T7" fmla="*/ 34 h 398"/>
                <a:gd name="T8" fmla="*/ 0 w 407"/>
                <a:gd name="T9" fmla="*/ 206 h 398"/>
                <a:gd name="T10" fmla="*/ 174 w 407"/>
                <a:gd name="T11" fmla="*/ 380 h 398"/>
                <a:gd name="T12" fmla="*/ 189 w 407"/>
                <a:gd name="T13" fmla="*/ 398 h 398"/>
                <a:gd name="T14" fmla="*/ 363 w 407"/>
                <a:gd name="T15" fmla="*/ 225 h 398"/>
                <a:gd name="T16" fmla="*/ 407 w 407"/>
                <a:gd name="T17" fmla="*/ 204 h 398"/>
                <a:gd name="T18" fmla="*/ 301 w 407"/>
                <a:gd name="T19" fmla="*/ 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398">
                  <a:moveTo>
                    <a:pt x="301" y="97"/>
                  </a:moveTo>
                  <a:cubicBezTo>
                    <a:pt x="300" y="97"/>
                    <a:pt x="300" y="97"/>
                    <a:pt x="300" y="97"/>
                  </a:cubicBezTo>
                  <a:cubicBezTo>
                    <a:pt x="219" y="15"/>
                    <a:pt x="219" y="15"/>
                    <a:pt x="219" y="15"/>
                  </a:cubicBezTo>
                  <a:cubicBezTo>
                    <a:pt x="219" y="15"/>
                    <a:pt x="206" y="0"/>
                    <a:pt x="173" y="34"/>
                  </a:cubicBezTo>
                  <a:cubicBezTo>
                    <a:pt x="163" y="44"/>
                    <a:pt x="94" y="113"/>
                    <a:pt x="0" y="206"/>
                  </a:cubicBezTo>
                  <a:cubicBezTo>
                    <a:pt x="95" y="301"/>
                    <a:pt x="164" y="370"/>
                    <a:pt x="174" y="380"/>
                  </a:cubicBezTo>
                  <a:cubicBezTo>
                    <a:pt x="181" y="387"/>
                    <a:pt x="186" y="393"/>
                    <a:pt x="189" y="398"/>
                  </a:cubicBezTo>
                  <a:cubicBezTo>
                    <a:pt x="284" y="304"/>
                    <a:pt x="353" y="234"/>
                    <a:pt x="363" y="225"/>
                  </a:cubicBezTo>
                  <a:cubicBezTo>
                    <a:pt x="394" y="193"/>
                    <a:pt x="406" y="202"/>
                    <a:pt x="407" y="204"/>
                  </a:cubicBezTo>
                  <a:lnTo>
                    <a:pt x="301" y="97"/>
                  </a:lnTo>
                  <a:close/>
                </a:path>
              </a:pathLst>
            </a:custGeom>
            <a:gradFill flip="none" rotWithShape="1">
              <a:gsLst>
                <a:gs pos="27000">
                  <a:schemeClr val="accent1"/>
                </a:gs>
                <a:gs pos="100000">
                  <a:schemeClr val="accent1">
                    <a:lumMod val="75000"/>
                  </a:schemeClr>
                </a:gs>
              </a:gsLst>
              <a:lin ang="18900000" scaled="1"/>
              <a:tileRect/>
            </a:gradFill>
            <a:ln>
              <a:noFill/>
            </a:ln>
            <a:effectLst>
              <a:outerShdw blurRad="50800" dist="38100" dir="2700000" algn="tl" rotWithShape="0">
                <a:prstClr val="black">
                  <a:alpha val="15000"/>
                </a:prstClr>
              </a:outerShdw>
            </a:effectLst>
          </p:spPr>
          <p:txBody>
            <a:bodyPr anchor="ctr">
              <a:scene3d>
                <a:camera prst="orthographicFront"/>
                <a:lightRig rig="threePt" dir="t"/>
              </a:scene3d>
              <a:sp3d contourW="12700"/>
            </a:bodyPr>
            <a:lstStyle/>
            <a:p>
              <a:pPr algn="ctr"/>
              <a:endParaRPr sz="1400"/>
            </a:p>
          </p:txBody>
        </p:sp>
        <p:sp>
          <p:nvSpPr>
            <p:cNvPr id="15" name="Freeform: Shape 13"/>
            <p:cNvSpPr/>
            <p:nvPr/>
          </p:nvSpPr>
          <p:spPr bwMode="auto">
            <a:xfrm rot="20995595">
              <a:off x="6121271" y="3279742"/>
              <a:ext cx="430433" cy="34844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ffectLst/>
          </p:spPr>
          <p:txBody>
            <a:bodyPr anchor="ctr">
              <a:scene3d>
                <a:camera prst="orthographicFront"/>
                <a:lightRig rig="threePt" dir="t"/>
              </a:scene3d>
              <a:sp3d contourW="12700"/>
            </a:bodyPr>
            <a:lstStyle/>
            <a:p>
              <a:pPr algn="ctr"/>
              <a:endParaRPr sz="1400"/>
            </a:p>
          </p:txBody>
        </p:sp>
        <p:sp>
          <p:nvSpPr>
            <p:cNvPr id="16" name="Freeform: Shape 14"/>
            <p:cNvSpPr/>
            <p:nvPr/>
          </p:nvSpPr>
          <p:spPr bwMode="auto">
            <a:xfrm rot="21287655">
              <a:off x="5604021" y="3766406"/>
              <a:ext cx="414039" cy="430433"/>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anchor="ctr">
              <a:scene3d>
                <a:camera prst="orthographicFront"/>
                <a:lightRig rig="threePt" dir="t"/>
              </a:scene3d>
              <a:sp3d contourW="12700"/>
            </a:bodyPr>
            <a:lstStyle/>
            <a:p>
              <a:pPr algn="ctr"/>
              <a:endParaRPr sz="1400"/>
            </a:p>
          </p:txBody>
        </p:sp>
        <p:sp>
          <p:nvSpPr>
            <p:cNvPr id="17" name="Freeform: Shape 15"/>
            <p:cNvSpPr/>
            <p:nvPr/>
          </p:nvSpPr>
          <p:spPr bwMode="auto">
            <a:xfrm>
              <a:off x="5536832" y="2629061"/>
              <a:ext cx="430436" cy="463229"/>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bg1"/>
            </a:solidFill>
            <a:ln>
              <a:noFill/>
            </a:ln>
            <a:effectLst/>
          </p:spPr>
          <p:txBody>
            <a:bodyPr anchor="ctr">
              <a:scene3d>
                <a:camera prst="orthographicFront"/>
                <a:lightRig rig="threePt" dir="t"/>
              </a:scene3d>
              <a:sp3d contourW="12700"/>
            </a:bodyPr>
            <a:lstStyle/>
            <a:p>
              <a:pPr algn="ctr"/>
              <a:endParaRPr sz="1400"/>
            </a:p>
          </p:txBody>
        </p:sp>
        <p:sp>
          <p:nvSpPr>
            <p:cNvPr id="18" name="Freeform: Shape 16"/>
            <p:cNvSpPr/>
            <p:nvPr/>
          </p:nvSpPr>
          <p:spPr bwMode="auto">
            <a:xfrm rot="20995595">
              <a:off x="4928296" y="3285779"/>
              <a:ext cx="430433" cy="34844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ffectLst/>
          </p:spPr>
          <p:txBody>
            <a:bodyPr anchor="ctr">
              <a:scene3d>
                <a:camera prst="orthographicFront"/>
                <a:lightRig rig="threePt" dir="t"/>
              </a:scene3d>
              <a:sp3d contourW="12700"/>
            </a:bodyPr>
            <a:lstStyle/>
            <a:p>
              <a:pPr algn="ctr"/>
              <a:endParaRPr sz="1400"/>
            </a:p>
          </p:txBody>
        </p:sp>
        <p:sp>
          <p:nvSpPr>
            <p:cNvPr id="19" name="TextBox 17"/>
            <p:cNvSpPr txBox="1"/>
            <p:nvPr/>
          </p:nvSpPr>
          <p:spPr>
            <a:xfrm rot="2700000">
              <a:off x="3351184" y="2095881"/>
              <a:ext cx="1569660" cy="424732"/>
            </a:xfrm>
            <a:prstGeom prst="rect">
              <a:avLst/>
            </a:prstGeom>
            <a:noFill/>
          </p:spPr>
          <p:txBody>
            <a:bodyPr wrap="none">
              <a:normAutofit/>
              <a:scene3d>
                <a:camera prst="orthographicFront"/>
                <a:lightRig rig="threePt" dir="t"/>
              </a:scene3d>
              <a:sp3d contourW="12700"/>
            </a:bodyPr>
            <a:lstStyle/>
            <a:p>
              <a:pPr algn="r"/>
              <a:r>
                <a:rPr lang="zh-CN" altLang="en-US" sz="1400" b="1">
                  <a:solidFill>
                    <a:schemeClr val="bg1"/>
                  </a:solidFill>
                </a:rPr>
                <a:t>标题文本预设</a:t>
              </a:r>
              <a:endParaRPr lang="zh-CN" altLang="en-US" sz="1400" b="1">
                <a:solidFill>
                  <a:schemeClr val="bg1"/>
                </a:solidFill>
              </a:endParaRPr>
            </a:p>
          </p:txBody>
        </p:sp>
        <p:sp>
          <p:nvSpPr>
            <p:cNvPr id="20" name="TextBox 18"/>
            <p:cNvSpPr txBox="1"/>
            <p:nvPr/>
          </p:nvSpPr>
          <p:spPr>
            <a:xfrm rot="2700000">
              <a:off x="6595577" y="4275043"/>
              <a:ext cx="1569660" cy="424732"/>
            </a:xfrm>
            <a:prstGeom prst="rect">
              <a:avLst/>
            </a:prstGeom>
            <a:noFill/>
          </p:spPr>
          <p:txBody>
            <a:bodyPr wrap="none">
              <a:normAutofit/>
              <a:scene3d>
                <a:camera prst="orthographicFront"/>
                <a:lightRig rig="threePt" dir="t"/>
              </a:scene3d>
              <a:sp3d contourW="12700"/>
            </a:bodyPr>
            <a:lstStyle/>
            <a:p>
              <a:r>
                <a:rPr lang="zh-CN" altLang="en-US" sz="1400" b="1">
                  <a:solidFill>
                    <a:schemeClr val="bg1"/>
                  </a:solidFill>
                </a:rPr>
                <a:t>标题文本预设</a:t>
              </a:r>
              <a:endParaRPr lang="zh-CN" altLang="en-US" sz="1400" b="1">
                <a:solidFill>
                  <a:schemeClr val="bg1"/>
                </a:solidFill>
              </a:endParaRPr>
            </a:p>
          </p:txBody>
        </p:sp>
        <p:sp>
          <p:nvSpPr>
            <p:cNvPr id="21" name="TextBox 19"/>
            <p:cNvSpPr txBox="1"/>
            <p:nvPr/>
          </p:nvSpPr>
          <p:spPr>
            <a:xfrm rot="18900000">
              <a:off x="3970213" y="4799800"/>
              <a:ext cx="1569660" cy="424732"/>
            </a:xfrm>
            <a:prstGeom prst="rect">
              <a:avLst/>
            </a:prstGeom>
            <a:noFill/>
          </p:spPr>
          <p:txBody>
            <a:bodyPr wrap="none">
              <a:normAutofit/>
              <a:scene3d>
                <a:camera prst="orthographicFront"/>
                <a:lightRig rig="threePt" dir="t"/>
              </a:scene3d>
              <a:sp3d contourW="12700"/>
            </a:bodyPr>
            <a:lstStyle/>
            <a:p>
              <a:pPr algn="r"/>
              <a:r>
                <a:rPr lang="zh-CN" altLang="en-US" sz="1400" b="1">
                  <a:solidFill>
                    <a:schemeClr val="bg1"/>
                  </a:solidFill>
                </a:rPr>
                <a:t>标题文本预设</a:t>
              </a:r>
              <a:endParaRPr lang="zh-CN" altLang="en-US" sz="1400" b="1">
                <a:solidFill>
                  <a:schemeClr val="bg1"/>
                </a:solidFill>
              </a:endParaRPr>
            </a:p>
          </p:txBody>
        </p:sp>
        <p:sp>
          <p:nvSpPr>
            <p:cNvPr id="22" name="TextBox 20"/>
            <p:cNvSpPr txBox="1"/>
            <p:nvPr/>
          </p:nvSpPr>
          <p:spPr>
            <a:xfrm rot="18900000">
              <a:off x="5979691" y="1649677"/>
              <a:ext cx="1569660" cy="424732"/>
            </a:xfrm>
            <a:prstGeom prst="rect">
              <a:avLst/>
            </a:prstGeom>
            <a:noFill/>
          </p:spPr>
          <p:txBody>
            <a:bodyPr wrap="none">
              <a:normAutofit/>
              <a:scene3d>
                <a:camera prst="orthographicFront"/>
                <a:lightRig rig="threePt" dir="t"/>
              </a:scene3d>
              <a:sp3d contourW="12700"/>
            </a:bodyPr>
            <a:lstStyle/>
            <a:p>
              <a:r>
                <a:rPr lang="zh-CN" altLang="en-US" sz="1400" b="1" dirty="0">
                  <a:solidFill>
                    <a:schemeClr val="bg1"/>
                  </a:solidFill>
                </a:rPr>
                <a:t>标题文本预设</a:t>
              </a:r>
              <a:endParaRPr lang="zh-CN" altLang="en-US" sz="1400" b="1" dirty="0">
                <a:solidFill>
                  <a:schemeClr val="bg1"/>
                </a:solidFill>
              </a:endParaRPr>
            </a:p>
          </p:txBody>
        </p:sp>
      </p:grpSp>
      <p:grpSp>
        <p:nvGrpSpPr>
          <p:cNvPr id="31" name="组合 30"/>
          <p:cNvGrpSpPr/>
          <p:nvPr/>
        </p:nvGrpSpPr>
        <p:grpSpPr>
          <a:xfrm>
            <a:off x="347627" y="263282"/>
            <a:ext cx="3905057" cy="712793"/>
            <a:chOff x="347627" y="360559"/>
            <a:chExt cx="3905057" cy="712793"/>
          </a:xfrm>
        </p:grpSpPr>
        <p:sp>
          <p:nvSpPr>
            <p:cNvPr id="35" name="文本框 34"/>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33" name="矩形 32"/>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714550" y="1534084"/>
            <a:ext cx="3232574" cy="1220554"/>
            <a:chOff x="6302885" y="1678126"/>
            <a:chExt cx="3232574" cy="1220554"/>
          </a:xfrm>
        </p:grpSpPr>
        <p:sp>
          <p:nvSpPr>
            <p:cNvPr id="38" name="矩形 37"/>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9" name="矩形 38"/>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0" name="组合 39"/>
          <p:cNvGrpSpPr/>
          <p:nvPr/>
        </p:nvGrpSpPr>
        <p:grpSpPr>
          <a:xfrm>
            <a:off x="8409831" y="4814433"/>
            <a:ext cx="3232574" cy="1220554"/>
            <a:chOff x="6302885" y="1678126"/>
            <a:chExt cx="3232574" cy="1220554"/>
          </a:xfrm>
        </p:grpSpPr>
        <p:sp>
          <p:nvSpPr>
            <p:cNvPr id="41" name="矩形 40"/>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2" name="矩形 41"/>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3" name="组合 42"/>
          <p:cNvGrpSpPr/>
          <p:nvPr/>
        </p:nvGrpSpPr>
        <p:grpSpPr>
          <a:xfrm>
            <a:off x="979746" y="4937313"/>
            <a:ext cx="3232574" cy="1220554"/>
            <a:chOff x="6302885" y="1678126"/>
            <a:chExt cx="3232574" cy="1220554"/>
          </a:xfrm>
        </p:grpSpPr>
        <p:sp>
          <p:nvSpPr>
            <p:cNvPr id="44" name="矩形 43"/>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5" name="矩形 44"/>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6" name="组合 45"/>
          <p:cNvGrpSpPr/>
          <p:nvPr/>
        </p:nvGrpSpPr>
        <p:grpSpPr>
          <a:xfrm>
            <a:off x="572125" y="1766595"/>
            <a:ext cx="3232574" cy="1220554"/>
            <a:chOff x="6302885" y="1678126"/>
            <a:chExt cx="3232574" cy="1220554"/>
          </a:xfrm>
        </p:grpSpPr>
        <p:sp>
          <p:nvSpPr>
            <p:cNvPr id="47" name="矩形 46"/>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48" name="矩形 47"/>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14:presetBounceEnd="60000">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14:bounceEnd="60000">
                                          <p:cBhvr additive="base">
                                            <p:cTn id="14" dur="10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3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14:bounceEnd="60000">
                                          <p:cBhvr additive="base">
                                            <p:cTn id="18" dur="10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4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60000">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14:bounceEnd="60000">
                                          <p:cBhvr additive="base">
                                            <p:cTn id="22" dur="10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23" dur="10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60000">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14:bounceEnd="60000">
                                          <p:cBhvr additive="base">
                                            <p:cTn id="26" dur="100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27"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ppt_x"/>
                                              </p:val>
                                            </p:tav>
                                            <p:tav tm="100000">
                                              <p:val>
                                                <p:strVal val="#ppt_x"/>
                                              </p:val>
                                            </p:tav>
                                          </p:tavLst>
                                        </p:anim>
                                        <p:anim calcmode="lin" valueType="num">
                                          <p:cBhvr additive="base">
                                            <p:cTn id="15" dur="1000" fill="hold"/>
                                            <p:tgtEl>
                                              <p:spTgt spid="3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1000" fill="hold"/>
                                            <p:tgtEl>
                                              <p:spTgt spid="40"/>
                                            </p:tgtEl>
                                            <p:attrNameLst>
                                              <p:attrName>ppt_x</p:attrName>
                                            </p:attrNameLst>
                                          </p:cBhvr>
                                          <p:tavLst>
                                            <p:tav tm="0">
                                              <p:val>
                                                <p:strVal val="#ppt_x"/>
                                              </p:val>
                                            </p:tav>
                                            <p:tav tm="100000">
                                              <p:val>
                                                <p:strVal val="#ppt_x"/>
                                              </p:val>
                                            </p:tav>
                                          </p:tavLst>
                                        </p:anim>
                                        <p:anim calcmode="lin" valueType="num">
                                          <p:cBhvr additive="base">
                                            <p:cTn id="19" dur="1000" fill="hold"/>
                                            <p:tgtEl>
                                              <p:spTgt spid="4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1000" fill="hold"/>
                                            <p:tgtEl>
                                              <p:spTgt spid="43"/>
                                            </p:tgtEl>
                                            <p:attrNameLst>
                                              <p:attrName>ppt_x</p:attrName>
                                            </p:attrNameLst>
                                          </p:cBhvr>
                                          <p:tavLst>
                                            <p:tav tm="0">
                                              <p:val>
                                                <p:strVal val="#ppt_x"/>
                                              </p:val>
                                            </p:tav>
                                            <p:tav tm="100000">
                                              <p:val>
                                                <p:strVal val="#ppt_x"/>
                                              </p:val>
                                            </p:tav>
                                          </p:tavLst>
                                        </p:anim>
                                        <p:anim calcmode="lin" valueType="num">
                                          <p:cBhvr additive="base">
                                            <p:cTn id="23" dur="10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000" fill="hold"/>
                                            <p:tgtEl>
                                              <p:spTgt spid="46"/>
                                            </p:tgtEl>
                                            <p:attrNameLst>
                                              <p:attrName>ppt_x</p:attrName>
                                            </p:attrNameLst>
                                          </p:cBhvr>
                                          <p:tavLst>
                                            <p:tav tm="0">
                                              <p:val>
                                                <p:strVal val="#ppt_x"/>
                                              </p:val>
                                            </p:tav>
                                            <p:tav tm="100000">
                                              <p:val>
                                                <p:strVal val="#ppt_x"/>
                                              </p:val>
                                            </p:tav>
                                          </p:tavLst>
                                        </p:anim>
                                        <p:anim calcmode="lin" valueType="num">
                                          <p:cBhvr additive="base">
                                            <p:cTn id="27"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7627" y="263282"/>
            <a:ext cx="3905057" cy="712793"/>
            <a:chOff x="347627" y="360559"/>
            <a:chExt cx="3905057" cy="712793"/>
          </a:xfrm>
        </p:grpSpPr>
        <p:sp>
          <p:nvSpPr>
            <p:cNvPr id="12" name="文本框 11"/>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bg1"/>
                  </a:solidFill>
                  <a:latin typeface="+mj-ea"/>
                  <a:ea typeface="+mj-ea"/>
                </a:rPr>
                <a:t>标题文字添加此处</a:t>
              </a:r>
              <a:endParaRPr lang="zh-CN" altLang="en-US" sz="3200" b="1" dirty="0">
                <a:solidFill>
                  <a:schemeClr val="bg1"/>
                </a:solidFill>
                <a:latin typeface="+mj-ea"/>
                <a:ea typeface="+mj-ea"/>
              </a:endParaRPr>
            </a:p>
          </p:txBody>
        </p:sp>
        <p:sp>
          <p:nvSpPr>
            <p:cNvPr id="10" name="矩形 9"/>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7627" y="461352"/>
              <a:ext cx="3600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529806" y="1951196"/>
            <a:ext cx="4684293" cy="962022"/>
            <a:chOff x="6302884" y="1678126"/>
            <a:chExt cx="4684293" cy="962022"/>
          </a:xfrm>
        </p:grpSpPr>
        <p:sp>
          <p:nvSpPr>
            <p:cNvPr id="15" name="矩形 14"/>
            <p:cNvSpPr/>
            <p:nvPr/>
          </p:nvSpPr>
          <p:spPr>
            <a:xfrm>
              <a:off x="6302884" y="2030750"/>
              <a:ext cx="468429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6" name="矩形 15"/>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3" name="组合 22"/>
          <p:cNvGrpSpPr/>
          <p:nvPr/>
        </p:nvGrpSpPr>
        <p:grpSpPr>
          <a:xfrm>
            <a:off x="6529806" y="3303746"/>
            <a:ext cx="4684293" cy="962022"/>
            <a:chOff x="6302884" y="1678126"/>
            <a:chExt cx="4684293" cy="962022"/>
          </a:xfrm>
        </p:grpSpPr>
        <p:sp>
          <p:nvSpPr>
            <p:cNvPr id="24" name="矩形 23"/>
            <p:cNvSpPr/>
            <p:nvPr/>
          </p:nvSpPr>
          <p:spPr>
            <a:xfrm>
              <a:off x="6302884" y="2030750"/>
              <a:ext cx="468429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5" name="矩形 24"/>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6" name="组合 25"/>
          <p:cNvGrpSpPr/>
          <p:nvPr/>
        </p:nvGrpSpPr>
        <p:grpSpPr>
          <a:xfrm>
            <a:off x="6529806" y="4656296"/>
            <a:ext cx="4684293" cy="962022"/>
            <a:chOff x="6302884" y="1678126"/>
            <a:chExt cx="4684293" cy="962022"/>
          </a:xfrm>
        </p:grpSpPr>
        <p:sp>
          <p:nvSpPr>
            <p:cNvPr id="27" name="矩形 26"/>
            <p:cNvSpPr/>
            <p:nvPr/>
          </p:nvSpPr>
          <p:spPr>
            <a:xfrm>
              <a:off x="6302884" y="2030750"/>
              <a:ext cx="468429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8" name="矩形 27"/>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aphicFrame>
        <p:nvGraphicFramePr>
          <p:cNvPr id="31" name="图表 30"/>
          <p:cNvGraphicFramePr/>
          <p:nvPr/>
        </p:nvGraphicFramePr>
        <p:xfrm>
          <a:off x="334928" y="1613243"/>
          <a:ext cx="6027248" cy="4018164"/>
        </p:xfrm>
        <a:graphic>
          <a:graphicData uri="http://schemas.openxmlformats.org/drawingml/2006/chart">
            <c:chart xmlns:c="http://schemas.openxmlformats.org/drawingml/2006/chart" xmlns:r="http://schemas.openxmlformats.org/officeDocument/2006/relationships" r:id="rId1"/>
          </a:graphicData>
        </a:graphic>
      </p:graphicFrame>
      <p:sp>
        <p:nvSpPr>
          <p:cNvPr id="32" name="矩形 31"/>
          <p:cNvSpPr/>
          <p:nvPr/>
        </p:nvSpPr>
        <p:spPr>
          <a:xfrm>
            <a:off x="2227565" y="2837163"/>
            <a:ext cx="2241974" cy="1098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6000" b="1" dirty="0">
                <a:solidFill>
                  <a:schemeClr val="bg1"/>
                </a:solidFill>
              </a:rPr>
              <a:t>59%</a:t>
            </a:r>
            <a:endParaRPr lang="zh-CN" altLang="en-US" sz="6000" b="1" dirty="0">
              <a:solidFill>
                <a:schemeClr val="bg1"/>
              </a:solidFill>
            </a:endParaRPr>
          </a:p>
        </p:txBody>
      </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 presetClass="entr" presetSubtype="2" fill="hold" nodeType="afterEffect" p14:presetBounceEnd="6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0000">
                                          <p:cBhvr additive="base">
                                            <p:cTn id="1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60000">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14:bounceEnd="60000">
                                          <p:cBhvr additive="base">
                                            <p:cTn id="21"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60000">
                                      <p:stCondLst>
                                        <p:cond delay="500"/>
                                      </p:stCondLst>
                                      <p:childTnLst>
                                        <p:set>
                                          <p:cBhvr>
                                            <p:cTn id="24" dur="1" fill="hold">
                                              <p:stCondLst>
                                                <p:cond delay="0"/>
                                              </p:stCondLst>
                                            </p:cTn>
                                            <p:tgtEl>
                                              <p:spTgt spid="26"/>
                                            </p:tgtEl>
                                            <p:attrNameLst>
                                              <p:attrName>style.visibility</p:attrName>
                                            </p:attrNameLst>
                                          </p:cBhvr>
                                          <p:to>
                                            <p:strVal val="visible"/>
                                          </p:to>
                                        </p:set>
                                        <p:anim calcmode="lin" valueType="num" p14:bounceEnd="60000">
                                          <p:cBhvr additive="base">
                                            <p:cTn id="25" dur="10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000" fill="hold"/>
                                            <p:tgtEl>
                                              <p:spTgt spid="23"/>
                                            </p:tgtEl>
                                            <p:attrNameLst>
                                              <p:attrName>ppt_x</p:attrName>
                                            </p:attrNameLst>
                                          </p:cBhvr>
                                          <p:tavLst>
                                            <p:tav tm="0">
                                              <p:val>
                                                <p:strVal val="1+#ppt_w/2"/>
                                              </p:val>
                                            </p:tav>
                                            <p:tav tm="100000">
                                              <p:val>
                                                <p:strVal val="#ppt_x"/>
                                              </p:val>
                                            </p:tav>
                                          </p:tavLst>
                                        </p:anim>
                                        <p:anim calcmode="lin" valueType="num">
                                          <p:cBhvr additive="base">
                                            <p:cTn id="22" dur="10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5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9"/>
          <p:cNvGrpSpPr/>
          <p:nvPr/>
        </p:nvGrpSpPr>
        <p:grpSpPr>
          <a:xfrm>
            <a:off x="1148362" y="1556951"/>
            <a:ext cx="4597624" cy="4751774"/>
            <a:chOff x="849666" y="1269514"/>
            <a:chExt cx="4597624" cy="4751774"/>
          </a:xfrm>
        </p:grpSpPr>
        <p:sp>
          <p:nvSpPr>
            <p:cNvPr id="20" name="Arc 5"/>
            <p:cNvSpPr/>
            <p:nvPr/>
          </p:nvSpPr>
          <p:spPr>
            <a:xfrm>
              <a:off x="849666" y="1433424"/>
              <a:ext cx="4587864" cy="4587864"/>
            </a:xfrm>
            <a:prstGeom prst="arc">
              <a:avLst>
                <a:gd name="adj1" fmla="val 20230496"/>
                <a:gd name="adj2" fmla="val 21370915"/>
              </a:avLst>
            </a:prstGeom>
            <a:noFill/>
            <a:ln w="285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Arc 6"/>
            <p:cNvSpPr/>
            <p:nvPr/>
          </p:nvSpPr>
          <p:spPr>
            <a:xfrm>
              <a:off x="859426" y="1433424"/>
              <a:ext cx="4587864" cy="4587864"/>
            </a:xfrm>
            <a:prstGeom prst="arc">
              <a:avLst>
                <a:gd name="adj1" fmla="val 43325"/>
                <a:gd name="adj2" fmla="val 3696807"/>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Oval 7"/>
            <p:cNvSpPr/>
            <p:nvPr/>
          </p:nvSpPr>
          <p:spPr>
            <a:xfrm>
              <a:off x="1155689" y="1729688"/>
              <a:ext cx="3995334" cy="39953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Oval 8"/>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Oval 9"/>
            <p:cNvSpPr/>
            <p:nvPr/>
          </p:nvSpPr>
          <p:spPr>
            <a:xfrm>
              <a:off x="1871473" y="2445471"/>
              <a:ext cx="2563766" cy="2563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5" name="Oval 10"/>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6" name="Oval 11"/>
            <p:cNvSpPr/>
            <p:nvPr/>
          </p:nvSpPr>
          <p:spPr>
            <a:xfrm>
              <a:off x="2437092" y="3024566"/>
              <a:ext cx="1405578" cy="1405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7" name="Oval 12"/>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8" name="Oval 13"/>
            <p:cNvSpPr/>
            <p:nvPr/>
          </p:nvSpPr>
          <p:spPr>
            <a:xfrm>
              <a:off x="2899637" y="3487111"/>
              <a:ext cx="480488" cy="480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9" name="Group 14"/>
            <p:cNvGrpSpPr/>
            <p:nvPr/>
          </p:nvGrpSpPr>
          <p:grpSpPr>
            <a:xfrm rot="18972328" flipH="1">
              <a:off x="1710884" y="1269514"/>
              <a:ext cx="907690" cy="2899257"/>
              <a:chOff x="943993" y="1899821"/>
              <a:chExt cx="584445" cy="1866782"/>
            </a:xfrm>
            <a:effectLst>
              <a:outerShdw blurRad="76200" dir="18900000" sy="23000" kx="-1200000" algn="bl" rotWithShape="0">
                <a:prstClr val="black">
                  <a:alpha val="20000"/>
                </a:prstClr>
              </a:outerShdw>
            </a:effectLst>
          </p:grpSpPr>
          <p:sp>
            <p:nvSpPr>
              <p:cNvPr id="31" name="Freeform: Shape 15"/>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Freeform: Shape 16"/>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3" name="Parallelogram 17"/>
              <p:cNvSpPr/>
              <p:nvPr/>
            </p:nvSpPr>
            <p:spPr>
              <a:xfrm rot="16200000" flipV="1">
                <a:off x="1159899" y="1993153"/>
                <a:ext cx="461872" cy="275207"/>
              </a:xfrm>
              <a:prstGeom prst="parallelogram">
                <a:avLst>
                  <a:gd name="adj" fmla="val 5775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Parallelogram 18"/>
              <p:cNvSpPr/>
              <p:nvPr/>
            </p:nvSpPr>
            <p:spPr>
              <a:xfrm rot="5400000" flipH="1" flipV="1">
                <a:off x="834385" y="2009429"/>
                <a:ext cx="461872" cy="242655"/>
              </a:xfrm>
              <a:prstGeom prst="parallelogram">
                <a:avLst>
                  <a:gd name="adj" fmla="val 6507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0" name="Arc 19"/>
            <p:cNvSpPr/>
            <p:nvPr/>
          </p:nvSpPr>
          <p:spPr>
            <a:xfrm>
              <a:off x="849666" y="1433424"/>
              <a:ext cx="4587864" cy="4587864"/>
            </a:xfrm>
            <a:prstGeom prst="arc">
              <a:avLst>
                <a:gd name="adj1" fmla="val 19067119"/>
                <a:gd name="adj2" fmla="val 19881577"/>
              </a:avLst>
            </a:prstGeom>
            <a:noFill/>
            <a:ln w="2857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5" name="Group 20"/>
          <p:cNvGrpSpPr/>
          <p:nvPr/>
        </p:nvGrpSpPr>
        <p:grpSpPr>
          <a:xfrm>
            <a:off x="6525627" y="5174041"/>
            <a:ext cx="525206" cy="493332"/>
            <a:chOff x="2824761" y="1419473"/>
            <a:chExt cx="496888" cy="466725"/>
          </a:xfrm>
          <a:solidFill>
            <a:schemeClr val="accent4"/>
          </a:solidFill>
        </p:grpSpPr>
        <p:sp>
          <p:nvSpPr>
            <p:cNvPr id="18" name="Oval 21"/>
            <p:cNvSpPr/>
            <p:nvPr/>
          </p:nvSpPr>
          <p:spPr bwMode="auto">
            <a:xfrm>
              <a:off x="3066061" y="167664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Freeform: Shape 22"/>
            <p:cNvSpPr/>
            <p:nvPr/>
          </p:nvSpPr>
          <p:spPr bwMode="auto">
            <a:xfrm>
              <a:off x="2824761" y="1419473"/>
              <a:ext cx="496888"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4 w 132"/>
                <a:gd name="T67" fmla="*/ 88 h 124"/>
                <a:gd name="T68" fmla="*/ 60 w 132"/>
                <a:gd name="T69" fmla="*/ 76 h 124"/>
                <a:gd name="T70" fmla="*/ 108 w 132"/>
                <a:gd name="T71" fmla="*/ 64 h 124"/>
                <a:gd name="T72" fmla="*/ 116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6"/>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5"/>
                    <a:pt x="10" y="124"/>
                    <a:pt x="22" y="124"/>
                  </a:cubicBezTo>
                  <a:cubicBezTo>
                    <a:pt x="94" y="124"/>
                    <a:pt x="94" y="124"/>
                    <a:pt x="94" y="124"/>
                  </a:cubicBezTo>
                  <a:cubicBezTo>
                    <a:pt x="107" y="124"/>
                    <a:pt x="116" y="115"/>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7" y="8"/>
                    <a:pt x="108" y="10"/>
                    <a:pt x="108" y="12"/>
                  </a:cubicBezTo>
                  <a:cubicBezTo>
                    <a:pt x="108" y="22"/>
                    <a:pt x="108" y="22"/>
                    <a:pt x="108" y="22"/>
                  </a:cubicBezTo>
                  <a:cubicBezTo>
                    <a:pt x="108" y="24"/>
                    <a:pt x="108" y="24"/>
                    <a:pt x="108" y="24"/>
                  </a:cubicBezTo>
                  <a:cubicBezTo>
                    <a:pt x="108" y="37"/>
                    <a:pt x="108" y="37"/>
                    <a:pt x="108" y="37"/>
                  </a:cubicBezTo>
                  <a:cubicBezTo>
                    <a:pt x="107" y="37"/>
                    <a:pt x="106"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3"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30"/>
                    <a:pt x="8" y="26"/>
                    <a:pt x="8" y="22"/>
                  </a:cubicBezTo>
                  <a:cubicBezTo>
                    <a:pt x="8" y="15"/>
                    <a:pt x="15"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6"/>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5" y="116"/>
                    <a:pt x="8" y="110"/>
                    <a:pt x="8" y="102"/>
                  </a:cubicBezTo>
                  <a:cubicBezTo>
                    <a:pt x="8" y="39"/>
                    <a:pt x="8" y="39"/>
                    <a:pt x="8" y="39"/>
                  </a:cubicBezTo>
                  <a:cubicBezTo>
                    <a:pt x="12" y="43"/>
                    <a:pt x="17" y="44"/>
                    <a:pt x="22" y="44"/>
                  </a:cubicBezTo>
                  <a:cubicBezTo>
                    <a:pt x="88" y="44"/>
                    <a:pt x="88" y="44"/>
                    <a:pt x="88" y="44"/>
                  </a:cubicBezTo>
                  <a:cubicBezTo>
                    <a:pt x="104" y="44"/>
                    <a:pt x="104" y="44"/>
                    <a:pt x="104" y="44"/>
                  </a:cubicBezTo>
                  <a:cubicBezTo>
                    <a:pt x="107"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4" y="88"/>
                  </a:moveTo>
                  <a:cubicBezTo>
                    <a:pt x="72" y="88"/>
                    <a:pt x="72" y="88"/>
                    <a:pt x="72" y="88"/>
                  </a:cubicBezTo>
                  <a:cubicBezTo>
                    <a:pt x="66" y="88"/>
                    <a:pt x="60" y="83"/>
                    <a:pt x="60" y="76"/>
                  </a:cubicBezTo>
                  <a:cubicBezTo>
                    <a:pt x="60" y="70"/>
                    <a:pt x="66" y="64"/>
                    <a:pt x="72" y="64"/>
                  </a:cubicBezTo>
                  <a:cubicBezTo>
                    <a:pt x="108" y="64"/>
                    <a:pt x="108" y="64"/>
                    <a:pt x="108" y="64"/>
                  </a:cubicBezTo>
                  <a:cubicBezTo>
                    <a:pt x="111" y="64"/>
                    <a:pt x="113" y="63"/>
                    <a:pt x="115" y="61"/>
                  </a:cubicBezTo>
                  <a:cubicBezTo>
                    <a:pt x="115" y="61"/>
                    <a:pt x="116" y="60"/>
                    <a:pt x="116" y="59"/>
                  </a:cubicBezTo>
                  <a:cubicBezTo>
                    <a:pt x="116" y="59"/>
                    <a:pt x="116" y="59"/>
                    <a:pt x="116" y="59"/>
                  </a:cubicBezTo>
                  <a:cubicBezTo>
                    <a:pt x="119" y="63"/>
                    <a:pt x="120" y="67"/>
                    <a:pt x="120" y="72"/>
                  </a:cubicBezTo>
                  <a:cubicBezTo>
                    <a:pt x="120" y="79"/>
                    <a:pt x="118" y="84"/>
                    <a:pt x="11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6" name="Group 23"/>
          <p:cNvGrpSpPr/>
          <p:nvPr/>
        </p:nvGrpSpPr>
        <p:grpSpPr>
          <a:xfrm>
            <a:off x="6534015" y="4088021"/>
            <a:ext cx="508431" cy="510108"/>
            <a:chOff x="1567461" y="2198935"/>
            <a:chExt cx="481013" cy="482600"/>
          </a:xfrm>
          <a:solidFill>
            <a:schemeClr val="accent3"/>
          </a:solidFill>
        </p:grpSpPr>
        <p:sp>
          <p:nvSpPr>
            <p:cNvPr id="15" name="Freeform: Shape 24"/>
            <p:cNvSpPr/>
            <p:nvPr/>
          </p:nvSpPr>
          <p:spPr bwMode="auto">
            <a:xfrm>
              <a:off x="1567461" y="2198935"/>
              <a:ext cx="481013" cy="48260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2 h 128"/>
                <a:gd name="T18" fmla="*/ 15 w 128"/>
                <a:gd name="T19" fmla="*/ 22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2 w 128"/>
                <a:gd name="T31" fmla="*/ 113 h 128"/>
                <a:gd name="T32" fmla="*/ 33 w 128"/>
                <a:gd name="T33" fmla="*/ 114 h 128"/>
                <a:gd name="T34" fmla="*/ 48 w 128"/>
                <a:gd name="T35" fmla="*/ 109 h 128"/>
                <a:gd name="T36" fmla="*/ 58 w 128"/>
                <a:gd name="T37" fmla="*/ 128 h 128"/>
                <a:gd name="T38" fmla="*/ 77 w 128"/>
                <a:gd name="T39" fmla="*/ 121 h 128"/>
                <a:gd name="T40" fmla="*/ 85 w 128"/>
                <a:gd name="T41" fmla="*/ 107 h 128"/>
                <a:gd name="T42" fmla="*/ 100 w 128"/>
                <a:gd name="T43" fmla="*/ 115 h 128"/>
                <a:gd name="T44" fmla="*/ 113 w 128"/>
                <a:gd name="T45" fmla="*/ 105 h 128"/>
                <a:gd name="T46" fmla="*/ 107 w 128"/>
                <a:gd name="T47" fmla="*/ 85 h 128"/>
                <a:gd name="T48" fmla="*/ 121 w 128"/>
                <a:gd name="T49" fmla="*/ 77 h 128"/>
                <a:gd name="T50" fmla="*/ 128 w 128"/>
                <a:gd name="T51" fmla="*/ 58 h 128"/>
                <a:gd name="T52" fmla="*/ 108 w 128"/>
                <a:gd name="T53" fmla="*/ 72 h 128"/>
                <a:gd name="T54" fmla="*/ 100 w 128"/>
                <a:gd name="T55" fmla="*/ 81 h 128"/>
                <a:gd name="T56" fmla="*/ 107 w 128"/>
                <a:gd name="T57" fmla="*/ 100 h 128"/>
                <a:gd name="T58" fmla="*/ 89 w 128"/>
                <a:gd name="T59" fmla="*/ 100 h 128"/>
                <a:gd name="T60" fmla="*/ 81 w 128"/>
                <a:gd name="T61" fmla="*/ 100 h 128"/>
                <a:gd name="T62" fmla="*/ 72 w 128"/>
                <a:gd name="T63" fmla="*/ 108 h 128"/>
                <a:gd name="T64" fmla="*/ 58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6 h 128"/>
                <a:gd name="T82" fmla="*/ 20 w 128"/>
                <a:gd name="T83" fmla="*/ 28 h 128"/>
                <a:gd name="T84" fmla="*/ 39 w 128"/>
                <a:gd name="T85" fmla="*/ 27 h 128"/>
                <a:gd name="T86" fmla="*/ 46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0 h 128"/>
                <a:gd name="T98" fmla="*/ 100 w 128"/>
                <a:gd name="T99" fmla="*/ 39 h 128"/>
                <a:gd name="T100" fmla="*/ 102 w 128"/>
                <a:gd name="T101" fmla="*/ 51 h 128"/>
                <a:gd name="T102" fmla="*/ 120 w 128"/>
                <a:gd name="T103" fmla="*/ 58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1" y="51"/>
                  </a:moveTo>
                  <a:cubicBezTo>
                    <a:pt x="109" y="48"/>
                    <a:pt x="109" y="48"/>
                    <a:pt x="109" y="48"/>
                  </a:cubicBezTo>
                  <a:cubicBezTo>
                    <a:pt x="109" y="46"/>
                    <a:pt x="108" y="45"/>
                    <a:pt x="107" y="43"/>
                  </a:cubicBezTo>
                  <a:cubicBezTo>
                    <a:pt x="114" y="33"/>
                    <a:pt x="114" y="33"/>
                    <a:pt x="114" y="33"/>
                  </a:cubicBezTo>
                  <a:cubicBezTo>
                    <a:pt x="116" y="29"/>
                    <a:pt x="116" y="25"/>
                    <a:pt x="113" y="22"/>
                  </a:cubicBezTo>
                  <a:cubicBezTo>
                    <a:pt x="105" y="15"/>
                    <a:pt x="105" y="15"/>
                    <a:pt x="105" y="15"/>
                  </a:cubicBezTo>
                  <a:cubicBezTo>
                    <a:pt x="104" y="13"/>
                    <a:pt x="102" y="12"/>
                    <a:pt x="100" y="12"/>
                  </a:cubicBezTo>
                  <a:cubicBezTo>
                    <a:pt x="98" y="12"/>
                    <a:pt x="97" y="13"/>
                    <a:pt x="95" y="14"/>
                  </a:cubicBezTo>
                  <a:cubicBezTo>
                    <a:pt x="85" y="21"/>
                    <a:pt x="85" y="21"/>
                    <a:pt x="85" y="21"/>
                  </a:cubicBezTo>
                  <a:cubicBezTo>
                    <a:pt x="83" y="20"/>
                    <a:pt x="81" y="19"/>
                    <a:pt x="80" y="19"/>
                  </a:cubicBezTo>
                  <a:cubicBezTo>
                    <a:pt x="77" y="6"/>
                    <a:pt x="77" y="6"/>
                    <a:pt x="77" y="6"/>
                  </a:cubicBezTo>
                  <a:cubicBezTo>
                    <a:pt x="76" y="3"/>
                    <a:pt x="73" y="0"/>
                    <a:pt x="69" y="0"/>
                  </a:cubicBezTo>
                  <a:cubicBezTo>
                    <a:pt x="58" y="0"/>
                    <a:pt x="58" y="0"/>
                    <a:pt x="58"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2"/>
                    <a:pt x="28" y="12"/>
                  </a:cubicBezTo>
                  <a:cubicBezTo>
                    <a:pt x="26" y="12"/>
                    <a:pt x="24" y="13"/>
                    <a:pt x="22" y="15"/>
                  </a:cubicBezTo>
                  <a:cubicBezTo>
                    <a:pt x="15" y="22"/>
                    <a:pt x="15" y="22"/>
                    <a:pt x="15" y="22"/>
                  </a:cubicBezTo>
                  <a:cubicBezTo>
                    <a:pt x="12" y="25"/>
                    <a:pt x="12" y="29"/>
                    <a:pt x="14" y="33"/>
                  </a:cubicBezTo>
                  <a:cubicBezTo>
                    <a:pt x="21" y="43"/>
                    <a:pt x="21" y="43"/>
                    <a:pt x="21" y="43"/>
                  </a:cubicBezTo>
                  <a:cubicBezTo>
                    <a:pt x="20" y="45"/>
                    <a:pt x="19" y="46"/>
                    <a:pt x="19" y="48"/>
                  </a:cubicBezTo>
                  <a:cubicBezTo>
                    <a:pt x="6" y="51"/>
                    <a:pt x="6" y="51"/>
                    <a:pt x="6" y="51"/>
                  </a:cubicBezTo>
                  <a:cubicBezTo>
                    <a:pt x="3" y="51"/>
                    <a:pt x="0" y="55"/>
                    <a:pt x="0" y="58"/>
                  </a:cubicBezTo>
                  <a:cubicBezTo>
                    <a:pt x="0" y="69"/>
                    <a:pt x="0" y="69"/>
                    <a:pt x="0" y="69"/>
                  </a:cubicBezTo>
                  <a:cubicBezTo>
                    <a:pt x="0" y="73"/>
                    <a:pt x="3" y="76"/>
                    <a:pt x="6" y="77"/>
                  </a:cubicBezTo>
                  <a:cubicBezTo>
                    <a:pt x="19" y="80"/>
                    <a:pt x="19" y="80"/>
                    <a:pt x="19" y="80"/>
                  </a:cubicBezTo>
                  <a:cubicBezTo>
                    <a:pt x="19" y="81"/>
                    <a:pt x="20" y="83"/>
                    <a:pt x="21" y="85"/>
                  </a:cubicBezTo>
                  <a:cubicBezTo>
                    <a:pt x="14" y="95"/>
                    <a:pt x="14" y="95"/>
                    <a:pt x="14" y="95"/>
                  </a:cubicBezTo>
                  <a:cubicBezTo>
                    <a:pt x="12" y="98"/>
                    <a:pt x="12" y="103"/>
                    <a:pt x="15" y="105"/>
                  </a:cubicBezTo>
                  <a:cubicBezTo>
                    <a:pt x="22" y="113"/>
                    <a:pt x="22" y="113"/>
                    <a:pt x="22"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1"/>
                    <a:pt x="51" y="121"/>
                    <a:pt x="51" y="121"/>
                  </a:cubicBezTo>
                  <a:cubicBezTo>
                    <a:pt x="51" y="125"/>
                    <a:pt x="55" y="128"/>
                    <a:pt x="58" y="128"/>
                  </a:cubicBezTo>
                  <a:cubicBezTo>
                    <a:pt x="69" y="128"/>
                    <a:pt x="69" y="128"/>
                    <a:pt x="69" y="128"/>
                  </a:cubicBezTo>
                  <a:cubicBezTo>
                    <a:pt x="73" y="128"/>
                    <a:pt x="76" y="125"/>
                    <a:pt x="77" y="121"/>
                  </a:cubicBezTo>
                  <a:cubicBezTo>
                    <a:pt x="80" y="109"/>
                    <a:pt x="80" y="109"/>
                    <a:pt x="80" y="109"/>
                  </a:cubicBezTo>
                  <a:cubicBezTo>
                    <a:pt x="81"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1"/>
                    <a:pt x="109" y="80"/>
                  </a:cubicBezTo>
                  <a:cubicBezTo>
                    <a:pt x="121" y="77"/>
                    <a:pt x="121" y="77"/>
                    <a:pt x="121" y="77"/>
                  </a:cubicBezTo>
                  <a:cubicBezTo>
                    <a:pt x="125" y="76"/>
                    <a:pt x="128" y="73"/>
                    <a:pt x="128" y="69"/>
                  </a:cubicBezTo>
                  <a:cubicBezTo>
                    <a:pt x="128" y="58"/>
                    <a:pt x="128" y="58"/>
                    <a:pt x="128" y="58"/>
                  </a:cubicBezTo>
                  <a:cubicBezTo>
                    <a:pt x="128" y="55"/>
                    <a:pt x="125" y="51"/>
                    <a:pt x="121" y="51"/>
                  </a:cubicBezTo>
                  <a:close/>
                  <a:moveTo>
                    <a:pt x="108" y="72"/>
                  </a:moveTo>
                  <a:cubicBezTo>
                    <a:pt x="105" y="72"/>
                    <a:pt x="103" y="74"/>
                    <a:pt x="102" y="77"/>
                  </a:cubicBezTo>
                  <a:cubicBezTo>
                    <a:pt x="101" y="78"/>
                    <a:pt x="101" y="80"/>
                    <a:pt x="100" y="81"/>
                  </a:cubicBezTo>
                  <a:cubicBezTo>
                    <a:pt x="99" y="84"/>
                    <a:pt x="99" y="87"/>
                    <a:pt x="100" y="89"/>
                  </a:cubicBezTo>
                  <a:cubicBezTo>
                    <a:pt x="107" y="100"/>
                    <a:pt x="107" y="100"/>
                    <a:pt x="107" y="100"/>
                  </a:cubicBezTo>
                  <a:cubicBezTo>
                    <a:pt x="100" y="107"/>
                    <a:pt x="100" y="107"/>
                    <a:pt x="100" y="107"/>
                  </a:cubicBezTo>
                  <a:cubicBezTo>
                    <a:pt x="89" y="100"/>
                    <a:pt x="89" y="100"/>
                    <a:pt x="89" y="100"/>
                  </a:cubicBezTo>
                  <a:cubicBezTo>
                    <a:pt x="88" y="99"/>
                    <a:pt x="86" y="99"/>
                    <a:pt x="85" y="99"/>
                  </a:cubicBezTo>
                  <a:cubicBezTo>
                    <a:pt x="84" y="99"/>
                    <a:pt x="82" y="99"/>
                    <a:pt x="81" y="100"/>
                  </a:cubicBezTo>
                  <a:cubicBezTo>
                    <a:pt x="80" y="101"/>
                    <a:pt x="78" y="101"/>
                    <a:pt x="77" y="102"/>
                  </a:cubicBezTo>
                  <a:cubicBezTo>
                    <a:pt x="74" y="103"/>
                    <a:pt x="72" y="105"/>
                    <a:pt x="72" y="108"/>
                  </a:cubicBezTo>
                  <a:cubicBezTo>
                    <a:pt x="69" y="120"/>
                    <a:pt x="69" y="120"/>
                    <a:pt x="69" y="120"/>
                  </a:cubicBezTo>
                  <a:cubicBezTo>
                    <a:pt x="58" y="120"/>
                    <a:pt x="58" y="120"/>
                    <a:pt x="58" y="120"/>
                  </a:cubicBezTo>
                  <a:cubicBezTo>
                    <a:pt x="56" y="108"/>
                    <a:pt x="56" y="108"/>
                    <a:pt x="56" y="108"/>
                  </a:cubicBezTo>
                  <a:cubicBezTo>
                    <a:pt x="55" y="105"/>
                    <a:pt x="53" y="103"/>
                    <a:pt x="51" y="102"/>
                  </a:cubicBezTo>
                  <a:cubicBezTo>
                    <a:pt x="49" y="101"/>
                    <a:pt x="48" y="101"/>
                    <a:pt x="46" y="100"/>
                  </a:cubicBezTo>
                  <a:cubicBezTo>
                    <a:pt x="45" y="99"/>
                    <a:pt x="44" y="99"/>
                    <a:pt x="43" y="99"/>
                  </a:cubicBezTo>
                  <a:cubicBezTo>
                    <a:pt x="41" y="99"/>
                    <a:pt x="40" y="99"/>
                    <a:pt x="39" y="100"/>
                  </a:cubicBezTo>
                  <a:cubicBezTo>
                    <a:pt x="28" y="107"/>
                    <a:pt x="28" y="107"/>
                    <a:pt x="28" y="107"/>
                  </a:cubicBezTo>
                  <a:cubicBezTo>
                    <a:pt x="20" y="100"/>
                    <a:pt x="20" y="100"/>
                    <a:pt x="20" y="100"/>
                  </a:cubicBezTo>
                  <a:cubicBezTo>
                    <a:pt x="27" y="89"/>
                    <a:pt x="27" y="89"/>
                    <a:pt x="27" y="89"/>
                  </a:cubicBezTo>
                  <a:cubicBezTo>
                    <a:pt x="29" y="87"/>
                    <a:pt x="29" y="84"/>
                    <a:pt x="28" y="81"/>
                  </a:cubicBezTo>
                  <a:cubicBezTo>
                    <a:pt x="27" y="80"/>
                    <a:pt x="27" y="78"/>
                    <a:pt x="26" y="77"/>
                  </a:cubicBezTo>
                  <a:cubicBezTo>
                    <a:pt x="25" y="74"/>
                    <a:pt x="23" y="72"/>
                    <a:pt x="20" y="72"/>
                  </a:cubicBezTo>
                  <a:cubicBezTo>
                    <a:pt x="8" y="69"/>
                    <a:pt x="8" y="69"/>
                    <a:pt x="8" y="69"/>
                  </a:cubicBezTo>
                  <a:cubicBezTo>
                    <a:pt x="8" y="58"/>
                    <a:pt x="8" y="58"/>
                    <a:pt x="8" y="58"/>
                  </a:cubicBezTo>
                  <a:cubicBezTo>
                    <a:pt x="20" y="56"/>
                    <a:pt x="20" y="56"/>
                    <a:pt x="20" y="56"/>
                  </a:cubicBezTo>
                  <a:cubicBezTo>
                    <a:pt x="23" y="55"/>
                    <a:pt x="25" y="53"/>
                    <a:pt x="26" y="51"/>
                  </a:cubicBezTo>
                  <a:cubicBezTo>
                    <a:pt x="27" y="49"/>
                    <a:pt x="27" y="48"/>
                    <a:pt x="28" y="46"/>
                  </a:cubicBezTo>
                  <a:cubicBezTo>
                    <a:pt x="29" y="44"/>
                    <a:pt x="29" y="41"/>
                    <a:pt x="27" y="39"/>
                  </a:cubicBezTo>
                  <a:cubicBezTo>
                    <a:pt x="20" y="28"/>
                    <a:pt x="20" y="28"/>
                    <a:pt x="20" y="28"/>
                  </a:cubicBezTo>
                  <a:cubicBezTo>
                    <a:pt x="28" y="20"/>
                    <a:pt x="28" y="20"/>
                    <a:pt x="28" y="20"/>
                  </a:cubicBezTo>
                  <a:cubicBezTo>
                    <a:pt x="39" y="27"/>
                    <a:pt x="39" y="27"/>
                    <a:pt x="39" y="27"/>
                  </a:cubicBezTo>
                  <a:cubicBezTo>
                    <a:pt x="40" y="28"/>
                    <a:pt x="41" y="29"/>
                    <a:pt x="43" y="29"/>
                  </a:cubicBezTo>
                  <a:cubicBezTo>
                    <a:pt x="44" y="29"/>
                    <a:pt x="45" y="28"/>
                    <a:pt x="46" y="28"/>
                  </a:cubicBezTo>
                  <a:cubicBezTo>
                    <a:pt x="48" y="27"/>
                    <a:pt x="49" y="27"/>
                    <a:pt x="51" y="26"/>
                  </a:cubicBezTo>
                  <a:cubicBezTo>
                    <a:pt x="53" y="25"/>
                    <a:pt x="55" y="23"/>
                    <a:pt x="56" y="20"/>
                  </a:cubicBezTo>
                  <a:cubicBezTo>
                    <a:pt x="58" y="8"/>
                    <a:pt x="58" y="8"/>
                    <a:pt x="58" y="8"/>
                  </a:cubicBezTo>
                  <a:cubicBezTo>
                    <a:pt x="69" y="8"/>
                    <a:pt x="69" y="8"/>
                    <a:pt x="69" y="8"/>
                  </a:cubicBezTo>
                  <a:cubicBezTo>
                    <a:pt x="72" y="20"/>
                    <a:pt x="72" y="20"/>
                    <a:pt x="72" y="20"/>
                  </a:cubicBezTo>
                  <a:cubicBezTo>
                    <a:pt x="72" y="23"/>
                    <a:pt x="74" y="25"/>
                    <a:pt x="77" y="26"/>
                  </a:cubicBezTo>
                  <a:cubicBezTo>
                    <a:pt x="78" y="27"/>
                    <a:pt x="80" y="27"/>
                    <a:pt x="81" y="28"/>
                  </a:cubicBezTo>
                  <a:cubicBezTo>
                    <a:pt x="82" y="28"/>
                    <a:pt x="84" y="29"/>
                    <a:pt x="85" y="29"/>
                  </a:cubicBezTo>
                  <a:cubicBezTo>
                    <a:pt x="86" y="29"/>
                    <a:pt x="88" y="28"/>
                    <a:pt x="89" y="27"/>
                  </a:cubicBezTo>
                  <a:cubicBezTo>
                    <a:pt x="100" y="20"/>
                    <a:pt x="100" y="20"/>
                    <a:pt x="100" y="20"/>
                  </a:cubicBezTo>
                  <a:cubicBezTo>
                    <a:pt x="107" y="28"/>
                    <a:pt x="107" y="28"/>
                    <a:pt x="107" y="28"/>
                  </a:cubicBezTo>
                  <a:cubicBezTo>
                    <a:pt x="100" y="39"/>
                    <a:pt x="100" y="39"/>
                    <a:pt x="100" y="39"/>
                  </a:cubicBezTo>
                  <a:cubicBezTo>
                    <a:pt x="99" y="41"/>
                    <a:pt x="99" y="44"/>
                    <a:pt x="100" y="46"/>
                  </a:cubicBezTo>
                  <a:cubicBezTo>
                    <a:pt x="100" y="48"/>
                    <a:pt x="101" y="49"/>
                    <a:pt x="102" y="51"/>
                  </a:cubicBezTo>
                  <a:cubicBezTo>
                    <a:pt x="103" y="53"/>
                    <a:pt x="105" y="55"/>
                    <a:pt x="108" y="56"/>
                  </a:cubicBezTo>
                  <a:cubicBezTo>
                    <a:pt x="120" y="58"/>
                    <a:pt x="120" y="58"/>
                    <a:pt x="120" y="58"/>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Freeform: Shape 25"/>
            <p:cNvSpPr/>
            <p:nvPr/>
          </p:nvSpPr>
          <p:spPr bwMode="auto">
            <a:xfrm>
              <a:off x="1702398" y="2335460"/>
              <a:ext cx="209550" cy="211137"/>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3 w 56"/>
                <a:gd name="T13" fmla="*/ 28 h 56"/>
                <a:gd name="T14" fmla="*/ 28 w 56"/>
                <a:gd name="T15" fmla="*/ 3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2"/>
                    <a:pt x="0" y="28"/>
                  </a:cubicBezTo>
                  <a:cubicBezTo>
                    <a:pt x="0" y="43"/>
                    <a:pt x="12" y="56"/>
                    <a:pt x="28" y="56"/>
                  </a:cubicBezTo>
                  <a:cubicBezTo>
                    <a:pt x="43" y="56"/>
                    <a:pt x="56" y="43"/>
                    <a:pt x="56" y="28"/>
                  </a:cubicBezTo>
                  <a:cubicBezTo>
                    <a:pt x="56" y="12"/>
                    <a:pt x="43" y="0"/>
                    <a:pt x="28" y="0"/>
                  </a:cubicBezTo>
                  <a:close/>
                  <a:moveTo>
                    <a:pt x="28" y="52"/>
                  </a:moveTo>
                  <a:cubicBezTo>
                    <a:pt x="14" y="52"/>
                    <a:pt x="3" y="41"/>
                    <a:pt x="3" y="28"/>
                  </a:cubicBezTo>
                  <a:cubicBezTo>
                    <a:pt x="3" y="14"/>
                    <a:pt x="14" y="3"/>
                    <a:pt x="28" y="3"/>
                  </a:cubicBezTo>
                  <a:cubicBezTo>
                    <a:pt x="41" y="3"/>
                    <a:pt x="52" y="14"/>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Freeform: Shape 26"/>
            <p:cNvSpPr/>
            <p:nvPr/>
          </p:nvSpPr>
          <p:spPr bwMode="auto">
            <a:xfrm>
              <a:off x="1746848" y="2379910"/>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2" y="4"/>
                    <a:pt x="28" y="9"/>
                    <a:pt x="28" y="16"/>
                  </a:cubicBezTo>
                  <a:cubicBezTo>
                    <a:pt x="28" y="23"/>
                    <a:pt x="22"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7" name="Freeform: Shape 27"/>
          <p:cNvSpPr/>
          <p:nvPr/>
        </p:nvSpPr>
        <p:spPr bwMode="auto">
          <a:xfrm>
            <a:off x="6525625" y="3002001"/>
            <a:ext cx="525210" cy="510108"/>
          </a:xfrm>
          <a:custGeom>
            <a:avLst/>
            <a:gdLst>
              <a:gd name="T0" fmla="*/ 94 w 132"/>
              <a:gd name="T1" fmla="*/ 0 h 128"/>
              <a:gd name="T2" fmla="*/ 56 w 132"/>
              <a:gd name="T3" fmla="*/ 27 h 128"/>
              <a:gd name="T4" fmla="*/ 56 w 132"/>
              <a:gd name="T5" fmla="*/ 27 h 128"/>
              <a:gd name="T6" fmla="*/ 14 w 132"/>
              <a:gd name="T7" fmla="*/ 69 h 128"/>
              <a:gd name="T8" fmla="*/ 1 w 132"/>
              <a:gd name="T9" fmla="*/ 110 h 128"/>
              <a:gd name="T10" fmla="*/ 14 w 132"/>
              <a:gd name="T11" fmla="*/ 128 h 128"/>
              <a:gd name="T12" fmla="*/ 53 w 132"/>
              <a:gd name="T13" fmla="*/ 118 h 128"/>
              <a:gd name="T14" fmla="*/ 121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1 w 132"/>
              <a:gd name="T33" fmla="*/ 64 h 128"/>
              <a:gd name="T34" fmla="*/ 80 w 132"/>
              <a:gd name="T35" fmla="*/ 28 h 128"/>
              <a:gd name="T36" fmla="*/ 17 w 132"/>
              <a:gd name="T37" fmla="*/ 119 h 128"/>
              <a:gd name="T38" fmla="*/ 8 w 132"/>
              <a:gd name="T39" fmla="*/ 114 h 128"/>
              <a:gd name="T40" fmla="*/ 13 w 132"/>
              <a:gd name="T41" fmla="*/ 96 h 128"/>
              <a:gd name="T42" fmla="*/ 32 w 132"/>
              <a:gd name="T43" fmla="*/ 115 h 128"/>
              <a:gd name="T44" fmla="*/ 36 w 132"/>
              <a:gd name="T45" fmla="*/ 114 h 128"/>
              <a:gd name="T46" fmla="*/ 14 w 132"/>
              <a:gd name="T47" fmla="*/ 92 h 128"/>
              <a:gd name="T48" fmla="*/ 19 w 132"/>
              <a:gd name="T49" fmla="*/ 75 h 128"/>
              <a:gd name="T50" fmla="*/ 52 w 132"/>
              <a:gd name="T51" fmla="*/ 110 h 128"/>
              <a:gd name="T52" fmla="*/ 36 w 132"/>
              <a:gd name="T53" fmla="*/ 114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7"/>
                </a:cubicBezTo>
                <a:cubicBezTo>
                  <a:pt x="56" y="27"/>
                  <a:pt x="56" y="27"/>
                  <a:pt x="56" y="27"/>
                </a:cubicBezTo>
                <a:cubicBezTo>
                  <a:pt x="56" y="27"/>
                  <a:pt x="56" y="27"/>
                  <a:pt x="56" y="27"/>
                </a:cubicBezTo>
                <a:cubicBezTo>
                  <a:pt x="56" y="27"/>
                  <a:pt x="56" y="27"/>
                  <a:pt x="56" y="27"/>
                </a:cubicBezTo>
                <a:cubicBezTo>
                  <a:pt x="56" y="27"/>
                  <a:pt x="56" y="27"/>
                  <a:pt x="56"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7"/>
                  <a:pt x="58" y="116"/>
                  <a:pt x="60" y="114"/>
                </a:cubicBezTo>
                <a:cubicBezTo>
                  <a:pt x="121" y="53"/>
                  <a:pt x="121" y="53"/>
                  <a:pt x="121" y="53"/>
                </a:cubicBezTo>
                <a:cubicBezTo>
                  <a:pt x="132" y="41"/>
                  <a:pt x="130" y="23"/>
                  <a:pt x="118" y="10"/>
                </a:cubicBezTo>
                <a:close/>
                <a:moveTo>
                  <a:pt x="64" y="95"/>
                </a:moveTo>
                <a:cubicBezTo>
                  <a:pt x="64" y="91"/>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8"/>
                  <a:pt x="56" y="76"/>
                  <a:pt x="54" y="74"/>
                </a:cubicBezTo>
                <a:cubicBezTo>
                  <a:pt x="52" y="72"/>
                  <a:pt x="49" y="70"/>
                  <a:pt x="46" y="68"/>
                </a:cubicBezTo>
                <a:cubicBezTo>
                  <a:pt x="84" y="30"/>
                  <a:pt x="84" y="30"/>
                  <a:pt x="84" y="30"/>
                </a:cubicBezTo>
                <a:cubicBezTo>
                  <a:pt x="87" y="31"/>
                  <a:pt x="90" y="33"/>
                  <a:pt x="92" y="36"/>
                </a:cubicBezTo>
                <a:cubicBezTo>
                  <a:pt x="95" y="38"/>
                  <a:pt x="96" y="40"/>
                  <a:pt x="98" y="43"/>
                </a:cubicBezTo>
                <a:lnTo>
                  <a:pt x="59" y="81"/>
                </a:lnTo>
                <a:close/>
                <a:moveTo>
                  <a:pt x="42" y="66"/>
                </a:moveTo>
                <a:cubicBezTo>
                  <a:pt x="38" y="65"/>
                  <a:pt x="35" y="64"/>
                  <a:pt x="31" y="64"/>
                </a:cubicBezTo>
                <a:cubicBezTo>
                  <a:pt x="61" y="33"/>
                  <a:pt x="61" y="33"/>
                  <a:pt x="61" y="33"/>
                </a:cubicBezTo>
                <a:cubicBezTo>
                  <a:pt x="66" y="28"/>
                  <a:pt x="73" y="27"/>
                  <a:pt x="80" y="28"/>
                </a:cubicBezTo>
                <a:lnTo>
                  <a:pt x="42" y="66"/>
                </a:lnTo>
                <a:close/>
                <a:moveTo>
                  <a:pt x="17" y="119"/>
                </a:moveTo>
                <a:cubicBezTo>
                  <a:pt x="16" y="119"/>
                  <a:pt x="15" y="120"/>
                  <a:pt x="14" y="120"/>
                </a:cubicBezTo>
                <a:cubicBezTo>
                  <a:pt x="11" y="120"/>
                  <a:pt x="8" y="117"/>
                  <a:pt x="8" y="114"/>
                </a:cubicBezTo>
                <a:cubicBezTo>
                  <a:pt x="8" y="113"/>
                  <a:pt x="8" y="112"/>
                  <a:pt x="9" y="112"/>
                </a:cubicBezTo>
                <a:cubicBezTo>
                  <a:pt x="13" y="96"/>
                  <a:pt x="13" y="96"/>
                  <a:pt x="13" y="96"/>
                </a:cubicBezTo>
                <a:cubicBezTo>
                  <a:pt x="17" y="96"/>
                  <a:pt x="22" y="98"/>
                  <a:pt x="26" y="102"/>
                </a:cubicBezTo>
                <a:cubicBezTo>
                  <a:pt x="30" y="106"/>
                  <a:pt x="32" y="111"/>
                  <a:pt x="32" y="115"/>
                </a:cubicBezTo>
                <a:lnTo>
                  <a:pt x="17" y="119"/>
                </a:lnTo>
                <a:close/>
                <a:moveTo>
                  <a:pt x="36" y="114"/>
                </a:moveTo>
                <a:cubicBezTo>
                  <a:pt x="36" y="109"/>
                  <a:pt x="33" y="103"/>
                  <a:pt x="29" y="99"/>
                </a:cubicBezTo>
                <a:cubicBezTo>
                  <a:pt x="25" y="95"/>
                  <a:pt x="19" y="92"/>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0"/>
                  <a:pt x="50" y="111"/>
                </a:cubicBezTo>
                <a:lnTo>
                  <a:pt x="36" y="114"/>
                </a:lnTo>
                <a:close/>
                <a:moveTo>
                  <a:pt x="115" y="47"/>
                </a:moveTo>
                <a:cubicBezTo>
                  <a:pt x="108" y="54"/>
                  <a:pt x="108" y="54"/>
                  <a:pt x="108" y="54"/>
                </a:cubicBezTo>
                <a:cubicBezTo>
                  <a:pt x="108" y="53"/>
                  <a:pt x="108" y="52"/>
                  <a:pt x="108" y="51"/>
                </a:cubicBezTo>
                <a:cubicBezTo>
                  <a:pt x="108" y="43"/>
                  <a:pt x="104" y="36"/>
                  <a:pt x="98" y="30"/>
                </a:cubicBezTo>
                <a:cubicBezTo>
                  <a:pt x="92" y="23"/>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9" y="43"/>
                  <a:pt x="115" y="47"/>
                </a:cubicBezTo>
                <a:close/>
              </a:path>
            </a:pathLst>
          </a:custGeom>
          <a:solidFill>
            <a:schemeClr val="accent2"/>
          </a:solidFill>
          <a:ln>
            <a:noFill/>
          </a:ln>
        </p:spPr>
        <p:txBody>
          <a:bodyPr anchor="ctr"/>
          <a:lstStyle/>
          <a:p>
            <a:pPr algn="ctr"/>
          </a:p>
        </p:txBody>
      </p:sp>
      <p:grpSp>
        <p:nvGrpSpPr>
          <p:cNvPr id="8" name="Group 28"/>
          <p:cNvGrpSpPr/>
          <p:nvPr/>
        </p:nvGrpSpPr>
        <p:grpSpPr>
          <a:xfrm>
            <a:off x="6613720" y="1917658"/>
            <a:ext cx="349021" cy="508431"/>
            <a:chOff x="4174136" y="3762623"/>
            <a:chExt cx="330200" cy="481012"/>
          </a:xfrm>
          <a:solidFill>
            <a:schemeClr val="accent1"/>
          </a:solidFill>
        </p:grpSpPr>
        <p:sp>
          <p:nvSpPr>
            <p:cNvPr id="13" name="Freeform: Shape 29"/>
            <p:cNvSpPr/>
            <p:nvPr/>
          </p:nvSpPr>
          <p:spPr bwMode="auto">
            <a:xfrm>
              <a:off x="4174136" y="3762623"/>
              <a:ext cx="330200" cy="481012"/>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5 w 88"/>
                <a:gd name="T15" fmla="*/ 109 h 128"/>
                <a:gd name="T16" fmla="*/ 35 w 88"/>
                <a:gd name="T17" fmla="*/ 111 h 128"/>
                <a:gd name="T18" fmla="*/ 32 w 88"/>
                <a:gd name="T19" fmla="*/ 103 h 128"/>
                <a:gd name="T20" fmla="*/ 32 w 88"/>
                <a:gd name="T21" fmla="*/ 103 h 128"/>
                <a:gd name="T22" fmla="*/ 57 w 88"/>
                <a:gd name="T23" fmla="*/ 100 h 128"/>
                <a:gd name="T24" fmla="*/ 56 w 88"/>
                <a:gd name="T25" fmla="*/ 104 h 128"/>
                <a:gd name="T26" fmla="*/ 55 w 88"/>
                <a:gd name="T27" fmla="*/ 109 h 128"/>
                <a:gd name="T28" fmla="*/ 31 w 88"/>
                <a:gd name="T29" fmla="*/ 99 h 128"/>
                <a:gd name="T30" fmla="*/ 29 w 88"/>
                <a:gd name="T31" fmla="*/ 92 h 128"/>
                <a:gd name="T32" fmla="*/ 60 w 88"/>
                <a:gd name="T33" fmla="*/ 92 h 128"/>
                <a:gd name="T34" fmla="*/ 58 w 88"/>
                <a:gd name="T35" fmla="*/ 96 h 128"/>
                <a:gd name="T36" fmla="*/ 31 w 88"/>
                <a:gd name="T37" fmla="*/ 99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6 w 88"/>
                <a:gd name="T49" fmla="*/ 84 h 128"/>
                <a:gd name="T50" fmla="*/ 19 w 88"/>
                <a:gd name="T51" fmla="*/ 71 h 128"/>
                <a:gd name="T52" fmla="*/ 8 w 88"/>
                <a:gd name="T53" fmla="*/ 44 h 128"/>
                <a:gd name="T54" fmla="*/ 44 w 88"/>
                <a:gd name="T55" fmla="*/ 8 h 128"/>
                <a:gd name="T56" fmla="*/ 80 w 88"/>
                <a:gd name="T57" fmla="*/ 44 h 128"/>
                <a:gd name="T58" fmla="*/ 70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19"/>
                    <a:pt x="0" y="44"/>
                  </a:cubicBezTo>
                  <a:cubicBezTo>
                    <a:pt x="0" y="60"/>
                    <a:pt x="15" y="77"/>
                    <a:pt x="20" y="92"/>
                  </a:cubicBezTo>
                  <a:cubicBezTo>
                    <a:pt x="28" y="114"/>
                    <a:pt x="27" y="128"/>
                    <a:pt x="44" y="128"/>
                  </a:cubicBezTo>
                  <a:cubicBezTo>
                    <a:pt x="61" y="128"/>
                    <a:pt x="60" y="114"/>
                    <a:pt x="68" y="92"/>
                  </a:cubicBezTo>
                  <a:cubicBezTo>
                    <a:pt x="73" y="77"/>
                    <a:pt x="88" y="60"/>
                    <a:pt x="88" y="44"/>
                  </a:cubicBezTo>
                  <a:cubicBezTo>
                    <a:pt x="88" y="19"/>
                    <a:pt x="68" y="0"/>
                    <a:pt x="44" y="0"/>
                  </a:cubicBezTo>
                  <a:close/>
                  <a:moveTo>
                    <a:pt x="55" y="109"/>
                  </a:moveTo>
                  <a:cubicBezTo>
                    <a:pt x="35" y="111"/>
                    <a:pt x="35" y="111"/>
                    <a:pt x="35" y="111"/>
                  </a:cubicBezTo>
                  <a:cubicBezTo>
                    <a:pt x="34" y="109"/>
                    <a:pt x="33" y="107"/>
                    <a:pt x="32" y="103"/>
                  </a:cubicBezTo>
                  <a:cubicBezTo>
                    <a:pt x="32" y="103"/>
                    <a:pt x="32" y="103"/>
                    <a:pt x="32" y="103"/>
                  </a:cubicBezTo>
                  <a:cubicBezTo>
                    <a:pt x="57" y="100"/>
                    <a:pt x="57" y="100"/>
                    <a:pt x="57" y="100"/>
                  </a:cubicBezTo>
                  <a:cubicBezTo>
                    <a:pt x="57" y="101"/>
                    <a:pt x="56" y="103"/>
                    <a:pt x="56" y="104"/>
                  </a:cubicBezTo>
                  <a:cubicBezTo>
                    <a:pt x="55" y="106"/>
                    <a:pt x="55" y="107"/>
                    <a:pt x="55" y="109"/>
                  </a:cubicBezTo>
                  <a:close/>
                  <a:moveTo>
                    <a:pt x="31" y="99"/>
                  </a:moveTo>
                  <a:cubicBezTo>
                    <a:pt x="30" y="97"/>
                    <a:pt x="30" y="94"/>
                    <a:pt x="29" y="92"/>
                  </a:cubicBezTo>
                  <a:cubicBezTo>
                    <a:pt x="60" y="92"/>
                    <a:pt x="60" y="92"/>
                    <a:pt x="60" y="92"/>
                  </a:cubicBezTo>
                  <a:cubicBezTo>
                    <a:pt x="59" y="93"/>
                    <a:pt x="59" y="95"/>
                    <a:pt x="58" y="96"/>
                  </a:cubicBezTo>
                  <a:lnTo>
                    <a:pt x="31" y="99"/>
                  </a:lnTo>
                  <a:close/>
                  <a:moveTo>
                    <a:pt x="44" y="120"/>
                  </a:moveTo>
                  <a:cubicBezTo>
                    <a:pt x="40" y="120"/>
                    <a:pt x="38" y="119"/>
                    <a:pt x="36" y="115"/>
                  </a:cubicBezTo>
                  <a:cubicBezTo>
                    <a:pt x="53" y="113"/>
                    <a:pt x="53" y="113"/>
                    <a:pt x="53" y="113"/>
                  </a:cubicBezTo>
                  <a:cubicBezTo>
                    <a:pt x="51" y="119"/>
                    <a:pt x="49" y="120"/>
                    <a:pt x="44" y="120"/>
                  </a:cubicBezTo>
                  <a:close/>
                  <a:moveTo>
                    <a:pt x="63" y="84"/>
                  </a:moveTo>
                  <a:cubicBezTo>
                    <a:pt x="26" y="84"/>
                    <a:pt x="26" y="84"/>
                    <a:pt x="26" y="84"/>
                  </a:cubicBezTo>
                  <a:cubicBezTo>
                    <a:pt x="24" y="79"/>
                    <a:pt x="21" y="75"/>
                    <a:pt x="19" y="71"/>
                  </a:cubicBezTo>
                  <a:cubicBezTo>
                    <a:pt x="14" y="62"/>
                    <a:pt x="8" y="52"/>
                    <a:pt x="8" y="44"/>
                  </a:cubicBezTo>
                  <a:cubicBezTo>
                    <a:pt x="8" y="24"/>
                    <a:pt x="24" y="8"/>
                    <a:pt x="44" y="8"/>
                  </a:cubicBezTo>
                  <a:cubicBezTo>
                    <a:pt x="64" y="8"/>
                    <a:pt x="80" y="24"/>
                    <a:pt x="80" y="44"/>
                  </a:cubicBezTo>
                  <a:cubicBezTo>
                    <a:pt x="80" y="52"/>
                    <a:pt x="75" y="62"/>
                    <a:pt x="70"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Freeform: Shape 30"/>
            <p:cNvSpPr/>
            <p:nvPr/>
          </p:nvSpPr>
          <p:spPr bwMode="auto">
            <a:xfrm>
              <a:off x="4248748" y="3837235"/>
              <a:ext cx="96838" cy="98425"/>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35" name="组合 34"/>
          <p:cNvGrpSpPr/>
          <p:nvPr/>
        </p:nvGrpSpPr>
        <p:grpSpPr>
          <a:xfrm>
            <a:off x="347627" y="263282"/>
            <a:ext cx="3905057" cy="712793"/>
            <a:chOff x="347627" y="360559"/>
            <a:chExt cx="3905057" cy="712793"/>
          </a:xfrm>
        </p:grpSpPr>
        <p:sp>
          <p:nvSpPr>
            <p:cNvPr id="39" name="文本框 38"/>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37" name="矩形 36"/>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317207" y="1690862"/>
            <a:ext cx="3785768" cy="962022"/>
            <a:chOff x="6302885" y="1678126"/>
            <a:chExt cx="3785768" cy="962022"/>
          </a:xfrm>
        </p:grpSpPr>
        <p:sp>
          <p:nvSpPr>
            <p:cNvPr id="42" name="矩形 41"/>
            <p:cNvSpPr/>
            <p:nvPr/>
          </p:nvSpPr>
          <p:spPr>
            <a:xfrm>
              <a:off x="6302885" y="2030750"/>
              <a:ext cx="378576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3" name="矩形 42"/>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7317207" y="2773807"/>
            <a:ext cx="3785768" cy="962022"/>
            <a:chOff x="6302885" y="1678126"/>
            <a:chExt cx="3785768" cy="962022"/>
          </a:xfrm>
        </p:grpSpPr>
        <p:sp>
          <p:nvSpPr>
            <p:cNvPr id="45" name="矩形 44"/>
            <p:cNvSpPr/>
            <p:nvPr/>
          </p:nvSpPr>
          <p:spPr>
            <a:xfrm>
              <a:off x="6302885" y="2030750"/>
              <a:ext cx="378576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6" name="矩形 45"/>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7" name="组合 46"/>
          <p:cNvGrpSpPr/>
          <p:nvPr/>
        </p:nvGrpSpPr>
        <p:grpSpPr>
          <a:xfrm>
            <a:off x="7317207" y="3856752"/>
            <a:ext cx="3785768" cy="962022"/>
            <a:chOff x="6302885" y="1678126"/>
            <a:chExt cx="3785768" cy="962022"/>
          </a:xfrm>
        </p:grpSpPr>
        <p:sp>
          <p:nvSpPr>
            <p:cNvPr id="48" name="矩形 47"/>
            <p:cNvSpPr/>
            <p:nvPr/>
          </p:nvSpPr>
          <p:spPr>
            <a:xfrm>
              <a:off x="6302885" y="2030750"/>
              <a:ext cx="378576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49" name="矩形 48"/>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0" name="组合 49"/>
          <p:cNvGrpSpPr/>
          <p:nvPr/>
        </p:nvGrpSpPr>
        <p:grpSpPr>
          <a:xfrm>
            <a:off x="7317207" y="4939696"/>
            <a:ext cx="3785768" cy="962022"/>
            <a:chOff x="6302885" y="1678126"/>
            <a:chExt cx="3785768" cy="962022"/>
          </a:xfrm>
        </p:grpSpPr>
        <p:sp>
          <p:nvSpPr>
            <p:cNvPr id="51" name="矩形 50"/>
            <p:cNvSpPr/>
            <p:nvPr/>
          </p:nvSpPr>
          <p:spPr>
            <a:xfrm>
              <a:off x="6302885" y="2030750"/>
              <a:ext cx="378576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52" name="矩形 51"/>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fill="hold" nodeType="afterEffect" p14:presetBounceEnd="60000">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14:bounceEnd="60000">
                                          <p:cBhvr additive="base">
                                            <p:cTn id="30" dur="1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31" dur="1000" fill="hold"/>
                                            <p:tgtEl>
                                              <p:spTgt spid="41"/>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14:presetBounceEnd="60000">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14:bounceEnd="60000">
                                          <p:cBhvr additive="base">
                                            <p:cTn id="34" dur="10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35" dur="1000" fill="hold"/>
                                            <p:tgtEl>
                                              <p:spTgt spid="44"/>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60000">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14:bounceEnd="60000">
                                          <p:cBhvr additive="base">
                                            <p:cTn id="38" dur="1000" fill="hold"/>
                                            <p:tgtEl>
                                              <p:spTgt spid="47"/>
                                            </p:tgtEl>
                                            <p:attrNameLst>
                                              <p:attrName>ppt_x</p:attrName>
                                            </p:attrNameLst>
                                          </p:cBhvr>
                                          <p:tavLst>
                                            <p:tav tm="0">
                                              <p:val>
                                                <p:strVal val="#ppt_x"/>
                                              </p:val>
                                            </p:tav>
                                            <p:tav tm="100000">
                                              <p:val>
                                                <p:strVal val="#ppt_x"/>
                                              </p:val>
                                            </p:tav>
                                          </p:tavLst>
                                        </p:anim>
                                        <p:anim calcmode="lin" valueType="num" p14:bounceEnd="60000">
                                          <p:cBhvr additive="base">
                                            <p:cTn id="39" dur="1000" fill="hold"/>
                                            <p:tgtEl>
                                              <p:spTgt spid="47"/>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14:presetBounceEnd="60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60000">
                                          <p:cBhvr additive="base">
                                            <p:cTn id="42" dur="10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43"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1000" fill="hold"/>
                                            <p:tgtEl>
                                              <p:spTgt spid="41"/>
                                            </p:tgtEl>
                                            <p:attrNameLst>
                                              <p:attrName>ppt_x</p:attrName>
                                            </p:attrNameLst>
                                          </p:cBhvr>
                                          <p:tavLst>
                                            <p:tav tm="0">
                                              <p:val>
                                                <p:strVal val="#ppt_x"/>
                                              </p:val>
                                            </p:tav>
                                            <p:tav tm="100000">
                                              <p:val>
                                                <p:strVal val="#ppt_x"/>
                                              </p:val>
                                            </p:tav>
                                          </p:tavLst>
                                        </p:anim>
                                        <p:anim calcmode="lin" valueType="num">
                                          <p:cBhvr additive="base">
                                            <p:cTn id="31" dur="1000" fill="hold"/>
                                            <p:tgtEl>
                                              <p:spTgt spid="41"/>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1000" fill="hold"/>
                                            <p:tgtEl>
                                              <p:spTgt spid="44"/>
                                            </p:tgtEl>
                                            <p:attrNameLst>
                                              <p:attrName>ppt_x</p:attrName>
                                            </p:attrNameLst>
                                          </p:cBhvr>
                                          <p:tavLst>
                                            <p:tav tm="0">
                                              <p:val>
                                                <p:strVal val="#ppt_x"/>
                                              </p:val>
                                            </p:tav>
                                            <p:tav tm="100000">
                                              <p:val>
                                                <p:strVal val="#ppt_x"/>
                                              </p:val>
                                            </p:tav>
                                          </p:tavLst>
                                        </p:anim>
                                        <p:anim calcmode="lin" valueType="num">
                                          <p:cBhvr additive="base">
                                            <p:cTn id="35" dur="1000" fill="hold"/>
                                            <p:tgtEl>
                                              <p:spTgt spid="44"/>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1000" fill="hold"/>
                                            <p:tgtEl>
                                              <p:spTgt spid="47"/>
                                            </p:tgtEl>
                                            <p:attrNameLst>
                                              <p:attrName>ppt_x</p:attrName>
                                            </p:attrNameLst>
                                          </p:cBhvr>
                                          <p:tavLst>
                                            <p:tav tm="0">
                                              <p:val>
                                                <p:strVal val="#ppt_x"/>
                                              </p:val>
                                            </p:tav>
                                            <p:tav tm="100000">
                                              <p:val>
                                                <p:strVal val="#ppt_x"/>
                                              </p:val>
                                            </p:tav>
                                          </p:tavLst>
                                        </p:anim>
                                        <p:anim calcmode="lin" valueType="num">
                                          <p:cBhvr additive="base">
                                            <p:cTn id="39" dur="1000" fill="hold"/>
                                            <p:tgtEl>
                                              <p:spTgt spid="47"/>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1000" fill="hold"/>
                                            <p:tgtEl>
                                              <p:spTgt spid="50"/>
                                            </p:tgtEl>
                                            <p:attrNameLst>
                                              <p:attrName>ppt_x</p:attrName>
                                            </p:attrNameLst>
                                          </p:cBhvr>
                                          <p:tavLst>
                                            <p:tav tm="0">
                                              <p:val>
                                                <p:strVal val="#ppt_x"/>
                                              </p:val>
                                            </p:tav>
                                            <p:tav tm="100000">
                                              <p:val>
                                                <p:strVal val="#ppt_x"/>
                                              </p:val>
                                            </p:tav>
                                          </p:tavLst>
                                        </p:anim>
                                        <p:anim calcmode="lin" valueType="num">
                                          <p:cBhvr additive="base">
                                            <p:cTn id="43"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74800" y="2135945"/>
            <a:ext cx="3530600"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ea typeface="时尚中黑简体" panose="01010104010101010101" pitchFamily="2" charset="-122"/>
              </a:rPr>
              <a:t>PART 02</a:t>
            </a:r>
            <a:endParaRPr lang="zh-CN" altLang="en-US" sz="6600" dirty="0">
              <a:solidFill>
                <a:schemeClr val="bg1"/>
              </a:solidFill>
              <a:latin typeface="Impact" panose="020B0806030902050204" pitchFamily="34" charset="0"/>
              <a:ea typeface="时尚中黑简体" panose="01010104010101010101" pitchFamily="2" charset="-122"/>
            </a:endParaRPr>
          </a:p>
        </p:txBody>
      </p:sp>
      <p:grpSp>
        <p:nvGrpSpPr>
          <p:cNvPr id="5" name="组合 4"/>
          <p:cNvGrpSpPr/>
          <p:nvPr/>
        </p:nvGrpSpPr>
        <p:grpSpPr>
          <a:xfrm>
            <a:off x="1676400" y="3612241"/>
            <a:ext cx="5494380" cy="710522"/>
            <a:chOff x="1739900" y="3078841"/>
            <a:chExt cx="3962574" cy="512432"/>
          </a:xfrm>
        </p:grpSpPr>
        <p:sp>
          <p:nvSpPr>
            <p:cNvPr id="3" name="TextBox 8"/>
            <p:cNvSpPr txBox="1"/>
            <p:nvPr/>
          </p:nvSpPr>
          <p:spPr>
            <a:xfrm>
              <a:off x="1739900" y="3078841"/>
              <a:ext cx="3962574" cy="242864"/>
            </a:xfrm>
            <a:prstGeom prst="rect">
              <a:avLst/>
            </a:prstGeom>
            <a:noFill/>
          </p:spPr>
          <p:txBody>
            <a:bodyPr wrap="none" lIns="360000" tIns="0" rIns="0" bIns="0" anchor="b" anchorCtr="0">
              <a:noAutofit/>
              <a:scene3d>
                <a:camera prst="orthographicFront"/>
                <a:lightRig rig="threePt" dir="t"/>
              </a:scene3d>
              <a:sp3d contourW="12700"/>
            </a:bodyPr>
            <a:lstStyle/>
            <a:p>
              <a:r>
                <a:rPr lang="zh-CN" altLang="en-US" sz="2800" b="1" dirty="0">
                  <a:solidFill>
                    <a:schemeClr val="bg1"/>
                  </a:solidFill>
                </a:rPr>
                <a:t>标题文字添加此处</a:t>
              </a:r>
              <a:endParaRPr lang="zh-CN" altLang="en-US" sz="2800" b="1" dirty="0">
                <a:solidFill>
                  <a:schemeClr val="bg1"/>
                </a:solidFill>
              </a:endParaRPr>
            </a:p>
          </p:txBody>
        </p:sp>
        <p:sp>
          <p:nvSpPr>
            <p:cNvPr id="4" name="TextBox 9"/>
            <p:cNvSpPr txBox="1"/>
            <p:nvPr/>
          </p:nvSpPr>
          <p:spPr>
            <a:xfrm>
              <a:off x="1739900" y="3270905"/>
              <a:ext cx="3962574" cy="320368"/>
            </a:xfrm>
            <a:prstGeom prst="rect">
              <a:avLst/>
            </a:prstGeom>
          </p:spPr>
          <p:txBody>
            <a:bodyPr vert="horz" wrap="square" lIns="360000" tIns="0" rIns="0" bIns="0" anchor="ctr" anchorCtr="0">
              <a:noAutofit/>
              <a:scene3d>
                <a:camera prst="orthographicFront"/>
                <a:lightRig rig="threePt" dir="t"/>
              </a:scene3d>
              <a:sp3d contourW="12700"/>
            </a:bodyPr>
            <a:lstStyle/>
            <a:p>
              <a:pPr algn="l">
                <a:lnSpc>
                  <a:spcPct val="120000"/>
                </a:lnSpc>
              </a:pPr>
              <a:r>
                <a:rPr lang="zh-CN" altLang="en-US" sz="1400" dirty="0">
                  <a:solidFill>
                    <a:schemeClr val="bg1"/>
                  </a:solidFill>
                </a:rPr>
                <a:t>此部分内容作为文字排版占位显示 （建议使用主题字体）</a:t>
              </a:r>
              <a:endParaRPr lang="zh-CN" altLang="en-US" sz="1400" dirty="0">
                <a:solidFill>
                  <a:schemeClr val="bg1"/>
                </a:solidFill>
              </a:endParaRPr>
            </a:p>
          </p:txBody>
        </p:sp>
      </p:grpSp>
      <p:cxnSp>
        <p:nvCxnSpPr>
          <p:cNvPr id="7" name="直接连接符 6"/>
          <p:cNvCxnSpPr/>
          <p:nvPr/>
        </p:nvCxnSpPr>
        <p:spPr>
          <a:xfrm>
            <a:off x="2070100" y="3294741"/>
            <a:ext cx="1879600" cy="0"/>
          </a:xfrm>
          <a:prstGeom prst="line">
            <a:avLst/>
          </a:prstGeom>
          <a:ln w="889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3908" r="13908"/>
          <a:stretch>
            <a:fillRect/>
          </a:stretch>
        </p:blipFill>
        <p:spPr>
          <a:ln w="57150">
            <a:solidFill>
              <a:schemeClr val="accent3"/>
            </a:solidFill>
          </a:ln>
        </p:spPr>
      </p:pic>
      <p:pic>
        <p:nvPicPr>
          <p:cNvPr id="31" name="图片占位符 30"/>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500" r="12500"/>
          <a:stretch>
            <a:fillRect/>
          </a:stretch>
        </p:blipFill>
        <p:spPr>
          <a:ln w="57150">
            <a:solidFill>
              <a:schemeClr val="accent3"/>
            </a:solidFill>
          </a:ln>
        </p:spPr>
      </p:pic>
      <p:pic>
        <p:nvPicPr>
          <p:cNvPr id="33" name="图片占位符 3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595" r="16595"/>
          <a:stretch>
            <a:fillRect/>
          </a:stretch>
        </p:blipFill>
        <p:spPr>
          <a:ln w="57150">
            <a:solidFill>
              <a:schemeClr val="accent3"/>
            </a:solidFill>
          </a:ln>
        </p:spPr>
      </p:pic>
      <p:pic>
        <p:nvPicPr>
          <p:cNvPr id="35" name="图片占位符 3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8426" r="18426"/>
          <a:stretch>
            <a:fillRect/>
          </a:stretch>
        </p:blipFill>
        <p:spPr>
          <a:ln w="57150">
            <a:solidFill>
              <a:schemeClr val="accent3"/>
            </a:solidFill>
          </a:ln>
        </p:spPr>
      </p:pic>
      <p:grpSp>
        <p:nvGrpSpPr>
          <p:cNvPr id="11" name="组合 10"/>
          <p:cNvGrpSpPr/>
          <p:nvPr/>
        </p:nvGrpSpPr>
        <p:grpSpPr>
          <a:xfrm>
            <a:off x="347627" y="263282"/>
            <a:ext cx="3905057" cy="712793"/>
            <a:chOff x="347627" y="360559"/>
            <a:chExt cx="3905057" cy="712793"/>
          </a:xfrm>
        </p:grpSpPr>
        <p:sp>
          <p:nvSpPr>
            <p:cNvPr id="6" name="文本框 5"/>
            <p:cNvSpPr txBox="1"/>
            <p:nvPr/>
          </p:nvSpPr>
          <p:spPr>
            <a:xfrm>
              <a:off x="526527" y="360559"/>
              <a:ext cx="3726157" cy="584775"/>
            </a:xfrm>
            <a:prstGeom prst="rect">
              <a:avLst/>
            </a:prstGeom>
            <a:noFill/>
          </p:spPr>
          <p:txBody>
            <a:bodyPr wrap="square" rtlCol="0">
              <a:spAutoFit/>
              <a:scene3d>
                <a:camera prst="orthographicFront"/>
                <a:lightRig rig="threePt" dir="t"/>
              </a:scene3d>
              <a:sp3d contourW="12700"/>
            </a:bodyPr>
            <a:lstStyle/>
            <a:p>
              <a:r>
                <a:rPr lang="zh-CN" altLang="en-US" sz="3200" b="1" dirty="0">
                  <a:solidFill>
                    <a:srgbClr val="00B0F0"/>
                  </a:solidFill>
                  <a:latin typeface="+mj-ea"/>
                  <a:ea typeface="+mj-ea"/>
                </a:rPr>
                <a:t>标题文字添加此处</a:t>
              </a:r>
              <a:endParaRPr lang="zh-CN" altLang="en-US" sz="3200" b="1" dirty="0">
                <a:solidFill>
                  <a:srgbClr val="00B0F0"/>
                </a:solidFill>
                <a:latin typeface="+mj-ea"/>
                <a:ea typeface="+mj-ea"/>
              </a:endParaRPr>
            </a:p>
          </p:txBody>
        </p:sp>
        <p:sp>
          <p:nvSpPr>
            <p:cNvPr id="9" name="矩形 8"/>
            <p:cNvSpPr/>
            <p:nvPr/>
          </p:nvSpPr>
          <p:spPr>
            <a:xfrm>
              <a:off x="410077" y="461352"/>
              <a:ext cx="108000" cy="61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7627" y="461352"/>
              <a:ext cx="36000" cy="61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254125" y="4059396"/>
            <a:ext cx="2463800" cy="1479086"/>
            <a:chOff x="6687272" y="1678126"/>
            <a:chExt cx="2463800" cy="1479086"/>
          </a:xfrm>
        </p:grpSpPr>
        <p:sp>
          <p:nvSpPr>
            <p:cNvPr id="17" name="矩形 16"/>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18" name="矩形 17"/>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9" name="组合 18"/>
          <p:cNvGrpSpPr/>
          <p:nvPr/>
        </p:nvGrpSpPr>
        <p:grpSpPr>
          <a:xfrm>
            <a:off x="3660775" y="4059396"/>
            <a:ext cx="2463800" cy="1479086"/>
            <a:chOff x="6687272" y="1678126"/>
            <a:chExt cx="2463800" cy="1479086"/>
          </a:xfrm>
        </p:grpSpPr>
        <p:sp>
          <p:nvSpPr>
            <p:cNvPr id="20" name="矩形 19"/>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21" name="矩形 20"/>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2" name="组合 21"/>
          <p:cNvGrpSpPr/>
          <p:nvPr/>
        </p:nvGrpSpPr>
        <p:grpSpPr>
          <a:xfrm>
            <a:off x="6067425" y="4059396"/>
            <a:ext cx="2463800" cy="1479086"/>
            <a:chOff x="6687272" y="1678126"/>
            <a:chExt cx="2463800" cy="1479086"/>
          </a:xfrm>
        </p:grpSpPr>
        <p:sp>
          <p:nvSpPr>
            <p:cNvPr id="23" name="矩形 22"/>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24" name="矩形 23"/>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5" name="组合 24"/>
          <p:cNvGrpSpPr/>
          <p:nvPr/>
        </p:nvGrpSpPr>
        <p:grpSpPr>
          <a:xfrm>
            <a:off x="8474075" y="4059396"/>
            <a:ext cx="2463800" cy="1479086"/>
            <a:chOff x="6687272" y="1678126"/>
            <a:chExt cx="2463800" cy="1479086"/>
          </a:xfrm>
        </p:grpSpPr>
        <p:sp>
          <p:nvSpPr>
            <p:cNvPr id="26" name="矩形 25"/>
            <p:cNvSpPr/>
            <p:nvPr/>
          </p:nvSpPr>
          <p:spPr>
            <a:xfrm>
              <a:off x="6687272" y="2030750"/>
              <a:ext cx="24638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用户可以在投影仪或者计算机上进行演示也可以将演示文稿打印出来制作成胶片以便应用到更广泛中</a:t>
              </a:r>
              <a:endParaRPr lang="zh-CN" altLang="en-US" sz="1400" dirty="0">
                <a:solidFill>
                  <a:schemeClr val="tx1">
                    <a:lumMod val="50000"/>
                    <a:lumOff val="50000"/>
                  </a:schemeClr>
                </a:solidFill>
              </a:endParaRPr>
            </a:p>
          </p:txBody>
        </p:sp>
        <p:sp>
          <p:nvSpPr>
            <p:cNvPr id="27" name="矩形 26"/>
            <p:cNvSpPr/>
            <p:nvPr/>
          </p:nvSpPr>
          <p:spPr>
            <a:xfrm>
              <a:off x="6798185"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5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75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500"/>
                                </p:stCondLst>
                                <p:childTnLst>
                                  <p:par>
                                    <p:cTn id="26" presetID="2" presetClass="entr" presetSubtype="8" fill="hold" nodeType="afterEffect" p14:presetBounceEnd="60000">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14:bounceEnd="60000">
                                          <p:cBhvr additive="base">
                                            <p:cTn id="28" dur="10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60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60000">
                                          <p:cBhvr additive="base">
                                            <p:cTn id="32" dur="10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33" dur="1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60000">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14:bounceEnd="60000">
                                          <p:cBhvr additive="base">
                                            <p:cTn id="36" dur="1000" fill="hold"/>
                                            <p:tgtEl>
                                              <p:spTgt spid="22"/>
                                            </p:tgtEl>
                                            <p:attrNameLst>
                                              <p:attrName>ppt_x</p:attrName>
                                            </p:attrNameLst>
                                          </p:cBhvr>
                                          <p:tavLst>
                                            <p:tav tm="0">
                                              <p:val>
                                                <p:strVal val="0-#ppt_w/2"/>
                                              </p:val>
                                            </p:tav>
                                            <p:tav tm="100000">
                                              <p:val>
                                                <p:strVal val="#ppt_x"/>
                                              </p:val>
                                            </p:tav>
                                          </p:tavLst>
                                        </p:anim>
                                        <p:anim calcmode="lin" valueType="num" p14:bounceEnd="60000">
                                          <p:cBhvr additive="base">
                                            <p:cTn id="37" dur="10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60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60000">
                                          <p:cBhvr additive="base">
                                            <p:cTn id="40" dur="1000" fill="hold"/>
                                            <p:tgtEl>
                                              <p:spTgt spid="25"/>
                                            </p:tgtEl>
                                            <p:attrNameLst>
                                              <p:attrName>ppt_x</p:attrName>
                                            </p:attrNameLst>
                                          </p:cBhvr>
                                          <p:tavLst>
                                            <p:tav tm="0">
                                              <p:val>
                                                <p:strVal val="0-#ppt_w/2"/>
                                              </p:val>
                                            </p:tav>
                                            <p:tav tm="100000">
                                              <p:val>
                                                <p:strVal val="#ppt_x"/>
                                              </p:val>
                                            </p:tav>
                                          </p:tavLst>
                                        </p:anim>
                                        <p:anim calcmode="lin" valueType="num" p14:bounceEnd="60000">
                                          <p:cBhvr additive="base">
                                            <p:cTn id="4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5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75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000" fill="hold"/>
                                            <p:tgtEl>
                                              <p:spTgt spid="16"/>
                                            </p:tgtEl>
                                            <p:attrNameLst>
                                              <p:attrName>ppt_x</p:attrName>
                                            </p:attrNameLst>
                                          </p:cBhvr>
                                          <p:tavLst>
                                            <p:tav tm="0">
                                              <p:val>
                                                <p:strVal val="0-#ppt_w/2"/>
                                              </p:val>
                                            </p:tav>
                                            <p:tav tm="100000">
                                              <p:val>
                                                <p:strVal val="#ppt_x"/>
                                              </p:val>
                                            </p:tav>
                                          </p:tavLst>
                                        </p:anim>
                                        <p:anim calcmode="lin" valueType="num">
                                          <p:cBhvr additive="base">
                                            <p:cTn id="29" dur="10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0-#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0" fill="hold"/>
                                            <p:tgtEl>
                                              <p:spTgt spid="22"/>
                                            </p:tgtEl>
                                            <p:attrNameLst>
                                              <p:attrName>ppt_x</p:attrName>
                                            </p:attrNameLst>
                                          </p:cBhvr>
                                          <p:tavLst>
                                            <p:tav tm="0">
                                              <p:val>
                                                <p:strVal val="0-#ppt_w/2"/>
                                              </p:val>
                                            </p:tav>
                                            <p:tav tm="100000">
                                              <p:val>
                                                <p:strVal val="#ppt_x"/>
                                              </p:val>
                                            </p:tav>
                                          </p:tavLst>
                                        </p:anim>
                                        <p:anim calcmode="lin" valueType="num">
                                          <p:cBhvr additive="base">
                                            <p:cTn id="37" dur="10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0-#ppt_w/2"/>
                                              </p:val>
                                            </p:tav>
                                            <p:tav tm="100000">
                                              <p:val>
                                                <p:strVal val="#ppt_x"/>
                                              </p:val>
                                            </p:tav>
                                          </p:tavLst>
                                        </p:anim>
                                        <p:anim calcmode="lin" valueType="num">
                                          <p:cBhvr additive="base">
                                            <p:cTn id="4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自定义 15">
      <a:dk1>
        <a:sysClr val="windowText" lastClr="000000"/>
      </a:dk1>
      <a:lt1>
        <a:sysClr val="window" lastClr="FFFFFF"/>
      </a:lt1>
      <a:dk2>
        <a:srgbClr val="44546A"/>
      </a:dk2>
      <a:lt2>
        <a:srgbClr val="E7E6E6"/>
      </a:lt2>
      <a:accent1>
        <a:srgbClr val="00B0F0"/>
      </a:accent1>
      <a:accent2>
        <a:srgbClr val="7F7F7F"/>
      </a:accent2>
      <a:accent3>
        <a:srgbClr val="00B0F0"/>
      </a:accent3>
      <a:accent4>
        <a:srgbClr val="7F7F7F"/>
      </a:accent4>
      <a:accent5>
        <a:srgbClr val="00B0F0"/>
      </a:accent5>
      <a:accent6>
        <a:srgbClr val="7F7F7F"/>
      </a:accent6>
      <a:hlink>
        <a:srgbClr val="00B0F0"/>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3841</Words>
  <Application>WPS 演示</Application>
  <PresentationFormat>宽屏</PresentationFormat>
  <Paragraphs>406</Paragraphs>
  <Slides>25</Slides>
  <Notes>25</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时尚中黑简体</vt:lpstr>
      <vt:lpstr>黑体</vt:lpstr>
      <vt:lpstr>Impact</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一颗苹果</cp:lastModifiedBy>
  <cp:revision>30</cp:revision>
  <dcterms:created xsi:type="dcterms:W3CDTF">2017-06-02T05:29:00Z</dcterms:created>
  <dcterms:modified xsi:type="dcterms:W3CDTF">2021-09-17T01:01:21Z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79E95BC5A0B944E7821E4B7E83FA2EC3</vt:lpwstr>
  </property>
</Properties>
</file>