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361" r:id="rId3"/>
    <p:sldId id="386" r:id="rId5"/>
    <p:sldId id="305" r:id="rId6"/>
    <p:sldId id="286" r:id="rId7"/>
    <p:sldId id="317" r:id="rId8"/>
    <p:sldId id="327" r:id="rId9"/>
    <p:sldId id="365" r:id="rId10"/>
    <p:sldId id="362" r:id="rId11"/>
    <p:sldId id="287" r:id="rId12"/>
    <p:sldId id="306" r:id="rId13"/>
    <p:sldId id="260" r:id="rId14"/>
    <p:sldId id="329" r:id="rId15"/>
    <p:sldId id="364" r:id="rId16"/>
    <p:sldId id="319" r:id="rId17"/>
    <p:sldId id="330" r:id="rId18"/>
    <p:sldId id="331" r:id="rId19"/>
    <p:sldId id="341" r:id="rId20"/>
    <p:sldId id="304" r:id="rId21"/>
    <p:sldId id="363" r:id="rId22"/>
    <p:sldId id="318" r:id="rId23"/>
    <p:sldId id="334" r:id="rId24"/>
    <p:sldId id="335" r:id="rId25"/>
    <p:sldId id="343" r:id="rId26"/>
    <p:sldId id="387" r:id="rId27"/>
  </p:sldIdLst>
  <p:sldSz cx="9144000" cy="5143500" type="screen16x9"/>
  <p:notesSz cx="6858000" cy="9144000"/>
  <p:embeddedFontLst>
    <p:embeddedFont>
      <p:font typeface="华文新魏" panose="02010800040101010101" charset="-122"/>
      <p:regular r:id="rId32"/>
    </p:embeddedFont>
    <p:embeddedFont>
      <p:font typeface="微软雅黑" panose="020B0503020204020204" pitchFamily="34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等线" panose="02010600030101010101" charset="-122"/>
      <p:regular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3737"/>
    <a:srgbClr val="FFFFFF"/>
    <a:srgbClr val="000000"/>
    <a:srgbClr val="87021D"/>
    <a:srgbClr val="F9F9F5"/>
    <a:srgbClr val="F4F3EC"/>
    <a:srgbClr val="0F3D4D"/>
    <a:srgbClr val="163C46"/>
    <a:srgbClr val="044A58"/>
    <a:srgbClr val="033A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60"/>
  </p:normalViewPr>
  <p:slideViewPr>
    <p:cSldViewPr>
      <p:cViewPr varScale="1">
        <p:scale>
          <a:sx n="114" d="100"/>
          <a:sy n="114" d="100"/>
        </p:scale>
        <p:origin x="60" y="198"/>
      </p:cViewPr>
      <p:guideLst>
        <p:guide orient="horz" pos="490"/>
        <p:guide orient="horz" pos="567"/>
        <p:guide orient="horz" pos="2948"/>
        <p:guide orient="horz" pos="2867"/>
        <p:guide pos="316"/>
        <p:guide pos="54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35A8F-90AD-4E51-B95F-F87E74063F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9E84F-CDFB-4D59-BBF8-F03EAAC113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916AC-93EC-4A37-A5CB-30C5EFD0BB8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png"/><Relationship Id="rId1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4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5.png"/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5400000">
            <a:off x="3105150" y="-873760"/>
            <a:ext cx="2901950" cy="91503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1505" y="483870"/>
            <a:ext cx="7893685" cy="4196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 descr="85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3129280" y="-294005"/>
            <a:ext cx="2769235" cy="58540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98834" y="1822133"/>
            <a:ext cx="5111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blipFill>
                  <a:blip r:embed="rId3"/>
                  <a:stretch>
                    <a:fillRect/>
                  </a:stretch>
                </a:blipFill>
                <a:latin typeface="华文新魏" panose="02010800040101010101" charset="-122"/>
                <a:ea typeface="华文新魏" panose="02010800040101010101" charset="-122"/>
              </a:rPr>
              <a:t>国潮风通用模板</a:t>
            </a:r>
            <a:endParaRPr lang="zh-CN" altLang="en-US" sz="5400" dirty="0">
              <a:blipFill>
                <a:blip r:embed="rId3"/>
                <a:stretch>
                  <a:fillRect/>
                </a:stretch>
              </a:blip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994535" y="2615089"/>
            <a:ext cx="503920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blipFill>
                  <a:blip r:embed="rId3"/>
                  <a:stretch>
                    <a:fillRect/>
                  </a:stretch>
                </a:blipFill>
              </a:rPr>
              <a:t>If architectural style two years ago everybody also in discussion architectural style whether can treat as the product</a:t>
            </a:r>
            <a:endParaRPr lang="zh-CN" altLang="en-US" sz="1200" dirty="0">
              <a:blipFill>
                <a:blip r:embed="rId3"/>
                <a:stretch>
                  <a:fillRect/>
                </a:stretch>
              </a:blipFill>
            </a:endParaRPr>
          </a:p>
        </p:txBody>
      </p:sp>
      <p:pic>
        <p:nvPicPr>
          <p:cNvPr id="6" name="图片 5" descr="SDD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905" y="515779"/>
            <a:ext cx="2157889" cy="2099310"/>
          </a:xfrm>
          <a:prstGeom prst="rect">
            <a:avLst/>
          </a:prstGeom>
        </p:spPr>
      </p:pic>
      <p:pic>
        <p:nvPicPr>
          <p:cNvPr id="5" name="图片 4" descr="SDDD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0000">
            <a:off x="6634639" y="-69532"/>
            <a:ext cx="2441734" cy="2575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-641"/>
            <a:ext cx="3419872" cy="51441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552" y="1192924"/>
            <a:ext cx="1795143" cy="2999007"/>
          </a:xfrm>
          <a:prstGeom prst="rect">
            <a:avLst/>
          </a:prstGeom>
        </p:spPr>
      </p:pic>
      <p:sp>
        <p:nvSpPr>
          <p:cNvPr id="9" name="图文框 8"/>
          <p:cNvSpPr/>
          <p:nvPr/>
        </p:nvSpPr>
        <p:spPr>
          <a:xfrm>
            <a:off x="395536" y="771551"/>
            <a:ext cx="2622767" cy="3420380"/>
          </a:xfrm>
          <a:prstGeom prst="frame">
            <a:avLst>
              <a:gd name="adj1" fmla="val 6242"/>
            </a:avLst>
          </a:prstGeom>
          <a:solidFill>
            <a:srgbClr val="F9F9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black">
          <a:xfrm>
            <a:off x="4427984" y="1618899"/>
            <a:ext cx="3960440" cy="173736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anchor="b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7164288" y="402218"/>
            <a:ext cx="1008112" cy="384810"/>
            <a:chOff x="6515923" y="402218"/>
            <a:chExt cx="2124840" cy="384810"/>
          </a:xfrm>
        </p:grpSpPr>
        <p:sp>
          <p:nvSpPr>
            <p:cNvPr id="2" name="矩形 1"/>
            <p:cNvSpPr/>
            <p:nvPr/>
          </p:nvSpPr>
          <p:spPr>
            <a:xfrm>
              <a:off x="6515923" y="411509"/>
              <a:ext cx="2124840" cy="35539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660232" y="402218"/>
              <a:ext cx="653147" cy="38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645" y="2247265"/>
            <a:ext cx="1769110" cy="2968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900113"/>
            <a:ext cx="9144000" cy="167163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 descr="D:\樱花\摄图网_400107754.jpg摄图网_40010775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905500" y="900430"/>
            <a:ext cx="3238500" cy="1674495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black">
          <a:xfrm>
            <a:off x="1590889" y="1132967"/>
            <a:ext cx="3474720" cy="1366775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 algn="just"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33418" y="402193"/>
            <a:ext cx="309880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black">
          <a:xfrm>
            <a:off x="2699792" y="2946970"/>
            <a:ext cx="3888432" cy="155448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anchor="b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04140" y="900113"/>
            <a:ext cx="5760640" cy="311179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528" y="239265"/>
            <a:ext cx="1440160" cy="4997423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black">
          <a:xfrm>
            <a:off x="4370080" y="1347614"/>
            <a:ext cx="3108960" cy="2376264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 algn="just"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5400000">
            <a:off x="3105150" y="-873760"/>
            <a:ext cx="2901950" cy="91503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286635" y="-11430"/>
            <a:ext cx="4248150" cy="51638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 descr="85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26360" y="383540"/>
            <a:ext cx="3629660" cy="4272915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black">
          <a:xfrm>
            <a:off x="4818380" y="963930"/>
            <a:ext cx="914400" cy="32131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 descr="SDD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6634639" y="-69532"/>
            <a:ext cx="2441734" cy="2575084"/>
          </a:xfrm>
          <a:prstGeom prst="rect">
            <a:avLst/>
          </a:prstGeom>
        </p:spPr>
      </p:pic>
      <p:pic>
        <p:nvPicPr>
          <p:cNvPr id="17" name="图片 16" descr="SDD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905" y="515779"/>
            <a:ext cx="2157889" cy="20993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164840" y="913765"/>
            <a:ext cx="1198245" cy="3197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dirty="0">
                <a:blipFill>
                  <a:blip r:embed="rId5"/>
                  <a:stretch>
                    <a:fillRect/>
                  </a:stretch>
                </a:blipFill>
                <a:latin typeface="华文新魏" panose="02010800040101010101" charset="-122"/>
                <a:ea typeface="华文新魏" panose="02010800040101010101" charset="-122"/>
              </a:rPr>
              <a:t>第三章</a:t>
            </a:r>
            <a:endParaRPr lang="zh-CN" altLang="en-US" sz="6600" dirty="0">
              <a:blipFill>
                <a:blip r:embed="rId5"/>
                <a:stretch>
                  <a:fillRect/>
                </a:stretch>
              </a:blip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7000">
        <p15:prstTrans prst="pageCurlSingle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4371950"/>
            <a:ext cx="9144000" cy="77155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椭圆 1"/>
          <p:cNvSpPr/>
          <p:nvPr/>
        </p:nvSpPr>
        <p:spPr>
          <a:xfrm>
            <a:off x="4644008" y="779145"/>
            <a:ext cx="3986200" cy="39862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6096" y="3579862"/>
            <a:ext cx="2664296" cy="1324903"/>
          </a:xfrm>
          <a:prstGeom prst="rect">
            <a:avLst/>
          </a:prstGeom>
        </p:spPr>
      </p:pic>
      <p:sp>
        <p:nvSpPr>
          <p:cNvPr id="20" name="Rectangle 3"/>
          <p:cNvSpPr>
            <a:spLocks noChangeArrowheads="1"/>
          </p:cNvSpPr>
          <p:nvPr/>
        </p:nvSpPr>
        <p:spPr bwMode="black">
          <a:xfrm>
            <a:off x="5916746" y="1707654"/>
            <a:ext cx="2011680" cy="1958143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 algn="just"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093222" y="1563638"/>
            <a:ext cx="514985" cy="136815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好客模板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00" y="-164554"/>
            <a:ext cx="2147807" cy="41304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流程图: 终止 16"/>
          <p:cNvSpPr/>
          <p:nvPr/>
        </p:nvSpPr>
        <p:spPr>
          <a:xfrm>
            <a:off x="501650" y="627534"/>
            <a:ext cx="8139113" cy="3923829"/>
          </a:xfrm>
          <a:prstGeom prst="flowChartTermina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" name="直接连接符 1"/>
          <p:cNvCxnSpPr/>
          <p:nvPr/>
        </p:nvCxnSpPr>
        <p:spPr>
          <a:xfrm>
            <a:off x="1344379" y="1851670"/>
            <a:ext cx="6455243" cy="0"/>
          </a:xfrm>
          <a:prstGeom prst="line">
            <a:avLst/>
          </a:prstGeom>
          <a:ln w="12700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/>
          <p:cNvSpPr/>
          <p:nvPr/>
        </p:nvSpPr>
        <p:spPr>
          <a:xfrm>
            <a:off x="2123728" y="1779662"/>
            <a:ext cx="144016" cy="144016"/>
          </a:xfrm>
          <a:prstGeom prst="ellipse">
            <a:avLst/>
          </a:prstGeom>
          <a:solidFill>
            <a:srgbClr val="870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3707904" y="1779662"/>
            <a:ext cx="144016" cy="144016"/>
          </a:xfrm>
          <a:prstGeom prst="ellipse">
            <a:avLst/>
          </a:prstGeom>
          <a:solidFill>
            <a:srgbClr val="870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292080" y="1779662"/>
            <a:ext cx="144016" cy="144016"/>
          </a:xfrm>
          <a:prstGeom prst="ellipse">
            <a:avLst/>
          </a:prstGeom>
          <a:solidFill>
            <a:srgbClr val="870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6876256" y="1779662"/>
            <a:ext cx="144016" cy="144016"/>
          </a:xfrm>
          <a:prstGeom prst="ellipse">
            <a:avLst/>
          </a:prstGeom>
          <a:solidFill>
            <a:srgbClr val="870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696685" y="1348039"/>
            <a:ext cx="1142118" cy="38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136845" y="1348039"/>
            <a:ext cx="1142118" cy="38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793029" y="1348039"/>
            <a:ext cx="1142118" cy="38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77205" y="1348039"/>
            <a:ext cx="1142118" cy="384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763688" y="2139702"/>
            <a:ext cx="864096" cy="864096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11"/>
          <p:cNvSpPr/>
          <p:nvPr/>
        </p:nvSpPr>
        <p:spPr>
          <a:xfrm>
            <a:off x="4932040" y="2139702"/>
            <a:ext cx="864096" cy="86409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3347864" y="2139702"/>
            <a:ext cx="864096" cy="86409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6516216" y="2139702"/>
            <a:ext cx="864096" cy="86409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9"/>
          <p:cNvSpPr txBox="1"/>
          <p:nvPr/>
        </p:nvSpPr>
        <p:spPr>
          <a:xfrm rot="16200000">
            <a:off x="1744976" y="3135018"/>
            <a:ext cx="1050925" cy="11393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9"/>
          <p:cNvSpPr txBox="1"/>
          <p:nvPr/>
        </p:nvSpPr>
        <p:spPr>
          <a:xfrm rot="16200000">
            <a:off x="3397975" y="3135018"/>
            <a:ext cx="1050925" cy="11393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9"/>
          <p:cNvSpPr txBox="1"/>
          <p:nvPr/>
        </p:nvSpPr>
        <p:spPr>
          <a:xfrm rot="16200000">
            <a:off x="4914692" y="3135019"/>
            <a:ext cx="1050925" cy="11393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rgbClr val="0F3D4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400" dirty="0">
              <a:solidFill>
                <a:srgbClr val="0F3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9"/>
          <p:cNvSpPr txBox="1"/>
          <p:nvPr/>
        </p:nvSpPr>
        <p:spPr>
          <a:xfrm rot="16200000">
            <a:off x="6496139" y="3135019"/>
            <a:ext cx="1050925" cy="11393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24"/>
          <p:cNvSpPr txBox="1"/>
          <p:nvPr/>
        </p:nvSpPr>
        <p:spPr>
          <a:xfrm>
            <a:off x="284258" y="302541"/>
            <a:ext cx="903366" cy="3848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endParaRPr lang="zh-CN" altLang="en-US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/>
      <p:bldP spid="8" grpId="0"/>
      <p:bldP spid="9" grpId="0"/>
      <p:bldP spid="10" grpId="0"/>
      <p:bldP spid="11" grpId="0" bldLvl="0" animBg="1"/>
      <p:bldP spid="12" grpId="0" bldLvl="0" animBg="1"/>
      <p:bldP spid="13" grpId="0" bldLvl="0" animBg="1"/>
      <p:bldP spid="14" grpId="0" bldLvl="0" animBg="1"/>
      <p:bldP spid="15" grpId="0"/>
      <p:bldP spid="16" grpId="0"/>
      <p:bldP spid="18" grpId="0"/>
      <p:bldP spid="19" grpId="0"/>
      <p:bldP spid="2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059582"/>
            <a:ext cx="9144000" cy="33998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9832" y="1323047"/>
            <a:ext cx="3024336" cy="2872897"/>
          </a:xfrm>
          <a:prstGeom prst="rect">
            <a:avLst/>
          </a:prstGeom>
          <a:solidFill>
            <a:srgbClr val="F9F9F5"/>
          </a:solidFill>
        </p:spPr>
      </p:pic>
      <p:cxnSp>
        <p:nvCxnSpPr>
          <p:cNvPr id="13" name="直接连接符 12"/>
          <p:cNvCxnSpPr/>
          <p:nvPr/>
        </p:nvCxnSpPr>
        <p:spPr>
          <a:xfrm>
            <a:off x="0" y="483518"/>
            <a:ext cx="32038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3419872" y="231490"/>
            <a:ext cx="504056" cy="5040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椭圆 19"/>
          <p:cNvSpPr/>
          <p:nvPr/>
        </p:nvSpPr>
        <p:spPr>
          <a:xfrm>
            <a:off x="4026606" y="231490"/>
            <a:ext cx="504056" cy="5040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椭圆 20"/>
          <p:cNvSpPr/>
          <p:nvPr/>
        </p:nvSpPr>
        <p:spPr>
          <a:xfrm>
            <a:off x="4633340" y="231490"/>
            <a:ext cx="504056" cy="5040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椭圆 21"/>
          <p:cNvSpPr/>
          <p:nvPr/>
        </p:nvSpPr>
        <p:spPr>
          <a:xfrm>
            <a:off x="5240074" y="231490"/>
            <a:ext cx="504056" cy="50405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3" name="直接连接符 22"/>
          <p:cNvCxnSpPr/>
          <p:nvPr/>
        </p:nvCxnSpPr>
        <p:spPr>
          <a:xfrm>
            <a:off x="5940152" y="483518"/>
            <a:ext cx="32038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3165044" y="447514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椭圆 26"/>
          <p:cNvSpPr/>
          <p:nvPr/>
        </p:nvSpPr>
        <p:spPr>
          <a:xfrm>
            <a:off x="5904148" y="440702"/>
            <a:ext cx="72008" cy="72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文本框 27"/>
          <p:cNvSpPr txBox="1"/>
          <p:nvPr/>
        </p:nvSpPr>
        <p:spPr>
          <a:xfrm>
            <a:off x="3451090" y="2988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677619" y="29885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080602" y="2988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284353" y="30371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题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black">
          <a:xfrm>
            <a:off x="6358203" y="2032114"/>
            <a:ext cx="2520280" cy="192024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anchor="b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Rectangle 3"/>
          <p:cNvSpPr>
            <a:spLocks noChangeArrowheads="1"/>
          </p:cNvSpPr>
          <p:nvPr/>
        </p:nvSpPr>
        <p:spPr bwMode="black">
          <a:xfrm>
            <a:off x="422176" y="2032114"/>
            <a:ext cx="2520280" cy="192024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anchor="b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0" y="699542"/>
            <a:ext cx="2051720" cy="4032448"/>
          </a:xfrm>
          <a:custGeom>
            <a:avLst/>
            <a:gdLst/>
            <a:ahLst/>
            <a:cxnLst/>
            <a:rect l="l" t="t" r="r" b="b"/>
            <a:pathLst>
              <a:path w="7416824" h="3780420">
                <a:moveTo>
                  <a:pt x="6768752" y="0"/>
                </a:moveTo>
                <a:lnTo>
                  <a:pt x="7416824" y="0"/>
                </a:lnTo>
                <a:lnTo>
                  <a:pt x="7416824" y="3780420"/>
                </a:lnTo>
                <a:lnTo>
                  <a:pt x="6768752" y="3780420"/>
                </a:lnTo>
                <a:close/>
                <a:moveTo>
                  <a:pt x="5010943" y="0"/>
                </a:moveTo>
                <a:lnTo>
                  <a:pt x="5718249" y="0"/>
                </a:lnTo>
                <a:lnTo>
                  <a:pt x="5718249" y="3780420"/>
                </a:lnTo>
                <a:lnTo>
                  <a:pt x="5010943" y="3780420"/>
                </a:lnTo>
                <a:close/>
                <a:moveTo>
                  <a:pt x="3312368" y="0"/>
                </a:moveTo>
                <a:lnTo>
                  <a:pt x="3960440" y="0"/>
                </a:lnTo>
                <a:lnTo>
                  <a:pt x="3960440" y="3780420"/>
                </a:lnTo>
                <a:lnTo>
                  <a:pt x="3312368" y="3780420"/>
                </a:lnTo>
                <a:close/>
                <a:moveTo>
                  <a:pt x="0" y="0"/>
                </a:moveTo>
                <a:lnTo>
                  <a:pt x="2261865" y="0"/>
                </a:lnTo>
                <a:lnTo>
                  <a:pt x="2261865" y="3780420"/>
                </a:lnTo>
                <a:lnTo>
                  <a:pt x="0" y="378042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6235804" y="546234"/>
            <a:ext cx="1799073" cy="369332"/>
            <a:chOff x="6588223" y="181406"/>
            <a:chExt cx="1799073" cy="369332"/>
          </a:xfrm>
        </p:grpSpPr>
        <p:sp>
          <p:nvSpPr>
            <p:cNvPr id="13" name="矩形 12"/>
            <p:cNvSpPr/>
            <p:nvPr/>
          </p:nvSpPr>
          <p:spPr>
            <a:xfrm>
              <a:off x="6588223" y="181406"/>
              <a:ext cx="1799073" cy="360040"/>
            </a:xfrm>
            <a:prstGeom prst="rect">
              <a:avLst/>
            </a:prstGeom>
            <a:solidFill>
              <a:srgbClr val="0F3D4D"/>
            </a:solidFill>
            <a:ln>
              <a:solidFill>
                <a:srgbClr val="2C3F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TextBox 12"/>
            <p:cNvSpPr txBox="1"/>
            <p:nvPr/>
          </p:nvSpPr>
          <p:spPr>
            <a:xfrm>
              <a:off x="6588224" y="181406"/>
              <a:ext cx="1799072" cy="36933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F9F9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摄制组主要成员</a:t>
              </a:r>
              <a:endParaRPr lang="zh-CN" altLang="en-US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Rectangle 3"/>
          <p:cNvSpPr>
            <a:spLocks noChangeArrowheads="1"/>
          </p:cNvSpPr>
          <p:nvPr/>
        </p:nvSpPr>
        <p:spPr bwMode="black">
          <a:xfrm>
            <a:off x="2627784" y="1921828"/>
            <a:ext cx="5616624" cy="192024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anchor="b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3" y="0"/>
            <a:ext cx="2195737" cy="4876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6000">
        <p14:pan dir="u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" y="0"/>
            <a:ext cx="683567" cy="5164038"/>
          </a:xfrm>
          <a:prstGeom prst="rect">
            <a:avLst/>
          </a:prstGeom>
          <a:solidFill>
            <a:srgbClr val="870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820120" y="0"/>
            <a:ext cx="683567" cy="5164038"/>
          </a:xfrm>
          <a:prstGeom prst="rect">
            <a:avLst/>
          </a:prstGeom>
          <a:solidFill>
            <a:srgbClr val="870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635159" y="0"/>
            <a:ext cx="683567" cy="5164038"/>
          </a:xfrm>
          <a:prstGeom prst="rect">
            <a:avLst/>
          </a:prstGeom>
          <a:solidFill>
            <a:srgbClr val="870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460358" y="0"/>
            <a:ext cx="683567" cy="5164038"/>
          </a:xfrm>
          <a:prstGeom prst="rect">
            <a:avLst/>
          </a:prstGeom>
          <a:solidFill>
            <a:srgbClr val="870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TextBox 9"/>
          <p:cNvSpPr txBox="1"/>
          <p:nvPr/>
        </p:nvSpPr>
        <p:spPr>
          <a:xfrm rot="16200000">
            <a:off x="1489342" y="3677404"/>
            <a:ext cx="624205" cy="11393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899592" y="987574"/>
            <a:ext cx="1594445" cy="1594445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椭圆 22"/>
          <p:cNvSpPr/>
          <p:nvPr/>
        </p:nvSpPr>
        <p:spPr>
          <a:xfrm>
            <a:off x="3752586" y="987574"/>
            <a:ext cx="1594445" cy="1594445"/>
          </a:xfrm>
          <a:prstGeom prst="ellipse">
            <a:avLst/>
          </a:prstGeom>
          <a:blipFill rotWithShape="1">
            <a:blip r:embed="rId2"/>
            <a:stretch>
              <a:fillRect l="-22000" r="-19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椭圆 23"/>
          <p:cNvSpPr/>
          <p:nvPr/>
        </p:nvSpPr>
        <p:spPr>
          <a:xfrm>
            <a:off x="6605579" y="987574"/>
            <a:ext cx="1594445" cy="1594445"/>
          </a:xfrm>
          <a:prstGeom prst="ellipse">
            <a:avLst/>
          </a:prstGeom>
          <a:blipFill rotWithShape="1">
            <a:blip r:embed="rId3"/>
            <a:stretch>
              <a:fillRect l="-8000" r="-45000"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115616" y="3219822"/>
            <a:ext cx="309880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9"/>
          <p:cNvSpPr txBox="1"/>
          <p:nvPr/>
        </p:nvSpPr>
        <p:spPr>
          <a:xfrm rot="16200000">
            <a:off x="4369624" y="3677404"/>
            <a:ext cx="624205" cy="11393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995898" y="3219822"/>
            <a:ext cx="309880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9"/>
          <p:cNvSpPr txBox="1"/>
          <p:nvPr/>
        </p:nvSpPr>
        <p:spPr>
          <a:xfrm rot="16200000">
            <a:off x="7253312" y="3677404"/>
            <a:ext cx="624205" cy="113938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879586" y="3219822"/>
            <a:ext cx="309880" cy="384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5400000">
            <a:off x="3105150" y="-873760"/>
            <a:ext cx="2901950" cy="91503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286635" y="-11430"/>
            <a:ext cx="4248150" cy="51638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 descr="85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26360" y="383540"/>
            <a:ext cx="3629660" cy="4272915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black">
          <a:xfrm>
            <a:off x="4818380" y="963930"/>
            <a:ext cx="914400" cy="32131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 descr="SDD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6634639" y="-69532"/>
            <a:ext cx="2441734" cy="2575084"/>
          </a:xfrm>
          <a:prstGeom prst="rect">
            <a:avLst/>
          </a:prstGeom>
        </p:spPr>
      </p:pic>
      <p:pic>
        <p:nvPicPr>
          <p:cNvPr id="17" name="图片 16" descr="SDD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905" y="515779"/>
            <a:ext cx="2157889" cy="20993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164840" y="913765"/>
            <a:ext cx="1198245" cy="3197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dirty="0">
                <a:blipFill>
                  <a:blip r:embed="rId5"/>
                  <a:stretch>
                    <a:fillRect/>
                  </a:stretch>
                </a:blipFill>
                <a:latin typeface="华文新魏" panose="02010800040101010101" charset="-122"/>
                <a:ea typeface="华文新魏" panose="02010800040101010101" charset="-122"/>
              </a:rPr>
              <a:t>第四章</a:t>
            </a:r>
            <a:endParaRPr lang="zh-CN" altLang="en-US" sz="6600" dirty="0">
              <a:blipFill>
                <a:blip r:embed="rId5"/>
                <a:stretch>
                  <a:fillRect/>
                </a:stretch>
              </a:blip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7000">
        <p15:prstTrans prst="pageCurlSingle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5400000">
            <a:off x="3105150" y="-873760"/>
            <a:ext cx="2901950" cy="915035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11505" y="483870"/>
            <a:ext cx="7893685" cy="4196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3670935" y="1082040"/>
            <a:ext cx="28505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blipFill>
                  <a:blip r:embed="rId2"/>
                  <a:stretch>
                    <a:fillRect/>
                  </a:stretch>
                </a:blipFill>
                <a:latin typeface="华文新魏" panose="02010800040101010101" charset="-122"/>
                <a:ea typeface="华文新魏" panose="02010800040101010101" charset="-122"/>
              </a:rPr>
              <a:t>目录</a:t>
            </a:r>
            <a:endParaRPr lang="zh-CN" altLang="en-US" sz="6600" dirty="0">
              <a:blipFill>
                <a:blip r:embed="rId2"/>
                <a:stretch>
                  <a:fillRect/>
                </a:stretch>
              </a:blip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138555" y="2388235"/>
            <a:ext cx="3209290" cy="342900"/>
          </a:xfrm>
          <a:prstGeom prst="roundRect">
            <a:avLst>
              <a:gd name="adj" fmla="val 32823"/>
            </a:avLst>
          </a:prstGeom>
          <a:solidFill>
            <a:srgbClr val="87021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dirty="0">
              <a:solidFill>
                <a:srgbClr val="2C3F46"/>
              </a:solidFill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1635760" y="2392680"/>
            <a:ext cx="323596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壹：在此输入题目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138555" y="3109595"/>
            <a:ext cx="3227070" cy="342900"/>
          </a:xfrm>
          <a:prstGeom prst="roundRect">
            <a:avLst>
              <a:gd name="adj" fmla="val 26435"/>
            </a:avLst>
          </a:prstGeom>
          <a:solidFill>
            <a:srgbClr val="87021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630680" y="3116580"/>
            <a:ext cx="323596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贰：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在此输入题目</a:t>
            </a:r>
            <a:endParaRPr lang="zh-CN" altLang="en-US" sz="1200" dirty="0">
              <a:solidFill>
                <a:srgbClr val="0F3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866640" y="2386965"/>
            <a:ext cx="3176905" cy="342900"/>
          </a:xfrm>
          <a:prstGeom prst="roundRect">
            <a:avLst>
              <a:gd name="adj" fmla="val 26435"/>
            </a:avLst>
          </a:prstGeom>
          <a:solidFill>
            <a:srgbClr val="87021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5657215" y="2402840"/>
            <a:ext cx="323596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叁：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在此输入题目</a:t>
            </a:r>
            <a:endParaRPr lang="zh-CN" altLang="en-US" sz="1200" dirty="0">
              <a:solidFill>
                <a:srgbClr val="0F3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885690" y="3105785"/>
            <a:ext cx="3158490" cy="342900"/>
          </a:xfrm>
          <a:prstGeom prst="roundRect">
            <a:avLst>
              <a:gd name="adj" fmla="val 26435"/>
            </a:avLst>
          </a:prstGeom>
          <a:solidFill>
            <a:srgbClr val="87021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5647055" y="3110230"/>
            <a:ext cx="323596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肆：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在此输入题目</a:t>
            </a:r>
            <a:endParaRPr lang="zh-CN" altLang="en-US" sz="1200" dirty="0">
              <a:solidFill>
                <a:srgbClr val="0F3D4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 descr="SDD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6634639" y="-69532"/>
            <a:ext cx="2441734" cy="2575084"/>
          </a:xfrm>
          <a:prstGeom prst="rect">
            <a:avLst/>
          </a:prstGeom>
        </p:spPr>
      </p:pic>
      <p:pic>
        <p:nvPicPr>
          <p:cNvPr id="17" name="图片 16" descr="SDD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905" y="515779"/>
            <a:ext cx="2157889" cy="2099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3035866" y="1180659"/>
            <a:ext cx="5544616" cy="25202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9"/>
          <p:cNvSpPr txBox="1"/>
          <p:nvPr/>
        </p:nvSpPr>
        <p:spPr>
          <a:xfrm>
            <a:off x="4702448" y="1347614"/>
            <a:ext cx="2743200" cy="23533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749440" y="1347614"/>
            <a:ext cx="461665" cy="144921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12" y="541268"/>
            <a:ext cx="1872208" cy="45111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1"/>
            <a:ext cx="3707904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 descr="D:\樱花\摄图网_400107754.jpg摄图网_400107754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37845" y="0"/>
            <a:ext cx="2631440" cy="341757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187624" y="3939902"/>
            <a:ext cx="309880" cy="48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400" b="1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black">
          <a:xfrm>
            <a:off x="4139952" y="1805673"/>
            <a:ext cx="4680520" cy="192024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anchor="b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59815"/>
            <a:ext cx="9144000" cy="26644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3928" y="900113"/>
            <a:ext cx="1222862" cy="424338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490896" y="1361078"/>
            <a:ext cx="1224136" cy="403965"/>
            <a:chOff x="1115616" y="1779662"/>
            <a:chExt cx="1224136" cy="403965"/>
          </a:xfrm>
        </p:grpSpPr>
        <p:sp>
          <p:nvSpPr>
            <p:cNvPr id="4" name="流程图: 终止 3"/>
            <p:cNvSpPr/>
            <p:nvPr/>
          </p:nvSpPr>
          <p:spPr>
            <a:xfrm>
              <a:off x="1115616" y="1779662"/>
              <a:ext cx="1224136" cy="403965"/>
            </a:xfrm>
            <a:prstGeom prst="flowChartTerminator">
              <a:avLst/>
            </a:prstGeom>
            <a:solidFill>
              <a:srgbClr val="870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335589" y="1786320"/>
              <a:ext cx="309880" cy="38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370926" y="1388691"/>
            <a:ext cx="1224136" cy="403965"/>
            <a:chOff x="1115616" y="1779662"/>
            <a:chExt cx="1224136" cy="403965"/>
          </a:xfrm>
        </p:grpSpPr>
        <p:sp>
          <p:nvSpPr>
            <p:cNvPr id="17" name="流程图: 终止 16"/>
            <p:cNvSpPr/>
            <p:nvPr/>
          </p:nvSpPr>
          <p:spPr>
            <a:xfrm>
              <a:off x="1115616" y="1779662"/>
              <a:ext cx="1224136" cy="403965"/>
            </a:xfrm>
            <a:prstGeom prst="flowChartTerminator">
              <a:avLst/>
            </a:prstGeom>
            <a:solidFill>
              <a:srgbClr val="8702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335589" y="1786320"/>
              <a:ext cx="309880" cy="3848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058846" y="2225174"/>
            <a:ext cx="2304257" cy="1051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934348" y="2246128"/>
            <a:ext cx="2310059" cy="1051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750091" y="-641"/>
            <a:ext cx="3419872" cy="51441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4173" y="1192924"/>
            <a:ext cx="1795143" cy="2999007"/>
          </a:xfrm>
          <a:prstGeom prst="rect">
            <a:avLst/>
          </a:prstGeom>
        </p:spPr>
      </p:pic>
      <p:sp>
        <p:nvSpPr>
          <p:cNvPr id="9" name="图文框 8"/>
          <p:cNvSpPr/>
          <p:nvPr/>
        </p:nvSpPr>
        <p:spPr>
          <a:xfrm>
            <a:off x="6150157" y="771551"/>
            <a:ext cx="2622767" cy="3420380"/>
          </a:xfrm>
          <a:prstGeom prst="frame">
            <a:avLst>
              <a:gd name="adj1" fmla="val 6242"/>
            </a:avLst>
          </a:prstGeom>
          <a:solidFill>
            <a:srgbClr val="F9F9F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black">
          <a:xfrm>
            <a:off x="1106043" y="1322043"/>
            <a:ext cx="3960440" cy="22860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horz" wrap="square" anchor="b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01650" y="402193"/>
            <a:ext cx="2124840" cy="369332"/>
            <a:chOff x="6515923" y="402218"/>
            <a:chExt cx="2124840" cy="369332"/>
          </a:xfrm>
        </p:grpSpPr>
        <p:sp>
          <p:nvSpPr>
            <p:cNvPr id="2" name="矩形 1"/>
            <p:cNvSpPr/>
            <p:nvPr/>
          </p:nvSpPr>
          <p:spPr>
            <a:xfrm>
              <a:off x="6515923" y="411509"/>
              <a:ext cx="2124840" cy="355391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660232" y="402218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>
                  <a:solidFill>
                    <a:srgbClr val="F9F9F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请输入您的内容</a:t>
              </a:r>
              <a:endParaRPr lang="zh-CN" altLang="en-US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5560" y="2042160"/>
            <a:ext cx="1877060" cy="3150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0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5400000">
            <a:off x="3105150" y="-873760"/>
            <a:ext cx="2901950" cy="91503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1505" y="483870"/>
            <a:ext cx="7893685" cy="41960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 descr="85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3129915" y="-294005"/>
            <a:ext cx="2769235" cy="5854065"/>
          </a:xfrm>
          <a:prstGeom prst="rect">
            <a:avLst/>
          </a:prstGeom>
        </p:spPr>
      </p:pic>
      <p:pic>
        <p:nvPicPr>
          <p:cNvPr id="5" name="图片 4" descr="SDD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6634639" y="-69532"/>
            <a:ext cx="2441734" cy="2575084"/>
          </a:xfrm>
          <a:prstGeom prst="rect">
            <a:avLst/>
          </a:prstGeom>
        </p:spPr>
      </p:pic>
      <p:pic>
        <p:nvPicPr>
          <p:cNvPr id="6" name="图片 5" descr="SDD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905" y="515779"/>
            <a:ext cx="2157889" cy="20993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098834" y="1822133"/>
            <a:ext cx="51111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blipFill>
                  <a:blip r:embed="rId5"/>
                  <a:stretch>
                    <a:fillRect/>
                  </a:stretch>
                </a:blip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感谢您的聆听！</a:t>
            </a:r>
            <a:endParaRPr lang="zh-CN" altLang="en-US" sz="5400" dirty="0">
              <a:blipFill>
                <a:blip r:embed="rId5"/>
                <a:stretch>
                  <a:fillRect/>
                </a:stretch>
              </a:blipFill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994535" y="2615089"/>
            <a:ext cx="503920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blipFill>
                  <a:blip r:embed="rId5"/>
                  <a:stretch>
                    <a:fillRect/>
                  </a:stretch>
                </a:blipFill>
              </a:rPr>
              <a:t>If architectural style two years ago everybody also in discussion architectural style whether can treat as the product</a:t>
            </a:r>
            <a:endParaRPr lang="zh-CN" altLang="en-US" sz="1200" dirty="0">
              <a:blipFill>
                <a:blip r:embed="rId5"/>
                <a:stretch>
                  <a:fillRect/>
                </a:stretch>
              </a:blip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5400000">
            <a:off x="3105150" y="-873760"/>
            <a:ext cx="2901950" cy="91503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286635" y="-11430"/>
            <a:ext cx="4248150" cy="51638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 descr="85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26360" y="383540"/>
            <a:ext cx="3629660" cy="4272915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black">
          <a:xfrm>
            <a:off x="4818380" y="963930"/>
            <a:ext cx="914400" cy="32131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 descr="SDD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6634639" y="-69532"/>
            <a:ext cx="2441734" cy="2575084"/>
          </a:xfrm>
          <a:prstGeom prst="rect">
            <a:avLst/>
          </a:prstGeom>
        </p:spPr>
      </p:pic>
      <p:pic>
        <p:nvPicPr>
          <p:cNvPr id="17" name="图片 16" descr="SDD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905" y="515779"/>
            <a:ext cx="2157889" cy="20993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164840" y="913765"/>
            <a:ext cx="1198245" cy="3197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dirty="0">
                <a:blipFill>
                  <a:blip r:embed="rId5"/>
                  <a:stretch>
                    <a:fillRect/>
                  </a:stretch>
                </a:blipFill>
                <a:latin typeface="华文新魏" panose="02010800040101010101" charset="-122"/>
                <a:ea typeface="华文新魏" panose="02010800040101010101" charset="-122"/>
              </a:rPr>
              <a:t>第一章</a:t>
            </a:r>
            <a:endParaRPr lang="zh-CN" altLang="en-US" sz="6600" dirty="0">
              <a:blipFill>
                <a:blip r:embed="rId5"/>
                <a:stretch>
                  <a:fillRect/>
                </a:stretch>
              </a:blip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7000">
        <p15:prstTrans prst="pageCurlSingle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908175"/>
            <a:ext cx="9144000" cy="32353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07999"/>
            <a:ext cx="3059832" cy="20162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76493" y="1055053"/>
            <a:ext cx="309880" cy="640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3600" dirty="0">
              <a:solidFill>
                <a:schemeClr val="bg1"/>
              </a:solidFill>
              <a:latin typeface="方正清刻本悦宋简体" panose="02010600030101010101" charset="-122"/>
              <a:ea typeface="方正清刻本悦宋简体" panose="0201060003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76056" y="12187"/>
            <a:ext cx="1152128" cy="162688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480628" y="3509331"/>
            <a:ext cx="4194753" cy="1280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6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480628" y="1997565"/>
            <a:ext cx="4194753" cy="1280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6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摄图网_4009799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40"/>
            <a:ext cx="4899660" cy="4899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8000">
        <p15:prstTrans prst="pageCurlSingle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图: 终止 4"/>
          <p:cNvSpPr/>
          <p:nvPr/>
        </p:nvSpPr>
        <p:spPr>
          <a:xfrm>
            <a:off x="501650" y="627534"/>
            <a:ext cx="8139113" cy="3923829"/>
          </a:xfrm>
          <a:prstGeom prst="flowChartTerminator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40568" y="0"/>
            <a:ext cx="2697272" cy="5143500"/>
          </a:xfrm>
          <a:prstGeom prst="rect">
            <a:avLst/>
          </a:prstGeom>
        </p:spPr>
      </p:pic>
      <p:sp>
        <p:nvSpPr>
          <p:cNvPr id="16" name="Rectangle 3"/>
          <p:cNvSpPr>
            <a:spLocks noChangeArrowheads="1"/>
          </p:cNvSpPr>
          <p:nvPr/>
        </p:nvSpPr>
        <p:spPr bwMode="black">
          <a:xfrm>
            <a:off x="3613557" y="1227055"/>
            <a:ext cx="1280160" cy="2724786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169" y="900113"/>
            <a:ext cx="2066159" cy="34535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4371950"/>
            <a:ext cx="9144000" cy="771549"/>
          </a:xfrm>
          <a:prstGeom prst="rect">
            <a:avLst/>
          </a:prstGeom>
          <a:solidFill>
            <a:srgbClr val="870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771525"/>
          </a:xfrm>
          <a:prstGeom prst="rect">
            <a:avLst/>
          </a:prstGeom>
          <a:solidFill>
            <a:srgbClr val="870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 descr="D:\樱花\摄图网_400271981.jpg摄图网_40027198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81928" y="1327085"/>
            <a:ext cx="2569992" cy="1212215"/>
          </a:xfrm>
          <a:prstGeom prst="rect">
            <a:avLst/>
          </a:prstGeom>
        </p:spPr>
      </p:pic>
      <p:pic>
        <p:nvPicPr>
          <p:cNvPr id="10" name="图片 9" descr="D:\樱花\摄图网_400252423.jpg摄图网_4002524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92080" y="1317877"/>
            <a:ext cx="2484946" cy="12306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0310" y="2734795"/>
            <a:ext cx="3373228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47939" y="2737402"/>
            <a:ext cx="3373228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3035866" y="1180659"/>
            <a:ext cx="5544616" cy="25202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889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9"/>
          <p:cNvSpPr txBox="1"/>
          <p:nvPr/>
        </p:nvSpPr>
        <p:spPr>
          <a:xfrm>
            <a:off x="4702448" y="1347614"/>
            <a:ext cx="2743200" cy="23533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400" u="sng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u="sng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749440" y="1347614"/>
            <a:ext cx="461665" cy="144921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D:\樱花\摄图网_400985123.png摄图网_40098512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80035" y="1557655"/>
            <a:ext cx="3493135" cy="34931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702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0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5400000">
            <a:off x="3105150" y="-873760"/>
            <a:ext cx="2901950" cy="915035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286635" y="-11430"/>
            <a:ext cx="4248150" cy="51638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 descr="85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26360" y="383540"/>
            <a:ext cx="3629660" cy="4272915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black">
          <a:xfrm>
            <a:off x="4818380" y="963930"/>
            <a:ext cx="914400" cy="321310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rgbClr val="F9F9F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200" dirty="0">
              <a:solidFill>
                <a:srgbClr val="F9F9F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 descr="SDD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6634639" y="-69532"/>
            <a:ext cx="2441734" cy="2575084"/>
          </a:xfrm>
          <a:prstGeom prst="rect">
            <a:avLst/>
          </a:prstGeom>
        </p:spPr>
      </p:pic>
      <p:pic>
        <p:nvPicPr>
          <p:cNvPr id="17" name="图片 16" descr="SDDD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905" y="515779"/>
            <a:ext cx="2157889" cy="209931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164840" y="913765"/>
            <a:ext cx="1198245" cy="31972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dirty="0">
                <a:blipFill>
                  <a:blip r:embed="rId5"/>
                  <a:stretch>
                    <a:fillRect/>
                  </a:stretch>
                </a:blipFill>
                <a:latin typeface="华文新魏" panose="02010800040101010101" charset="-122"/>
                <a:ea typeface="华文新魏" panose="02010800040101010101" charset="-122"/>
              </a:rPr>
              <a:t>第二章</a:t>
            </a:r>
            <a:endParaRPr lang="zh-CN" altLang="en-US" sz="6600" dirty="0">
              <a:blipFill>
                <a:blip r:embed="rId5"/>
                <a:stretch>
                  <a:fillRect/>
                </a:stretch>
              </a:blip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7000">
        <p15:prstTrans prst="pageCurlSingle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6228185" y="2181"/>
            <a:ext cx="2915816" cy="5164038"/>
          </a:xfrm>
          <a:prstGeom prst="rect">
            <a:avLst/>
          </a:prstGeom>
          <a:solidFill>
            <a:srgbClr val="8702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black">
          <a:xfrm>
            <a:off x="3002935" y="1268965"/>
            <a:ext cx="2377440" cy="2724786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r>
              <a:rPr lang="zh-CN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，给你创意和灵感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  <a:spcBef>
                <a:spcPct val="0"/>
              </a:spcBef>
            </a:pP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92206" y="2355726"/>
            <a:ext cx="2787774" cy="2787774"/>
          </a:xfrm>
          <a:prstGeom prst="rect">
            <a:avLst/>
          </a:prstGeom>
        </p:spPr>
      </p:pic>
      <p:cxnSp>
        <p:nvCxnSpPr>
          <p:cNvPr id="6" name="直接连接符 5"/>
          <p:cNvCxnSpPr/>
          <p:nvPr/>
        </p:nvCxnSpPr>
        <p:spPr>
          <a:xfrm>
            <a:off x="1943708" y="2181"/>
            <a:ext cx="0" cy="5141319"/>
          </a:xfrm>
          <a:prstGeom prst="line">
            <a:avLst/>
          </a:prstGeom>
          <a:ln w="12700" cap="flat" cmpd="sng" algn="ctr">
            <a:solidFill>
              <a:schemeClr val="bg1">
                <a:alpha val="62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583129" y="1681666"/>
            <a:ext cx="461665" cy="1060547"/>
          </a:xfrm>
          <a:prstGeom prst="rect">
            <a:avLst/>
          </a:prstGeom>
          <a:solidFill>
            <a:srgbClr val="87021D"/>
          </a:solidFill>
        </p:spPr>
        <p:txBody>
          <a:bodyPr vert="eaVert"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摄  图  网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6000">
        <p15:prstTrans prst="pageCurlSingl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1975</Words>
  <Application>WPS 演示</Application>
  <PresentationFormat>全屏显示(16:9)</PresentationFormat>
  <Paragraphs>132</Paragraphs>
  <Slides>24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华文新魏</vt:lpstr>
      <vt:lpstr>微软雅黑</vt:lpstr>
      <vt:lpstr>方正清刻本悦宋简体</vt:lpstr>
      <vt:lpstr>Calibri</vt:lpstr>
      <vt:lpstr>等线</vt:lpstr>
      <vt:lpstr>Arial Unicode MS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一颗苹果</cp:lastModifiedBy>
  <cp:revision>4</cp:revision>
  <dcterms:created xsi:type="dcterms:W3CDTF">2019-04-23T09:10:00Z</dcterms:created>
  <dcterms:modified xsi:type="dcterms:W3CDTF">2021-09-06T09:40:15Z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C5EB1DC1026F4FF7ABA1C0008CD85261</vt:lpwstr>
  </property>
</Properties>
</file>