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63" r:id="rId6"/>
    <p:sldId id="259" r:id="rId7"/>
    <p:sldId id="261" r:id="rId8"/>
    <p:sldId id="264" r:id="rId9"/>
    <p:sldId id="272" r:id="rId10"/>
    <p:sldId id="273" r:id="rId11"/>
    <p:sldId id="267" r:id="rId12"/>
    <p:sldId id="268" r:id="rId13"/>
    <p:sldId id="275" r:id="rId14"/>
    <p:sldId id="277" r:id="rId15"/>
    <p:sldId id="276" r:id="rId16"/>
    <p:sldId id="278" r:id="rId17"/>
    <p:sldId id="279" r:id="rId18"/>
    <p:sldId id="284" r:id="rId19"/>
    <p:sldId id="285" r:id="rId20"/>
    <p:sldId id="280" r:id="rId21"/>
    <p:sldId id="281" r:id="rId22"/>
    <p:sldId id="288" r:id="rId23"/>
    <p:sldId id="287" r:id="rId24"/>
    <p:sldId id="283" r:id="rId25"/>
    <p:sldId id="289" r:id="rId26"/>
    <p:sldId id="293" r:id="rId27"/>
  </p:sldIdLst>
  <p:sldSz cx="12190095" cy="6858000"/>
  <p:notesSz cx="6858000" cy="9144000"/>
  <p:embeddedFontLst>
    <p:embeddedFont>
      <p:font typeface="微软雅黑" panose="020B0503020204020204" pitchFamily="34" charset="-122"/>
      <p:regular r:id="rId31"/>
    </p:embeddedFont>
    <p:embeddedFont>
      <p:font typeface="Bebas" pitchFamily="2" charset="0"/>
      <p:regular r:id="rId32"/>
    </p:embeddedFont>
    <p:embeddedFont>
      <p:font typeface="华文黑体" panose="02010600040101010101" pitchFamily="2" charset="-122"/>
      <p:regular r:id="rId33"/>
    </p:embeddedFont>
    <p:embeddedFont>
      <p:font typeface="Calibri" panose="020F0502020204030204" charset="0"/>
      <p:regular r:id="rId34"/>
      <p:bold r:id="rId35"/>
      <p:italic r:id="rId36"/>
      <p:boldItalic r:id="rId37"/>
    </p:embeddedFont>
    <p:embeddedFont>
      <p:font typeface="UKIJ Qolyazma" panose="02020603050405020304" pitchFamily="18" charset="0"/>
      <p:regular r:id="rId38"/>
    </p:embeddedFont>
    <p:embeddedFont>
      <p:font typeface="Arial Rounded MT Bold" panose="020F0704030504030204" pitchFamily="34" charset="0"/>
      <p:regular r:id="rId3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9EC9"/>
    <a:srgbClr val="233E69"/>
    <a:srgbClr val="369EC9"/>
    <a:srgbClr val="1E3B61"/>
    <a:srgbClr val="7B8294"/>
    <a:srgbClr val="2A3440"/>
    <a:srgbClr val="161D25"/>
    <a:srgbClr val="00ACF1"/>
    <a:srgbClr val="E9EEF4"/>
    <a:srgbClr val="81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8" autoAdjust="0"/>
    <p:restoredTop sz="94660"/>
  </p:normalViewPr>
  <p:slideViewPr>
    <p:cSldViewPr>
      <p:cViewPr varScale="1">
        <p:scale>
          <a:sx n="81" d="100"/>
          <a:sy n="81" d="100"/>
        </p:scale>
        <p:origin x="494" y="58"/>
      </p:cViewPr>
      <p:guideLst>
        <p:guide orient="horz" pos="2173"/>
        <p:guide pos="38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161D25"/>
              </a:solidFill>
            </c:spPr>
          </c:dPt>
          <c:dPt>
            <c:idx val="1"/>
            <c:bubble3D val="0"/>
            <c:spPr>
              <a:solidFill>
                <a:srgbClr val="7B8294"/>
              </a:solidFill>
            </c:spPr>
          </c:dPt>
          <c:dPt>
            <c:idx val="2"/>
            <c:bubble3D val="0"/>
            <c:spPr>
              <a:solidFill>
                <a:srgbClr val="00ACF1"/>
              </a:solidFill>
            </c:spPr>
          </c:dPt>
          <c:dPt>
            <c:idx val="3"/>
            <c:bubble3D val="0"/>
            <c:spPr>
              <a:solidFill>
                <a:schemeClr val="bg1">
                  <a:lumMod val="75000"/>
                </a:schemeClr>
              </a:solidFill>
            </c:spPr>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mn-lt"/>
                    <a:ea typeface="+mn-ea"/>
                    <a:cs typeface="+mn-cs"/>
                  </a:defRPr>
                </a:pPr>
              </a:p>
            </c:txPr>
            <c:showLegendKey val="0"/>
            <c:showVal val="1"/>
            <c:showCatName val="1"/>
            <c:showSerName val="0"/>
            <c:showPercent val="0"/>
            <c:showBubbleSize val="0"/>
            <c:separator> </c:separator>
            <c:showLeaderLines val="1"/>
            <c:extLst>
              <c:ext xmlns:c15="http://schemas.microsoft.com/office/drawing/2012/chart" uri="{CE6537A1-D6FC-4f65-9D91-7224C49458BB}">
                <c15:layout/>
                <c15:showLeaderLines val="1"/>
                <c15:leaderLines/>
              </c:ext>
            </c:extLst>
          </c:dLbls>
          <c:cat>
            <c:numRef>
              <c:f>Sheet1!$A$2:$A$5</c:f>
              <c:numCache>
                <c:formatCode>General</c:formatCode>
                <c:ptCount val="4"/>
              </c:numCache>
            </c:numRef>
          </c:cat>
          <c:val>
            <c:numRef>
              <c:f>Sheet1!$B$2:$B$5</c:f>
              <c:numCache>
                <c:formatCode>General</c:formatCode>
                <c:ptCount val="4"/>
                <c:pt idx="0">
                  <c:v>60</c:v>
                </c:pt>
                <c:pt idx="1">
                  <c:v>20</c:v>
                </c:pt>
                <c:pt idx="2">
                  <c:v>12</c:v>
                </c:pt>
                <c:pt idx="3">
                  <c:v>8</c:v>
                </c:pt>
              </c:numCache>
            </c:numRef>
          </c:val>
        </c:ser>
        <c:dLbls>
          <c:showLegendKey val="0"/>
          <c:showVal val="1"/>
          <c:showCatName val="1"/>
          <c:showSerName val="0"/>
          <c:showPercent val="0"/>
          <c:showBubbleSize val="0"/>
          <c:showLeaderLines val="1"/>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一节">
    <p:spTree>
      <p:nvGrpSpPr>
        <p:cNvPr id="1" name=""/>
        <p:cNvGrpSpPr/>
        <p:nvPr/>
      </p:nvGrpSpPr>
      <p:grpSpPr>
        <a:xfrm>
          <a:off x="0" y="0"/>
          <a:ext cx="0" cy="0"/>
          <a:chOff x="0" y="0"/>
          <a:chExt cx="0" cy="0"/>
        </a:xfrm>
      </p:grpSpPr>
      <p:sp>
        <p:nvSpPr>
          <p:cNvPr id="31" name="矩形 30"/>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直接连接符 96"/>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年度工作概述</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4" name="TextBox 33"/>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工作完成情况</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5" name="TextBox 34"/>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项目成果展示</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6" name="TextBox 35"/>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工作不足之处</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7" name="TextBox 36"/>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明年工作计划</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8" name="TextBox 37"/>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39" name="TextBox 38"/>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0" name="TextBox 39"/>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1" name="TextBox 40"/>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2" name="TextBox 41"/>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3" name="矩形 42"/>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图片 59"/>
          <p:cNvPicPr>
            <a:picLocks noChangeAspect="1"/>
          </p:cNvPicPr>
          <p:nvPr userDrawn="1"/>
        </p:nvPicPr>
        <p:blipFill rotWithShape="1">
          <a:blip r:embed="rId3" cstate="print">
            <a:extLst>
              <a:ext uri="{28A0092B-C50C-407E-A947-70E740481C1C}">
                <a14:useLocalDpi xmlns:a14="http://schemas.microsoft.com/office/drawing/2010/main" val="0"/>
              </a:ext>
            </a:extLst>
          </a:blip>
          <a:srcRect l="26982" t="49585" b="9714"/>
          <a:stretch>
            <a:fillRect/>
          </a:stretch>
        </p:blipFill>
        <p:spPr>
          <a:xfrm>
            <a:off x="2786044" y="3501008"/>
            <a:ext cx="9404368" cy="3384376"/>
          </a:xfrm>
          <a:prstGeom prst="rect">
            <a:avLst/>
          </a:prstGeom>
        </p:spPr>
      </p:pic>
      <p:sp>
        <p:nvSpPr>
          <p:cNvPr id="58" name="矩形 57"/>
          <p:cNvSpPr/>
          <p:nvPr userDrawn="1"/>
        </p:nvSpPr>
        <p:spPr>
          <a:xfrm>
            <a:off x="190550" y="1029767"/>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二节">
    <p:spTree>
      <p:nvGrpSpPr>
        <p:cNvPr id="1" name=""/>
        <p:cNvGrpSpPr/>
        <p:nvPr/>
      </p:nvGrpSpPr>
      <p:grpSpPr>
        <a:xfrm>
          <a:off x="0" y="0"/>
          <a:ext cx="0" cy="0"/>
          <a:chOff x="0" y="0"/>
          <a:chExt cx="0" cy="0"/>
        </a:xfrm>
      </p:grpSpPr>
      <p:sp>
        <p:nvSpPr>
          <p:cNvPr id="32" name="矩形 31"/>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年度工作概述</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工作完成情况</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项目成果展示</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工作不足之处</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明年工作计划</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90550" y="2030589"/>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 name="图片 6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982" t="49585" b="9714"/>
          <a:stretch>
            <a:fillRect/>
          </a:stretch>
        </p:blipFill>
        <p:spPr>
          <a:xfrm>
            <a:off x="2786044" y="3501008"/>
            <a:ext cx="9404368" cy="33843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第三节">
    <p:spTree>
      <p:nvGrpSpPr>
        <p:cNvPr id="1" name=""/>
        <p:cNvGrpSpPr/>
        <p:nvPr/>
      </p:nvGrpSpPr>
      <p:grpSpPr>
        <a:xfrm>
          <a:off x="0" y="0"/>
          <a:ext cx="0" cy="0"/>
          <a:chOff x="0" y="0"/>
          <a:chExt cx="0" cy="0"/>
        </a:xfrm>
      </p:grpSpPr>
      <p:sp>
        <p:nvSpPr>
          <p:cNvPr id="31" name="矩形 30"/>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年度工作概述</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工作完成情况</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项目成果展示</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工作不足之处</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明年工作计划</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90550" y="3031411"/>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 name="图片 6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982" t="49585" b="9714"/>
          <a:stretch>
            <a:fillRect/>
          </a:stretch>
        </p:blipFill>
        <p:spPr>
          <a:xfrm>
            <a:off x="2786044" y="3501008"/>
            <a:ext cx="9404368" cy="33843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第四节">
    <p:spTree>
      <p:nvGrpSpPr>
        <p:cNvPr id="1" name=""/>
        <p:cNvGrpSpPr/>
        <p:nvPr/>
      </p:nvGrpSpPr>
      <p:grpSpPr>
        <a:xfrm>
          <a:off x="0" y="0"/>
          <a:ext cx="0" cy="0"/>
          <a:chOff x="0" y="0"/>
          <a:chExt cx="0" cy="0"/>
        </a:xfrm>
      </p:grpSpPr>
      <p:sp>
        <p:nvSpPr>
          <p:cNvPr id="32" name="矩形 31"/>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年度工作概述</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工作完成情况</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项目成果展示</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工作不足之处</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明年工作计划</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190550" y="4032233"/>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 name="图片 6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982" t="49585" b="9714"/>
          <a:stretch>
            <a:fillRect/>
          </a:stretch>
        </p:blipFill>
        <p:spPr>
          <a:xfrm>
            <a:off x="2786044" y="3501008"/>
            <a:ext cx="9404368" cy="33843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第五节">
    <p:spTree>
      <p:nvGrpSpPr>
        <p:cNvPr id="1" name=""/>
        <p:cNvGrpSpPr/>
        <p:nvPr/>
      </p:nvGrpSpPr>
      <p:grpSpPr>
        <a:xfrm>
          <a:off x="0" y="0"/>
          <a:ext cx="0" cy="0"/>
          <a:chOff x="0" y="0"/>
          <a:chExt cx="0" cy="0"/>
        </a:xfrm>
      </p:grpSpPr>
      <p:sp>
        <p:nvSpPr>
          <p:cNvPr id="31" name="矩形 30"/>
          <p:cNvSpPr/>
          <p:nvPr userDrawn="1"/>
        </p:nvSpPr>
        <p:spPr>
          <a:xfrm>
            <a:off x="1" y="0"/>
            <a:ext cx="12190412" cy="685800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直接连接符 34"/>
          <p:cNvCxnSpPr/>
          <p:nvPr userDrawn="1"/>
        </p:nvCxnSpPr>
        <p:spPr>
          <a:xfrm>
            <a:off x="3430910" y="1196752"/>
            <a:ext cx="82089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年度工作概述</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7" name="TextBox 36"/>
          <p:cNvSpPr txBox="1"/>
          <p:nvPr userDrawn="1"/>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工作完成情况</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8" name="TextBox 37"/>
          <p:cNvSpPr txBox="1"/>
          <p:nvPr userDrawn="1"/>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项目成果展示</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39" name="TextBox 38"/>
          <p:cNvSpPr txBox="1"/>
          <p:nvPr userDrawn="1"/>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工作不足之处</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0" name="TextBox 39"/>
          <p:cNvSpPr txBox="1"/>
          <p:nvPr userDrawn="1"/>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明年工作计划</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1" name="TextBox 40"/>
          <p:cNvSpPr txBox="1"/>
          <p:nvPr userDrawn="1"/>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2" name="TextBox 41"/>
          <p:cNvSpPr txBox="1"/>
          <p:nvPr userDrawn="1"/>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3" name="TextBox 42"/>
          <p:cNvSpPr txBox="1"/>
          <p:nvPr userDrawn="1"/>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4" name="TextBox 43"/>
          <p:cNvSpPr txBox="1"/>
          <p:nvPr userDrawn="1"/>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5" name="TextBox 44"/>
          <p:cNvSpPr txBox="1"/>
          <p:nvPr userDrawn="1"/>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46" name="矩形 45"/>
          <p:cNvSpPr/>
          <p:nvPr userDrawn="1"/>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userDrawn="1"/>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userDrawn="1"/>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userDrawn="1"/>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userDrawn="1"/>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userDrawn="1"/>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userDrawn="1"/>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userDrawn="1"/>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userDrawn="1"/>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userDrawn="1"/>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userDrawn="1"/>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90550" y="5033056"/>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 name="图片 60"/>
          <p:cNvPicPr>
            <a:picLocks noChangeAspect="1"/>
          </p:cNvPicPr>
          <p:nvPr userDrawn="1"/>
        </p:nvPicPr>
        <p:blipFill rotWithShape="1">
          <a:blip r:embed="rId3" cstate="print">
            <a:extLst>
              <a:ext uri="{28A0092B-C50C-407E-A947-70E740481C1C}">
                <a14:useLocalDpi xmlns:a14="http://schemas.microsoft.com/office/drawing/2010/main" val="0"/>
              </a:ext>
            </a:extLst>
          </a:blip>
          <a:srcRect l="26982" t="49585" b="9714"/>
          <a:stretch>
            <a:fillRect/>
          </a:stretch>
        </p:blipFill>
        <p:spPr>
          <a:xfrm>
            <a:off x="2786044" y="3501008"/>
            <a:ext cx="9404368" cy="33843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t="7152" b="9714"/>
          <a:stretch>
            <a:fillRect/>
          </a:stretch>
        </p:blipFill>
        <p:spPr>
          <a:xfrm>
            <a:off x="-3107" y="-27385"/>
            <a:ext cx="12193519" cy="6912769"/>
          </a:xfrm>
          <a:prstGeom prst="rect">
            <a:avLst/>
          </a:prstGeom>
        </p:spPr>
      </p:pic>
      <p:sp>
        <p:nvSpPr>
          <p:cNvPr id="7" name="TextBox 6"/>
          <p:cNvSpPr txBox="1"/>
          <p:nvPr/>
        </p:nvSpPr>
        <p:spPr>
          <a:xfrm>
            <a:off x="3209004" y="3450437"/>
            <a:ext cx="6492483" cy="707886"/>
          </a:xfrm>
          <a:prstGeom prst="rect">
            <a:avLst/>
          </a:prstGeom>
          <a:noFill/>
        </p:spPr>
        <p:txBody>
          <a:bodyPr wrap="none" rtlCol="0">
            <a:spAutoFit/>
          </a:bodyPr>
          <a:lstStyle/>
          <a:p>
            <a:r>
              <a:rPr lang="zh-CN" altLang="en-US" sz="4000" b="1" dirty="0">
                <a:solidFill>
                  <a:srgbClr val="1E3B61"/>
                </a:solidFill>
                <a:latin typeface="微软雅黑" panose="020B0503020204020204" pitchFamily="34" charset="-122"/>
                <a:ea typeface="微软雅黑" panose="020B0503020204020204" pitchFamily="34" charset="-122"/>
              </a:rPr>
              <a:t>框架</a:t>
            </a:r>
            <a:r>
              <a:rPr lang="zh-CN" altLang="en-US" sz="4000" b="1" dirty="0" smtClean="0">
                <a:solidFill>
                  <a:srgbClr val="1E3B61"/>
                </a:solidFill>
                <a:latin typeface="微软雅黑" panose="020B0503020204020204" pitchFamily="34" charset="-122"/>
                <a:ea typeface="微软雅黑" panose="020B0503020204020204" pitchFamily="34" charset="-122"/>
              </a:rPr>
              <a:t>完整工作汇报年终总结</a:t>
            </a:r>
            <a:r>
              <a:rPr lang="en-US" altLang="zh-CN" sz="4000" b="1" dirty="0" smtClean="0">
                <a:solidFill>
                  <a:srgbClr val="1E3B61"/>
                </a:solidFill>
                <a:latin typeface="微软雅黑" panose="020B0503020204020204" pitchFamily="34" charset="-122"/>
                <a:ea typeface="微软雅黑" panose="020B0503020204020204" pitchFamily="34" charset="-122"/>
              </a:rPr>
              <a:t> </a:t>
            </a:r>
            <a:endParaRPr lang="zh-CN" altLang="en-US" sz="4000" b="1" dirty="0">
              <a:solidFill>
                <a:srgbClr val="1E3B6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602288" y="4244450"/>
            <a:ext cx="1705916" cy="400110"/>
          </a:xfrm>
          <a:prstGeom prst="rect">
            <a:avLst/>
          </a:prstGeom>
          <a:noFill/>
        </p:spPr>
        <p:txBody>
          <a:bodyPr wrap="none" rtlCol="0">
            <a:spAutoFit/>
          </a:bodyPr>
          <a:lstStyle/>
          <a:p>
            <a:r>
              <a:rPr lang="zh-CN" altLang="en-US" sz="2000" dirty="0" smtClean="0">
                <a:solidFill>
                  <a:srgbClr val="369EC9"/>
                </a:solidFill>
                <a:effectLst>
                  <a:outerShdw dist="50800" dir="2700000" algn="tl" rotWithShape="0">
                    <a:prstClr val="black">
                      <a:alpha val="40000"/>
                    </a:prstClr>
                  </a:outerShdw>
                </a:effectLst>
                <a:latin typeface="微软雅黑" panose="020B0503020204020204" pitchFamily="34" charset="-122"/>
                <a:ea typeface="微软雅黑" panose="020B0503020204020204" pitchFamily="34" charset="-122"/>
              </a:rPr>
              <a:t>汇报人：</a:t>
            </a:r>
            <a:r>
              <a:rPr lang="en-US" altLang="zh-CN" sz="2000" dirty="0" smtClean="0">
                <a:solidFill>
                  <a:srgbClr val="369EC9"/>
                </a:solidFill>
                <a:effectLst>
                  <a:outerShdw dist="50800" dir="2700000" algn="tl" rotWithShape="0">
                    <a:prstClr val="black">
                      <a:alpha val="40000"/>
                    </a:prstClr>
                  </a:outerShdw>
                </a:effectLst>
                <a:latin typeface="微软雅黑" panose="020B0503020204020204" pitchFamily="34" charset="-122"/>
                <a:ea typeface="微软雅黑" panose="020B0503020204020204" pitchFamily="34" charset="-122"/>
              </a:rPr>
              <a:t>XXX</a:t>
            </a:r>
            <a:endParaRPr lang="zh-CN" altLang="en-US" sz="2000" dirty="0">
              <a:solidFill>
                <a:srgbClr val="369EC9"/>
              </a:solidFill>
              <a:effectLst>
                <a:outerShdw dist="508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3358902" y="4244450"/>
            <a:ext cx="6048672" cy="0"/>
          </a:xfrm>
          <a:prstGeom prst="line">
            <a:avLst/>
          </a:prstGeom>
          <a:ln>
            <a:solidFill>
              <a:srgbClr val="00ACF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41" presetClass="entr" presetSubtype="0" fill="hold" grpId="0" nodeType="withEffect">
                                  <p:stCondLst>
                                    <p:cond delay="800"/>
                                  </p:stCondLst>
                                  <p:iterate type="lt">
                                    <p:tmPct val="10000"/>
                                  </p:iterate>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7"/>
                                        </p:tgtEl>
                                        <p:attrNameLst>
                                          <p:attrName>ppt_y</p:attrName>
                                        </p:attrNameLst>
                                      </p:cBhvr>
                                      <p:tavLst>
                                        <p:tav tm="0">
                                          <p:val>
                                            <p:strVal val="#ppt_y"/>
                                          </p:val>
                                        </p:tav>
                                        <p:tav tm="100000">
                                          <p:val>
                                            <p:strVal val="#ppt_y"/>
                                          </p:val>
                                        </p:tav>
                                      </p:tavLst>
                                    </p:anim>
                                    <p:anim calcmode="lin" valueType="num">
                                      <p:cBhvr>
                                        <p:cTn id="1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7"/>
                                        </p:tgtEl>
                                      </p:cBhvr>
                                    </p:animEffect>
                                  </p:childTnLst>
                                </p:cTn>
                              </p:par>
                              <p:par>
                                <p:cTn id="15" presetID="14" presetClass="entr" presetSubtype="10" fill="hold" grpId="0" nodeType="withEffect">
                                  <p:stCondLst>
                                    <p:cond delay="130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3" name="图表 2"/>
          <p:cNvGraphicFramePr/>
          <p:nvPr/>
        </p:nvGraphicFramePr>
        <p:xfrm>
          <a:off x="5711510" y="1893489"/>
          <a:ext cx="3558384" cy="3551736"/>
        </p:xfrm>
        <a:graphic>
          <a:graphicData uri="http://schemas.openxmlformats.org/drawingml/2006/chart">
            <c:chart xmlns:c="http://schemas.openxmlformats.org/drawingml/2006/chart" xmlns:r="http://schemas.openxmlformats.org/officeDocument/2006/relationships" r:id="rId1"/>
          </a:graphicData>
        </a:graphic>
      </p:graphicFrame>
      <p:sp>
        <p:nvSpPr>
          <p:cNvPr id="4" name="椭圆 3"/>
          <p:cNvSpPr/>
          <p:nvPr/>
        </p:nvSpPr>
        <p:spPr>
          <a:xfrm>
            <a:off x="6581942" y="2760546"/>
            <a:ext cx="1817520" cy="1817622"/>
          </a:xfrm>
          <a:prstGeom prst="ellipse">
            <a:avLst/>
          </a:prstGeom>
          <a:noFill/>
          <a:ln>
            <a:solidFill>
              <a:srgbClr val="161D25"/>
            </a:solid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531862" y="2346104"/>
            <a:ext cx="617145"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12</a:t>
            </a:r>
            <a:endParaRPr lang="zh-CN" altLang="en-US" sz="4200">
              <a:solidFill>
                <a:srgbClr val="161D25"/>
              </a:solidFill>
              <a:latin typeface="Bebas" pitchFamily="2" charset="0"/>
            </a:endParaRPr>
          </a:p>
        </p:txBody>
      </p:sp>
      <p:sp>
        <p:nvSpPr>
          <p:cNvPr id="6" name="TextBox 5"/>
          <p:cNvSpPr txBox="1"/>
          <p:nvPr/>
        </p:nvSpPr>
        <p:spPr>
          <a:xfrm>
            <a:off x="9046653" y="2346104"/>
            <a:ext cx="713438"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08</a:t>
            </a:r>
            <a:endParaRPr lang="zh-CN" altLang="en-US" sz="4200">
              <a:solidFill>
                <a:srgbClr val="161D25"/>
              </a:solidFill>
              <a:latin typeface="Bebas" pitchFamily="2" charset="0"/>
            </a:endParaRPr>
          </a:p>
        </p:txBody>
      </p:sp>
      <p:sp>
        <p:nvSpPr>
          <p:cNvPr id="7" name="TextBox 6"/>
          <p:cNvSpPr txBox="1"/>
          <p:nvPr/>
        </p:nvSpPr>
        <p:spPr>
          <a:xfrm>
            <a:off x="3531862" y="4146655"/>
            <a:ext cx="712745"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20</a:t>
            </a:r>
            <a:endParaRPr lang="zh-CN" altLang="en-US" sz="4200">
              <a:solidFill>
                <a:srgbClr val="161D25"/>
              </a:solidFill>
              <a:latin typeface="Bebas" pitchFamily="2" charset="0"/>
            </a:endParaRPr>
          </a:p>
        </p:txBody>
      </p:sp>
      <p:sp>
        <p:nvSpPr>
          <p:cNvPr id="8" name="TextBox 7"/>
          <p:cNvSpPr txBox="1"/>
          <p:nvPr/>
        </p:nvSpPr>
        <p:spPr>
          <a:xfrm>
            <a:off x="9046653" y="4146655"/>
            <a:ext cx="696565" cy="712588"/>
          </a:xfrm>
          <a:prstGeom prst="rect">
            <a:avLst/>
          </a:prstGeom>
          <a:noFill/>
        </p:spPr>
        <p:txBody>
          <a:bodyPr wrap="none" lIns="70564" tIns="35282" rIns="70564" bIns="35282" rtlCol="0">
            <a:spAutoFit/>
          </a:bodyPr>
          <a:lstStyle/>
          <a:p>
            <a:r>
              <a:rPr lang="en-US" altLang="zh-CN" sz="4200">
                <a:solidFill>
                  <a:srgbClr val="161D25"/>
                </a:solidFill>
                <a:latin typeface="Bebas" pitchFamily="2" charset="0"/>
              </a:rPr>
              <a:t>60</a:t>
            </a:r>
            <a:endParaRPr lang="zh-CN" altLang="en-US" sz="4200">
              <a:solidFill>
                <a:srgbClr val="161D25"/>
              </a:solidFill>
              <a:latin typeface="Bebas" pitchFamily="2" charset="0"/>
            </a:endParaRPr>
          </a:p>
        </p:txBody>
      </p:sp>
      <p:sp>
        <p:nvSpPr>
          <p:cNvPr id="9" name="TextBox 8"/>
          <p:cNvSpPr txBox="1"/>
          <p:nvPr/>
        </p:nvSpPr>
        <p:spPr>
          <a:xfrm>
            <a:off x="4190294" y="2748933"/>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190294" y="2392639"/>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1" name="TextBox 10"/>
          <p:cNvSpPr txBox="1"/>
          <p:nvPr/>
        </p:nvSpPr>
        <p:spPr>
          <a:xfrm>
            <a:off x="9760091" y="2748933"/>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9760091" y="2392639"/>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3" name="TextBox 12"/>
          <p:cNvSpPr txBox="1"/>
          <p:nvPr/>
        </p:nvSpPr>
        <p:spPr>
          <a:xfrm>
            <a:off x="4190294" y="4602780"/>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190294" y="4246486"/>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5" name="TextBox 14"/>
          <p:cNvSpPr txBox="1"/>
          <p:nvPr/>
        </p:nvSpPr>
        <p:spPr>
          <a:xfrm>
            <a:off x="9760091" y="4602780"/>
            <a:ext cx="1688888" cy="627078"/>
          </a:xfrm>
          <a:prstGeom prst="rect">
            <a:avLst/>
          </a:prstGeom>
          <a:noFill/>
        </p:spPr>
        <p:txBody>
          <a:bodyPr wrap="square" lIns="70564" tIns="35282" rIns="70564" bIns="35282" rtlCol="0">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9760091" y="4246486"/>
            <a:ext cx="1369235" cy="369332"/>
          </a:xfrm>
          <a:prstGeom prst="rect">
            <a:avLst/>
          </a:prstGeom>
          <a:noFill/>
        </p:spPr>
        <p:txBody>
          <a:bodyPr wrap="square" lIns="70564" tIns="0" rIns="70564" bIns="0" rtlCol="0" anchor="t">
            <a:spAutoFit/>
          </a:bodyPr>
          <a:lstStyle/>
          <a:p>
            <a:pP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12" presetClass="entr" presetSubtype="4"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up)">
                                      <p:cBhvr>
                                        <p:cTn id="25" dur="500"/>
                                        <p:tgtEl>
                                          <p:spTgt spid="5"/>
                                        </p:tgtEl>
                                      </p:cBhvr>
                                    </p:animEffect>
                                  </p:childTnLst>
                                </p:cTn>
                              </p:par>
                              <p:par>
                                <p:cTn id="26" presetID="12" presetClass="entr" presetSubtype="4" fill="hold" grpId="0" nodeType="withEffect">
                                  <p:stCondLst>
                                    <p:cond delay="0"/>
                                  </p:stCondLst>
                                  <p:iterate type="lt">
                                    <p:tmPct val="30000"/>
                                  </p:iterate>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par>
                                <p:cTn id="30" presetID="12" presetClass="entr" presetSubtype="4" fill="hold" grpId="0" nodeType="withEffect">
                                  <p:stCondLst>
                                    <p:cond delay="0"/>
                                  </p:stCondLst>
                                  <p:iterate type="lt">
                                    <p:tmPct val="30000"/>
                                  </p:iterate>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par>
                                <p:cTn id="34" presetID="12" presetClass="entr" presetSubtype="4" fill="hold" grpId="0" nodeType="withEffect">
                                  <p:stCondLst>
                                    <p:cond delay="0"/>
                                  </p:stCondLst>
                                  <p:iterate type="lt">
                                    <p:tmPct val="30000"/>
                                  </p:iterate>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childTnLst>
                          </p:cTn>
                        </p:par>
                        <p:par>
                          <p:cTn id="38" fill="hold">
                            <p:stCondLst>
                              <p:cond delay="1649"/>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animBg="1"/>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Freeform 23"/>
          <p:cNvSpPr/>
          <p:nvPr/>
        </p:nvSpPr>
        <p:spPr bwMode="auto">
          <a:xfrm>
            <a:off x="6722850" y="3270550"/>
            <a:ext cx="1160399" cy="1165715"/>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161D25"/>
          </a:solidFill>
          <a:ln>
            <a:noFill/>
          </a:ln>
        </p:spPr>
        <p:txBody>
          <a:bodyPr vert="horz" wrap="square" lIns="70564" tIns="35282" rIns="70564" bIns="35282" numCol="1" anchor="ctr" anchorCtr="0" compatLnSpc="1"/>
          <a:lstStyle/>
          <a:p>
            <a:pPr algn="ctr"/>
            <a:r>
              <a:rPr lang="zh-CN" altLang="en-US" sz="2500">
                <a:solidFill>
                  <a:schemeClr val="bg1"/>
                </a:solidFill>
                <a:latin typeface="微软雅黑" panose="020B0503020204020204" pitchFamily="34" charset="-122"/>
                <a:ea typeface="微软雅黑" panose="020B0503020204020204" pitchFamily="34" charset="-122"/>
              </a:rPr>
              <a:t>添加</a:t>
            </a:r>
            <a:endParaRPr lang="en-US" altLang="zh-CN" sz="2500">
              <a:solidFill>
                <a:schemeClr val="bg1"/>
              </a:solidFill>
              <a:latin typeface="微软雅黑" panose="020B0503020204020204" pitchFamily="34" charset="-122"/>
              <a:ea typeface="微软雅黑" panose="020B0503020204020204" pitchFamily="34" charset="-122"/>
            </a:endParaRPr>
          </a:p>
          <a:p>
            <a:pPr algn="ctr"/>
            <a:r>
              <a:rPr lang="zh-CN" altLang="en-US" sz="2500">
                <a:solidFill>
                  <a:schemeClr val="bg1"/>
                </a:solidFill>
                <a:latin typeface="微软雅黑" panose="020B0503020204020204" pitchFamily="34" charset="-122"/>
                <a:ea typeface="微软雅黑" panose="020B0503020204020204" pitchFamily="34" charset="-122"/>
              </a:rPr>
              <a:t>标题</a:t>
            </a:r>
            <a:endParaRPr lang="zh-CN" altLang="en-US" sz="2500">
              <a:solidFill>
                <a:schemeClr val="bg1"/>
              </a:solidFill>
              <a:latin typeface="微软雅黑" panose="020B0503020204020204" pitchFamily="34" charset="-122"/>
              <a:ea typeface="微软雅黑" panose="020B0503020204020204" pitchFamily="34" charset="-122"/>
            </a:endParaRPr>
          </a:p>
        </p:txBody>
      </p:sp>
      <p:sp>
        <p:nvSpPr>
          <p:cNvPr id="37" name="Freeform 24"/>
          <p:cNvSpPr/>
          <p:nvPr/>
        </p:nvSpPr>
        <p:spPr bwMode="auto">
          <a:xfrm>
            <a:off x="8807368" y="3110396"/>
            <a:ext cx="737719" cy="737762"/>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noAutofit/>
          </a:bodyPr>
          <a:lstStyle/>
          <a:p>
            <a:pPr algn="ctr"/>
            <a:r>
              <a:rPr lang="en-US" altLang="zh-CN" sz="3400">
                <a:latin typeface="Bebas" pitchFamily="2" charset="0"/>
              </a:rPr>
              <a:t>02</a:t>
            </a:r>
            <a:endParaRPr lang="zh-CN" altLang="en-US" sz="3400">
              <a:latin typeface="Bebas" pitchFamily="2" charset="0"/>
            </a:endParaRPr>
          </a:p>
        </p:txBody>
      </p:sp>
      <p:sp>
        <p:nvSpPr>
          <p:cNvPr id="38" name="Freeform 25"/>
          <p:cNvSpPr/>
          <p:nvPr/>
        </p:nvSpPr>
        <p:spPr bwMode="auto">
          <a:xfrm>
            <a:off x="5538822" y="1973561"/>
            <a:ext cx="855860" cy="858534"/>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noAutofit/>
          </a:bodyPr>
          <a:lstStyle/>
          <a:p>
            <a:pPr algn="ctr"/>
            <a:r>
              <a:rPr lang="en-US" altLang="zh-CN" sz="4200">
                <a:latin typeface="Bebas" pitchFamily="2" charset="0"/>
              </a:rPr>
              <a:t>01</a:t>
            </a:r>
            <a:endParaRPr lang="zh-CN" altLang="en-US" sz="4200">
              <a:latin typeface="Bebas" pitchFamily="2" charset="0"/>
            </a:endParaRPr>
          </a:p>
        </p:txBody>
      </p:sp>
      <p:sp>
        <p:nvSpPr>
          <p:cNvPr id="39" name="Freeform 26"/>
          <p:cNvSpPr/>
          <p:nvPr/>
        </p:nvSpPr>
        <p:spPr bwMode="auto">
          <a:xfrm>
            <a:off x="6678219" y="5113641"/>
            <a:ext cx="427930" cy="427954"/>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0564" tIns="35282" rIns="70564" bIns="35282" numCol="1" spcCol="0" rtlCol="0" fromWordArt="0" anchor="ctr" anchorCtr="0" forceAA="0" compatLnSpc="1">
            <a:noAutofit/>
          </a:bodyPr>
          <a:lstStyle/>
          <a:p>
            <a:pPr algn="ctr"/>
            <a:r>
              <a:rPr lang="en-US" altLang="zh-CN" sz="1900">
                <a:latin typeface="Bebas" pitchFamily="2" charset="0"/>
              </a:rPr>
              <a:t>03</a:t>
            </a:r>
            <a:endParaRPr lang="zh-CN" altLang="en-US" sz="1900">
              <a:latin typeface="Bebas" pitchFamily="2" charset="0"/>
            </a:endParaRPr>
          </a:p>
        </p:txBody>
      </p:sp>
      <p:sp>
        <p:nvSpPr>
          <p:cNvPr id="40" name="Freeform 27"/>
          <p:cNvSpPr/>
          <p:nvPr/>
        </p:nvSpPr>
        <p:spPr bwMode="auto">
          <a:xfrm>
            <a:off x="5215906" y="2391013"/>
            <a:ext cx="1506943" cy="1462395"/>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p>
            <a:endParaRPr lang="zh-CN" altLang="en-US"/>
          </a:p>
        </p:txBody>
      </p:sp>
      <p:sp>
        <p:nvSpPr>
          <p:cNvPr id="41" name="Freeform 28"/>
          <p:cNvSpPr/>
          <p:nvPr/>
        </p:nvSpPr>
        <p:spPr bwMode="auto">
          <a:xfrm>
            <a:off x="7883249" y="3848157"/>
            <a:ext cx="1289040" cy="372819"/>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p>
            <a:endParaRPr lang="zh-CN" altLang="en-US"/>
          </a:p>
        </p:txBody>
      </p:sp>
      <p:sp>
        <p:nvSpPr>
          <p:cNvPr id="42" name="Freeform 29"/>
          <p:cNvSpPr/>
          <p:nvPr/>
        </p:nvSpPr>
        <p:spPr bwMode="auto">
          <a:xfrm>
            <a:off x="6890871" y="4436266"/>
            <a:ext cx="414803" cy="1296990"/>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p>
            <a:endParaRPr lang="zh-CN" altLang="en-US"/>
          </a:p>
        </p:txBody>
      </p:sp>
      <p:sp>
        <p:nvSpPr>
          <p:cNvPr id="43" name="TextBox 42"/>
          <p:cNvSpPr txBox="1"/>
          <p:nvPr/>
        </p:nvSpPr>
        <p:spPr>
          <a:xfrm>
            <a:off x="6471840" y="2269203"/>
            <a:ext cx="3073247"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6402843" y="1906092"/>
            <a:ext cx="161529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5" name="TextBox 44"/>
          <p:cNvSpPr txBox="1"/>
          <p:nvPr/>
        </p:nvSpPr>
        <p:spPr>
          <a:xfrm>
            <a:off x="9661477" y="3466690"/>
            <a:ext cx="2056078" cy="871472"/>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9592480" y="3103579"/>
            <a:ext cx="161529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7" name="TextBox 46"/>
          <p:cNvSpPr txBox="1"/>
          <p:nvPr/>
        </p:nvSpPr>
        <p:spPr>
          <a:xfrm>
            <a:off x="3493244" y="4992272"/>
            <a:ext cx="3073247" cy="671417"/>
          </a:xfrm>
          <a:prstGeom prst="rect">
            <a:avLst/>
          </a:prstGeom>
          <a:noFill/>
        </p:spPr>
        <p:txBody>
          <a:bodyPr wrap="square" lIns="70564" tIns="35282" rIns="70564" bIns="35282" rtlCol="0">
            <a:spAutoFit/>
          </a:bodyPr>
          <a:lstStyle/>
          <a:p>
            <a:pPr algn="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052727" y="4659665"/>
            <a:ext cx="1543812"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right)">
                                      <p:cBhvr>
                                        <p:cTn id="23" dur="500"/>
                                        <p:tgtEl>
                                          <p:spTgt spid="42"/>
                                        </p:tgtEl>
                                      </p:cBhvr>
                                    </p:animEffect>
                                  </p:childTnLst>
                                </p:cTn>
                              </p:par>
                            </p:childTnLst>
                          </p:cTn>
                        </p:par>
                        <p:par>
                          <p:cTn id="24" fill="hold">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 calcmode="lin" valueType="num">
                                      <p:cBhvr>
                                        <p:cTn id="29" dur="500" fill="hold"/>
                                        <p:tgtEl>
                                          <p:spTgt spid="38"/>
                                        </p:tgtEl>
                                        <p:attrNameLst>
                                          <p:attrName>style.rotation</p:attrName>
                                        </p:attrNameLst>
                                      </p:cBhvr>
                                      <p:tavLst>
                                        <p:tav tm="0">
                                          <p:val>
                                            <p:fltVal val="360"/>
                                          </p:val>
                                        </p:tav>
                                        <p:tav tm="100000">
                                          <p:val>
                                            <p:fltVal val="0"/>
                                          </p:val>
                                        </p:tav>
                                      </p:tavLst>
                                    </p:anim>
                                    <p:animEffect transition="in" filter="fade">
                                      <p:cBhvr>
                                        <p:cTn id="30" dur="500"/>
                                        <p:tgtEl>
                                          <p:spTgt spid="38"/>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 calcmode="lin" valueType="num">
                                      <p:cBhvr>
                                        <p:cTn id="35" dur="500" fill="hold"/>
                                        <p:tgtEl>
                                          <p:spTgt spid="37"/>
                                        </p:tgtEl>
                                        <p:attrNameLst>
                                          <p:attrName>style.rotation</p:attrName>
                                        </p:attrNameLst>
                                      </p:cBhvr>
                                      <p:tavLst>
                                        <p:tav tm="0">
                                          <p:val>
                                            <p:fltVal val="360"/>
                                          </p:val>
                                        </p:tav>
                                        <p:tav tm="100000">
                                          <p:val>
                                            <p:fltVal val="0"/>
                                          </p:val>
                                        </p:tav>
                                      </p:tavLst>
                                    </p:anim>
                                    <p:animEffect transition="in" filter="fade">
                                      <p:cBhvr>
                                        <p:cTn id="36" dur="500"/>
                                        <p:tgtEl>
                                          <p:spTgt spid="37"/>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style.rotation</p:attrName>
                                        </p:attrNameLst>
                                      </p:cBhvr>
                                      <p:tavLst>
                                        <p:tav tm="0">
                                          <p:val>
                                            <p:fltVal val="360"/>
                                          </p:val>
                                        </p:tav>
                                        <p:tav tm="100000">
                                          <p:val>
                                            <p:fltVal val="0"/>
                                          </p:val>
                                        </p:tav>
                                      </p:tavLst>
                                    </p:anim>
                                    <p:animEffect transition="in" filter="fade">
                                      <p:cBhvr>
                                        <p:cTn id="42" dur="500"/>
                                        <p:tgtEl>
                                          <p:spTgt spid="3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right)">
                                      <p:cBhvr>
                                        <p:cTn id="58" dur="500"/>
                                        <p:tgtEl>
                                          <p:spTgt spid="4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right)">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286727" y="1968328"/>
            <a:ext cx="4581866" cy="3854378"/>
            <a:chOff x="550590" y="1340768"/>
            <a:chExt cx="5937251" cy="4994275"/>
          </a:xfrm>
          <a:solidFill>
            <a:srgbClr val="7B8294"/>
          </a:solidFill>
          <a:effectLst/>
        </p:grpSpPr>
        <p:sp>
          <p:nvSpPr>
            <p:cNvPr id="4" name="Freeform 67"/>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a:p>
          </p:txBody>
        </p:sp>
        <p:sp>
          <p:nvSpPr>
            <p:cNvPr id="5" name="Freeform 68"/>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a:p>
          </p:txBody>
        </p:sp>
        <p:sp>
          <p:nvSpPr>
            <p:cNvPr id="6" name="Freeform 69"/>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a:p>
          </p:txBody>
        </p:sp>
        <p:sp>
          <p:nvSpPr>
            <p:cNvPr id="7" name="Freeform 70"/>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a:p>
          </p:txBody>
        </p:sp>
        <p:sp>
          <p:nvSpPr>
            <p:cNvPr id="8" name="Freeform 71"/>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a:p>
          </p:txBody>
        </p:sp>
        <p:sp>
          <p:nvSpPr>
            <p:cNvPr id="9" name="Freeform 72"/>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a:p>
          </p:txBody>
        </p:sp>
        <p:sp>
          <p:nvSpPr>
            <p:cNvPr id="10" name="Freeform 73"/>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a:p>
          </p:txBody>
        </p:sp>
        <p:sp>
          <p:nvSpPr>
            <p:cNvPr id="11" name="Freeform 74"/>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a:p>
          </p:txBody>
        </p:sp>
        <p:sp>
          <p:nvSpPr>
            <p:cNvPr id="12" name="Freeform 75"/>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a:p>
          </p:txBody>
        </p:sp>
        <p:sp>
          <p:nvSpPr>
            <p:cNvPr id="13" name="Freeform 76"/>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a:p>
          </p:txBody>
        </p:sp>
        <p:sp>
          <p:nvSpPr>
            <p:cNvPr id="14" name="Freeform 77"/>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a:p>
          </p:txBody>
        </p:sp>
        <p:sp>
          <p:nvSpPr>
            <p:cNvPr id="15" name="Freeform 78"/>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a:p>
          </p:txBody>
        </p:sp>
        <p:sp>
          <p:nvSpPr>
            <p:cNvPr id="16" name="Freeform 79"/>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a:p>
          </p:txBody>
        </p:sp>
        <p:sp>
          <p:nvSpPr>
            <p:cNvPr id="17" name="Freeform 80"/>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a:p>
          </p:txBody>
        </p:sp>
        <p:sp>
          <p:nvSpPr>
            <p:cNvPr id="18" name="Freeform 81"/>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a:p>
          </p:txBody>
        </p:sp>
        <p:sp>
          <p:nvSpPr>
            <p:cNvPr id="19" name="Freeform 82"/>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a:p>
          </p:txBody>
        </p:sp>
        <p:sp>
          <p:nvSpPr>
            <p:cNvPr id="20" name="Freeform 83"/>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a:p>
          </p:txBody>
        </p:sp>
        <p:sp>
          <p:nvSpPr>
            <p:cNvPr id="21" name="Freeform 84"/>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a:p>
          </p:txBody>
        </p:sp>
        <p:sp>
          <p:nvSpPr>
            <p:cNvPr id="22" name="Freeform 85"/>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a:p>
          </p:txBody>
        </p:sp>
        <p:sp>
          <p:nvSpPr>
            <p:cNvPr id="23" name="Freeform 86"/>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a:p>
          </p:txBody>
        </p:sp>
        <p:sp>
          <p:nvSpPr>
            <p:cNvPr id="24" name="Freeform 87"/>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a:p>
          </p:txBody>
        </p:sp>
        <p:sp>
          <p:nvSpPr>
            <p:cNvPr id="25" name="Freeform 88"/>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a:p>
          </p:txBody>
        </p:sp>
        <p:sp>
          <p:nvSpPr>
            <p:cNvPr id="26" name="Freeform 89"/>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a:p>
          </p:txBody>
        </p:sp>
        <p:sp>
          <p:nvSpPr>
            <p:cNvPr id="27" name="Freeform 90"/>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a:p>
          </p:txBody>
        </p:sp>
        <p:sp>
          <p:nvSpPr>
            <p:cNvPr id="28" name="Freeform 91"/>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a:p>
          </p:txBody>
        </p:sp>
        <p:sp>
          <p:nvSpPr>
            <p:cNvPr id="29" name="Freeform 92"/>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a:p>
          </p:txBody>
        </p:sp>
        <p:sp>
          <p:nvSpPr>
            <p:cNvPr id="30" name="Freeform 93"/>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a:p>
          </p:txBody>
        </p:sp>
        <p:sp>
          <p:nvSpPr>
            <p:cNvPr id="31" name="Freeform 94"/>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a:p>
          </p:txBody>
        </p:sp>
        <p:sp>
          <p:nvSpPr>
            <p:cNvPr id="32" name="Freeform 95"/>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a:p>
          </p:txBody>
        </p:sp>
        <p:sp>
          <p:nvSpPr>
            <p:cNvPr id="33" name="Freeform 96"/>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a:p>
          </p:txBody>
        </p:sp>
        <p:sp>
          <p:nvSpPr>
            <p:cNvPr id="34" name="Freeform 97"/>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a:p>
          </p:txBody>
        </p:sp>
        <p:sp>
          <p:nvSpPr>
            <p:cNvPr id="35" name="Freeform 98"/>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a:p>
          </p:txBody>
        </p:sp>
        <p:sp>
          <p:nvSpPr>
            <p:cNvPr id="36" name="Freeform 99"/>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a:p>
          </p:txBody>
        </p:sp>
        <p:sp>
          <p:nvSpPr>
            <p:cNvPr id="37" name="Freeform 100"/>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a:p>
          </p:txBody>
        </p:sp>
        <p:sp>
          <p:nvSpPr>
            <p:cNvPr id="38" name="Freeform 101"/>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a:p>
          </p:txBody>
        </p:sp>
        <p:sp>
          <p:nvSpPr>
            <p:cNvPr id="39" name="Freeform 102"/>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a:p>
          </p:txBody>
        </p:sp>
        <p:sp>
          <p:nvSpPr>
            <p:cNvPr id="40" name="Freeform 103"/>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a:p>
          </p:txBody>
        </p:sp>
        <p:sp>
          <p:nvSpPr>
            <p:cNvPr id="41" name="Freeform 104"/>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a:p>
          </p:txBody>
        </p:sp>
        <p:sp>
          <p:nvSpPr>
            <p:cNvPr id="42" name="Freeform 105"/>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a:p>
          </p:txBody>
        </p:sp>
        <p:sp>
          <p:nvSpPr>
            <p:cNvPr id="43" name="Freeform 106"/>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a:p>
          </p:txBody>
        </p:sp>
        <p:sp>
          <p:nvSpPr>
            <p:cNvPr id="44" name="Freeform 107"/>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a:p>
          </p:txBody>
        </p:sp>
        <p:sp>
          <p:nvSpPr>
            <p:cNvPr id="45" name="Freeform 108"/>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a:p>
          </p:txBody>
        </p:sp>
        <p:sp>
          <p:nvSpPr>
            <p:cNvPr id="46" name="Freeform 109"/>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a:p>
          </p:txBody>
        </p:sp>
        <p:sp>
          <p:nvSpPr>
            <p:cNvPr id="47" name="Freeform 110"/>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a:p>
          </p:txBody>
        </p:sp>
        <p:sp>
          <p:nvSpPr>
            <p:cNvPr id="48" name="Freeform 111"/>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a:p>
          </p:txBody>
        </p:sp>
        <p:sp>
          <p:nvSpPr>
            <p:cNvPr id="49" name="Freeform 112"/>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a:p>
          </p:txBody>
        </p:sp>
        <p:sp>
          <p:nvSpPr>
            <p:cNvPr id="50" name="Freeform 113"/>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a:p>
          </p:txBody>
        </p:sp>
        <p:sp>
          <p:nvSpPr>
            <p:cNvPr id="51" name="Freeform 114"/>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a:p>
          </p:txBody>
        </p:sp>
        <p:sp>
          <p:nvSpPr>
            <p:cNvPr id="52" name="Freeform 115"/>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a:p>
          </p:txBody>
        </p:sp>
        <p:sp>
          <p:nvSpPr>
            <p:cNvPr id="53" name="Freeform 116"/>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a:p>
          </p:txBody>
        </p:sp>
        <p:sp>
          <p:nvSpPr>
            <p:cNvPr id="54" name="Freeform 117"/>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a:p>
          </p:txBody>
        </p:sp>
        <p:sp>
          <p:nvSpPr>
            <p:cNvPr id="55" name="Freeform 118"/>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a:p>
          </p:txBody>
        </p:sp>
        <p:sp>
          <p:nvSpPr>
            <p:cNvPr id="56" name="Freeform 119"/>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a:p>
          </p:txBody>
        </p:sp>
        <p:sp>
          <p:nvSpPr>
            <p:cNvPr id="57" name="Freeform 120"/>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a:p>
          </p:txBody>
        </p:sp>
        <p:sp>
          <p:nvSpPr>
            <p:cNvPr id="58" name="Freeform 121"/>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a:p>
          </p:txBody>
        </p:sp>
        <p:sp>
          <p:nvSpPr>
            <p:cNvPr id="59" name="Freeform 122"/>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a:p>
          </p:txBody>
        </p:sp>
        <p:sp>
          <p:nvSpPr>
            <p:cNvPr id="60" name="Freeform 123"/>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a:p>
          </p:txBody>
        </p:sp>
        <p:sp>
          <p:nvSpPr>
            <p:cNvPr id="61" name="Freeform 124"/>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a:p>
          </p:txBody>
        </p:sp>
        <p:sp>
          <p:nvSpPr>
            <p:cNvPr id="62" name="Freeform 125"/>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a:p>
          </p:txBody>
        </p:sp>
        <p:sp>
          <p:nvSpPr>
            <p:cNvPr id="63" name="Freeform 126"/>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a:p>
          </p:txBody>
        </p:sp>
        <p:sp>
          <p:nvSpPr>
            <p:cNvPr id="64"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sp>
          <p:nvSpPr>
            <p:cNvPr id="65" name="Freeform 128"/>
            <p:cNvSpPr/>
            <p:nvPr/>
          </p:nvSpPr>
          <p:spPr bwMode="gray">
            <a:xfrm>
              <a:off x="5736953" y="5149181"/>
              <a:ext cx="192088" cy="484188"/>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a:p>
          </p:txBody>
        </p:sp>
        <p:sp>
          <p:nvSpPr>
            <p:cNvPr id="66"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grpSp>
      <p:sp>
        <p:nvSpPr>
          <p:cNvPr id="67" name="Freeform 78"/>
          <p:cNvSpPr/>
          <p:nvPr/>
        </p:nvSpPr>
        <p:spPr bwMode="gray">
          <a:xfrm>
            <a:off x="6310268" y="5006744"/>
            <a:ext cx="690955" cy="588081"/>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161D25"/>
          </a:solidFill>
          <a:ln w="6350">
            <a:solidFill>
              <a:schemeClr val="bg1"/>
            </a:solidFill>
            <a:prstDash val="solid"/>
            <a:round/>
          </a:ln>
        </p:spPr>
        <p:txBody>
          <a:bodyPr lIns="70564" tIns="35282" rIns="70564" bIns="35282"/>
          <a:lstStyle/>
          <a:p>
            <a:endParaRPr lang="zh-CN" altLang="en-US"/>
          </a:p>
        </p:txBody>
      </p:sp>
      <p:sp>
        <p:nvSpPr>
          <p:cNvPr id="68" name="Freeform 92"/>
          <p:cNvSpPr/>
          <p:nvPr/>
        </p:nvSpPr>
        <p:spPr bwMode="gray">
          <a:xfrm>
            <a:off x="6632468" y="3644357"/>
            <a:ext cx="603974" cy="4055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161D25"/>
          </a:solidFill>
          <a:ln w="6350">
            <a:solidFill>
              <a:schemeClr val="bg1"/>
            </a:solidFill>
            <a:prstDash val="solid"/>
            <a:round/>
          </a:ln>
        </p:spPr>
        <p:txBody>
          <a:bodyPr lIns="70564" tIns="35282" rIns="70564" bIns="35282"/>
          <a:lstStyle/>
          <a:p>
            <a:endParaRPr lang="zh-CN" altLang="en-US"/>
          </a:p>
        </p:txBody>
      </p:sp>
      <p:sp>
        <p:nvSpPr>
          <p:cNvPr id="69" name="Freeform 100"/>
          <p:cNvSpPr/>
          <p:nvPr/>
        </p:nvSpPr>
        <p:spPr bwMode="gray">
          <a:xfrm>
            <a:off x="6867687" y="3021973"/>
            <a:ext cx="526792" cy="525597"/>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161D25"/>
          </a:solidFill>
          <a:ln w="6350">
            <a:solidFill>
              <a:schemeClr val="bg1"/>
            </a:solidFill>
            <a:prstDash val="solid"/>
            <a:round/>
          </a:ln>
        </p:spPr>
        <p:txBody>
          <a:bodyPr lIns="70564" tIns="35282" rIns="70564" bIns="35282"/>
          <a:lstStyle/>
          <a:p>
            <a:endParaRPr lang="zh-CN" altLang="en-US"/>
          </a:p>
        </p:txBody>
      </p:sp>
      <p:sp>
        <p:nvSpPr>
          <p:cNvPr id="70" name="Freeform 82"/>
          <p:cNvSpPr/>
          <p:nvPr/>
        </p:nvSpPr>
        <p:spPr bwMode="gray">
          <a:xfrm>
            <a:off x="6996418" y="4342702"/>
            <a:ext cx="346703" cy="389603"/>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161D25"/>
          </a:solidFill>
          <a:ln w="6350">
            <a:solidFill>
              <a:schemeClr val="bg1"/>
            </a:solidFill>
            <a:prstDash val="solid"/>
            <a:round/>
          </a:ln>
        </p:spPr>
        <p:txBody>
          <a:bodyPr lIns="70564" tIns="35282" rIns="70564" bIns="35282"/>
          <a:lstStyle/>
          <a:p>
            <a:endParaRPr lang="zh-CN" altLang="en-US"/>
          </a:p>
        </p:txBody>
      </p:sp>
      <p:cxnSp>
        <p:nvCxnSpPr>
          <p:cNvPr id="71" name="直接连接符 70"/>
          <p:cNvCxnSpPr/>
          <p:nvPr/>
        </p:nvCxnSpPr>
        <p:spPr>
          <a:xfrm>
            <a:off x="7331035" y="3352155"/>
            <a:ext cx="194791" cy="19173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525825" y="3543894"/>
            <a:ext cx="173763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166308" y="3745371"/>
            <a:ext cx="194791" cy="19173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361099" y="3937110"/>
            <a:ext cx="190235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7281770" y="4449294"/>
            <a:ext cx="244055" cy="15804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525825" y="4449293"/>
            <a:ext cx="173763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773356" y="5338152"/>
            <a:ext cx="194791" cy="19173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6968147" y="5529891"/>
            <a:ext cx="229531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7967414" y="3173097"/>
            <a:ext cx="1373612" cy="317474"/>
          </a:xfrm>
          <a:prstGeom prst="rect">
            <a:avLst/>
          </a:prstGeom>
        </p:spPr>
        <p:txBody>
          <a:bodyPr wrap="none" lIns="70564" tIns="35282" rIns="70564" bIns="35282">
            <a:spAutoFit/>
          </a:bodyPr>
          <a:lstStyle/>
          <a:p>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7967414" y="3617405"/>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a:t>
            </a: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7967414" y="4130964"/>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矩形 81"/>
          <p:cNvSpPr/>
          <p:nvPr/>
        </p:nvSpPr>
        <p:spPr>
          <a:xfrm>
            <a:off x="7967414" y="5157380"/>
            <a:ext cx="1373612" cy="317474"/>
          </a:xfrm>
          <a:prstGeom prst="rect">
            <a:avLst/>
          </a:prstGeom>
        </p:spPr>
        <p:txBody>
          <a:bodyPr wrap="none" lIns="70564" tIns="35282" rIns="70564" bIns="35282">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标注 82"/>
          <p:cNvSpPr/>
          <p:nvPr/>
        </p:nvSpPr>
        <p:spPr>
          <a:xfrm>
            <a:off x="9677236" y="2444917"/>
            <a:ext cx="1962586" cy="2911449"/>
          </a:xfrm>
          <a:prstGeom prst="wedgeRectCallout">
            <a:avLst>
              <a:gd name="adj1" fmla="val -79590"/>
              <a:gd name="adj2" fmla="val 32555"/>
            </a:avLst>
          </a:prstGeom>
          <a:solidFill>
            <a:srgbClr val="00B0F0"/>
          </a:solidFill>
          <a:ln w="9525">
            <a:noFill/>
            <a:round/>
          </a:ln>
          <a:effectLst/>
        </p:spPr>
        <p:txBody>
          <a:bodyPr wrap="square" lIns="222250" tIns="35282" rIns="166687" bIns="35282" anchor="ctr"/>
          <a:lstStyle/>
          <a:p>
            <a:pPr>
              <a:lnSpc>
                <a:spcPct val="150000"/>
              </a:lnSpc>
            </a:pPr>
            <a:r>
              <a:rPr lang="zh-CN" altLang="en-US" sz="11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11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8000" fill="hold" nodeType="clickEffect" p14:presetBounceEnd="58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8000">
                                          <p:cBhvr additive="base">
                                            <p:cTn id="12" dur="1000" fill="hold"/>
                                            <p:tgtEl>
                                              <p:spTgt spid="3"/>
                                            </p:tgtEl>
                                            <p:attrNameLst>
                                              <p:attrName>ppt_x</p:attrName>
                                            </p:attrNameLst>
                                          </p:cBhvr>
                                          <p:tavLst>
                                            <p:tav tm="0">
                                              <p:val>
                                                <p:strVal val="0-#ppt_w/2"/>
                                              </p:val>
                                            </p:tav>
                                            <p:tav tm="100000">
                                              <p:val>
                                                <p:strVal val="#ppt_x"/>
                                              </p:val>
                                            </p:tav>
                                          </p:tavLst>
                                        </p:anim>
                                        <p:anim calcmode="lin" valueType="num" p14:bounceEnd="58000">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9" grpId="0"/>
          <p:bldP spid="80" grpId="0"/>
          <p:bldP spid="81" grpId="0"/>
          <p:bldP spid="82" grpId="0"/>
          <p:bldP spid="8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8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9" grpId="0"/>
          <p:bldP spid="80" grpId="0"/>
          <p:bldP spid="81" grpId="0"/>
          <p:bldP spid="82" grpId="0"/>
          <p:bldP spid="83"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年度工作概述</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工作完成情况</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项目成果展示</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工作不足之处</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明年工作计划</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anose="020B0503020204020204" pitchFamily="34" charset="-122"/>
                <a:ea typeface="微软雅黑" panose="020B0503020204020204" pitchFamily="34" charset="-122"/>
              </a:rPr>
              <a:t>目录</a:t>
            </a:r>
            <a:endParaRPr lang="en-US" altLang="zh-CN" sz="5400">
              <a:solidFill>
                <a:schemeClr val="bg1"/>
              </a:solidFill>
              <a:latin typeface="微软雅黑" panose="020B0503020204020204" pitchFamily="34" charset="-122"/>
              <a:ea typeface="微软雅黑" panose="020B0503020204020204" pitchFamily="34" charset="-122"/>
            </a:endParaRPr>
          </a:p>
          <a:p>
            <a:pPr algn="ctr"/>
            <a:r>
              <a:rPr lang="en-US" altLang="zh-CN" smtClean="0">
                <a:solidFill>
                  <a:schemeClr val="bg1"/>
                </a:solidFill>
                <a:latin typeface="微软雅黑" panose="020B0503020204020204" pitchFamily="34" charset="-122"/>
                <a:ea typeface="微软雅黑" panose="020B0503020204020204"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3031411"/>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l="26982" t="7152" b="9714"/>
          <a:stretch>
            <a:fillRect/>
          </a:stretch>
        </p:blipFill>
        <p:spPr>
          <a:xfrm>
            <a:off x="2786044" y="-27385"/>
            <a:ext cx="9404368" cy="6912769"/>
          </a:xfrm>
          <a:prstGeom prst="rect">
            <a:avLst/>
          </a:prstGeom>
        </p:spPr>
      </p:pic>
      <p:sp>
        <p:nvSpPr>
          <p:cNvPr id="68" name="TextBox 67"/>
          <p:cNvSpPr txBox="1"/>
          <p:nvPr/>
        </p:nvSpPr>
        <p:spPr>
          <a:xfrm>
            <a:off x="5997832" y="3284647"/>
            <a:ext cx="3877985" cy="830997"/>
          </a:xfrm>
          <a:prstGeom prst="rect">
            <a:avLst/>
          </a:prstGeom>
          <a:noFill/>
        </p:spPr>
        <p:txBody>
          <a:bodyPr wrap="none" rtlCol="0">
            <a:spAutoFit/>
          </a:bodyPr>
          <a:lstStyle/>
          <a:p>
            <a:r>
              <a:rPr lang="zh-CN" altLang="en-US" sz="4800">
                <a:solidFill>
                  <a:srgbClr val="161D25"/>
                </a:solidFill>
                <a:latin typeface="微软雅黑" panose="020B0503020204020204" pitchFamily="34" charset="-122"/>
                <a:ea typeface="微软雅黑" panose="020B0503020204020204" pitchFamily="34" charset="-122"/>
              </a:rPr>
              <a:t>项目成果展示</a:t>
            </a:r>
            <a:endParaRPr lang="zh-CN" altLang="en-US" sz="4800">
              <a:solidFill>
                <a:srgbClr val="161D2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矩形 1"/>
          <p:cNvSpPr>
            <a:spLocks noChangeArrowheads="1"/>
          </p:cNvSpPr>
          <p:nvPr/>
        </p:nvSpPr>
        <p:spPr bwMode="auto">
          <a:xfrm>
            <a:off x="3707248" y="2385731"/>
            <a:ext cx="932071" cy="932414"/>
          </a:xfrm>
          <a:prstGeom prst="rect">
            <a:avLst/>
          </a:prstGeom>
          <a:solidFill>
            <a:srgbClr val="00ACF1"/>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矩形 2"/>
          <p:cNvSpPr>
            <a:spLocks noChangeArrowheads="1"/>
          </p:cNvSpPr>
          <p:nvPr/>
        </p:nvSpPr>
        <p:spPr bwMode="auto">
          <a:xfrm>
            <a:off x="4734842" y="2376423"/>
            <a:ext cx="932071" cy="932414"/>
          </a:xfrm>
          <a:prstGeom prst="rect">
            <a:avLst/>
          </a:prstGeom>
          <a:solidFill>
            <a:srgbClr val="161D25"/>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矩形 3"/>
          <p:cNvSpPr>
            <a:spLocks noChangeArrowheads="1"/>
          </p:cNvSpPr>
          <p:nvPr/>
        </p:nvSpPr>
        <p:spPr bwMode="auto">
          <a:xfrm>
            <a:off x="5762436" y="2385731"/>
            <a:ext cx="932071" cy="932414"/>
          </a:xfrm>
          <a:prstGeom prst="rect">
            <a:avLst/>
          </a:prstGeom>
          <a:solidFill>
            <a:srgbClr val="7B8294"/>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矩形 4"/>
          <p:cNvSpPr>
            <a:spLocks noChangeArrowheads="1"/>
          </p:cNvSpPr>
          <p:nvPr/>
        </p:nvSpPr>
        <p:spPr bwMode="auto">
          <a:xfrm>
            <a:off x="3707248" y="3439351"/>
            <a:ext cx="932071" cy="932414"/>
          </a:xfrm>
          <a:prstGeom prst="rect">
            <a:avLst/>
          </a:prstGeom>
          <a:solidFill>
            <a:srgbClr val="7B8294"/>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矩形 5"/>
          <p:cNvSpPr>
            <a:spLocks noChangeArrowheads="1"/>
          </p:cNvSpPr>
          <p:nvPr/>
        </p:nvSpPr>
        <p:spPr bwMode="auto">
          <a:xfrm>
            <a:off x="4734842" y="3439351"/>
            <a:ext cx="932071" cy="932414"/>
          </a:xfrm>
          <a:prstGeom prst="rect">
            <a:avLst/>
          </a:prstGeom>
          <a:solidFill>
            <a:srgbClr val="161D25"/>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矩形 6"/>
          <p:cNvSpPr>
            <a:spLocks noChangeArrowheads="1"/>
          </p:cNvSpPr>
          <p:nvPr/>
        </p:nvSpPr>
        <p:spPr bwMode="auto">
          <a:xfrm>
            <a:off x="5762436" y="3439351"/>
            <a:ext cx="932071" cy="932414"/>
          </a:xfrm>
          <a:prstGeom prst="rect">
            <a:avLst/>
          </a:prstGeom>
          <a:solidFill>
            <a:srgbClr val="161D25"/>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矩形 7"/>
          <p:cNvSpPr>
            <a:spLocks noChangeArrowheads="1"/>
          </p:cNvSpPr>
          <p:nvPr/>
        </p:nvSpPr>
        <p:spPr bwMode="auto">
          <a:xfrm>
            <a:off x="3707248" y="4467325"/>
            <a:ext cx="932071" cy="932414"/>
          </a:xfrm>
          <a:prstGeom prst="rect">
            <a:avLst/>
          </a:prstGeom>
          <a:solidFill>
            <a:srgbClr val="00ACF1"/>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矩形 8"/>
          <p:cNvSpPr>
            <a:spLocks noChangeArrowheads="1"/>
          </p:cNvSpPr>
          <p:nvPr/>
        </p:nvSpPr>
        <p:spPr bwMode="auto">
          <a:xfrm>
            <a:off x="4734842" y="4467325"/>
            <a:ext cx="932071" cy="932414"/>
          </a:xfrm>
          <a:prstGeom prst="rect">
            <a:avLst/>
          </a:prstGeom>
          <a:solidFill>
            <a:srgbClr val="7B8294"/>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矩形 9"/>
          <p:cNvSpPr>
            <a:spLocks noChangeArrowheads="1"/>
          </p:cNvSpPr>
          <p:nvPr/>
        </p:nvSpPr>
        <p:spPr bwMode="auto">
          <a:xfrm>
            <a:off x="5762436" y="4467325"/>
            <a:ext cx="932071" cy="932414"/>
          </a:xfrm>
          <a:prstGeom prst="rect">
            <a:avLst/>
          </a:prstGeom>
          <a:solidFill>
            <a:srgbClr val="7B8294"/>
          </a:solidFill>
          <a:ln>
            <a:noFill/>
          </a:ln>
        </p:spPr>
        <p:txBody>
          <a:bodyPr lIns="70601" tIns="35300" rIns="70601" bIns="35300" anchor="ctr"/>
          <a:lstStyle/>
          <a:p>
            <a:endParaRPr lang="zh-CN" altLang="en-US" sz="15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8"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07249" y="2376423"/>
            <a:ext cx="932070" cy="94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436" y="2376423"/>
            <a:ext cx="932071" cy="94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842" y="3439351"/>
            <a:ext cx="932071" cy="9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249" y="4467325"/>
            <a:ext cx="932070" cy="9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图片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435" y="4467324"/>
            <a:ext cx="932072" cy="9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线形标注 2(带强调线) 2"/>
          <p:cNvSpPr/>
          <p:nvPr/>
        </p:nvSpPr>
        <p:spPr bwMode="auto">
          <a:xfrm>
            <a:off x="7744741" y="2204864"/>
            <a:ext cx="3751065" cy="495254"/>
          </a:xfrm>
          <a:prstGeom prst="accentCallout2">
            <a:avLst>
              <a:gd name="adj1" fmla="val 21366"/>
              <a:gd name="adj2" fmla="val -1991"/>
              <a:gd name="adj3" fmla="val 18745"/>
              <a:gd name="adj4" fmla="val -80296"/>
              <a:gd name="adj5" fmla="val 70583"/>
              <a:gd name="adj6" fmla="val -85856"/>
            </a:avLst>
          </a:prstGeom>
          <a:noFill/>
          <a:ln w="15875" cmpd="sng">
            <a:solidFill>
              <a:srgbClr val="00ACF1"/>
            </a:solidFill>
            <a:miter lim="800000"/>
            <a:headEnd type="oval" w="med" len="med"/>
          </a:ln>
          <a:extLst>
            <a:ext uri="{909E8E84-426E-40DD-AFC4-6F175D3DCCD1}">
              <a14:hiddenFill xmlns:a14="http://schemas.microsoft.com/office/drawing/2010/main">
                <a:solidFill>
                  <a:srgbClr val="FFFFFF"/>
                </a:solidFill>
              </a14:hiddenFill>
            </a:ext>
          </a:extLst>
        </p:spPr>
        <p:txBody>
          <a:bodyPr lIns="70601" tIns="35300" rIns="70601" bIns="35300" anchor="ctr"/>
          <a:lstStyle/>
          <a:p>
            <a:r>
              <a:rPr lang="zh-CN" altLang="en-US" sz="12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200">
              <a:solidFill>
                <a:srgbClr val="414455"/>
              </a:solidFill>
              <a:latin typeface="微软雅黑" panose="020B0503020204020204" pitchFamily="34" charset="-122"/>
              <a:ea typeface="微软雅黑" panose="020B0503020204020204" pitchFamily="34" charset="-122"/>
            </a:endParaRPr>
          </a:p>
        </p:txBody>
      </p:sp>
      <p:sp>
        <p:nvSpPr>
          <p:cNvPr id="104" name="线形标注 2(带强调线) 3"/>
          <p:cNvSpPr/>
          <p:nvPr/>
        </p:nvSpPr>
        <p:spPr bwMode="auto">
          <a:xfrm>
            <a:off x="7741505" y="2855493"/>
            <a:ext cx="3751065" cy="496873"/>
          </a:xfrm>
          <a:prstGeom prst="accentCallout2">
            <a:avLst>
              <a:gd name="adj1" fmla="val 21366"/>
              <a:gd name="adj2" fmla="val -1991"/>
              <a:gd name="adj3" fmla="val 20681"/>
              <a:gd name="adj4" fmla="val -22926"/>
              <a:gd name="adj5" fmla="val -57167"/>
              <a:gd name="adj6" fmla="val -31815"/>
            </a:avLst>
          </a:prstGeom>
          <a:noFill/>
          <a:ln w="15875" cmpd="sng">
            <a:solidFill>
              <a:srgbClr val="00ACF1"/>
            </a:solidFill>
            <a:miter lim="800000"/>
            <a:headEnd type="oval" w="med" len="med"/>
          </a:ln>
          <a:extLst>
            <a:ext uri="{909E8E84-426E-40DD-AFC4-6F175D3DCCD1}">
              <a14:hiddenFill xmlns:a14="http://schemas.microsoft.com/office/drawing/2010/main">
                <a:solidFill>
                  <a:srgbClr val="FFFFFF"/>
                </a:solidFill>
              </a14:hiddenFill>
            </a:ext>
          </a:extLst>
        </p:spPr>
        <p:txBody>
          <a:bodyPr lIns="70601" tIns="35300" rIns="70601" bIns="35300" anchor="ctr"/>
          <a:lstStyle/>
          <a:p>
            <a:pPr lvl="0"/>
            <a:r>
              <a:rPr lang="zh-CN" altLang="en-US" sz="12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200">
              <a:solidFill>
                <a:srgbClr val="414455"/>
              </a:solidFill>
              <a:latin typeface="微软雅黑" panose="020B0503020204020204" pitchFamily="34" charset="-122"/>
              <a:ea typeface="微软雅黑" panose="020B0503020204020204" pitchFamily="34" charset="-122"/>
            </a:endParaRPr>
          </a:p>
        </p:txBody>
      </p:sp>
      <p:sp>
        <p:nvSpPr>
          <p:cNvPr id="105" name="线形标注 2(带强调线) 4"/>
          <p:cNvSpPr/>
          <p:nvPr/>
        </p:nvSpPr>
        <p:spPr bwMode="auto">
          <a:xfrm>
            <a:off x="7744741" y="3507739"/>
            <a:ext cx="3751065" cy="496872"/>
          </a:xfrm>
          <a:prstGeom prst="accentCallout2">
            <a:avLst>
              <a:gd name="adj1" fmla="val 21366"/>
              <a:gd name="adj2" fmla="val -1991"/>
              <a:gd name="adj3" fmla="val 22171"/>
              <a:gd name="adj4" fmla="val -43032"/>
              <a:gd name="adj5" fmla="val 22153"/>
              <a:gd name="adj6" fmla="val -59153"/>
            </a:avLst>
          </a:prstGeom>
          <a:noFill/>
          <a:ln w="15875" cmpd="sng">
            <a:solidFill>
              <a:srgbClr val="00ACF1"/>
            </a:solidFill>
            <a:miter lim="800000"/>
            <a:headEnd type="oval" w="med" len="med"/>
          </a:ln>
          <a:extLst>
            <a:ext uri="{909E8E84-426E-40DD-AFC4-6F175D3DCCD1}">
              <a14:hiddenFill xmlns:a14="http://schemas.microsoft.com/office/drawing/2010/main">
                <a:solidFill>
                  <a:srgbClr val="FFFFFF"/>
                </a:solidFill>
              </a14:hiddenFill>
            </a:ext>
          </a:extLst>
        </p:spPr>
        <p:txBody>
          <a:bodyPr lIns="70601" tIns="35300" rIns="70601" bIns="35300" anchor="ctr"/>
          <a:lstStyle/>
          <a:p>
            <a:pPr lvl="0"/>
            <a:r>
              <a:rPr lang="zh-CN" altLang="en-US" sz="12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200">
              <a:solidFill>
                <a:srgbClr val="414455"/>
              </a:solidFill>
              <a:latin typeface="微软雅黑" panose="020B0503020204020204" pitchFamily="34" charset="-122"/>
              <a:ea typeface="微软雅黑" panose="020B0503020204020204" pitchFamily="34" charset="-122"/>
            </a:endParaRPr>
          </a:p>
        </p:txBody>
      </p:sp>
      <p:sp>
        <p:nvSpPr>
          <p:cNvPr id="106" name="线形标注 2(带强调线) 5"/>
          <p:cNvSpPr/>
          <p:nvPr/>
        </p:nvSpPr>
        <p:spPr bwMode="auto">
          <a:xfrm>
            <a:off x="7744741" y="4169696"/>
            <a:ext cx="3751065" cy="495254"/>
          </a:xfrm>
          <a:prstGeom prst="accentCallout2">
            <a:avLst>
              <a:gd name="adj1" fmla="val 48468"/>
              <a:gd name="adj2" fmla="val -2245"/>
              <a:gd name="adj3" fmla="val 47782"/>
              <a:gd name="adj4" fmla="val -82347"/>
              <a:gd name="adj5" fmla="val 82199"/>
              <a:gd name="adj6" fmla="val -85088"/>
            </a:avLst>
          </a:prstGeom>
          <a:noFill/>
          <a:ln w="15875" cmpd="sng">
            <a:solidFill>
              <a:srgbClr val="00ACF1"/>
            </a:solidFill>
            <a:miter lim="800000"/>
            <a:headEnd type="oval" w="med" len="med"/>
          </a:ln>
          <a:extLst>
            <a:ext uri="{909E8E84-426E-40DD-AFC4-6F175D3DCCD1}">
              <a14:hiddenFill xmlns:a14="http://schemas.microsoft.com/office/drawing/2010/main">
                <a:solidFill>
                  <a:srgbClr val="FFFFFF"/>
                </a:solidFill>
              </a14:hiddenFill>
            </a:ext>
          </a:extLst>
        </p:spPr>
        <p:txBody>
          <a:bodyPr lIns="70601" tIns="35300" rIns="70601" bIns="35300" anchor="ctr"/>
          <a:lstStyle/>
          <a:p>
            <a:pPr lvl="0"/>
            <a:r>
              <a:rPr lang="zh-CN" altLang="en-US" sz="12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200">
              <a:solidFill>
                <a:srgbClr val="414455"/>
              </a:solidFill>
              <a:latin typeface="微软雅黑" panose="020B0503020204020204" pitchFamily="34" charset="-122"/>
              <a:ea typeface="微软雅黑" panose="020B0503020204020204" pitchFamily="34" charset="-122"/>
            </a:endParaRPr>
          </a:p>
        </p:txBody>
      </p:sp>
      <p:sp>
        <p:nvSpPr>
          <p:cNvPr id="107" name="线形标注 2(带强调线) 6"/>
          <p:cNvSpPr/>
          <p:nvPr/>
        </p:nvSpPr>
        <p:spPr bwMode="auto">
          <a:xfrm>
            <a:off x="7744741" y="4830036"/>
            <a:ext cx="3751065" cy="496873"/>
          </a:xfrm>
          <a:prstGeom prst="accentCallout2">
            <a:avLst>
              <a:gd name="adj1" fmla="val 21366"/>
              <a:gd name="adj2" fmla="val -1991"/>
              <a:gd name="adj3" fmla="val 22616"/>
              <a:gd name="adj4" fmla="val -23181"/>
              <a:gd name="adj5" fmla="val -39750"/>
              <a:gd name="adj6" fmla="val -31556"/>
            </a:avLst>
          </a:prstGeom>
          <a:noFill/>
          <a:ln w="15875" cmpd="sng">
            <a:solidFill>
              <a:srgbClr val="00ACF1"/>
            </a:solidFill>
            <a:miter lim="800000"/>
            <a:headEnd type="oval" w="med" len="med"/>
          </a:ln>
          <a:extLst>
            <a:ext uri="{909E8E84-426E-40DD-AFC4-6F175D3DCCD1}">
              <a14:hiddenFill xmlns:a14="http://schemas.microsoft.com/office/drawing/2010/main">
                <a:solidFill>
                  <a:srgbClr val="FFFFFF"/>
                </a:solidFill>
              </a14:hiddenFill>
            </a:ext>
          </a:extLst>
        </p:spPr>
        <p:txBody>
          <a:bodyPr lIns="70601" tIns="35300" rIns="70601" bIns="35300" anchor="ctr"/>
          <a:lstStyle/>
          <a:p>
            <a:pPr lvl="0"/>
            <a:r>
              <a:rPr lang="zh-CN" altLang="en-US" sz="12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20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3" presetClass="entr" presetSubtype="528" fill="hold" grpId="0" nodeType="withEffect">
                                  <p:stCondLst>
                                    <p:cond delay="100"/>
                                  </p:stCondLst>
                                  <p:childTnLst>
                                    <p:set>
                                      <p:cBhvr>
                                        <p:cTn id="9" dur="1" fill="hold">
                                          <p:stCondLst>
                                            <p:cond delay="0"/>
                                          </p:stCondLst>
                                        </p:cTn>
                                        <p:tgtEl>
                                          <p:spTgt spid="89"/>
                                        </p:tgtEl>
                                        <p:attrNameLst>
                                          <p:attrName>style.visibility</p:attrName>
                                        </p:attrNameLst>
                                      </p:cBhvr>
                                      <p:to>
                                        <p:strVal val="visible"/>
                                      </p:to>
                                    </p:set>
                                    <p:anim calcmode="lin" valueType="num">
                                      <p:cBhvr>
                                        <p:cTn id="10" dur="300" fill="hold"/>
                                        <p:tgtEl>
                                          <p:spTgt spid="89"/>
                                        </p:tgtEl>
                                        <p:attrNameLst>
                                          <p:attrName>ppt_w</p:attrName>
                                        </p:attrNameLst>
                                      </p:cBhvr>
                                      <p:tavLst>
                                        <p:tav tm="0">
                                          <p:val>
                                            <p:fltVal val="0"/>
                                          </p:val>
                                        </p:tav>
                                        <p:tav tm="100000">
                                          <p:val>
                                            <p:strVal val="#ppt_w"/>
                                          </p:val>
                                        </p:tav>
                                      </p:tavLst>
                                    </p:anim>
                                    <p:anim calcmode="lin" valueType="num">
                                      <p:cBhvr>
                                        <p:cTn id="11" dur="300" fill="hold"/>
                                        <p:tgtEl>
                                          <p:spTgt spid="89"/>
                                        </p:tgtEl>
                                        <p:attrNameLst>
                                          <p:attrName>ppt_h</p:attrName>
                                        </p:attrNameLst>
                                      </p:cBhvr>
                                      <p:tavLst>
                                        <p:tav tm="0">
                                          <p:val>
                                            <p:fltVal val="0"/>
                                          </p:val>
                                        </p:tav>
                                        <p:tav tm="100000">
                                          <p:val>
                                            <p:strVal val="#ppt_h"/>
                                          </p:val>
                                        </p:tav>
                                      </p:tavLst>
                                    </p:anim>
                                    <p:anim calcmode="lin" valueType="num">
                                      <p:cBhvr>
                                        <p:cTn id="12" dur="300" fill="hold"/>
                                        <p:tgtEl>
                                          <p:spTgt spid="89"/>
                                        </p:tgtEl>
                                        <p:attrNameLst>
                                          <p:attrName>ppt_x</p:attrName>
                                        </p:attrNameLst>
                                      </p:cBhvr>
                                      <p:tavLst>
                                        <p:tav tm="0">
                                          <p:val>
                                            <p:fltVal val="0.5"/>
                                          </p:val>
                                        </p:tav>
                                        <p:tav tm="100000">
                                          <p:val>
                                            <p:strVal val="#ppt_x"/>
                                          </p:val>
                                        </p:tav>
                                      </p:tavLst>
                                    </p:anim>
                                    <p:anim calcmode="lin" valueType="num">
                                      <p:cBhvr>
                                        <p:cTn id="13" dur="300" fill="hold"/>
                                        <p:tgtEl>
                                          <p:spTgt spid="89"/>
                                        </p:tgtEl>
                                        <p:attrNameLst>
                                          <p:attrName>ppt_y</p:attrName>
                                        </p:attrNameLst>
                                      </p:cBhvr>
                                      <p:tavLst>
                                        <p:tav tm="0">
                                          <p:val>
                                            <p:fltVal val="0.5"/>
                                          </p:val>
                                        </p:tav>
                                        <p:tav tm="100000">
                                          <p:val>
                                            <p:strVal val="#ppt_y"/>
                                          </p:val>
                                        </p:tav>
                                      </p:tavLst>
                                    </p:anim>
                                  </p:childTnLst>
                                </p:cTn>
                              </p:par>
                              <p:par>
                                <p:cTn id="14" presetID="26" presetClass="emph" presetSubtype="0" fill="hold" grpId="1" nodeType="withEffect">
                                  <p:stCondLst>
                                    <p:cond delay="400"/>
                                  </p:stCondLst>
                                  <p:childTnLst>
                                    <p:animEffect transition="out" filter="fade">
                                      <p:cBhvr>
                                        <p:cTn id="15" dur="300" tmFilter="0, 0; .2, .5; .8, .5; 1, 0"/>
                                        <p:tgtEl>
                                          <p:spTgt spid="89"/>
                                        </p:tgtEl>
                                      </p:cBhvr>
                                    </p:animEffect>
                                    <p:animScale>
                                      <p:cBhvr>
                                        <p:cTn id="16" dur="150" autoRev="1" fill="hold"/>
                                        <p:tgtEl>
                                          <p:spTgt spid="89"/>
                                        </p:tgtEl>
                                      </p:cBhvr>
                                      <p:by x="105000" y="105000"/>
                                    </p:animScale>
                                  </p:childTnLst>
                                </p:cTn>
                              </p:par>
                              <p:par>
                                <p:cTn id="17" presetID="23" presetClass="entr" presetSubtype="528" fill="hold" grpId="0" nodeType="withEffect">
                                  <p:stCondLst>
                                    <p:cond delay="200"/>
                                  </p:stCondLst>
                                  <p:childTnLst>
                                    <p:set>
                                      <p:cBhvr>
                                        <p:cTn id="18" dur="1" fill="hold">
                                          <p:stCondLst>
                                            <p:cond delay="0"/>
                                          </p:stCondLst>
                                        </p:cTn>
                                        <p:tgtEl>
                                          <p:spTgt spid="90"/>
                                        </p:tgtEl>
                                        <p:attrNameLst>
                                          <p:attrName>style.visibility</p:attrName>
                                        </p:attrNameLst>
                                      </p:cBhvr>
                                      <p:to>
                                        <p:strVal val="visible"/>
                                      </p:to>
                                    </p:set>
                                    <p:anim calcmode="lin" valueType="num">
                                      <p:cBhvr>
                                        <p:cTn id="19" dur="300" fill="hold"/>
                                        <p:tgtEl>
                                          <p:spTgt spid="90"/>
                                        </p:tgtEl>
                                        <p:attrNameLst>
                                          <p:attrName>ppt_w</p:attrName>
                                        </p:attrNameLst>
                                      </p:cBhvr>
                                      <p:tavLst>
                                        <p:tav tm="0">
                                          <p:val>
                                            <p:fltVal val="0"/>
                                          </p:val>
                                        </p:tav>
                                        <p:tav tm="100000">
                                          <p:val>
                                            <p:strVal val="#ppt_w"/>
                                          </p:val>
                                        </p:tav>
                                      </p:tavLst>
                                    </p:anim>
                                    <p:anim calcmode="lin" valueType="num">
                                      <p:cBhvr>
                                        <p:cTn id="20" dur="300" fill="hold"/>
                                        <p:tgtEl>
                                          <p:spTgt spid="90"/>
                                        </p:tgtEl>
                                        <p:attrNameLst>
                                          <p:attrName>ppt_h</p:attrName>
                                        </p:attrNameLst>
                                      </p:cBhvr>
                                      <p:tavLst>
                                        <p:tav tm="0">
                                          <p:val>
                                            <p:fltVal val="0"/>
                                          </p:val>
                                        </p:tav>
                                        <p:tav tm="100000">
                                          <p:val>
                                            <p:strVal val="#ppt_h"/>
                                          </p:val>
                                        </p:tav>
                                      </p:tavLst>
                                    </p:anim>
                                    <p:anim calcmode="lin" valueType="num">
                                      <p:cBhvr>
                                        <p:cTn id="21" dur="300" fill="hold"/>
                                        <p:tgtEl>
                                          <p:spTgt spid="90"/>
                                        </p:tgtEl>
                                        <p:attrNameLst>
                                          <p:attrName>ppt_x</p:attrName>
                                        </p:attrNameLst>
                                      </p:cBhvr>
                                      <p:tavLst>
                                        <p:tav tm="0">
                                          <p:val>
                                            <p:fltVal val="0.5"/>
                                          </p:val>
                                        </p:tav>
                                        <p:tav tm="100000">
                                          <p:val>
                                            <p:strVal val="#ppt_x"/>
                                          </p:val>
                                        </p:tav>
                                      </p:tavLst>
                                    </p:anim>
                                    <p:anim calcmode="lin" valueType="num">
                                      <p:cBhvr>
                                        <p:cTn id="22" dur="300" fill="hold"/>
                                        <p:tgtEl>
                                          <p:spTgt spid="90"/>
                                        </p:tgtEl>
                                        <p:attrNameLst>
                                          <p:attrName>ppt_y</p:attrName>
                                        </p:attrNameLst>
                                      </p:cBhvr>
                                      <p:tavLst>
                                        <p:tav tm="0">
                                          <p:val>
                                            <p:fltVal val="0.5"/>
                                          </p:val>
                                        </p:tav>
                                        <p:tav tm="100000">
                                          <p:val>
                                            <p:strVal val="#ppt_y"/>
                                          </p:val>
                                        </p:tav>
                                      </p:tavLst>
                                    </p:anim>
                                  </p:childTnLst>
                                </p:cTn>
                              </p:par>
                              <p:par>
                                <p:cTn id="23" presetID="26" presetClass="emph" presetSubtype="0" fill="hold" grpId="1" nodeType="withEffect">
                                  <p:stCondLst>
                                    <p:cond delay="500"/>
                                  </p:stCondLst>
                                  <p:childTnLst>
                                    <p:animEffect transition="out" filter="fade">
                                      <p:cBhvr>
                                        <p:cTn id="24" dur="300" tmFilter="0, 0; .2, .5; .8, .5; 1, 0"/>
                                        <p:tgtEl>
                                          <p:spTgt spid="90"/>
                                        </p:tgtEl>
                                      </p:cBhvr>
                                    </p:animEffect>
                                    <p:animScale>
                                      <p:cBhvr>
                                        <p:cTn id="25" dur="150" autoRev="1" fill="hold"/>
                                        <p:tgtEl>
                                          <p:spTgt spid="90"/>
                                        </p:tgtEl>
                                      </p:cBhvr>
                                      <p:by x="105000" y="105000"/>
                                    </p:animScale>
                                  </p:childTnLst>
                                </p:cTn>
                              </p:par>
                              <p:par>
                                <p:cTn id="26" presetID="23" presetClass="entr" presetSubtype="528" fill="hold" grpId="0" nodeType="withEffect">
                                  <p:stCondLst>
                                    <p:cond delay="300"/>
                                  </p:stCondLst>
                                  <p:childTnLst>
                                    <p:set>
                                      <p:cBhvr>
                                        <p:cTn id="27" dur="1" fill="hold">
                                          <p:stCondLst>
                                            <p:cond delay="0"/>
                                          </p:stCondLst>
                                        </p:cTn>
                                        <p:tgtEl>
                                          <p:spTgt spid="91"/>
                                        </p:tgtEl>
                                        <p:attrNameLst>
                                          <p:attrName>style.visibility</p:attrName>
                                        </p:attrNameLst>
                                      </p:cBhvr>
                                      <p:to>
                                        <p:strVal val="visible"/>
                                      </p:to>
                                    </p:set>
                                    <p:anim calcmode="lin" valueType="num">
                                      <p:cBhvr>
                                        <p:cTn id="28" dur="300" fill="hold"/>
                                        <p:tgtEl>
                                          <p:spTgt spid="91"/>
                                        </p:tgtEl>
                                        <p:attrNameLst>
                                          <p:attrName>ppt_w</p:attrName>
                                        </p:attrNameLst>
                                      </p:cBhvr>
                                      <p:tavLst>
                                        <p:tav tm="0">
                                          <p:val>
                                            <p:fltVal val="0"/>
                                          </p:val>
                                        </p:tav>
                                        <p:tav tm="100000">
                                          <p:val>
                                            <p:strVal val="#ppt_w"/>
                                          </p:val>
                                        </p:tav>
                                      </p:tavLst>
                                    </p:anim>
                                    <p:anim calcmode="lin" valueType="num">
                                      <p:cBhvr>
                                        <p:cTn id="29" dur="300" fill="hold"/>
                                        <p:tgtEl>
                                          <p:spTgt spid="91"/>
                                        </p:tgtEl>
                                        <p:attrNameLst>
                                          <p:attrName>ppt_h</p:attrName>
                                        </p:attrNameLst>
                                      </p:cBhvr>
                                      <p:tavLst>
                                        <p:tav tm="0">
                                          <p:val>
                                            <p:fltVal val="0"/>
                                          </p:val>
                                        </p:tav>
                                        <p:tav tm="100000">
                                          <p:val>
                                            <p:strVal val="#ppt_h"/>
                                          </p:val>
                                        </p:tav>
                                      </p:tavLst>
                                    </p:anim>
                                    <p:anim calcmode="lin" valueType="num">
                                      <p:cBhvr>
                                        <p:cTn id="30" dur="300" fill="hold"/>
                                        <p:tgtEl>
                                          <p:spTgt spid="91"/>
                                        </p:tgtEl>
                                        <p:attrNameLst>
                                          <p:attrName>ppt_x</p:attrName>
                                        </p:attrNameLst>
                                      </p:cBhvr>
                                      <p:tavLst>
                                        <p:tav tm="0">
                                          <p:val>
                                            <p:fltVal val="0.5"/>
                                          </p:val>
                                        </p:tav>
                                        <p:tav tm="100000">
                                          <p:val>
                                            <p:strVal val="#ppt_x"/>
                                          </p:val>
                                        </p:tav>
                                      </p:tavLst>
                                    </p:anim>
                                    <p:anim calcmode="lin" valueType="num">
                                      <p:cBhvr>
                                        <p:cTn id="31" dur="300" fill="hold"/>
                                        <p:tgtEl>
                                          <p:spTgt spid="91"/>
                                        </p:tgtEl>
                                        <p:attrNameLst>
                                          <p:attrName>ppt_y</p:attrName>
                                        </p:attrNameLst>
                                      </p:cBhvr>
                                      <p:tavLst>
                                        <p:tav tm="0">
                                          <p:val>
                                            <p:fltVal val="0.5"/>
                                          </p:val>
                                        </p:tav>
                                        <p:tav tm="100000">
                                          <p:val>
                                            <p:strVal val="#ppt_y"/>
                                          </p:val>
                                        </p:tav>
                                      </p:tavLst>
                                    </p:anim>
                                  </p:childTnLst>
                                </p:cTn>
                              </p:par>
                              <p:par>
                                <p:cTn id="32" presetID="26" presetClass="emph" presetSubtype="0" fill="hold" grpId="1" nodeType="withEffect">
                                  <p:stCondLst>
                                    <p:cond delay="600"/>
                                  </p:stCondLst>
                                  <p:childTnLst>
                                    <p:animEffect transition="out" filter="fade">
                                      <p:cBhvr>
                                        <p:cTn id="33" dur="300" tmFilter="0, 0; .2, .5; .8, .5; 1, 0"/>
                                        <p:tgtEl>
                                          <p:spTgt spid="91"/>
                                        </p:tgtEl>
                                      </p:cBhvr>
                                    </p:animEffect>
                                    <p:animScale>
                                      <p:cBhvr>
                                        <p:cTn id="34" dur="150" autoRev="1" fill="hold"/>
                                        <p:tgtEl>
                                          <p:spTgt spid="91"/>
                                        </p:tgtEl>
                                      </p:cBhvr>
                                      <p:by x="105000" y="105000"/>
                                    </p:animScale>
                                  </p:childTnLst>
                                </p:cTn>
                              </p:par>
                              <p:par>
                                <p:cTn id="35" presetID="23" presetClass="entr" presetSubtype="528" fill="hold" grpId="0" nodeType="withEffect">
                                  <p:stCondLst>
                                    <p:cond delay="400"/>
                                  </p:stCondLst>
                                  <p:childTnLst>
                                    <p:set>
                                      <p:cBhvr>
                                        <p:cTn id="36" dur="1" fill="hold">
                                          <p:stCondLst>
                                            <p:cond delay="0"/>
                                          </p:stCondLst>
                                        </p:cTn>
                                        <p:tgtEl>
                                          <p:spTgt spid="92"/>
                                        </p:tgtEl>
                                        <p:attrNameLst>
                                          <p:attrName>style.visibility</p:attrName>
                                        </p:attrNameLst>
                                      </p:cBhvr>
                                      <p:to>
                                        <p:strVal val="visible"/>
                                      </p:to>
                                    </p:set>
                                    <p:anim calcmode="lin" valueType="num">
                                      <p:cBhvr>
                                        <p:cTn id="37" dur="300" fill="hold"/>
                                        <p:tgtEl>
                                          <p:spTgt spid="92"/>
                                        </p:tgtEl>
                                        <p:attrNameLst>
                                          <p:attrName>ppt_w</p:attrName>
                                        </p:attrNameLst>
                                      </p:cBhvr>
                                      <p:tavLst>
                                        <p:tav tm="0">
                                          <p:val>
                                            <p:fltVal val="0"/>
                                          </p:val>
                                        </p:tav>
                                        <p:tav tm="100000">
                                          <p:val>
                                            <p:strVal val="#ppt_w"/>
                                          </p:val>
                                        </p:tav>
                                      </p:tavLst>
                                    </p:anim>
                                    <p:anim calcmode="lin" valueType="num">
                                      <p:cBhvr>
                                        <p:cTn id="38" dur="300" fill="hold"/>
                                        <p:tgtEl>
                                          <p:spTgt spid="92"/>
                                        </p:tgtEl>
                                        <p:attrNameLst>
                                          <p:attrName>ppt_h</p:attrName>
                                        </p:attrNameLst>
                                      </p:cBhvr>
                                      <p:tavLst>
                                        <p:tav tm="0">
                                          <p:val>
                                            <p:fltVal val="0"/>
                                          </p:val>
                                        </p:tav>
                                        <p:tav tm="100000">
                                          <p:val>
                                            <p:strVal val="#ppt_h"/>
                                          </p:val>
                                        </p:tav>
                                      </p:tavLst>
                                    </p:anim>
                                    <p:anim calcmode="lin" valueType="num">
                                      <p:cBhvr>
                                        <p:cTn id="39" dur="300" fill="hold"/>
                                        <p:tgtEl>
                                          <p:spTgt spid="92"/>
                                        </p:tgtEl>
                                        <p:attrNameLst>
                                          <p:attrName>ppt_x</p:attrName>
                                        </p:attrNameLst>
                                      </p:cBhvr>
                                      <p:tavLst>
                                        <p:tav tm="0">
                                          <p:val>
                                            <p:fltVal val="0.5"/>
                                          </p:val>
                                        </p:tav>
                                        <p:tav tm="100000">
                                          <p:val>
                                            <p:strVal val="#ppt_x"/>
                                          </p:val>
                                        </p:tav>
                                      </p:tavLst>
                                    </p:anim>
                                    <p:anim calcmode="lin" valueType="num">
                                      <p:cBhvr>
                                        <p:cTn id="40" dur="300" fill="hold"/>
                                        <p:tgtEl>
                                          <p:spTgt spid="92"/>
                                        </p:tgtEl>
                                        <p:attrNameLst>
                                          <p:attrName>ppt_y</p:attrName>
                                        </p:attrNameLst>
                                      </p:cBhvr>
                                      <p:tavLst>
                                        <p:tav tm="0">
                                          <p:val>
                                            <p:fltVal val="0.5"/>
                                          </p:val>
                                        </p:tav>
                                        <p:tav tm="100000">
                                          <p:val>
                                            <p:strVal val="#ppt_y"/>
                                          </p:val>
                                        </p:tav>
                                      </p:tavLst>
                                    </p:anim>
                                  </p:childTnLst>
                                </p:cTn>
                              </p:par>
                              <p:par>
                                <p:cTn id="41" presetID="26" presetClass="emph" presetSubtype="0" fill="hold" grpId="1" nodeType="withEffect">
                                  <p:stCondLst>
                                    <p:cond delay="700"/>
                                  </p:stCondLst>
                                  <p:childTnLst>
                                    <p:animEffect transition="out" filter="fade">
                                      <p:cBhvr>
                                        <p:cTn id="42" dur="300" tmFilter="0, 0; .2, .5; .8, .5; 1, 0"/>
                                        <p:tgtEl>
                                          <p:spTgt spid="92"/>
                                        </p:tgtEl>
                                      </p:cBhvr>
                                    </p:animEffect>
                                    <p:animScale>
                                      <p:cBhvr>
                                        <p:cTn id="43" dur="150" autoRev="1" fill="hold"/>
                                        <p:tgtEl>
                                          <p:spTgt spid="92"/>
                                        </p:tgtEl>
                                      </p:cBhvr>
                                      <p:by x="105000" y="105000"/>
                                    </p:animScale>
                                  </p:childTnLst>
                                </p:cTn>
                              </p:par>
                              <p:par>
                                <p:cTn id="44" presetID="23" presetClass="entr" presetSubtype="528" fill="hold" grpId="0" nodeType="withEffect">
                                  <p:stCondLst>
                                    <p:cond delay="500"/>
                                  </p:stCondLst>
                                  <p:childTnLst>
                                    <p:set>
                                      <p:cBhvr>
                                        <p:cTn id="45" dur="1" fill="hold">
                                          <p:stCondLst>
                                            <p:cond delay="0"/>
                                          </p:stCondLst>
                                        </p:cTn>
                                        <p:tgtEl>
                                          <p:spTgt spid="93"/>
                                        </p:tgtEl>
                                        <p:attrNameLst>
                                          <p:attrName>style.visibility</p:attrName>
                                        </p:attrNameLst>
                                      </p:cBhvr>
                                      <p:to>
                                        <p:strVal val="visible"/>
                                      </p:to>
                                    </p:set>
                                    <p:anim calcmode="lin" valueType="num">
                                      <p:cBhvr>
                                        <p:cTn id="46" dur="300" fill="hold"/>
                                        <p:tgtEl>
                                          <p:spTgt spid="93"/>
                                        </p:tgtEl>
                                        <p:attrNameLst>
                                          <p:attrName>ppt_w</p:attrName>
                                        </p:attrNameLst>
                                      </p:cBhvr>
                                      <p:tavLst>
                                        <p:tav tm="0">
                                          <p:val>
                                            <p:fltVal val="0"/>
                                          </p:val>
                                        </p:tav>
                                        <p:tav tm="100000">
                                          <p:val>
                                            <p:strVal val="#ppt_w"/>
                                          </p:val>
                                        </p:tav>
                                      </p:tavLst>
                                    </p:anim>
                                    <p:anim calcmode="lin" valueType="num">
                                      <p:cBhvr>
                                        <p:cTn id="47" dur="300" fill="hold"/>
                                        <p:tgtEl>
                                          <p:spTgt spid="93"/>
                                        </p:tgtEl>
                                        <p:attrNameLst>
                                          <p:attrName>ppt_h</p:attrName>
                                        </p:attrNameLst>
                                      </p:cBhvr>
                                      <p:tavLst>
                                        <p:tav tm="0">
                                          <p:val>
                                            <p:fltVal val="0"/>
                                          </p:val>
                                        </p:tav>
                                        <p:tav tm="100000">
                                          <p:val>
                                            <p:strVal val="#ppt_h"/>
                                          </p:val>
                                        </p:tav>
                                      </p:tavLst>
                                    </p:anim>
                                    <p:anim calcmode="lin" valueType="num">
                                      <p:cBhvr>
                                        <p:cTn id="48" dur="300" fill="hold"/>
                                        <p:tgtEl>
                                          <p:spTgt spid="93"/>
                                        </p:tgtEl>
                                        <p:attrNameLst>
                                          <p:attrName>ppt_x</p:attrName>
                                        </p:attrNameLst>
                                      </p:cBhvr>
                                      <p:tavLst>
                                        <p:tav tm="0">
                                          <p:val>
                                            <p:fltVal val="0.5"/>
                                          </p:val>
                                        </p:tav>
                                        <p:tav tm="100000">
                                          <p:val>
                                            <p:strVal val="#ppt_x"/>
                                          </p:val>
                                        </p:tav>
                                      </p:tavLst>
                                    </p:anim>
                                    <p:anim calcmode="lin" valueType="num">
                                      <p:cBhvr>
                                        <p:cTn id="49" dur="300" fill="hold"/>
                                        <p:tgtEl>
                                          <p:spTgt spid="93"/>
                                        </p:tgtEl>
                                        <p:attrNameLst>
                                          <p:attrName>ppt_y</p:attrName>
                                        </p:attrNameLst>
                                      </p:cBhvr>
                                      <p:tavLst>
                                        <p:tav tm="0">
                                          <p:val>
                                            <p:fltVal val="0.5"/>
                                          </p:val>
                                        </p:tav>
                                        <p:tav tm="100000">
                                          <p:val>
                                            <p:strVal val="#ppt_y"/>
                                          </p:val>
                                        </p:tav>
                                      </p:tavLst>
                                    </p:anim>
                                  </p:childTnLst>
                                </p:cTn>
                              </p:par>
                              <p:par>
                                <p:cTn id="50" presetID="26" presetClass="emph" presetSubtype="0" fill="hold" grpId="1" nodeType="withEffect">
                                  <p:stCondLst>
                                    <p:cond delay="800"/>
                                  </p:stCondLst>
                                  <p:childTnLst>
                                    <p:animEffect transition="out" filter="fade">
                                      <p:cBhvr>
                                        <p:cTn id="51" dur="300" tmFilter="0, 0; .2, .5; .8, .5; 1, 0"/>
                                        <p:tgtEl>
                                          <p:spTgt spid="93"/>
                                        </p:tgtEl>
                                      </p:cBhvr>
                                    </p:animEffect>
                                    <p:animScale>
                                      <p:cBhvr>
                                        <p:cTn id="52" dur="150" autoRev="1" fill="hold"/>
                                        <p:tgtEl>
                                          <p:spTgt spid="93"/>
                                        </p:tgtEl>
                                      </p:cBhvr>
                                      <p:by x="105000" y="105000"/>
                                    </p:animScale>
                                  </p:childTnLst>
                                </p:cTn>
                              </p:par>
                              <p:par>
                                <p:cTn id="53" presetID="23" presetClass="entr" presetSubtype="528" fill="hold" grpId="0" nodeType="withEffect">
                                  <p:stCondLst>
                                    <p:cond delay="600"/>
                                  </p:stCondLst>
                                  <p:childTnLst>
                                    <p:set>
                                      <p:cBhvr>
                                        <p:cTn id="54" dur="1" fill="hold">
                                          <p:stCondLst>
                                            <p:cond delay="0"/>
                                          </p:stCondLst>
                                        </p:cTn>
                                        <p:tgtEl>
                                          <p:spTgt spid="94"/>
                                        </p:tgtEl>
                                        <p:attrNameLst>
                                          <p:attrName>style.visibility</p:attrName>
                                        </p:attrNameLst>
                                      </p:cBhvr>
                                      <p:to>
                                        <p:strVal val="visible"/>
                                      </p:to>
                                    </p:set>
                                    <p:anim calcmode="lin" valueType="num">
                                      <p:cBhvr>
                                        <p:cTn id="55" dur="300" fill="hold"/>
                                        <p:tgtEl>
                                          <p:spTgt spid="94"/>
                                        </p:tgtEl>
                                        <p:attrNameLst>
                                          <p:attrName>ppt_w</p:attrName>
                                        </p:attrNameLst>
                                      </p:cBhvr>
                                      <p:tavLst>
                                        <p:tav tm="0">
                                          <p:val>
                                            <p:fltVal val="0"/>
                                          </p:val>
                                        </p:tav>
                                        <p:tav tm="100000">
                                          <p:val>
                                            <p:strVal val="#ppt_w"/>
                                          </p:val>
                                        </p:tav>
                                      </p:tavLst>
                                    </p:anim>
                                    <p:anim calcmode="lin" valueType="num">
                                      <p:cBhvr>
                                        <p:cTn id="56" dur="300" fill="hold"/>
                                        <p:tgtEl>
                                          <p:spTgt spid="94"/>
                                        </p:tgtEl>
                                        <p:attrNameLst>
                                          <p:attrName>ppt_h</p:attrName>
                                        </p:attrNameLst>
                                      </p:cBhvr>
                                      <p:tavLst>
                                        <p:tav tm="0">
                                          <p:val>
                                            <p:fltVal val="0"/>
                                          </p:val>
                                        </p:tav>
                                        <p:tav tm="100000">
                                          <p:val>
                                            <p:strVal val="#ppt_h"/>
                                          </p:val>
                                        </p:tav>
                                      </p:tavLst>
                                    </p:anim>
                                    <p:anim calcmode="lin" valueType="num">
                                      <p:cBhvr>
                                        <p:cTn id="57" dur="300" fill="hold"/>
                                        <p:tgtEl>
                                          <p:spTgt spid="94"/>
                                        </p:tgtEl>
                                        <p:attrNameLst>
                                          <p:attrName>ppt_x</p:attrName>
                                        </p:attrNameLst>
                                      </p:cBhvr>
                                      <p:tavLst>
                                        <p:tav tm="0">
                                          <p:val>
                                            <p:fltVal val="0.5"/>
                                          </p:val>
                                        </p:tav>
                                        <p:tav tm="100000">
                                          <p:val>
                                            <p:strVal val="#ppt_x"/>
                                          </p:val>
                                        </p:tav>
                                      </p:tavLst>
                                    </p:anim>
                                    <p:anim calcmode="lin" valueType="num">
                                      <p:cBhvr>
                                        <p:cTn id="58" dur="300" fill="hold"/>
                                        <p:tgtEl>
                                          <p:spTgt spid="94"/>
                                        </p:tgtEl>
                                        <p:attrNameLst>
                                          <p:attrName>ppt_y</p:attrName>
                                        </p:attrNameLst>
                                      </p:cBhvr>
                                      <p:tavLst>
                                        <p:tav tm="0">
                                          <p:val>
                                            <p:fltVal val="0.5"/>
                                          </p:val>
                                        </p:tav>
                                        <p:tav tm="100000">
                                          <p:val>
                                            <p:strVal val="#ppt_y"/>
                                          </p:val>
                                        </p:tav>
                                      </p:tavLst>
                                    </p:anim>
                                  </p:childTnLst>
                                </p:cTn>
                              </p:par>
                              <p:par>
                                <p:cTn id="59" presetID="26" presetClass="emph" presetSubtype="0" fill="hold" grpId="1" nodeType="withEffect">
                                  <p:stCondLst>
                                    <p:cond delay="900"/>
                                  </p:stCondLst>
                                  <p:childTnLst>
                                    <p:animEffect transition="out" filter="fade">
                                      <p:cBhvr>
                                        <p:cTn id="60" dur="300" tmFilter="0, 0; .2, .5; .8, .5; 1, 0"/>
                                        <p:tgtEl>
                                          <p:spTgt spid="94"/>
                                        </p:tgtEl>
                                      </p:cBhvr>
                                    </p:animEffect>
                                    <p:animScale>
                                      <p:cBhvr>
                                        <p:cTn id="61" dur="150" autoRev="1" fill="hold"/>
                                        <p:tgtEl>
                                          <p:spTgt spid="94"/>
                                        </p:tgtEl>
                                      </p:cBhvr>
                                      <p:by x="105000" y="105000"/>
                                    </p:animScale>
                                  </p:childTnLst>
                                </p:cTn>
                              </p:par>
                              <p:par>
                                <p:cTn id="62" presetID="23" presetClass="entr" presetSubtype="528" fill="hold" grpId="0" nodeType="withEffect">
                                  <p:stCondLst>
                                    <p:cond delay="700"/>
                                  </p:stCondLst>
                                  <p:childTnLst>
                                    <p:set>
                                      <p:cBhvr>
                                        <p:cTn id="63" dur="1" fill="hold">
                                          <p:stCondLst>
                                            <p:cond delay="0"/>
                                          </p:stCondLst>
                                        </p:cTn>
                                        <p:tgtEl>
                                          <p:spTgt spid="95"/>
                                        </p:tgtEl>
                                        <p:attrNameLst>
                                          <p:attrName>style.visibility</p:attrName>
                                        </p:attrNameLst>
                                      </p:cBhvr>
                                      <p:to>
                                        <p:strVal val="visible"/>
                                      </p:to>
                                    </p:set>
                                    <p:anim calcmode="lin" valueType="num">
                                      <p:cBhvr>
                                        <p:cTn id="64" dur="300" fill="hold"/>
                                        <p:tgtEl>
                                          <p:spTgt spid="95"/>
                                        </p:tgtEl>
                                        <p:attrNameLst>
                                          <p:attrName>ppt_w</p:attrName>
                                        </p:attrNameLst>
                                      </p:cBhvr>
                                      <p:tavLst>
                                        <p:tav tm="0">
                                          <p:val>
                                            <p:fltVal val="0"/>
                                          </p:val>
                                        </p:tav>
                                        <p:tav tm="100000">
                                          <p:val>
                                            <p:strVal val="#ppt_w"/>
                                          </p:val>
                                        </p:tav>
                                      </p:tavLst>
                                    </p:anim>
                                    <p:anim calcmode="lin" valueType="num">
                                      <p:cBhvr>
                                        <p:cTn id="65" dur="300" fill="hold"/>
                                        <p:tgtEl>
                                          <p:spTgt spid="95"/>
                                        </p:tgtEl>
                                        <p:attrNameLst>
                                          <p:attrName>ppt_h</p:attrName>
                                        </p:attrNameLst>
                                      </p:cBhvr>
                                      <p:tavLst>
                                        <p:tav tm="0">
                                          <p:val>
                                            <p:fltVal val="0"/>
                                          </p:val>
                                        </p:tav>
                                        <p:tav tm="100000">
                                          <p:val>
                                            <p:strVal val="#ppt_h"/>
                                          </p:val>
                                        </p:tav>
                                      </p:tavLst>
                                    </p:anim>
                                    <p:anim calcmode="lin" valueType="num">
                                      <p:cBhvr>
                                        <p:cTn id="66" dur="300" fill="hold"/>
                                        <p:tgtEl>
                                          <p:spTgt spid="95"/>
                                        </p:tgtEl>
                                        <p:attrNameLst>
                                          <p:attrName>ppt_x</p:attrName>
                                        </p:attrNameLst>
                                      </p:cBhvr>
                                      <p:tavLst>
                                        <p:tav tm="0">
                                          <p:val>
                                            <p:fltVal val="0.5"/>
                                          </p:val>
                                        </p:tav>
                                        <p:tav tm="100000">
                                          <p:val>
                                            <p:strVal val="#ppt_x"/>
                                          </p:val>
                                        </p:tav>
                                      </p:tavLst>
                                    </p:anim>
                                    <p:anim calcmode="lin" valueType="num">
                                      <p:cBhvr>
                                        <p:cTn id="67" dur="300" fill="hold"/>
                                        <p:tgtEl>
                                          <p:spTgt spid="95"/>
                                        </p:tgtEl>
                                        <p:attrNameLst>
                                          <p:attrName>ppt_y</p:attrName>
                                        </p:attrNameLst>
                                      </p:cBhvr>
                                      <p:tavLst>
                                        <p:tav tm="0">
                                          <p:val>
                                            <p:fltVal val="0.5"/>
                                          </p:val>
                                        </p:tav>
                                        <p:tav tm="100000">
                                          <p:val>
                                            <p:strVal val="#ppt_y"/>
                                          </p:val>
                                        </p:tav>
                                      </p:tavLst>
                                    </p:anim>
                                  </p:childTnLst>
                                </p:cTn>
                              </p:par>
                              <p:par>
                                <p:cTn id="68" presetID="26" presetClass="emph" presetSubtype="0" fill="hold" grpId="1" nodeType="withEffect">
                                  <p:stCondLst>
                                    <p:cond delay="1000"/>
                                  </p:stCondLst>
                                  <p:childTnLst>
                                    <p:animEffect transition="out" filter="fade">
                                      <p:cBhvr>
                                        <p:cTn id="69" dur="300" tmFilter="0, 0; .2, .5; .8, .5; 1, 0"/>
                                        <p:tgtEl>
                                          <p:spTgt spid="95"/>
                                        </p:tgtEl>
                                      </p:cBhvr>
                                    </p:animEffect>
                                    <p:animScale>
                                      <p:cBhvr>
                                        <p:cTn id="70" dur="150" autoRev="1" fill="hold"/>
                                        <p:tgtEl>
                                          <p:spTgt spid="95"/>
                                        </p:tgtEl>
                                      </p:cBhvr>
                                      <p:by x="105000" y="105000"/>
                                    </p:animScale>
                                  </p:childTnLst>
                                </p:cTn>
                              </p:par>
                              <p:par>
                                <p:cTn id="71" presetID="23" presetClass="entr" presetSubtype="528" fill="hold" grpId="0" nodeType="withEffect">
                                  <p:stCondLst>
                                    <p:cond delay="8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300" fill="hold"/>
                                        <p:tgtEl>
                                          <p:spTgt spid="96"/>
                                        </p:tgtEl>
                                        <p:attrNameLst>
                                          <p:attrName>ppt_w</p:attrName>
                                        </p:attrNameLst>
                                      </p:cBhvr>
                                      <p:tavLst>
                                        <p:tav tm="0">
                                          <p:val>
                                            <p:fltVal val="0"/>
                                          </p:val>
                                        </p:tav>
                                        <p:tav tm="100000">
                                          <p:val>
                                            <p:strVal val="#ppt_w"/>
                                          </p:val>
                                        </p:tav>
                                      </p:tavLst>
                                    </p:anim>
                                    <p:anim calcmode="lin" valueType="num">
                                      <p:cBhvr>
                                        <p:cTn id="74" dur="300" fill="hold"/>
                                        <p:tgtEl>
                                          <p:spTgt spid="96"/>
                                        </p:tgtEl>
                                        <p:attrNameLst>
                                          <p:attrName>ppt_h</p:attrName>
                                        </p:attrNameLst>
                                      </p:cBhvr>
                                      <p:tavLst>
                                        <p:tav tm="0">
                                          <p:val>
                                            <p:fltVal val="0"/>
                                          </p:val>
                                        </p:tav>
                                        <p:tav tm="100000">
                                          <p:val>
                                            <p:strVal val="#ppt_h"/>
                                          </p:val>
                                        </p:tav>
                                      </p:tavLst>
                                    </p:anim>
                                    <p:anim calcmode="lin" valueType="num">
                                      <p:cBhvr>
                                        <p:cTn id="75" dur="300" fill="hold"/>
                                        <p:tgtEl>
                                          <p:spTgt spid="96"/>
                                        </p:tgtEl>
                                        <p:attrNameLst>
                                          <p:attrName>ppt_x</p:attrName>
                                        </p:attrNameLst>
                                      </p:cBhvr>
                                      <p:tavLst>
                                        <p:tav tm="0">
                                          <p:val>
                                            <p:fltVal val="0.5"/>
                                          </p:val>
                                        </p:tav>
                                        <p:tav tm="100000">
                                          <p:val>
                                            <p:strVal val="#ppt_x"/>
                                          </p:val>
                                        </p:tav>
                                      </p:tavLst>
                                    </p:anim>
                                    <p:anim calcmode="lin" valueType="num">
                                      <p:cBhvr>
                                        <p:cTn id="76" dur="300" fill="hold"/>
                                        <p:tgtEl>
                                          <p:spTgt spid="96"/>
                                        </p:tgtEl>
                                        <p:attrNameLst>
                                          <p:attrName>ppt_y</p:attrName>
                                        </p:attrNameLst>
                                      </p:cBhvr>
                                      <p:tavLst>
                                        <p:tav tm="0">
                                          <p:val>
                                            <p:fltVal val="0.5"/>
                                          </p:val>
                                        </p:tav>
                                        <p:tav tm="100000">
                                          <p:val>
                                            <p:strVal val="#ppt_y"/>
                                          </p:val>
                                        </p:tav>
                                      </p:tavLst>
                                    </p:anim>
                                  </p:childTnLst>
                                </p:cTn>
                              </p:par>
                              <p:par>
                                <p:cTn id="77" presetID="26" presetClass="emph" presetSubtype="0" fill="hold" grpId="1" nodeType="withEffect">
                                  <p:stCondLst>
                                    <p:cond delay="1100"/>
                                  </p:stCondLst>
                                  <p:childTnLst>
                                    <p:animEffect transition="out" filter="fade">
                                      <p:cBhvr>
                                        <p:cTn id="78" dur="300" tmFilter="0, 0; .2, .5; .8, .5; 1, 0"/>
                                        <p:tgtEl>
                                          <p:spTgt spid="96"/>
                                        </p:tgtEl>
                                      </p:cBhvr>
                                    </p:animEffect>
                                    <p:animScale>
                                      <p:cBhvr>
                                        <p:cTn id="79" dur="150" autoRev="1" fill="hold"/>
                                        <p:tgtEl>
                                          <p:spTgt spid="96"/>
                                        </p:tgtEl>
                                      </p:cBhvr>
                                      <p:by x="105000" y="105000"/>
                                    </p:animScale>
                                  </p:childTnLst>
                                </p:cTn>
                              </p:par>
                              <p:par>
                                <p:cTn id="80" presetID="23" presetClass="entr" presetSubtype="528" fill="hold" grpId="0" nodeType="withEffect">
                                  <p:stCondLst>
                                    <p:cond delay="900"/>
                                  </p:stCondLst>
                                  <p:childTnLst>
                                    <p:set>
                                      <p:cBhvr>
                                        <p:cTn id="81" dur="1" fill="hold">
                                          <p:stCondLst>
                                            <p:cond delay="0"/>
                                          </p:stCondLst>
                                        </p:cTn>
                                        <p:tgtEl>
                                          <p:spTgt spid="97"/>
                                        </p:tgtEl>
                                        <p:attrNameLst>
                                          <p:attrName>style.visibility</p:attrName>
                                        </p:attrNameLst>
                                      </p:cBhvr>
                                      <p:to>
                                        <p:strVal val="visible"/>
                                      </p:to>
                                    </p:set>
                                    <p:anim calcmode="lin" valueType="num">
                                      <p:cBhvr>
                                        <p:cTn id="82" dur="300" fill="hold"/>
                                        <p:tgtEl>
                                          <p:spTgt spid="97"/>
                                        </p:tgtEl>
                                        <p:attrNameLst>
                                          <p:attrName>ppt_w</p:attrName>
                                        </p:attrNameLst>
                                      </p:cBhvr>
                                      <p:tavLst>
                                        <p:tav tm="0">
                                          <p:val>
                                            <p:fltVal val="0"/>
                                          </p:val>
                                        </p:tav>
                                        <p:tav tm="100000">
                                          <p:val>
                                            <p:strVal val="#ppt_w"/>
                                          </p:val>
                                        </p:tav>
                                      </p:tavLst>
                                    </p:anim>
                                    <p:anim calcmode="lin" valueType="num">
                                      <p:cBhvr>
                                        <p:cTn id="83" dur="300" fill="hold"/>
                                        <p:tgtEl>
                                          <p:spTgt spid="97"/>
                                        </p:tgtEl>
                                        <p:attrNameLst>
                                          <p:attrName>ppt_h</p:attrName>
                                        </p:attrNameLst>
                                      </p:cBhvr>
                                      <p:tavLst>
                                        <p:tav tm="0">
                                          <p:val>
                                            <p:fltVal val="0"/>
                                          </p:val>
                                        </p:tav>
                                        <p:tav tm="100000">
                                          <p:val>
                                            <p:strVal val="#ppt_h"/>
                                          </p:val>
                                        </p:tav>
                                      </p:tavLst>
                                    </p:anim>
                                    <p:anim calcmode="lin" valueType="num">
                                      <p:cBhvr>
                                        <p:cTn id="84" dur="300" fill="hold"/>
                                        <p:tgtEl>
                                          <p:spTgt spid="97"/>
                                        </p:tgtEl>
                                        <p:attrNameLst>
                                          <p:attrName>ppt_x</p:attrName>
                                        </p:attrNameLst>
                                      </p:cBhvr>
                                      <p:tavLst>
                                        <p:tav tm="0">
                                          <p:val>
                                            <p:fltVal val="0.5"/>
                                          </p:val>
                                        </p:tav>
                                        <p:tav tm="100000">
                                          <p:val>
                                            <p:strVal val="#ppt_x"/>
                                          </p:val>
                                        </p:tav>
                                      </p:tavLst>
                                    </p:anim>
                                    <p:anim calcmode="lin" valueType="num">
                                      <p:cBhvr>
                                        <p:cTn id="85" dur="300" fill="hold"/>
                                        <p:tgtEl>
                                          <p:spTgt spid="97"/>
                                        </p:tgtEl>
                                        <p:attrNameLst>
                                          <p:attrName>ppt_y</p:attrName>
                                        </p:attrNameLst>
                                      </p:cBhvr>
                                      <p:tavLst>
                                        <p:tav tm="0">
                                          <p:val>
                                            <p:fltVal val="0.5"/>
                                          </p:val>
                                        </p:tav>
                                        <p:tav tm="100000">
                                          <p:val>
                                            <p:strVal val="#ppt_y"/>
                                          </p:val>
                                        </p:tav>
                                      </p:tavLst>
                                    </p:anim>
                                  </p:childTnLst>
                                </p:cTn>
                              </p:par>
                              <p:par>
                                <p:cTn id="86" presetID="26" presetClass="emph" presetSubtype="0" fill="hold" grpId="1" nodeType="withEffect">
                                  <p:stCondLst>
                                    <p:cond delay="1200"/>
                                  </p:stCondLst>
                                  <p:childTnLst>
                                    <p:animEffect transition="out" filter="fade">
                                      <p:cBhvr>
                                        <p:cTn id="87" dur="300" tmFilter="0, 0; .2, .5; .8, .5; 1, 0"/>
                                        <p:tgtEl>
                                          <p:spTgt spid="97"/>
                                        </p:tgtEl>
                                      </p:cBhvr>
                                    </p:animEffect>
                                    <p:animScale>
                                      <p:cBhvr>
                                        <p:cTn id="88" dur="150" autoRev="1" fill="hold"/>
                                        <p:tgtEl>
                                          <p:spTgt spid="97"/>
                                        </p:tgtEl>
                                      </p:cBhvr>
                                      <p:by x="105000" y="105000"/>
                                    </p:animScale>
                                  </p:childTnLst>
                                </p:cTn>
                              </p:par>
                            </p:childTnLst>
                          </p:cTn>
                        </p:par>
                        <p:par>
                          <p:cTn id="89" fill="hold">
                            <p:stCondLst>
                              <p:cond delay="500"/>
                            </p:stCondLst>
                            <p:childTnLst>
                              <p:par>
                                <p:cTn id="90" presetID="14" presetClass="entr" presetSubtype="1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randombar(horizontal)">
                                      <p:cBhvr>
                                        <p:cTn id="92" dur="500"/>
                                        <p:tgtEl>
                                          <p:spTgt spid="98"/>
                                        </p:tgtEl>
                                      </p:cBhvr>
                                    </p:animEffect>
                                  </p:childTnLst>
                                </p:cTn>
                              </p:par>
                              <p:par>
                                <p:cTn id="93" presetID="14" presetClass="entr" presetSubtype="10" fill="hold" nodeType="withEffect">
                                  <p:stCondLst>
                                    <p:cond delay="200"/>
                                  </p:stCondLst>
                                  <p:childTnLst>
                                    <p:set>
                                      <p:cBhvr>
                                        <p:cTn id="94" dur="1" fill="hold">
                                          <p:stCondLst>
                                            <p:cond delay="0"/>
                                          </p:stCondLst>
                                        </p:cTn>
                                        <p:tgtEl>
                                          <p:spTgt spid="102"/>
                                        </p:tgtEl>
                                        <p:attrNameLst>
                                          <p:attrName>style.visibility</p:attrName>
                                        </p:attrNameLst>
                                      </p:cBhvr>
                                      <p:to>
                                        <p:strVal val="visible"/>
                                      </p:to>
                                    </p:set>
                                    <p:animEffect transition="in" filter="randombar(horizontal)">
                                      <p:cBhvr>
                                        <p:cTn id="95" dur="500"/>
                                        <p:tgtEl>
                                          <p:spTgt spid="102"/>
                                        </p:tgtEl>
                                      </p:cBhvr>
                                    </p:animEffect>
                                  </p:childTnLst>
                                </p:cTn>
                              </p:par>
                              <p:par>
                                <p:cTn id="96" presetID="14" presetClass="entr" presetSubtype="10" fill="hold" nodeType="withEffect">
                                  <p:stCondLst>
                                    <p:cond delay="400"/>
                                  </p:stCondLst>
                                  <p:childTnLst>
                                    <p:set>
                                      <p:cBhvr>
                                        <p:cTn id="97" dur="1" fill="hold">
                                          <p:stCondLst>
                                            <p:cond delay="0"/>
                                          </p:stCondLst>
                                        </p:cTn>
                                        <p:tgtEl>
                                          <p:spTgt spid="100"/>
                                        </p:tgtEl>
                                        <p:attrNameLst>
                                          <p:attrName>style.visibility</p:attrName>
                                        </p:attrNameLst>
                                      </p:cBhvr>
                                      <p:to>
                                        <p:strVal val="visible"/>
                                      </p:to>
                                    </p:set>
                                    <p:animEffect transition="in" filter="randombar(horizontal)">
                                      <p:cBhvr>
                                        <p:cTn id="98" dur="500"/>
                                        <p:tgtEl>
                                          <p:spTgt spid="100"/>
                                        </p:tgtEl>
                                      </p:cBhvr>
                                    </p:animEffect>
                                  </p:childTnLst>
                                </p:cTn>
                              </p:par>
                              <p:par>
                                <p:cTn id="99" presetID="14" presetClass="entr" presetSubtype="10" fill="hold" nodeType="withEffect">
                                  <p:stCondLst>
                                    <p:cond delay="300"/>
                                  </p:stCondLst>
                                  <p:childTnLst>
                                    <p:set>
                                      <p:cBhvr>
                                        <p:cTn id="100" dur="1" fill="hold">
                                          <p:stCondLst>
                                            <p:cond delay="0"/>
                                          </p:stCondLst>
                                        </p:cTn>
                                        <p:tgtEl>
                                          <p:spTgt spid="99"/>
                                        </p:tgtEl>
                                        <p:attrNameLst>
                                          <p:attrName>style.visibility</p:attrName>
                                        </p:attrNameLst>
                                      </p:cBhvr>
                                      <p:to>
                                        <p:strVal val="visible"/>
                                      </p:to>
                                    </p:set>
                                    <p:animEffect transition="in" filter="randombar(horizontal)">
                                      <p:cBhvr>
                                        <p:cTn id="101" dur="500"/>
                                        <p:tgtEl>
                                          <p:spTgt spid="99"/>
                                        </p:tgtEl>
                                      </p:cBhvr>
                                    </p:animEffect>
                                  </p:childTnLst>
                                </p:cTn>
                              </p:par>
                              <p:par>
                                <p:cTn id="102" presetID="14" presetClass="entr" presetSubtype="10" fill="hold" nodeType="withEffect">
                                  <p:stCondLst>
                                    <p:cond delay="500"/>
                                  </p:stCondLst>
                                  <p:childTnLst>
                                    <p:set>
                                      <p:cBhvr>
                                        <p:cTn id="103" dur="1" fill="hold">
                                          <p:stCondLst>
                                            <p:cond delay="0"/>
                                          </p:stCondLst>
                                        </p:cTn>
                                        <p:tgtEl>
                                          <p:spTgt spid="101"/>
                                        </p:tgtEl>
                                        <p:attrNameLst>
                                          <p:attrName>style.visibility</p:attrName>
                                        </p:attrNameLst>
                                      </p:cBhvr>
                                      <p:to>
                                        <p:strVal val="visible"/>
                                      </p:to>
                                    </p:set>
                                    <p:animEffect transition="in" filter="randombar(horizontal)">
                                      <p:cBhvr>
                                        <p:cTn id="104" dur="500"/>
                                        <p:tgtEl>
                                          <p:spTgt spid="101"/>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1000"/>
                                        <p:tgtEl>
                                          <p:spTgt spid="103"/>
                                        </p:tgtEl>
                                      </p:cBhvr>
                                    </p:animEffect>
                                  </p:childTnLst>
                                </p:cTn>
                              </p:par>
                            </p:childTnLst>
                          </p:cTn>
                        </p:par>
                        <p:par>
                          <p:cTn id="109" fill="hold">
                            <p:stCondLst>
                              <p:cond delay="2000"/>
                            </p:stCondLst>
                            <p:childTnLst>
                              <p:par>
                                <p:cTn id="110" presetID="22" presetClass="entr" presetSubtype="8" fill="hold" grpId="0" nodeType="after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wipe(left)">
                                      <p:cBhvr>
                                        <p:cTn id="112" dur="1000"/>
                                        <p:tgtEl>
                                          <p:spTgt spid="104"/>
                                        </p:tgtEl>
                                      </p:cBhvr>
                                    </p:animEffect>
                                  </p:childTnLst>
                                </p:cTn>
                              </p:par>
                            </p:childTnLst>
                          </p:cTn>
                        </p:par>
                        <p:par>
                          <p:cTn id="113" fill="hold">
                            <p:stCondLst>
                              <p:cond delay="3000"/>
                            </p:stCondLst>
                            <p:childTnLst>
                              <p:par>
                                <p:cTn id="114" presetID="22" presetClass="entr" presetSubtype="8"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wipe(left)">
                                      <p:cBhvr>
                                        <p:cTn id="116" dur="1000"/>
                                        <p:tgtEl>
                                          <p:spTgt spid="105"/>
                                        </p:tgtEl>
                                      </p:cBhvr>
                                    </p:animEffect>
                                  </p:childTnLst>
                                </p:cTn>
                              </p:par>
                            </p:childTnLst>
                          </p:cTn>
                        </p:par>
                        <p:par>
                          <p:cTn id="117" fill="hold">
                            <p:stCondLst>
                              <p:cond delay="4000"/>
                            </p:stCondLst>
                            <p:childTnLst>
                              <p:par>
                                <p:cTn id="118" presetID="22" presetClass="entr" presetSubtype="8" fill="hold" grpId="0" nodeType="afterEffect">
                                  <p:stCondLst>
                                    <p:cond delay="0"/>
                                  </p:stCondLst>
                                  <p:childTnLst>
                                    <p:set>
                                      <p:cBhvr>
                                        <p:cTn id="119" dur="1" fill="hold">
                                          <p:stCondLst>
                                            <p:cond delay="0"/>
                                          </p:stCondLst>
                                        </p:cTn>
                                        <p:tgtEl>
                                          <p:spTgt spid="106"/>
                                        </p:tgtEl>
                                        <p:attrNameLst>
                                          <p:attrName>style.visibility</p:attrName>
                                        </p:attrNameLst>
                                      </p:cBhvr>
                                      <p:to>
                                        <p:strVal val="visible"/>
                                      </p:to>
                                    </p:set>
                                    <p:animEffect transition="in" filter="wipe(left)">
                                      <p:cBhvr>
                                        <p:cTn id="120" dur="1000"/>
                                        <p:tgtEl>
                                          <p:spTgt spid="106"/>
                                        </p:tgtEl>
                                      </p:cBhvr>
                                    </p:animEffect>
                                  </p:childTnLst>
                                </p:cTn>
                              </p:par>
                            </p:childTnLst>
                          </p:cTn>
                        </p:par>
                        <p:par>
                          <p:cTn id="121" fill="hold">
                            <p:stCondLst>
                              <p:cond delay="5000"/>
                            </p:stCondLst>
                            <p:childTnLst>
                              <p:par>
                                <p:cTn id="122" presetID="22" presetClass="entr" presetSubtype="8" fill="hold" grpId="0" nodeType="afterEffect">
                                  <p:stCondLst>
                                    <p:cond delay="0"/>
                                  </p:stCondLst>
                                  <p:childTnLst>
                                    <p:set>
                                      <p:cBhvr>
                                        <p:cTn id="123" dur="1" fill="hold">
                                          <p:stCondLst>
                                            <p:cond delay="0"/>
                                          </p:stCondLst>
                                        </p:cTn>
                                        <p:tgtEl>
                                          <p:spTgt spid="107"/>
                                        </p:tgtEl>
                                        <p:attrNameLst>
                                          <p:attrName>style.visibility</p:attrName>
                                        </p:attrNameLst>
                                      </p:cBhvr>
                                      <p:to>
                                        <p:strVal val="visible"/>
                                      </p:to>
                                    </p:set>
                                    <p:animEffect transition="in" filter="wipe(left)">
                                      <p:cBhvr>
                                        <p:cTn id="124"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103" grpId="0" animBg="1"/>
      <p:bldP spid="104" grpId="0" animBg="1"/>
      <p:bldP spid="105" grpId="0" animBg="1"/>
      <p:bldP spid="106" grpId="0" animBg="1"/>
      <p:bldP spid="1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679294"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 name="矩形 3"/>
          <p:cNvSpPr/>
          <p:nvPr/>
        </p:nvSpPr>
        <p:spPr>
          <a:xfrm>
            <a:off x="3679294"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latin typeface="微软雅黑" panose="020B0503020204020204" pitchFamily="34" charset="-122"/>
              <a:ea typeface="微软雅黑" panose="020B0503020204020204" pitchFamily="34" charset="-122"/>
              <a:cs typeface="华文黑体" panose="02010600040101010101" pitchFamily="2" charset="-122"/>
            </a:endParaRPr>
          </a:p>
          <a:p>
            <a:pPr algn="ctr"/>
            <a:r>
              <a:rPr lang="zh-CN" altLang="en-US" sz="14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400" smtClean="0">
                <a:latin typeface="微软雅黑" panose="020B0503020204020204" pitchFamily="34" charset="-122"/>
                <a:ea typeface="微软雅黑" panose="020B0503020204020204" pitchFamily="34" charset="-122"/>
                <a:cs typeface="华文黑体" panose="02010600040101010101" pitchFamily="2" charset="-122"/>
              </a:rPr>
              <a:t>标题</a:t>
            </a:r>
            <a:endParaRPr lang="zh-CN" altLang="en-US" sz="1400">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5" name="矩形 4"/>
          <p:cNvSpPr/>
          <p:nvPr/>
        </p:nvSpPr>
        <p:spPr>
          <a:xfrm>
            <a:off x="5249933"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6" name="矩形 5"/>
          <p:cNvSpPr/>
          <p:nvPr/>
        </p:nvSpPr>
        <p:spPr>
          <a:xfrm>
            <a:off x="5249933"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latin typeface="微软雅黑" panose="020B0503020204020204" pitchFamily="34" charset="-122"/>
              <a:ea typeface="微软雅黑" panose="020B0503020204020204" pitchFamily="34" charset="-122"/>
              <a:cs typeface="华文黑体" panose="02010600040101010101" pitchFamily="2" charset="-122"/>
            </a:endParaRPr>
          </a:p>
          <a:p>
            <a:pPr algn="ctr"/>
            <a:r>
              <a:rPr lang="zh-CN" altLang="en-US" sz="14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400" smtClean="0">
                <a:latin typeface="微软雅黑" panose="020B0503020204020204" pitchFamily="34" charset="-122"/>
                <a:ea typeface="微软雅黑" panose="020B0503020204020204" pitchFamily="34" charset="-122"/>
                <a:cs typeface="华文黑体" panose="02010600040101010101" pitchFamily="2" charset="-122"/>
              </a:rPr>
              <a:t>标题</a:t>
            </a:r>
            <a:endParaRPr lang="zh-CN" altLang="en-US" sz="1400">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7" name="矩形 6"/>
          <p:cNvSpPr/>
          <p:nvPr/>
        </p:nvSpPr>
        <p:spPr>
          <a:xfrm>
            <a:off x="6820570"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8" name="矩形 7"/>
          <p:cNvSpPr/>
          <p:nvPr/>
        </p:nvSpPr>
        <p:spPr>
          <a:xfrm>
            <a:off x="6820570"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latin typeface="微软雅黑" panose="020B0503020204020204" pitchFamily="34" charset="-122"/>
              <a:ea typeface="微软雅黑" panose="020B0503020204020204" pitchFamily="34" charset="-122"/>
              <a:cs typeface="华文黑体" panose="02010600040101010101" pitchFamily="2" charset="-122"/>
            </a:endParaRPr>
          </a:p>
          <a:p>
            <a:pPr algn="ctr"/>
            <a:r>
              <a:rPr lang="zh-CN" altLang="en-US" sz="14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400" smtClean="0">
                <a:latin typeface="微软雅黑" panose="020B0503020204020204" pitchFamily="34" charset="-122"/>
                <a:ea typeface="微软雅黑" panose="020B0503020204020204" pitchFamily="34" charset="-122"/>
                <a:cs typeface="华文黑体" panose="02010600040101010101" pitchFamily="2" charset="-122"/>
              </a:rPr>
              <a:t>标题</a:t>
            </a:r>
            <a:endParaRPr lang="zh-CN" altLang="en-US" sz="1400">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9" name="矩形 8"/>
          <p:cNvSpPr/>
          <p:nvPr/>
        </p:nvSpPr>
        <p:spPr>
          <a:xfrm>
            <a:off x="8391207" y="2160860"/>
            <a:ext cx="1389945" cy="1390154"/>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10" name="矩形 9"/>
          <p:cNvSpPr/>
          <p:nvPr/>
        </p:nvSpPr>
        <p:spPr>
          <a:xfrm>
            <a:off x="8391207" y="3551015"/>
            <a:ext cx="1389945" cy="83409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latin typeface="微软雅黑" panose="020B0503020204020204" pitchFamily="34" charset="-122"/>
              <a:ea typeface="微软雅黑" panose="020B0503020204020204" pitchFamily="34" charset="-122"/>
              <a:cs typeface="华文黑体" panose="02010600040101010101" pitchFamily="2" charset="-122"/>
            </a:endParaRPr>
          </a:p>
          <a:p>
            <a:pPr algn="ctr"/>
            <a:r>
              <a:rPr lang="zh-CN" altLang="en-US" sz="1400">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400" smtClean="0">
                <a:latin typeface="微软雅黑" panose="020B0503020204020204" pitchFamily="34" charset="-122"/>
                <a:ea typeface="微软雅黑" panose="020B0503020204020204" pitchFamily="34" charset="-122"/>
                <a:cs typeface="华文黑体" panose="02010600040101010101" pitchFamily="2" charset="-122"/>
              </a:rPr>
              <a:t>标题</a:t>
            </a:r>
            <a:endParaRPr lang="zh-CN" altLang="en-US" sz="1400">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1" name="矩形 10"/>
          <p:cNvSpPr/>
          <p:nvPr/>
        </p:nvSpPr>
        <p:spPr>
          <a:xfrm>
            <a:off x="9961845" y="2160860"/>
            <a:ext cx="1389945" cy="1390154"/>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12" name="矩形 11"/>
          <p:cNvSpPr/>
          <p:nvPr/>
        </p:nvSpPr>
        <p:spPr>
          <a:xfrm>
            <a:off x="9961845" y="3551015"/>
            <a:ext cx="1389945" cy="834093"/>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a:t>
            </a: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标题</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grpSp>
        <p:nvGrpSpPr>
          <p:cNvPr id="13" name="组合 12"/>
          <p:cNvGrpSpPr/>
          <p:nvPr/>
        </p:nvGrpSpPr>
        <p:grpSpPr>
          <a:xfrm>
            <a:off x="4124279" y="2327678"/>
            <a:ext cx="499972" cy="642782"/>
            <a:chOff x="3095876" y="2479873"/>
            <a:chExt cx="366231" cy="470769"/>
          </a:xfrm>
          <a:solidFill>
            <a:srgbClr val="161D25"/>
          </a:solidFill>
        </p:grpSpPr>
        <p:sp>
          <p:nvSpPr>
            <p:cNvPr id="14"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sp>
          <p:nvSpPr>
            <p:cNvPr id="15"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sp>
          <p:nvSpPr>
            <p:cNvPr id="16"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sp>
          <p:nvSpPr>
            <p:cNvPr id="17"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grpSp>
      <p:sp>
        <p:nvSpPr>
          <p:cNvPr id="18" name="Freeform 64"/>
          <p:cNvSpPr>
            <a:spLocks noEditPoints="1"/>
          </p:cNvSpPr>
          <p:nvPr/>
        </p:nvSpPr>
        <p:spPr bwMode="auto">
          <a:xfrm flipH="1">
            <a:off x="5600767" y="2363724"/>
            <a:ext cx="688277" cy="57068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161D25"/>
          </a:solidFill>
          <a:ln>
            <a:noFill/>
          </a:ln>
        </p:spPr>
        <p:txBody>
          <a:bodyPr vert="horz" wrap="square" lIns="70587" tIns="35293" rIns="70587" bIns="3529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grpSp>
        <p:nvGrpSpPr>
          <p:cNvPr id="19" name="组合 18"/>
          <p:cNvGrpSpPr/>
          <p:nvPr/>
        </p:nvGrpSpPr>
        <p:grpSpPr>
          <a:xfrm>
            <a:off x="7300711" y="2336355"/>
            <a:ext cx="429663" cy="625431"/>
            <a:chOff x="5690315" y="3674507"/>
            <a:chExt cx="314729" cy="458061"/>
          </a:xfrm>
          <a:solidFill>
            <a:srgbClr val="161D25"/>
          </a:solidFill>
        </p:grpSpPr>
        <p:sp>
          <p:nvSpPr>
            <p:cNvPr id="20"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sp>
          <p:nvSpPr>
            <p:cNvPr id="21"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grpSp>
      <p:sp>
        <p:nvSpPr>
          <p:cNvPr id="22" name="Freeform 9"/>
          <p:cNvSpPr/>
          <p:nvPr/>
        </p:nvSpPr>
        <p:spPr bwMode="auto">
          <a:xfrm flipH="1">
            <a:off x="8729042" y="2425310"/>
            <a:ext cx="714275" cy="447518"/>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161D25"/>
          </a:solidFill>
          <a:ln>
            <a:noFill/>
          </a:ln>
        </p:spPr>
        <p:txBody>
          <a:bodyPr vert="horz" wrap="square" lIns="70587" tIns="35293" rIns="70587" bIns="3529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grpSp>
        <p:nvGrpSpPr>
          <p:cNvPr id="23" name="组合 22"/>
          <p:cNvGrpSpPr/>
          <p:nvPr/>
        </p:nvGrpSpPr>
        <p:grpSpPr>
          <a:xfrm>
            <a:off x="10352360" y="2363039"/>
            <a:ext cx="608913" cy="572058"/>
            <a:chOff x="1784487" y="2486066"/>
            <a:chExt cx="446032" cy="418971"/>
          </a:xfrm>
        </p:grpSpPr>
        <p:sp>
          <p:nvSpPr>
            <p:cNvPr id="24"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sp>
          <p:nvSpPr>
            <p:cNvPr id="25"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sp>
          <p:nvSpPr>
            <p:cNvPr id="26"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sp>
          <p:nvSpPr>
            <p:cNvPr id="27"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sp>
          <p:nvSpPr>
            <p:cNvPr id="28"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sp>
          <p:nvSpPr>
            <p:cNvPr id="29"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06120">
                <a:defRPr/>
              </a:pPr>
              <a:endParaRPr lang="zh-CN" altLang="en-US">
                <a:solidFill>
                  <a:sysClr val="windowText" lastClr="000000"/>
                </a:solidFill>
                <a:latin typeface="Calibri" panose="020F0502020204030204"/>
                <a:ea typeface="宋体" panose="02010600030101010101" pitchFamily="2" charset="-122"/>
              </a:endParaRPr>
            </a:p>
          </p:txBody>
        </p:sp>
      </p:grpSp>
      <p:grpSp>
        <p:nvGrpSpPr>
          <p:cNvPr id="30" name="组合 29"/>
          <p:cNvGrpSpPr/>
          <p:nvPr/>
        </p:nvGrpSpPr>
        <p:grpSpPr>
          <a:xfrm>
            <a:off x="4290871" y="3161771"/>
            <a:ext cx="6449343" cy="166819"/>
            <a:chOff x="1918742" y="3212976"/>
            <a:chExt cx="8352927" cy="216024"/>
          </a:xfrm>
          <a:solidFill>
            <a:schemeClr val="bg1">
              <a:lumMod val="85000"/>
            </a:schemeClr>
          </a:solidFill>
        </p:grpSpPr>
        <p:sp>
          <p:nvSpPr>
            <p:cNvPr id="31" name="椭圆 30"/>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等腰三角形 36"/>
          <p:cNvSpPr/>
          <p:nvPr/>
        </p:nvSpPr>
        <p:spPr>
          <a:xfrm flipV="1">
            <a:off x="4277525"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38" name="等腰三角形 37"/>
          <p:cNvSpPr/>
          <p:nvPr/>
        </p:nvSpPr>
        <p:spPr>
          <a:xfrm flipV="1">
            <a:off x="5848163"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39" name="等腰三角形 38"/>
          <p:cNvSpPr/>
          <p:nvPr/>
        </p:nvSpPr>
        <p:spPr>
          <a:xfrm flipV="1">
            <a:off x="7418801"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0" name="等腰三角形 39"/>
          <p:cNvSpPr/>
          <p:nvPr/>
        </p:nvSpPr>
        <p:spPr>
          <a:xfrm flipV="1">
            <a:off x="8989438"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1" name="等腰三角形 40"/>
          <p:cNvSpPr/>
          <p:nvPr/>
        </p:nvSpPr>
        <p:spPr>
          <a:xfrm flipV="1">
            <a:off x="10560077" y="4385107"/>
            <a:ext cx="193480" cy="166819"/>
          </a:xfrm>
          <a:prstGeom prst="triangle">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p>
        </p:txBody>
      </p:sp>
      <p:sp>
        <p:nvSpPr>
          <p:cNvPr id="42" name="TextBox 41"/>
          <p:cNvSpPr txBox="1"/>
          <p:nvPr/>
        </p:nvSpPr>
        <p:spPr>
          <a:xfrm>
            <a:off x="3784670" y="4655962"/>
            <a:ext cx="1179195" cy="315595"/>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anose="020B0604020202020204" pitchFamily="34" charset="0"/>
                <a:ea typeface="微软雅黑" panose="020B0503020204020204" pitchFamily="34" charset="-122"/>
              </a:rPr>
              <a:t>20XX</a:t>
            </a:r>
            <a:r>
              <a:rPr lang="zh-CN" altLang="en-US" sz="1600" smtClean="0">
                <a:solidFill>
                  <a:schemeClr val="tx1">
                    <a:lumMod val="75000"/>
                    <a:lumOff val="25000"/>
                  </a:schemeClr>
                </a:solidFill>
                <a:latin typeface="Arial" panose="020B0604020202020204" pitchFamily="34" charset="0"/>
                <a:ea typeface="微软雅黑" panose="020B0503020204020204" pitchFamily="34" charset="-122"/>
              </a:rPr>
              <a:t>年</a:t>
            </a:r>
            <a:r>
              <a:rPr lang="en-US" altLang="zh-CN" sz="1600" smtClean="0">
                <a:solidFill>
                  <a:schemeClr val="tx1">
                    <a:lumMod val="75000"/>
                    <a:lumOff val="25000"/>
                  </a:schemeClr>
                </a:solidFill>
                <a:latin typeface="Arial" panose="020B0604020202020204" pitchFamily="34" charset="0"/>
                <a:ea typeface="微软雅黑" panose="020B0503020204020204" pitchFamily="34" charset="-122"/>
              </a:rPr>
              <a:t>X</a:t>
            </a:r>
            <a:r>
              <a:rPr lang="zh-CN" altLang="en-US" sz="1600" smtClean="0">
                <a:solidFill>
                  <a:schemeClr val="tx1">
                    <a:lumMod val="75000"/>
                    <a:lumOff val="25000"/>
                  </a:schemeClr>
                </a:solidFill>
                <a:latin typeface="Arial" panose="020B0604020202020204" pitchFamily="34" charset="0"/>
                <a:ea typeface="微软雅黑" panose="020B0503020204020204" pitchFamily="34" charset="-122"/>
              </a:rPr>
              <a:t>月</a:t>
            </a:r>
            <a:endParaRPr lang="zh-CN" altLang="en-US" sz="16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3" name="TextBox 42"/>
          <p:cNvSpPr txBox="1"/>
          <p:nvPr/>
        </p:nvSpPr>
        <p:spPr>
          <a:xfrm>
            <a:off x="5355308" y="4655962"/>
            <a:ext cx="1179195" cy="315595"/>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anose="020B0604020202020204" pitchFamily="34" charset="0"/>
                <a:ea typeface="微软雅黑" panose="020B0503020204020204" pitchFamily="34" charset="-122"/>
              </a:rPr>
              <a:t>20XX</a:t>
            </a:r>
            <a:r>
              <a:rPr lang="zh-CN" altLang="en-US" sz="1600" smtClean="0">
                <a:solidFill>
                  <a:schemeClr val="tx1">
                    <a:lumMod val="75000"/>
                    <a:lumOff val="25000"/>
                  </a:schemeClr>
                </a:solidFill>
                <a:latin typeface="Arial" panose="020B0604020202020204" pitchFamily="34" charset="0"/>
                <a:ea typeface="微软雅黑" panose="020B0503020204020204" pitchFamily="34" charset="-122"/>
              </a:rPr>
              <a:t>年</a:t>
            </a:r>
            <a:r>
              <a:rPr lang="en-US" altLang="zh-CN" sz="1600" smtClean="0">
                <a:solidFill>
                  <a:schemeClr val="tx1">
                    <a:lumMod val="75000"/>
                    <a:lumOff val="25000"/>
                  </a:schemeClr>
                </a:solidFill>
                <a:latin typeface="Arial" panose="020B0604020202020204" pitchFamily="34" charset="0"/>
                <a:ea typeface="微软雅黑" panose="020B0503020204020204" pitchFamily="34" charset="-122"/>
              </a:rPr>
              <a:t>X</a:t>
            </a:r>
            <a:r>
              <a:rPr lang="zh-CN" altLang="en-US" sz="1600" smtClean="0">
                <a:solidFill>
                  <a:schemeClr val="tx1">
                    <a:lumMod val="75000"/>
                    <a:lumOff val="25000"/>
                  </a:schemeClr>
                </a:solidFill>
                <a:latin typeface="Arial" panose="020B0604020202020204" pitchFamily="34" charset="0"/>
                <a:ea typeface="微软雅黑" panose="020B0503020204020204" pitchFamily="34" charset="-122"/>
              </a:rPr>
              <a:t>月</a:t>
            </a:r>
            <a:endParaRPr lang="zh-CN" altLang="en-US" sz="16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4" name="TextBox 43"/>
          <p:cNvSpPr txBox="1"/>
          <p:nvPr/>
        </p:nvSpPr>
        <p:spPr>
          <a:xfrm>
            <a:off x="6925945" y="4655962"/>
            <a:ext cx="1179195" cy="315595"/>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anose="020B0604020202020204" pitchFamily="34" charset="0"/>
                <a:ea typeface="微软雅黑" panose="020B0503020204020204" pitchFamily="34" charset="-122"/>
              </a:rPr>
              <a:t>20XX</a:t>
            </a:r>
            <a:r>
              <a:rPr lang="zh-CN" altLang="en-US" sz="1600" smtClean="0">
                <a:solidFill>
                  <a:schemeClr val="tx1">
                    <a:lumMod val="75000"/>
                    <a:lumOff val="25000"/>
                  </a:schemeClr>
                </a:solidFill>
                <a:latin typeface="Arial" panose="020B0604020202020204" pitchFamily="34" charset="0"/>
                <a:ea typeface="微软雅黑" panose="020B0503020204020204" pitchFamily="34" charset="-122"/>
              </a:rPr>
              <a:t>年</a:t>
            </a:r>
            <a:r>
              <a:rPr lang="en-US" altLang="zh-CN" sz="1600" smtClean="0">
                <a:solidFill>
                  <a:schemeClr val="tx1">
                    <a:lumMod val="75000"/>
                    <a:lumOff val="25000"/>
                  </a:schemeClr>
                </a:solidFill>
                <a:latin typeface="Arial" panose="020B0604020202020204" pitchFamily="34" charset="0"/>
                <a:ea typeface="微软雅黑" panose="020B0503020204020204" pitchFamily="34" charset="-122"/>
              </a:rPr>
              <a:t>X</a:t>
            </a:r>
            <a:r>
              <a:rPr lang="zh-CN" altLang="en-US" sz="1600" smtClean="0">
                <a:solidFill>
                  <a:schemeClr val="tx1">
                    <a:lumMod val="75000"/>
                    <a:lumOff val="25000"/>
                  </a:schemeClr>
                </a:solidFill>
                <a:latin typeface="Arial" panose="020B0604020202020204" pitchFamily="34" charset="0"/>
                <a:ea typeface="微软雅黑" panose="020B0503020204020204" pitchFamily="34" charset="-122"/>
              </a:rPr>
              <a:t>月</a:t>
            </a:r>
            <a:endParaRPr lang="zh-CN" altLang="en-US" sz="16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5" name="TextBox 44"/>
          <p:cNvSpPr txBox="1"/>
          <p:nvPr/>
        </p:nvSpPr>
        <p:spPr>
          <a:xfrm>
            <a:off x="8496582" y="4655962"/>
            <a:ext cx="1179195" cy="315595"/>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anose="020B0604020202020204" pitchFamily="34" charset="0"/>
                <a:ea typeface="微软雅黑" panose="020B0503020204020204" pitchFamily="34" charset="-122"/>
              </a:rPr>
              <a:t>20XX</a:t>
            </a:r>
            <a:r>
              <a:rPr lang="zh-CN" altLang="en-US" sz="1600" smtClean="0">
                <a:solidFill>
                  <a:schemeClr val="tx1">
                    <a:lumMod val="75000"/>
                    <a:lumOff val="25000"/>
                  </a:schemeClr>
                </a:solidFill>
                <a:latin typeface="Arial" panose="020B0604020202020204" pitchFamily="34" charset="0"/>
                <a:ea typeface="微软雅黑" panose="020B0503020204020204" pitchFamily="34" charset="-122"/>
              </a:rPr>
              <a:t>年</a:t>
            </a:r>
            <a:r>
              <a:rPr lang="en-US" altLang="zh-CN" sz="1600" smtClean="0">
                <a:solidFill>
                  <a:schemeClr val="tx1">
                    <a:lumMod val="75000"/>
                    <a:lumOff val="25000"/>
                  </a:schemeClr>
                </a:solidFill>
                <a:latin typeface="Arial" panose="020B0604020202020204" pitchFamily="34" charset="0"/>
                <a:ea typeface="微软雅黑" panose="020B0503020204020204" pitchFamily="34" charset="-122"/>
              </a:rPr>
              <a:t>X</a:t>
            </a:r>
            <a:r>
              <a:rPr lang="zh-CN" altLang="en-US" sz="1600" smtClean="0">
                <a:solidFill>
                  <a:schemeClr val="tx1">
                    <a:lumMod val="75000"/>
                    <a:lumOff val="25000"/>
                  </a:schemeClr>
                </a:solidFill>
                <a:latin typeface="Arial" panose="020B0604020202020204" pitchFamily="34" charset="0"/>
                <a:ea typeface="微软雅黑" panose="020B0503020204020204" pitchFamily="34" charset="-122"/>
              </a:rPr>
              <a:t>月</a:t>
            </a:r>
            <a:endParaRPr lang="zh-CN" altLang="en-US" sz="16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46" name="TextBox 45"/>
          <p:cNvSpPr txBox="1"/>
          <p:nvPr/>
        </p:nvSpPr>
        <p:spPr>
          <a:xfrm>
            <a:off x="10067221" y="4655962"/>
            <a:ext cx="1179195" cy="315595"/>
          </a:xfrm>
          <a:prstGeom prst="rect">
            <a:avLst/>
          </a:prstGeom>
          <a:noFill/>
        </p:spPr>
        <p:txBody>
          <a:bodyPr wrap="none" lIns="70587" tIns="35293" rIns="70587" bIns="35293" rtlCol="0">
            <a:spAutoFit/>
          </a:bodyPr>
          <a:lstStyle/>
          <a:p>
            <a:pPr algn="ctr"/>
            <a:r>
              <a:rPr lang="en-US" altLang="zh-CN" sz="1600" smtClean="0">
                <a:solidFill>
                  <a:schemeClr val="tx1">
                    <a:lumMod val="75000"/>
                    <a:lumOff val="25000"/>
                  </a:schemeClr>
                </a:solidFill>
                <a:latin typeface="Arial" panose="020B0604020202020204" pitchFamily="34" charset="0"/>
                <a:ea typeface="微软雅黑" panose="020B0503020204020204" pitchFamily="34" charset="-122"/>
              </a:rPr>
              <a:t>20XX</a:t>
            </a:r>
            <a:r>
              <a:rPr lang="zh-CN" altLang="en-US" sz="1600" smtClean="0">
                <a:solidFill>
                  <a:schemeClr val="tx1">
                    <a:lumMod val="75000"/>
                    <a:lumOff val="25000"/>
                  </a:schemeClr>
                </a:solidFill>
                <a:latin typeface="Arial" panose="020B0604020202020204" pitchFamily="34" charset="0"/>
                <a:ea typeface="微软雅黑" panose="020B0503020204020204" pitchFamily="34" charset="-122"/>
              </a:rPr>
              <a:t>年</a:t>
            </a:r>
            <a:r>
              <a:rPr lang="en-US" altLang="zh-CN" sz="1600" smtClean="0">
                <a:solidFill>
                  <a:schemeClr val="tx1">
                    <a:lumMod val="75000"/>
                    <a:lumOff val="25000"/>
                  </a:schemeClr>
                </a:solidFill>
                <a:latin typeface="Arial" panose="020B0604020202020204" pitchFamily="34" charset="0"/>
                <a:ea typeface="微软雅黑" panose="020B0503020204020204" pitchFamily="34" charset="-122"/>
              </a:rPr>
              <a:t>X</a:t>
            </a:r>
            <a:r>
              <a:rPr lang="zh-CN" altLang="en-US" sz="1600" smtClean="0">
                <a:solidFill>
                  <a:schemeClr val="tx1">
                    <a:lumMod val="75000"/>
                    <a:lumOff val="25000"/>
                  </a:schemeClr>
                </a:solidFill>
                <a:latin typeface="Arial" panose="020B0604020202020204" pitchFamily="34" charset="0"/>
                <a:ea typeface="微软雅黑" panose="020B0503020204020204" pitchFamily="34" charset="-122"/>
              </a:rPr>
              <a:t>月</a:t>
            </a:r>
            <a:endParaRPr lang="zh-CN" altLang="en-US" sz="1600">
              <a:solidFill>
                <a:schemeClr val="tx1">
                  <a:lumMod val="75000"/>
                  <a:lumOff val="25000"/>
                </a:schemeClr>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4" fill="hold" grpId="0" nodeType="withEffect">
                                  <p:stCondLst>
                                    <p:cond delay="10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1"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4" fill="hold" grpId="0" nodeType="withEffect">
                                  <p:stCondLst>
                                    <p:cond delay="15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1" fill="hold" grpId="0" nodeType="withEffect">
                                  <p:stCondLst>
                                    <p:cond delay="1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20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20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0-#ppt_h/2"/>
                                          </p:val>
                                        </p:tav>
                                        <p:tav tm="100000">
                                          <p:val>
                                            <p:strVal val="#ppt_y"/>
                                          </p:val>
                                        </p:tav>
                                      </p:tavLst>
                                    </p:anim>
                                  </p:childTnLst>
                                </p:cTn>
                              </p:par>
                              <p:par>
                                <p:cTn id="50" presetID="42" presetClass="entr" presetSubtype="0" fill="hold" nodeType="withEffect">
                                  <p:stCondLst>
                                    <p:cond delay="2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25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22" presetClass="entr" presetSubtype="8" fill="hold" nodeType="withEffect">
                                  <p:stCondLst>
                                    <p:cond delay="300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10" presetClass="entr" presetSubtype="0" fill="hold" grpId="0" nodeType="withEffect">
                                  <p:stCondLst>
                                    <p:cond delay="250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42" presetClass="entr" presetSubtype="0" fill="hold" grpId="0" nodeType="withEffect">
                                  <p:stCondLst>
                                    <p:cond delay="250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anim calcmode="lin" valueType="num">
                                      <p:cBhvr>
                                        <p:cTn id="84" dur="500" fill="hold"/>
                                        <p:tgtEl>
                                          <p:spTgt spid="42"/>
                                        </p:tgtEl>
                                        <p:attrNameLst>
                                          <p:attrName>ppt_x</p:attrName>
                                        </p:attrNameLst>
                                      </p:cBhvr>
                                      <p:tavLst>
                                        <p:tav tm="0">
                                          <p:val>
                                            <p:strVal val="#ppt_x"/>
                                          </p:val>
                                        </p:tav>
                                        <p:tav tm="100000">
                                          <p:val>
                                            <p:strVal val="#ppt_x"/>
                                          </p:val>
                                        </p:tav>
                                      </p:tavLst>
                                    </p:anim>
                                    <p:anim calcmode="lin" valueType="num">
                                      <p:cBhvr>
                                        <p:cTn id="85" dur="500" fill="hold"/>
                                        <p:tgtEl>
                                          <p:spTgt spid="42"/>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300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grpId="0" nodeType="withEffect">
                                  <p:stCondLst>
                                    <p:cond delay="350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400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par>
                                <p:cTn id="95" presetID="10" presetClass="entr" presetSubtype="0" fill="hold" grpId="0" nodeType="withEffect">
                                  <p:stCondLst>
                                    <p:cond delay="450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42" presetClass="entr" presetSubtype="0" fill="hold" grpId="0" nodeType="withEffect">
                                  <p:stCondLst>
                                    <p:cond delay="30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35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50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500"/>
                                        <p:tgtEl>
                                          <p:spTgt spid="46"/>
                                        </p:tgtEl>
                                      </p:cBhvr>
                                    </p:animEffect>
                                    <p:anim calcmode="lin" valueType="num">
                                      <p:cBhvr>
                                        <p:cTn id="116" dur="500" fill="hold"/>
                                        <p:tgtEl>
                                          <p:spTgt spid="46"/>
                                        </p:tgtEl>
                                        <p:attrNameLst>
                                          <p:attrName>ppt_x</p:attrName>
                                        </p:attrNameLst>
                                      </p:cBhvr>
                                      <p:tavLst>
                                        <p:tav tm="0">
                                          <p:val>
                                            <p:strVal val="#ppt_x"/>
                                          </p:val>
                                        </p:tav>
                                        <p:tav tm="100000">
                                          <p:val>
                                            <p:strVal val="#ppt_x"/>
                                          </p:val>
                                        </p:tav>
                                      </p:tavLst>
                                    </p:anim>
                                    <p:anim calcmode="lin" valueType="num">
                                      <p:cBhvr>
                                        <p:cTn id="11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8"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Freeform 6"/>
          <p:cNvSpPr/>
          <p:nvPr/>
        </p:nvSpPr>
        <p:spPr bwMode="auto">
          <a:xfrm>
            <a:off x="3957688" y="2923273"/>
            <a:ext cx="611192" cy="2033009"/>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rgbClr val="161D25"/>
          </a:solidFill>
          <a:ln>
            <a:noFill/>
          </a:ln>
        </p:spPr>
        <p:txBody>
          <a:bodyPr vert="horz" wrap="square" lIns="80989" tIns="40494" rIns="80989" bIns="40494" numCol="1" anchor="t" anchorCtr="0" compatLnSpc="1"/>
          <a:lstStyle/>
          <a:p>
            <a:endParaRPr lang="zh-CN" altLang="en-US"/>
          </a:p>
        </p:txBody>
      </p:sp>
      <p:sp>
        <p:nvSpPr>
          <p:cNvPr id="30" name="Freeform 9"/>
          <p:cNvSpPr/>
          <p:nvPr/>
        </p:nvSpPr>
        <p:spPr bwMode="auto">
          <a:xfrm>
            <a:off x="4682416" y="2923273"/>
            <a:ext cx="608613" cy="2033009"/>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rgbClr val="161D25"/>
          </a:solidFill>
          <a:ln>
            <a:noFill/>
          </a:ln>
        </p:spPr>
        <p:txBody>
          <a:bodyPr vert="horz" wrap="square" lIns="80989" tIns="40494" rIns="80989" bIns="40494" numCol="1" anchor="t" anchorCtr="0" compatLnSpc="1"/>
          <a:lstStyle/>
          <a:p>
            <a:endParaRPr lang="zh-CN" altLang="en-US"/>
          </a:p>
        </p:txBody>
      </p:sp>
      <p:sp>
        <p:nvSpPr>
          <p:cNvPr id="31" name="Freeform 12"/>
          <p:cNvSpPr/>
          <p:nvPr/>
        </p:nvSpPr>
        <p:spPr bwMode="auto">
          <a:xfrm>
            <a:off x="5407137" y="2923273"/>
            <a:ext cx="615928" cy="2033009"/>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rgbClr val="161D25"/>
          </a:solidFill>
          <a:ln>
            <a:noFill/>
          </a:ln>
        </p:spPr>
        <p:txBody>
          <a:bodyPr vert="horz" wrap="square" lIns="80989" tIns="40494" rIns="80989" bIns="40494" numCol="1" anchor="t" anchorCtr="0" compatLnSpc="1"/>
          <a:lstStyle/>
          <a:p>
            <a:endParaRPr lang="zh-CN" altLang="en-US"/>
          </a:p>
        </p:txBody>
      </p:sp>
      <p:sp>
        <p:nvSpPr>
          <p:cNvPr id="32" name="Freeform 15"/>
          <p:cNvSpPr/>
          <p:nvPr/>
        </p:nvSpPr>
        <p:spPr bwMode="auto">
          <a:xfrm>
            <a:off x="6131857" y="2923273"/>
            <a:ext cx="613815" cy="2033009"/>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rgbClr val="161D25"/>
          </a:solidFill>
          <a:ln>
            <a:noFill/>
          </a:ln>
        </p:spPr>
        <p:txBody>
          <a:bodyPr vert="horz" wrap="square" lIns="80989" tIns="40494" rIns="80989" bIns="40494" numCol="1" anchor="t" anchorCtr="0" compatLnSpc="1"/>
          <a:lstStyle/>
          <a:p>
            <a:endParaRPr lang="zh-CN" altLang="en-US"/>
          </a:p>
        </p:txBody>
      </p:sp>
      <p:sp>
        <p:nvSpPr>
          <p:cNvPr id="33" name="Freeform 18"/>
          <p:cNvSpPr/>
          <p:nvPr/>
        </p:nvSpPr>
        <p:spPr bwMode="auto">
          <a:xfrm>
            <a:off x="6861777" y="2923273"/>
            <a:ext cx="608613" cy="2033009"/>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rgbClr val="161D25"/>
          </a:solidFill>
          <a:ln>
            <a:noFill/>
          </a:ln>
        </p:spPr>
        <p:txBody>
          <a:bodyPr vert="horz" wrap="square" lIns="80989" tIns="40494" rIns="80989" bIns="40494" numCol="1" anchor="t" anchorCtr="0" compatLnSpc="1"/>
          <a:lstStyle/>
          <a:p>
            <a:endParaRPr lang="zh-CN" altLang="en-US"/>
          </a:p>
        </p:txBody>
      </p:sp>
      <p:sp>
        <p:nvSpPr>
          <p:cNvPr id="34" name="Freeform 21"/>
          <p:cNvSpPr/>
          <p:nvPr/>
        </p:nvSpPr>
        <p:spPr bwMode="auto">
          <a:xfrm>
            <a:off x="7586500" y="2923273"/>
            <a:ext cx="608613" cy="2033009"/>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rgbClr val="161D25"/>
          </a:solidFill>
          <a:ln>
            <a:noFill/>
          </a:ln>
        </p:spPr>
        <p:txBody>
          <a:bodyPr vert="horz" wrap="square" lIns="80989" tIns="40494" rIns="80989" bIns="40494" numCol="1" anchor="t" anchorCtr="0" compatLnSpc="1"/>
          <a:lstStyle/>
          <a:p>
            <a:endParaRPr lang="zh-CN" altLang="en-US"/>
          </a:p>
        </p:txBody>
      </p:sp>
      <p:sp>
        <p:nvSpPr>
          <p:cNvPr id="35" name="Freeform 24"/>
          <p:cNvSpPr/>
          <p:nvPr/>
        </p:nvSpPr>
        <p:spPr bwMode="auto">
          <a:xfrm>
            <a:off x="8308621" y="2923273"/>
            <a:ext cx="611192" cy="2033009"/>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rgbClr val="161D25"/>
          </a:solidFill>
          <a:ln>
            <a:noFill/>
          </a:ln>
        </p:spPr>
        <p:txBody>
          <a:bodyPr vert="horz" wrap="square" lIns="80989" tIns="40494" rIns="80989" bIns="40494" numCol="1" anchor="t" anchorCtr="0" compatLnSpc="1"/>
          <a:lstStyle/>
          <a:p>
            <a:endParaRPr lang="zh-CN" altLang="en-US"/>
          </a:p>
        </p:txBody>
      </p:sp>
      <p:sp>
        <p:nvSpPr>
          <p:cNvPr id="36" name="Freeform 27"/>
          <p:cNvSpPr/>
          <p:nvPr/>
        </p:nvSpPr>
        <p:spPr bwMode="auto">
          <a:xfrm>
            <a:off x="9033346" y="2923273"/>
            <a:ext cx="615928" cy="2033009"/>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rgbClr val="161D25"/>
          </a:solidFill>
          <a:ln>
            <a:noFill/>
          </a:ln>
        </p:spPr>
        <p:txBody>
          <a:bodyPr vert="horz" wrap="square" lIns="80989" tIns="40494" rIns="80989" bIns="40494" numCol="1" anchor="t" anchorCtr="0" compatLnSpc="1"/>
          <a:lstStyle/>
          <a:p>
            <a:endParaRPr lang="zh-CN" altLang="en-US"/>
          </a:p>
        </p:txBody>
      </p:sp>
      <p:sp>
        <p:nvSpPr>
          <p:cNvPr id="37" name="Freeform 30"/>
          <p:cNvSpPr/>
          <p:nvPr/>
        </p:nvSpPr>
        <p:spPr bwMode="auto">
          <a:xfrm>
            <a:off x="9758069" y="2923273"/>
            <a:ext cx="616393" cy="2033009"/>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rgbClr val="161D25"/>
          </a:solidFill>
          <a:ln>
            <a:noFill/>
          </a:ln>
        </p:spPr>
        <p:txBody>
          <a:bodyPr vert="horz" wrap="square" lIns="80989" tIns="40494" rIns="80989" bIns="40494" numCol="1" anchor="t" anchorCtr="0" compatLnSpc="1"/>
          <a:lstStyle/>
          <a:p>
            <a:endParaRPr lang="zh-CN" altLang="en-US"/>
          </a:p>
        </p:txBody>
      </p:sp>
      <p:sp>
        <p:nvSpPr>
          <p:cNvPr id="38" name="Freeform 33"/>
          <p:cNvSpPr/>
          <p:nvPr/>
        </p:nvSpPr>
        <p:spPr bwMode="auto">
          <a:xfrm>
            <a:off x="10487987" y="2923273"/>
            <a:ext cx="608613" cy="2033009"/>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rgbClr val="161D25"/>
          </a:solidFill>
          <a:ln>
            <a:noFill/>
          </a:ln>
        </p:spPr>
        <p:txBody>
          <a:bodyPr vert="horz" wrap="square" lIns="80989" tIns="40494" rIns="80989" bIns="40494" numCol="1" anchor="t" anchorCtr="0" compatLnSpc="1"/>
          <a:lstStyle/>
          <a:p>
            <a:endParaRPr lang="zh-CN" altLang="en-US"/>
          </a:p>
        </p:txBody>
      </p:sp>
      <p:sp>
        <p:nvSpPr>
          <p:cNvPr id="39" name="矩形 38"/>
          <p:cNvSpPr/>
          <p:nvPr/>
        </p:nvSpPr>
        <p:spPr>
          <a:xfrm>
            <a:off x="9758070" y="5159656"/>
            <a:ext cx="1338529" cy="446650"/>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lIns="80989" tIns="0" rIns="80989" bIns="0" rtlCol="0" anchor="ctr"/>
          <a:lstStyle/>
          <a:p>
            <a:pPr algn="ctr"/>
            <a:r>
              <a:rPr lang="en-US" altLang="zh-CN" sz="2800">
                <a:solidFill>
                  <a:schemeClr val="bg1"/>
                </a:solidFill>
                <a:latin typeface="微软雅黑" panose="020B0503020204020204" pitchFamily="34" charset="-122"/>
                <a:ea typeface="微软雅黑" panose="020B0503020204020204" pitchFamily="34" charset="-122"/>
                <a:cs typeface="UKIJ Qolyazma" panose="02020603050405020304" pitchFamily="18" charset="0"/>
              </a:rPr>
              <a:t>20</a:t>
            </a:r>
            <a:endParaRPr lang="zh-CN" altLang="en-US" sz="2800">
              <a:solidFill>
                <a:schemeClr val="bg1"/>
              </a:solidFill>
              <a:latin typeface="微软雅黑" panose="020B0503020204020204" pitchFamily="34" charset="-122"/>
              <a:cs typeface="UKIJ Qolyazma" panose="02020603050405020304" pitchFamily="18" charset="0"/>
            </a:endParaRPr>
          </a:p>
        </p:txBody>
      </p:sp>
      <p:sp>
        <p:nvSpPr>
          <p:cNvPr id="40" name="矩形 39"/>
          <p:cNvSpPr/>
          <p:nvPr/>
        </p:nvSpPr>
        <p:spPr>
          <a:xfrm>
            <a:off x="3957690" y="5159656"/>
            <a:ext cx="5631389" cy="446650"/>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80989" tIns="0" rIns="80989" bIns="0" rtlCol="0" anchor="ctr"/>
          <a:lstStyle/>
          <a:p>
            <a:pPr algn="ctr"/>
            <a:r>
              <a:rPr lang="en-US" altLang="zh-CN" sz="2800">
                <a:solidFill>
                  <a:schemeClr val="bg1"/>
                </a:solidFill>
                <a:latin typeface="微软雅黑" panose="020B0503020204020204" pitchFamily="34" charset="-122"/>
                <a:ea typeface="微软雅黑" panose="020B0503020204020204" pitchFamily="34" charset="-122"/>
                <a:cs typeface="UKIJ Qolyazma" panose="02020603050405020304" pitchFamily="18" charset="0"/>
              </a:rPr>
              <a:t>80</a:t>
            </a:r>
            <a:endParaRPr lang="zh-CN" altLang="en-US" sz="2800">
              <a:solidFill>
                <a:schemeClr val="bg1"/>
              </a:solidFill>
              <a:latin typeface="微软雅黑" panose="020B0503020204020204" pitchFamily="34" charset="-122"/>
              <a:cs typeface="UKIJ Qolyazma" panose="02020603050405020304" pitchFamily="18" charset="0"/>
            </a:endParaRPr>
          </a:p>
        </p:txBody>
      </p:sp>
      <p:sp>
        <p:nvSpPr>
          <p:cNvPr id="41" name="TextBox 40"/>
          <p:cNvSpPr txBox="1"/>
          <p:nvPr/>
        </p:nvSpPr>
        <p:spPr>
          <a:xfrm>
            <a:off x="4009452" y="1844824"/>
            <a:ext cx="7087148" cy="801976"/>
          </a:xfrm>
          <a:prstGeom prst="rect">
            <a:avLst/>
          </a:prstGeom>
          <a:noFill/>
        </p:spPr>
        <p:txBody>
          <a:bodyPr wrap="square" lIns="80989" tIns="40494" rIns="80989" bIns="40494"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35" presetClass="path" presetSubtype="0" decel="100000" fill="hold" grpId="1" nodeType="withEffect">
                                  <p:stCondLst>
                                    <p:cond delay="0"/>
                                  </p:stCondLst>
                                  <p:childTnLst>
                                    <p:animMotion origin="layout" path="M 8.23024E-7 3.33333E-6 L -0.06707 3.33333E-6 " pathEditMode="relative" rAng="0" ptsTypes="AA">
                                      <p:cBhvr>
                                        <p:cTn id="16" dur="500" spd="-100000" fill="hold"/>
                                        <p:tgtEl>
                                          <p:spTgt spid="30"/>
                                        </p:tgtEl>
                                        <p:attrNameLst>
                                          <p:attrName>ppt_x</p:attrName>
                                          <p:attrName>ppt_y</p:attrName>
                                        </p:attrNameLst>
                                      </p:cBhvr>
                                      <p:rCtr x="-3360" y="0"/>
                                    </p:animMotion>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35" presetClass="path" presetSubtype="0" decel="100000" fill="hold" grpId="1" nodeType="withEffect">
                                  <p:stCondLst>
                                    <p:cond delay="0"/>
                                  </p:stCondLst>
                                  <p:childTnLst>
                                    <p:animMotion origin="layout" path="M -4.79167E-6 3.33333E-6 L -0.1345 3.33333E-6 " pathEditMode="relative" rAng="0" ptsTypes="AA">
                                      <p:cBhvr>
                                        <p:cTn id="20" dur="500" spd="-100000" fill="hold"/>
                                        <p:tgtEl>
                                          <p:spTgt spid="31"/>
                                        </p:tgtEl>
                                        <p:attrNameLst>
                                          <p:attrName>ppt_x</p:attrName>
                                          <p:attrName>ppt_y</p:attrName>
                                        </p:attrNameLst>
                                      </p:cBhvr>
                                      <p:rCtr x="-6732" y="0"/>
                                    </p:animMotion>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35" presetClass="path" presetSubtype="0" decel="100000" fill="hold" grpId="1" nodeType="withEffect">
                                  <p:stCondLst>
                                    <p:cond delay="0"/>
                                  </p:stCondLst>
                                  <p:childTnLst>
                                    <p:animMotion origin="layout" path="M -1.875E-6 3.33333E-6 L -0.20143 3.33333E-6 " pathEditMode="relative" rAng="0" ptsTypes="AA">
                                      <p:cBhvr>
                                        <p:cTn id="24" dur="500" spd="-100000" fill="hold"/>
                                        <p:tgtEl>
                                          <p:spTgt spid="32"/>
                                        </p:tgtEl>
                                        <p:attrNameLst>
                                          <p:attrName>ppt_x</p:attrName>
                                          <p:attrName>ppt_y</p:attrName>
                                        </p:attrNameLst>
                                      </p:cBhvr>
                                      <p:rCtr x="-10078" y="0"/>
                                    </p:animMotion>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35" presetClass="path" presetSubtype="0" decel="100000" fill="hold" grpId="1" nodeType="withEffect">
                                  <p:stCondLst>
                                    <p:cond delay="0"/>
                                  </p:stCondLst>
                                  <p:childTnLst>
                                    <p:animMotion origin="layout" path="M 4.16667E-7 3.33333E-6 L -0.26875 3.33333E-6 " pathEditMode="relative" rAng="0" ptsTypes="AA">
                                      <p:cBhvr>
                                        <p:cTn id="28" dur="500" spd="-100000" fill="hold"/>
                                        <p:tgtEl>
                                          <p:spTgt spid="33"/>
                                        </p:tgtEl>
                                        <p:attrNameLst>
                                          <p:attrName>ppt_x</p:attrName>
                                          <p:attrName>ppt_y</p:attrName>
                                        </p:attrNameLst>
                                      </p:cBhvr>
                                      <p:rCtr x="-13438" y="0"/>
                                    </p:animMotion>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35" presetClass="path" presetSubtype="0" decel="100000" fill="hold" grpId="1" nodeType="withEffect">
                                  <p:stCondLst>
                                    <p:cond delay="0"/>
                                  </p:stCondLst>
                                  <p:childTnLst>
                                    <p:animMotion origin="layout" path="M 3.125E-6 3.33333E-6 L -0.33581 3.33333E-6 " pathEditMode="relative" rAng="0" ptsTypes="AA">
                                      <p:cBhvr>
                                        <p:cTn id="32" dur="500" spd="-100000" fill="hold"/>
                                        <p:tgtEl>
                                          <p:spTgt spid="34"/>
                                        </p:tgtEl>
                                        <p:attrNameLst>
                                          <p:attrName>ppt_x</p:attrName>
                                          <p:attrName>ppt_y</p:attrName>
                                        </p:attrNameLst>
                                      </p:cBhvr>
                                      <p:rCtr x="-16797" y="0"/>
                                    </p:animMotion>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35" presetClass="path" presetSubtype="0" decel="100000" fill="hold" grpId="1" nodeType="withEffect">
                                  <p:stCondLst>
                                    <p:cond delay="0"/>
                                  </p:stCondLst>
                                  <p:childTnLst>
                                    <p:animMotion origin="layout" path="M -4.16667E-6 3.33333E-6 L -0.40286 3.33333E-6 " pathEditMode="relative" rAng="0" ptsTypes="AA">
                                      <p:cBhvr>
                                        <p:cTn id="36" dur="500" spd="-100000" fill="hold"/>
                                        <p:tgtEl>
                                          <p:spTgt spid="35"/>
                                        </p:tgtEl>
                                        <p:attrNameLst>
                                          <p:attrName>ppt_x</p:attrName>
                                          <p:attrName>ppt_y</p:attrName>
                                        </p:attrNameLst>
                                      </p:cBhvr>
                                      <p:rCtr x="-20143" y="0"/>
                                    </p:animMotion>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35" presetClass="path" presetSubtype="0" decel="100000" fill="hold" grpId="1" nodeType="withEffect">
                                  <p:stCondLst>
                                    <p:cond delay="0"/>
                                  </p:stCondLst>
                                  <p:childTnLst>
                                    <p:animMotion origin="layout" path="M -1.875E-6 3.33333E-6 L -0.47018 3.33333E-6 " pathEditMode="relative" rAng="0" ptsTypes="AA">
                                      <p:cBhvr>
                                        <p:cTn id="40" dur="500" spd="-100000" fill="hold"/>
                                        <p:tgtEl>
                                          <p:spTgt spid="36"/>
                                        </p:tgtEl>
                                        <p:attrNameLst>
                                          <p:attrName>ppt_x</p:attrName>
                                          <p:attrName>ppt_y</p:attrName>
                                        </p:attrNameLst>
                                      </p:cBhvr>
                                      <p:rCtr x="-23516" y="0"/>
                                    </p:animMotion>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35" presetClass="path" presetSubtype="0" decel="100000" fill="hold" grpId="1" nodeType="withEffect">
                                  <p:stCondLst>
                                    <p:cond delay="0"/>
                                  </p:stCondLst>
                                  <p:childTnLst>
                                    <p:animMotion origin="layout" path="M 8.33333E-7 3.33333E-6 L -0.53724 3.33333E-6 " pathEditMode="relative" rAng="0" ptsTypes="AA">
                                      <p:cBhvr>
                                        <p:cTn id="44" dur="500" spd="-100000" fill="hold"/>
                                        <p:tgtEl>
                                          <p:spTgt spid="37"/>
                                        </p:tgtEl>
                                        <p:attrNameLst>
                                          <p:attrName>ppt_x</p:attrName>
                                          <p:attrName>ppt_y</p:attrName>
                                        </p:attrNameLst>
                                      </p:cBhvr>
                                      <p:rCtr x="-26862" y="0"/>
                                    </p:animMotion>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35" presetClass="path" presetSubtype="0" decel="100000" fill="hold" grpId="1" nodeType="withEffect">
                                  <p:stCondLst>
                                    <p:cond delay="0"/>
                                  </p:stCondLst>
                                  <p:childTnLst>
                                    <p:animMotion origin="layout" path="M 3.33333E-6 3.33333E-6 L -0.60443 3.33333E-6 " pathEditMode="relative" rAng="0" ptsTypes="AA">
                                      <p:cBhvr>
                                        <p:cTn id="48" dur="500" spd="-100000" fill="hold"/>
                                        <p:tgtEl>
                                          <p:spTgt spid="38"/>
                                        </p:tgtEl>
                                        <p:attrNameLst>
                                          <p:attrName>ppt_x</p:attrName>
                                          <p:attrName>ppt_y</p:attrName>
                                        </p:attrNameLst>
                                      </p:cBhvr>
                                      <p:rCtr x="-30221" y="0"/>
                                    </p:animMotion>
                                  </p:childTnLst>
                                </p:cTn>
                              </p:par>
                            </p:childTnLst>
                          </p:cTn>
                        </p:par>
                        <p:par>
                          <p:cTn id="49" fill="hold">
                            <p:stCondLst>
                              <p:cond delay="500"/>
                            </p:stCondLst>
                            <p:childTnLst>
                              <p:par>
                                <p:cTn id="50" presetID="19" presetClass="emph" presetSubtype="0" fill="hold" grpId="2" nodeType="afterEffect">
                                  <p:stCondLst>
                                    <p:cond delay="0"/>
                                  </p:stCondLst>
                                  <p:childTnLst>
                                    <p:animClr clrSpc="rgb" dir="cw">
                                      <p:cBhvr override="childStyle">
                                        <p:cTn id="51" dur="500" fill="hold"/>
                                        <p:tgtEl>
                                          <p:spTgt spid="37"/>
                                        </p:tgtEl>
                                        <p:attrNameLst>
                                          <p:attrName>style.color</p:attrName>
                                        </p:attrNameLst>
                                      </p:cBhvr>
                                      <p:to>
                                        <a:srgbClr val="00ACF1"/>
                                      </p:to>
                                    </p:animClr>
                                    <p:animClr clrSpc="rgb" dir="cw">
                                      <p:cBhvr>
                                        <p:cTn id="52" dur="500" fill="hold"/>
                                        <p:tgtEl>
                                          <p:spTgt spid="37"/>
                                        </p:tgtEl>
                                        <p:attrNameLst>
                                          <p:attrName>fillcolor</p:attrName>
                                        </p:attrNameLst>
                                      </p:cBhvr>
                                      <p:to>
                                        <a:srgbClr val="00ACF1"/>
                                      </p:to>
                                    </p:animClr>
                                    <p:set>
                                      <p:cBhvr>
                                        <p:cTn id="53" dur="500" fill="hold"/>
                                        <p:tgtEl>
                                          <p:spTgt spid="37"/>
                                        </p:tgtEl>
                                        <p:attrNameLst>
                                          <p:attrName>fill.type</p:attrName>
                                        </p:attrNameLst>
                                      </p:cBhvr>
                                      <p:to>
                                        <p:strVal val="solid"/>
                                      </p:to>
                                    </p:set>
                                    <p:set>
                                      <p:cBhvr>
                                        <p:cTn id="54" dur="500" fill="hold"/>
                                        <p:tgtEl>
                                          <p:spTgt spid="37"/>
                                        </p:tgtEl>
                                        <p:attrNameLst>
                                          <p:attrName>fill.on</p:attrName>
                                        </p:attrNameLst>
                                      </p:cBhvr>
                                      <p:to>
                                        <p:strVal val="true"/>
                                      </p:to>
                                    </p:set>
                                  </p:childTnLst>
                                </p:cTn>
                              </p:par>
                              <p:par>
                                <p:cTn id="55" presetID="19" presetClass="emph" presetSubtype="0" fill="hold" grpId="2" nodeType="withEffect">
                                  <p:stCondLst>
                                    <p:cond delay="0"/>
                                  </p:stCondLst>
                                  <p:childTnLst>
                                    <p:animClr clrSpc="rgb" dir="cw">
                                      <p:cBhvr override="childStyle">
                                        <p:cTn id="56" dur="500" fill="hold"/>
                                        <p:tgtEl>
                                          <p:spTgt spid="38"/>
                                        </p:tgtEl>
                                        <p:attrNameLst>
                                          <p:attrName>style.color</p:attrName>
                                        </p:attrNameLst>
                                      </p:cBhvr>
                                      <p:to>
                                        <a:srgbClr val="00ACF1"/>
                                      </p:to>
                                    </p:animClr>
                                    <p:animClr clrSpc="rgb" dir="cw">
                                      <p:cBhvr>
                                        <p:cTn id="57" dur="500" fill="hold"/>
                                        <p:tgtEl>
                                          <p:spTgt spid="38"/>
                                        </p:tgtEl>
                                        <p:attrNameLst>
                                          <p:attrName>fillcolor</p:attrName>
                                        </p:attrNameLst>
                                      </p:cBhvr>
                                      <p:to>
                                        <a:srgbClr val="00ACF1"/>
                                      </p:to>
                                    </p:animClr>
                                    <p:set>
                                      <p:cBhvr>
                                        <p:cTn id="58" dur="500" fill="hold"/>
                                        <p:tgtEl>
                                          <p:spTgt spid="38"/>
                                        </p:tgtEl>
                                        <p:attrNameLst>
                                          <p:attrName>fill.type</p:attrName>
                                        </p:attrNameLst>
                                      </p:cBhvr>
                                      <p:to>
                                        <p:strVal val="solid"/>
                                      </p:to>
                                    </p:set>
                                    <p:set>
                                      <p:cBhvr>
                                        <p:cTn id="59" dur="500" fill="hold"/>
                                        <p:tgtEl>
                                          <p:spTgt spid="38"/>
                                        </p:tgtEl>
                                        <p:attrNameLst>
                                          <p:attrName>fill.on</p:attrName>
                                        </p:attrNameLst>
                                      </p:cBhvr>
                                      <p:to>
                                        <p:strVal val="true"/>
                                      </p:to>
                                    </p:set>
                                  </p:childTnLst>
                                </p:cTn>
                              </p:par>
                              <p:par>
                                <p:cTn id="60" presetID="12" presetClass="entr" presetSubtype="2"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left)">
                                      <p:cBhvr>
                                        <p:cTn id="63" dur="500"/>
                                        <p:tgtEl>
                                          <p:spTgt spid="40"/>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p:tgtEl>
                                          <p:spTgt spid="39"/>
                                        </p:tgtEl>
                                        <p:attrNameLst>
                                          <p:attrName>ppt_x</p:attrName>
                                        </p:attrNameLst>
                                      </p:cBhvr>
                                      <p:tavLst>
                                        <p:tav tm="0">
                                          <p:val>
                                            <p:strVal val="#ppt_x-#ppt_w*1.125000"/>
                                          </p:val>
                                        </p:tav>
                                        <p:tav tm="100000">
                                          <p:val>
                                            <p:strVal val="#ppt_x"/>
                                          </p:val>
                                        </p:tav>
                                      </p:tavLst>
                                    </p:anim>
                                    <p:animEffect transition="in" filter="wipe(right)">
                                      <p:cBhvr>
                                        <p:cTn id="67" dur="500"/>
                                        <p:tgtEl>
                                          <p:spTgt spid="39"/>
                                        </p:tgtEl>
                                      </p:cBhvr>
                                    </p:animEffect>
                                  </p:childTnLst>
                                </p:cTn>
                              </p:par>
                              <p:par>
                                <p:cTn id="68" presetID="10" presetClass="entr" presetSubtype="0" fill="hold" grpId="0" nodeType="withEffect">
                                  <p:stCondLst>
                                    <p:cond delay="0"/>
                                  </p:stCondLst>
                                  <p:iterate type="lt">
                                    <p:tmPct val="10000"/>
                                  </p:iterate>
                                  <p:childTnLst>
                                    <p:set>
                                      <p:cBhvr>
                                        <p:cTn id="69" dur="1" fill="hold">
                                          <p:stCondLst>
                                            <p:cond delay="0"/>
                                          </p:stCondLst>
                                        </p:cTn>
                                        <p:tgtEl>
                                          <p:spTgt spid="41"/>
                                        </p:tgtEl>
                                        <p:attrNameLst>
                                          <p:attrName>style.visibility</p:attrName>
                                        </p:attrNameLst>
                                      </p:cBhvr>
                                      <p:to>
                                        <p:strVal val="visible"/>
                                      </p:to>
                                    </p:set>
                                    <p:animEffect transition="in" filter="fade">
                                      <p:cBhvr>
                                        <p:cTn id="70" dur="1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7" grpId="2" animBg="1"/>
      <p:bldP spid="38" grpId="0" animBg="1"/>
      <p:bldP spid="38" grpId="1" animBg="1"/>
      <p:bldP spid="38" grpId="2" animBg="1"/>
      <p:bldP spid="39" grpId="0" animBg="1"/>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年度工作概述</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工作完成情况</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项目成果展示</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工作不足之处</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明年工作计划</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anose="020B0503020204020204" pitchFamily="34" charset="-122"/>
                <a:ea typeface="微软雅黑" panose="020B0503020204020204" pitchFamily="34" charset="-122"/>
              </a:rPr>
              <a:t>目录</a:t>
            </a:r>
            <a:endParaRPr lang="en-US" altLang="zh-CN" sz="5400">
              <a:solidFill>
                <a:schemeClr val="bg1"/>
              </a:solidFill>
              <a:latin typeface="微软雅黑" panose="020B0503020204020204" pitchFamily="34" charset="-122"/>
              <a:ea typeface="微软雅黑" panose="020B0503020204020204" pitchFamily="34" charset="-122"/>
            </a:endParaRPr>
          </a:p>
          <a:p>
            <a:pPr algn="ctr"/>
            <a:r>
              <a:rPr lang="en-US" altLang="zh-CN" smtClean="0">
                <a:solidFill>
                  <a:schemeClr val="bg1"/>
                </a:solidFill>
                <a:latin typeface="微软雅黑" panose="020B0503020204020204" pitchFamily="34" charset="-122"/>
                <a:ea typeface="微软雅黑" panose="020B0503020204020204"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4032393"/>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l="26982" t="7152" b="9714"/>
          <a:stretch>
            <a:fillRect/>
          </a:stretch>
        </p:blipFill>
        <p:spPr>
          <a:xfrm>
            <a:off x="2786044" y="-27385"/>
            <a:ext cx="9404368" cy="6912769"/>
          </a:xfrm>
          <a:prstGeom prst="rect">
            <a:avLst/>
          </a:prstGeom>
        </p:spPr>
      </p:pic>
      <p:sp>
        <p:nvSpPr>
          <p:cNvPr id="68" name="TextBox 67"/>
          <p:cNvSpPr txBox="1"/>
          <p:nvPr/>
        </p:nvSpPr>
        <p:spPr>
          <a:xfrm>
            <a:off x="6023232" y="3461812"/>
            <a:ext cx="3877985" cy="830997"/>
          </a:xfrm>
          <a:prstGeom prst="rect">
            <a:avLst/>
          </a:prstGeom>
          <a:noFill/>
        </p:spPr>
        <p:txBody>
          <a:bodyPr wrap="none" rtlCol="0">
            <a:spAutoFit/>
          </a:bodyPr>
          <a:lstStyle/>
          <a:p>
            <a:r>
              <a:rPr lang="zh-CN" altLang="en-US" sz="4800">
                <a:solidFill>
                  <a:srgbClr val="161D25"/>
                </a:solidFill>
                <a:latin typeface="微软雅黑" panose="020B0503020204020204" pitchFamily="34" charset="-122"/>
                <a:ea typeface="微软雅黑" panose="020B0503020204020204" pitchFamily="34" charset="-122"/>
              </a:rPr>
              <a:t>工作不足之处</a:t>
            </a:r>
            <a:endParaRPr lang="zh-CN" altLang="en-US" sz="4800">
              <a:solidFill>
                <a:srgbClr val="161D2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椭圆 19"/>
          <p:cNvSpPr/>
          <p:nvPr/>
        </p:nvSpPr>
        <p:spPr>
          <a:xfrm>
            <a:off x="5338499" y="3852487"/>
            <a:ext cx="853400" cy="426764"/>
          </a:xfrm>
          <a:custGeom>
            <a:avLst/>
            <a:gdLst/>
            <a:ahLst/>
            <a:cxnLst/>
            <a:rect l="l" t="t" r="r" b="b"/>
            <a:pathLst>
              <a:path w="1105288" h="552644">
                <a:moveTo>
                  <a:pt x="0" y="0"/>
                </a:moveTo>
                <a:lnTo>
                  <a:pt x="1105288" y="0"/>
                </a:lnTo>
                <a:cubicBezTo>
                  <a:pt x="1105288" y="305217"/>
                  <a:pt x="857861" y="552644"/>
                  <a:pt x="552644" y="552644"/>
                </a:cubicBezTo>
                <a:cubicBezTo>
                  <a:pt x="247427" y="552644"/>
                  <a:pt x="0" y="305217"/>
                  <a:pt x="0" y="0"/>
                </a:cubicBez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500">
                <a:solidFill>
                  <a:schemeClr val="bg1"/>
                </a:solidFill>
                <a:latin typeface="微软雅黑" panose="020B0503020204020204" pitchFamily="34" charset="-122"/>
                <a:ea typeface="微软雅黑" panose="020B0503020204020204" pitchFamily="34" charset="-122"/>
              </a:rPr>
              <a:t>47%</a:t>
            </a: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4" name="椭圆 19"/>
          <p:cNvSpPr/>
          <p:nvPr/>
        </p:nvSpPr>
        <p:spPr>
          <a:xfrm>
            <a:off x="7488729" y="3849210"/>
            <a:ext cx="1115991" cy="558080"/>
          </a:xfrm>
          <a:custGeom>
            <a:avLst/>
            <a:gdLst/>
            <a:ahLst/>
            <a:cxnLst/>
            <a:rect l="l" t="t" r="r" b="b"/>
            <a:pathLst>
              <a:path w="1105288" h="552644">
                <a:moveTo>
                  <a:pt x="0" y="0"/>
                </a:moveTo>
                <a:lnTo>
                  <a:pt x="1105288" y="0"/>
                </a:lnTo>
                <a:cubicBezTo>
                  <a:pt x="1105288" y="305217"/>
                  <a:pt x="857861" y="552644"/>
                  <a:pt x="552644" y="552644"/>
                </a:cubicBezTo>
                <a:cubicBezTo>
                  <a:pt x="247427" y="552644"/>
                  <a:pt x="0" y="305217"/>
                  <a:pt x="0"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900">
                <a:latin typeface="微软雅黑" panose="020B0503020204020204" pitchFamily="34" charset="-122"/>
                <a:ea typeface="微软雅黑" panose="020B0503020204020204" pitchFamily="34" charset="-122"/>
              </a:rPr>
              <a:t>61%</a:t>
            </a:r>
            <a:endParaRPr lang="zh-CN" altLang="en-US" sz="1900">
              <a:latin typeface="微软雅黑" panose="020B0503020204020204" pitchFamily="34" charset="-122"/>
              <a:ea typeface="微软雅黑" panose="020B0503020204020204" pitchFamily="34" charset="-122"/>
            </a:endParaRPr>
          </a:p>
        </p:txBody>
      </p:sp>
      <p:sp>
        <p:nvSpPr>
          <p:cNvPr id="5" name="椭圆 19"/>
          <p:cNvSpPr/>
          <p:nvPr/>
        </p:nvSpPr>
        <p:spPr>
          <a:xfrm>
            <a:off x="9502440" y="3852488"/>
            <a:ext cx="1651624" cy="825935"/>
          </a:xfrm>
          <a:custGeom>
            <a:avLst/>
            <a:gdLst/>
            <a:ahLst/>
            <a:cxnLst/>
            <a:rect l="l" t="t" r="r" b="b"/>
            <a:pathLst>
              <a:path w="1105288" h="552644">
                <a:moveTo>
                  <a:pt x="0" y="0"/>
                </a:moveTo>
                <a:lnTo>
                  <a:pt x="1105288" y="0"/>
                </a:lnTo>
                <a:cubicBezTo>
                  <a:pt x="1105288" y="305217"/>
                  <a:pt x="857861" y="552644"/>
                  <a:pt x="552644" y="552644"/>
                </a:cubicBezTo>
                <a:cubicBezTo>
                  <a:pt x="247427" y="552644"/>
                  <a:pt x="0" y="305217"/>
                  <a:pt x="0"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900">
                <a:latin typeface="微软雅黑" panose="020B0503020204020204" pitchFamily="34" charset="-122"/>
                <a:ea typeface="微软雅黑" panose="020B0503020204020204" pitchFamily="34" charset="-122"/>
              </a:rPr>
              <a:t>97%</a:t>
            </a:r>
            <a:endParaRPr lang="zh-CN" altLang="en-US" sz="1900">
              <a:latin typeface="微软雅黑" panose="020B0503020204020204" pitchFamily="34" charset="-122"/>
              <a:ea typeface="微软雅黑" panose="020B0503020204020204" pitchFamily="34" charset="-122"/>
            </a:endParaRPr>
          </a:p>
        </p:txBody>
      </p:sp>
      <p:sp>
        <p:nvSpPr>
          <p:cNvPr id="6" name="椭圆 11"/>
          <p:cNvSpPr/>
          <p:nvPr/>
        </p:nvSpPr>
        <p:spPr>
          <a:xfrm>
            <a:off x="3815274" y="3065847"/>
            <a:ext cx="1618327" cy="778485"/>
          </a:xfrm>
          <a:custGeom>
            <a:avLst/>
            <a:gdLst/>
            <a:ahLst/>
            <a:cxnLst/>
            <a:rect l="l" t="t" r="r" b="b"/>
            <a:pathLst>
              <a:path w="1796564" h="864096">
                <a:moveTo>
                  <a:pt x="898282" y="0"/>
                </a:moveTo>
                <a:cubicBezTo>
                  <a:pt x="1383321" y="0"/>
                  <a:pt x="1778753" y="383652"/>
                  <a:pt x="1796564" y="864096"/>
                </a:cubicBezTo>
                <a:lnTo>
                  <a:pt x="0" y="864096"/>
                </a:lnTo>
                <a:cubicBezTo>
                  <a:pt x="17812" y="383652"/>
                  <a:pt x="413243" y="0"/>
                  <a:pt x="898282" y="0"/>
                </a:cubicBezTo>
                <a:close/>
              </a:path>
            </a:pathLst>
          </a:cu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2200">
                <a:latin typeface="微软雅黑" panose="020B0503020204020204" pitchFamily="34" charset="-122"/>
                <a:ea typeface="微软雅黑" panose="020B0503020204020204" pitchFamily="34" charset="-122"/>
              </a:rPr>
              <a:t>89%</a:t>
            </a:r>
            <a:endParaRPr lang="zh-CN" altLang="en-US" sz="2200">
              <a:latin typeface="微软雅黑" panose="020B0503020204020204" pitchFamily="34" charset="-122"/>
              <a:ea typeface="微软雅黑" panose="020B0503020204020204" pitchFamily="34" charset="-122"/>
            </a:endParaRPr>
          </a:p>
        </p:txBody>
      </p:sp>
      <p:sp>
        <p:nvSpPr>
          <p:cNvPr id="7" name="椭圆 11"/>
          <p:cNvSpPr/>
          <p:nvPr/>
        </p:nvSpPr>
        <p:spPr>
          <a:xfrm>
            <a:off x="6527648" y="3488520"/>
            <a:ext cx="756625" cy="363969"/>
          </a:xfrm>
          <a:custGeom>
            <a:avLst/>
            <a:gdLst/>
            <a:ahLst/>
            <a:cxnLst/>
            <a:rect l="l" t="t" r="r" b="b"/>
            <a:pathLst>
              <a:path w="1796564" h="864096">
                <a:moveTo>
                  <a:pt x="898282" y="0"/>
                </a:moveTo>
                <a:cubicBezTo>
                  <a:pt x="1383321" y="0"/>
                  <a:pt x="1778753" y="383652"/>
                  <a:pt x="1796564" y="864096"/>
                </a:cubicBezTo>
                <a:lnTo>
                  <a:pt x="0" y="864096"/>
                </a:lnTo>
                <a:cubicBezTo>
                  <a:pt x="17812" y="383652"/>
                  <a:pt x="413243" y="0"/>
                  <a:pt x="898282" y="0"/>
                </a:cubicBez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36%</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椭圆 11"/>
          <p:cNvSpPr/>
          <p:nvPr/>
        </p:nvSpPr>
        <p:spPr>
          <a:xfrm>
            <a:off x="8377117" y="3064683"/>
            <a:ext cx="1620741" cy="779648"/>
          </a:xfrm>
          <a:custGeom>
            <a:avLst/>
            <a:gdLst/>
            <a:ahLst/>
            <a:cxnLst/>
            <a:rect l="l" t="t" r="r" b="b"/>
            <a:pathLst>
              <a:path w="1796564" h="864096">
                <a:moveTo>
                  <a:pt x="898282" y="0"/>
                </a:moveTo>
                <a:cubicBezTo>
                  <a:pt x="1383321" y="0"/>
                  <a:pt x="1778753" y="383652"/>
                  <a:pt x="1796564" y="864096"/>
                </a:cubicBezTo>
                <a:lnTo>
                  <a:pt x="0" y="864096"/>
                </a:lnTo>
                <a:cubicBezTo>
                  <a:pt x="17812" y="383652"/>
                  <a:pt x="413243" y="0"/>
                  <a:pt x="898282" y="0"/>
                </a:cubicBezTo>
                <a:close/>
              </a:path>
            </a:pathLst>
          </a:cu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2200">
                <a:solidFill>
                  <a:schemeClr val="bg1"/>
                </a:solidFill>
                <a:latin typeface="微软雅黑" panose="020B0503020204020204" pitchFamily="34" charset="-122"/>
                <a:ea typeface="微软雅黑" panose="020B0503020204020204" pitchFamily="34" charset="-122"/>
              </a:rPr>
              <a:t>91%</a:t>
            </a:r>
            <a:endParaRPr lang="zh-CN" altLang="en-US" sz="2200">
              <a:solidFill>
                <a:schemeClr val="bg1"/>
              </a:solidFill>
              <a:latin typeface="微软雅黑" panose="020B0503020204020204" pitchFamily="34" charset="-122"/>
              <a:ea typeface="微软雅黑" panose="020B0503020204020204" pitchFamily="34" charset="-122"/>
            </a:endParaRPr>
          </a:p>
        </p:txBody>
      </p:sp>
      <p:cxnSp>
        <p:nvCxnSpPr>
          <p:cNvPr id="9" name="直接箭头连接符 8"/>
          <p:cNvCxnSpPr/>
          <p:nvPr/>
        </p:nvCxnSpPr>
        <p:spPr>
          <a:xfrm>
            <a:off x="3489724" y="3844330"/>
            <a:ext cx="8006082" cy="0"/>
          </a:xfrm>
          <a:prstGeom prst="straightConnector1">
            <a:avLst/>
          </a:prstGeom>
          <a:ln w="28575">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428073"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1" name="椭圆 10"/>
          <p:cNvSpPr/>
          <p:nvPr/>
        </p:nvSpPr>
        <p:spPr>
          <a:xfrm>
            <a:off x="4568836"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2" name="椭圆 11"/>
          <p:cNvSpPr/>
          <p:nvPr/>
        </p:nvSpPr>
        <p:spPr>
          <a:xfrm>
            <a:off x="5709600"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3" name="椭圆 12"/>
          <p:cNvSpPr/>
          <p:nvPr/>
        </p:nvSpPr>
        <p:spPr>
          <a:xfrm>
            <a:off x="6850362"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4" name="椭圆 13"/>
          <p:cNvSpPr/>
          <p:nvPr/>
        </p:nvSpPr>
        <p:spPr>
          <a:xfrm>
            <a:off x="7991126"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5" name="椭圆 14"/>
          <p:cNvSpPr/>
          <p:nvPr/>
        </p:nvSpPr>
        <p:spPr>
          <a:xfrm>
            <a:off x="9131889"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6" name="椭圆 15"/>
          <p:cNvSpPr/>
          <p:nvPr/>
        </p:nvSpPr>
        <p:spPr>
          <a:xfrm>
            <a:off x="10272653" y="3788724"/>
            <a:ext cx="111197" cy="1112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sp>
        <p:nvSpPr>
          <p:cNvPr id="17" name="圆角矩形标注 16"/>
          <p:cNvSpPr/>
          <p:nvPr/>
        </p:nvSpPr>
        <p:spPr>
          <a:xfrm>
            <a:off x="10167671" y="3399485"/>
            <a:ext cx="588718" cy="223346"/>
          </a:xfrm>
          <a:prstGeom prst="wedgeRoundRectCallout">
            <a:avLst>
              <a:gd name="adj1" fmla="val -20000"/>
              <a:gd name="adj2" fmla="val 97628"/>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anose="020B0503020204020204" pitchFamily="34" charset="-122"/>
                <a:ea typeface="微软雅黑" panose="020B0503020204020204" pitchFamily="34" charset="-122"/>
              </a:rPr>
              <a:t>20XX</a:t>
            </a:r>
            <a:endParaRPr lang="zh-CN" altLang="en-US" sz="1200">
              <a:latin typeface="微软雅黑" panose="020B0503020204020204" pitchFamily="34" charset="-122"/>
              <a:ea typeface="微软雅黑" panose="020B0503020204020204" pitchFamily="34" charset="-122"/>
            </a:endParaRPr>
          </a:p>
        </p:txBody>
      </p:sp>
      <p:sp>
        <p:nvSpPr>
          <p:cNvPr id="18" name="圆角矩形标注 17"/>
          <p:cNvSpPr/>
          <p:nvPr/>
        </p:nvSpPr>
        <p:spPr>
          <a:xfrm>
            <a:off x="8893127" y="4128251"/>
            <a:ext cx="588718" cy="223346"/>
          </a:xfrm>
          <a:prstGeom prst="wedgeRoundRectCallout">
            <a:avLst>
              <a:gd name="adj1" fmla="val -164"/>
              <a:gd name="adj2" fmla="val -106953"/>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anose="020B0503020204020204" pitchFamily="34" charset="-122"/>
                <a:ea typeface="微软雅黑" panose="020B0503020204020204" pitchFamily="34" charset="-122"/>
              </a:rPr>
              <a:t>20XX</a:t>
            </a:r>
            <a:endParaRPr lang="zh-CN" altLang="en-US" sz="1200">
              <a:latin typeface="微软雅黑" panose="020B0503020204020204" pitchFamily="34" charset="-122"/>
              <a:ea typeface="微软雅黑" panose="020B0503020204020204" pitchFamily="34" charset="-122"/>
            </a:endParaRPr>
          </a:p>
        </p:txBody>
      </p:sp>
      <p:sp>
        <p:nvSpPr>
          <p:cNvPr id="19" name="圆角矩形标注 18"/>
          <p:cNvSpPr/>
          <p:nvPr/>
        </p:nvSpPr>
        <p:spPr>
          <a:xfrm>
            <a:off x="7674010" y="3399485"/>
            <a:ext cx="588718" cy="223346"/>
          </a:xfrm>
          <a:prstGeom prst="wedgeRoundRectCallout">
            <a:avLst>
              <a:gd name="adj1" fmla="val 7331"/>
              <a:gd name="adj2" fmla="val 110403"/>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anose="020B0503020204020204" pitchFamily="34" charset="-122"/>
                <a:ea typeface="微软雅黑" panose="020B0503020204020204" pitchFamily="34" charset="-122"/>
              </a:rPr>
              <a:t>2013</a:t>
            </a:r>
            <a:endParaRPr lang="zh-CN" altLang="en-US" sz="1200">
              <a:latin typeface="微软雅黑" panose="020B0503020204020204" pitchFamily="34" charset="-122"/>
              <a:ea typeface="微软雅黑" panose="020B0503020204020204" pitchFamily="34" charset="-122"/>
            </a:endParaRPr>
          </a:p>
        </p:txBody>
      </p:sp>
      <p:sp>
        <p:nvSpPr>
          <p:cNvPr id="20" name="圆角矩形标注 19"/>
          <p:cNvSpPr/>
          <p:nvPr/>
        </p:nvSpPr>
        <p:spPr>
          <a:xfrm>
            <a:off x="5433597" y="3399485"/>
            <a:ext cx="588718" cy="223346"/>
          </a:xfrm>
          <a:prstGeom prst="wedgeRoundRectCallout">
            <a:avLst>
              <a:gd name="adj1" fmla="val 7331"/>
              <a:gd name="adj2" fmla="val 110403"/>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anose="020B0503020204020204" pitchFamily="34" charset="-122"/>
                <a:ea typeface="微软雅黑" panose="020B0503020204020204" pitchFamily="34" charset="-122"/>
              </a:rPr>
              <a:t>20XX</a:t>
            </a:r>
            <a:endParaRPr lang="zh-CN" altLang="en-US" sz="1200">
              <a:latin typeface="微软雅黑" panose="020B0503020204020204" pitchFamily="34" charset="-122"/>
              <a:ea typeface="微软雅黑" panose="020B0503020204020204" pitchFamily="34" charset="-122"/>
            </a:endParaRPr>
          </a:p>
        </p:txBody>
      </p:sp>
      <p:sp>
        <p:nvSpPr>
          <p:cNvPr id="21" name="圆角矩形标注 20"/>
          <p:cNvSpPr/>
          <p:nvPr/>
        </p:nvSpPr>
        <p:spPr>
          <a:xfrm>
            <a:off x="6611601" y="4121442"/>
            <a:ext cx="588718" cy="223346"/>
          </a:xfrm>
          <a:prstGeom prst="wedgeRoundRectCallout">
            <a:avLst>
              <a:gd name="adj1" fmla="val 8268"/>
              <a:gd name="adj2" fmla="val -105306"/>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anose="020B0503020204020204" pitchFamily="34" charset="-122"/>
                <a:ea typeface="微软雅黑" panose="020B0503020204020204" pitchFamily="34" charset="-122"/>
              </a:rPr>
              <a:t>20XX</a:t>
            </a:r>
            <a:endParaRPr lang="zh-CN" altLang="en-US" sz="1200">
              <a:latin typeface="微软雅黑" panose="020B0503020204020204" pitchFamily="34" charset="-122"/>
              <a:ea typeface="微软雅黑" panose="020B0503020204020204" pitchFamily="34" charset="-122"/>
            </a:endParaRPr>
          </a:p>
        </p:txBody>
      </p:sp>
      <p:sp>
        <p:nvSpPr>
          <p:cNvPr id="22" name="圆角矩形标注 21"/>
          <p:cNvSpPr/>
          <p:nvPr/>
        </p:nvSpPr>
        <p:spPr>
          <a:xfrm>
            <a:off x="4330077" y="4121442"/>
            <a:ext cx="588718" cy="223346"/>
          </a:xfrm>
          <a:prstGeom prst="wedgeRoundRectCallout">
            <a:avLst>
              <a:gd name="adj1" fmla="val 8268"/>
              <a:gd name="adj2" fmla="val -105306"/>
              <a:gd name="adj3" fmla="val 16667"/>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1200">
                <a:latin typeface="微软雅黑" panose="020B0503020204020204" pitchFamily="34" charset="-122"/>
                <a:ea typeface="微软雅黑" panose="020B0503020204020204" pitchFamily="34" charset="-122"/>
              </a:rPr>
              <a:t>20XX</a:t>
            </a:r>
            <a:endParaRPr lang="zh-CN" altLang="en-US" sz="1200">
              <a:latin typeface="微软雅黑" panose="020B0503020204020204" pitchFamily="34" charset="-122"/>
              <a:ea typeface="微软雅黑" panose="020B0503020204020204" pitchFamily="34" charset="-122"/>
            </a:endParaRPr>
          </a:p>
        </p:txBody>
      </p:sp>
      <p:sp>
        <p:nvSpPr>
          <p:cNvPr id="23" name="TextBox 22"/>
          <p:cNvSpPr txBox="1"/>
          <p:nvPr/>
        </p:nvSpPr>
        <p:spPr>
          <a:xfrm>
            <a:off x="3939471" y="206821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点击输入内容</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24" name="直接连接符 23"/>
          <p:cNvCxnSpPr/>
          <p:nvPr/>
        </p:nvCxnSpPr>
        <p:spPr>
          <a:xfrm>
            <a:off x="4624433" y="2382732"/>
            <a:ext cx="0" cy="68311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80235" y="499294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点击输入内容</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26" name="直接连接符 25"/>
          <p:cNvCxnSpPr>
            <a:endCxn id="25" idx="0"/>
          </p:cNvCxnSpPr>
          <p:nvPr/>
        </p:nvCxnSpPr>
        <p:spPr>
          <a:xfrm>
            <a:off x="5765196" y="4344788"/>
            <a:ext cx="3" cy="64815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21084" y="206821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点击输入内容</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28" name="直接连接符 27"/>
          <p:cNvCxnSpPr/>
          <p:nvPr/>
        </p:nvCxnSpPr>
        <p:spPr>
          <a:xfrm>
            <a:off x="6906046" y="2382731"/>
            <a:ext cx="0" cy="112842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61849" y="499294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点击输入内容</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30" name="直接连接符 29"/>
          <p:cNvCxnSpPr>
            <a:endCxn id="29" idx="0"/>
          </p:cNvCxnSpPr>
          <p:nvPr/>
        </p:nvCxnSpPr>
        <p:spPr>
          <a:xfrm>
            <a:off x="8046813" y="4407293"/>
            <a:ext cx="0" cy="58565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502525" y="206821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点击输入内容</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32" name="直接连接符 31"/>
          <p:cNvCxnSpPr/>
          <p:nvPr/>
        </p:nvCxnSpPr>
        <p:spPr>
          <a:xfrm>
            <a:off x="9187486" y="2382732"/>
            <a:ext cx="0" cy="68311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643289" y="4992944"/>
            <a:ext cx="1369928" cy="305468"/>
          </a:xfrm>
          <a:prstGeom prst="rect">
            <a:avLst/>
          </a:prstGeom>
          <a:noFill/>
        </p:spPr>
        <p:txBody>
          <a:bodyPr wrap="square" lIns="70574" tIns="0" rIns="70574" bIns="0" rtlCol="0" anchor="t">
            <a:spAutoFit/>
          </a:bodyPr>
          <a:lstStyle/>
          <a:p>
            <a:pPr algn="ctr">
              <a:lnSpc>
                <a:spcPct val="150000"/>
              </a:lnSpc>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点击输入内容</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cxnSp>
        <p:nvCxnSpPr>
          <p:cNvPr id="34" name="直接连接符 33"/>
          <p:cNvCxnSpPr>
            <a:endCxn id="33" idx="0"/>
          </p:cNvCxnSpPr>
          <p:nvPr/>
        </p:nvCxnSpPr>
        <p:spPr>
          <a:xfrm>
            <a:off x="10328252" y="4678428"/>
            <a:ext cx="1" cy="31451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10" presetClass="entr" presetSubtype="0" fill="hold" grpId="0" nodeType="withEffect">
                                  <p:stCondLst>
                                    <p:cond delay="1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1000"/>
                            </p:stCondLst>
                            <p:childTnLst>
                              <p:par>
                                <p:cTn id="34" presetID="1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p:tgtEl>
                                          <p:spTgt spid="6"/>
                                        </p:tgtEl>
                                        <p:attrNameLst>
                                          <p:attrName>ppt_y</p:attrName>
                                        </p:attrNameLst>
                                      </p:cBhvr>
                                      <p:tavLst>
                                        <p:tav tm="0">
                                          <p:val>
                                            <p:strVal val="#ppt_y+#ppt_h*1.125000"/>
                                          </p:val>
                                        </p:tav>
                                        <p:tav tm="100000">
                                          <p:val>
                                            <p:strVal val="#ppt_y"/>
                                          </p:val>
                                        </p:tav>
                                      </p:tavLst>
                                    </p:anim>
                                    <p:animEffect transition="in" filter="wipe(up)">
                                      <p:cBhvr>
                                        <p:cTn id="37" dur="500"/>
                                        <p:tgtEl>
                                          <p:spTgt spid="6"/>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p:tgtEl>
                                          <p:spTgt spid="3"/>
                                        </p:tgtEl>
                                        <p:attrNameLst>
                                          <p:attrName>ppt_y</p:attrName>
                                        </p:attrNameLst>
                                      </p:cBhvr>
                                      <p:tavLst>
                                        <p:tav tm="0">
                                          <p:val>
                                            <p:strVal val="#ppt_y-#ppt_h*1.125000"/>
                                          </p:val>
                                        </p:tav>
                                        <p:tav tm="100000">
                                          <p:val>
                                            <p:strVal val="#ppt_y"/>
                                          </p:val>
                                        </p:tav>
                                      </p:tavLst>
                                    </p:anim>
                                    <p:animEffect transition="in" filter="wipe(down)">
                                      <p:cBhvr>
                                        <p:cTn id="41" dur="500"/>
                                        <p:tgtEl>
                                          <p:spTgt spid="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p:tgtEl>
                                          <p:spTgt spid="7"/>
                                        </p:tgtEl>
                                        <p:attrNameLst>
                                          <p:attrName>ppt_y</p:attrName>
                                        </p:attrNameLst>
                                      </p:cBhvr>
                                      <p:tavLst>
                                        <p:tav tm="0">
                                          <p:val>
                                            <p:strVal val="#ppt_y+#ppt_h*1.125000"/>
                                          </p:val>
                                        </p:tav>
                                        <p:tav tm="100000">
                                          <p:val>
                                            <p:strVal val="#ppt_y"/>
                                          </p:val>
                                        </p:tav>
                                      </p:tavLst>
                                    </p:anim>
                                    <p:animEffect transition="in" filter="wipe(up)">
                                      <p:cBhvr>
                                        <p:cTn id="45" dur="500"/>
                                        <p:tgtEl>
                                          <p:spTgt spid="7"/>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p:tgtEl>
                                          <p:spTgt spid="4"/>
                                        </p:tgtEl>
                                        <p:attrNameLst>
                                          <p:attrName>ppt_y</p:attrName>
                                        </p:attrNameLst>
                                      </p:cBhvr>
                                      <p:tavLst>
                                        <p:tav tm="0">
                                          <p:val>
                                            <p:strVal val="#ppt_y-#ppt_h*1.125000"/>
                                          </p:val>
                                        </p:tav>
                                        <p:tav tm="100000">
                                          <p:val>
                                            <p:strVal val="#ppt_y"/>
                                          </p:val>
                                        </p:tav>
                                      </p:tavLst>
                                    </p:anim>
                                    <p:animEffect transition="in" filter="wipe(down)">
                                      <p:cBhvr>
                                        <p:cTn id="49" dur="500"/>
                                        <p:tgtEl>
                                          <p:spTgt spid="4"/>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p:tgtEl>
                                          <p:spTgt spid="8"/>
                                        </p:tgtEl>
                                        <p:attrNameLst>
                                          <p:attrName>ppt_y</p:attrName>
                                        </p:attrNameLst>
                                      </p:cBhvr>
                                      <p:tavLst>
                                        <p:tav tm="0">
                                          <p:val>
                                            <p:strVal val="#ppt_y+#ppt_h*1.125000"/>
                                          </p:val>
                                        </p:tav>
                                        <p:tav tm="100000">
                                          <p:val>
                                            <p:strVal val="#ppt_y"/>
                                          </p:val>
                                        </p:tav>
                                      </p:tavLst>
                                    </p:anim>
                                    <p:animEffect transition="in" filter="wipe(up)">
                                      <p:cBhvr>
                                        <p:cTn id="53" dur="500"/>
                                        <p:tgtEl>
                                          <p:spTgt spid="8"/>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ppt_y</p:attrName>
                                        </p:attrNameLst>
                                      </p:cBhvr>
                                      <p:tavLst>
                                        <p:tav tm="0">
                                          <p:val>
                                            <p:strVal val="#ppt_y-#ppt_h*1.125000"/>
                                          </p:val>
                                        </p:tav>
                                        <p:tav tm="100000">
                                          <p:val>
                                            <p:strVal val="#ppt_y"/>
                                          </p:val>
                                        </p:tav>
                                      </p:tavLst>
                                    </p:anim>
                                    <p:animEffect transition="in" filter="wipe(down)">
                                      <p:cBhvr>
                                        <p:cTn id="57" dur="500"/>
                                        <p:tgtEl>
                                          <p:spTgt spid="5"/>
                                        </p:tgtEl>
                                      </p:cBhvr>
                                    </p:animEffect>
                                  </p:childTnLst>
                                </p:cTn>
                              </p:par>
                            </p:childTnLst>
                          </p:cTn>
                        </p:par>
                        <p:par>
                          <p:cTn id="58" fill="hold">
                            <p:stCondLst>
                              <p:cond delay="1500"/>
                            </p:stCondLst>
                            <p:childTnLst>
                              <p:par>
                                <p:cTn id="59" presetID="2" presetClass="entr" presetSubtype="1" decel="10000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0-#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decel="10000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decel="10000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par>
                                <p:cTn id="83" presetID="22" presetClass="entr" presetSubtype="4"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500"/>
                                        <p:tgtEl>
                                          <p:spTgt spid="2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22" presetClass="entr" presetSubtype="1"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up)">
                                      <p:cBhvr>
                                        <p:cTn id="91" dur="500"/>
                                        <p:tgtEl>
                                          <p:spTgt spid="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22" presetClass="entr" presetSubtype="4" fill="hold"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00"/>
                                        <p:tgtEl>
                                          <p:spTgt spid="2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22" presetClass="entr" presetSubtype="1"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up)">
                                      <p:cBhvr>
                                        <p:cTn id="103" dur="500"/>
                                        <p:tgtEl>
                                          <p:spTgt spid="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par>
                                <p:cTn id="107" presetID="22" presetClass="entr" presetSubtype="4"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500"/>
                                        <p:tgtEl>
                                          <p:spTgt spid="3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par>
                                <p:cTn id="113" presetID="22" presetClass="entr" presetSubtype="1"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up)">
                                      <p:cBhvr>
                                        <p:cTn id="115" dur="500"/>
                                        <p:tgtEl>
                                          <p:spTgt spid="3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p:bldP spid="27" grpId="0"/>
      <p:bldP spid="29" grpId="0"/>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2778557" y="2258345"/>
            <a:ext cx="7041251"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9819806" y="2258345"/>
            <a:ext cx="0" cy="500457"/>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flipH="1">
            <a:off x="3537255" y="2758802"/>
            <a:ext cx="6282551"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3537254" y="2758802"/>
            <a:ext cx="0" cy="983884"/>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endCxn id="8" idx="2"/>
          </p:cNvCxnSpPr>
          <p:nvPr/>
        </p:nvCxnSpPr>
        <p:spPr>
          <a:xfrm>
            <a:off x="3537258" y="3742688"/>
            <a:ext cx="1167553" cy="1"/>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8" name="椭圆 7"/>
          <p:cNvSpPr/>
          <p:nvPr/>
        </p:nvSpPr>
        <p:spPr>
          <a:xfrm>
            <a:off x="4704811" y="2945383"/>
            <a:ext cx="1594371" cy="159461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9" name="直接连接符 8"/>
          <p:cNvCxnSpPr/>
          <p:nvPr/>
        </p:nvCxnSpPr>
        <p:spPr>
          <a:xfrm>
            <a:off x="6299184" y="3742685"/>
            <a:ext cx="462747"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a:off x="6761930" y="2945383"/>
            <a:ext cx="1594371" cy="159461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11" name="直接连接符 10"/>
          <p:cNvCxnSpPr/>
          <p:nvPr/>
        </p:nvCxnSpPr>
        <p:spPr>
          <a:xfrm>
            <a:off x="8356303" y="3742685"/>
            <a:ext cx="462747"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8819049" y="2945383"/>
            <a:ext cx="1594371" cy="159461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cxnSp>
        <p:nvCxnSpPr>
          <p:cNvPr id="13" name="直接连接符 12"/>
          <p:cNvCxnSpPr/>
          <p:nvPr/>
        </p:nvCxnSpPr>
        <p:spPr>
          <a:xfrm>
            <a:off x="10413420" y="3742685"/>
            <a:ext cx="907529"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11320946" y="3742686"/>
            <a:ext cx="0" cy="1796424"/>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2778558" y="5539108"/>
            <a:ext cx="8542391" cy="0"/>
          </a:xfrm>
          <a:prstGeom prst="lin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16" name="组合 15"/>
          <p:cNvGrpSpPr/>
          <p:nvPr/>
        </p:nvGrpSpPr>
        <p:grpSpPr>
          <a:xfrm>
            <a:off x="6867713" y="3051181"/>
            <a:ext cx="1382800" cy="1383008"/>
            <a:chOff x="5296111" y="3087542"/>
            <a:chExt cx="1790946" cy="1790946"/>
          </a:xfrm>
        </p:grpSpPr>
        <p:sp>
          <p:nvSpPr>
            <p:cNvPr id="17" name="椭圆 16"/>
            <p:cNvSpPr/>
            <p:nvPr/>
          </p:nvSpPr>
          <p:spPr>
            <a:xfrm>
              <a:off x="5296111" y="3087542"/>
              <a:ext cx="1790946" cy="1790946"/>
            </a:xfrm>
            <a:prstGeom prst="ellipse">
              <a:avLst/>
            </a:prstGeom>
            <a:solidFill>
              <a:schemeClr val="bg1"/>
            </a:solid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04712" y="3397642"/>
              <a:ext cx="1435032" cy="478272"/>
            </a:xfrm>
            <a:prstGeom prst="rect">
              <a:avLst/>
            </a:prstGeom>
            <a:noFill/>
          </p:spPr>
          <p:txBody>
            <a:bodyPr wrap="none" rtlCol="0">
              <a:spAutoFit/>
            </a:bodyPr>
            <a:lstStyle/>
            <a:p>
              <a:pPr algn="ctr"/>
              <a:r>
                <a:rPr lang="zh-CN" altLang="en-US" smtClean="0">
                  <a:solidFill>
                    <a:srgbClr val="161D25"/>
                  </a:solidFill>
                  <a:latin typeface="微软雅黑" panose="020B0503020204020204" pitchFamily="34" charset="-122"/>
                  <a:ea typeface="微软雅黑" panose="020B0503020204020204" pitchFamily="34" charset="-122"/>
                </a:rPr>
                <a:t>添加标题</a:t>
              </a:r>
              <a:endParaRPr lang="zh-CN" altLang="en-US">
                <a:solidFill>
                  <a:srgbClr val="161D25"/>
                </a:solidFill>
                <a:latin typeface="微软雅黑" panose="020B0503020204020204" pitchFamily="34" charset="-122"/>
                <a:ea typeface="微软雅黑" panose="020B0503020204020204" pitchFamily="34" charset="-122"/>
              </a:endParaRPr>
            </a:p>
          </p:txBody>
        </p:sp>
        <p:sp>
          <p:nvSpPr>
            <p:cNvPr id="19" name="Freeform 6"/>
            <p:cNvSpPr>
              <a:spLocks noEditPoints="1"/>
            </p:cNvSpPr>
            <p:nvPr/>
          </p:nvSpPr>
          <p:spPr bwMode="auto">
            <a:xfrm>
              <a:off x="5637732" y="3766974"/>
              <a:ext cx="1107850" cy="695956"/>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161D25"/>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4810596" y="3051181"/>
            <a:ext cx="1382800" cy="1383008"/>
            <a:chOff x="2631814" y="3087542"/>
            <a:chExt cx="1790946" cy="1790946"/>
          </a:xfrm>
        </p:grpSpPr>
        <p:sp>
          <p:nvSpPr>
            <p:cNvPr id="21" name="椭圆 20"/>
            <p:cNvSpPr/>
            <p:nvPr/>
          </p:nvSpPr>
          <p:spPr>
            <a:xfrm>
              <a:off x="2631814" y="3087542"/>
              <a:ext cx="1790946" cy="1790946"/>
            </a:xfrm>
            <a:prstGeom prst="ellipse">
              <a:avLst/>
            </a:prstGeom>
            <a:solidFill>
              <a:schemeClr val="bg1"/>
            </a:solid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2840415" y="3397642"/>
              <a:ext cx="1435032" cy="478272"/>
            </a:xfrm>
            <a:prstGeom prst="rect">
              <a:avLst/>
            </a:prstGeom>
            <a:noFill/>
          </p:spPr>
          <p:txBody>
            <a:bodyPr wrap="none" rtlCol="0">
              <a:spAutoFit/>
            </a:bodyPr>
            <a:lstStyle/>
            <a:p>
              <a:pPr algn="ctr"/>
              <a:r>
                <a:rPr lang="zh-CN" altLang="en-US" smtClean="0">
                  <a:solidFill>
                    <a:srgbClr val="161D25"/>
                  </a:solidFill>
                  <a:latin typeface="微软雅黑" panose="020B0503020204020204" pitchFamily="34" charset="-122"/>
                  <a:ea typeface="微软雅黑" panose="020B0503020204020204" pitchFamily="34" charset="-122"/>
                </a:rPr>
                <a:t>添加标题</a:t>
              </a:r>
              <a:endParaRPr lang="zh-CN" altLang="en-US">
                <a:solidFill>
                  <a:srgbClr val="161D25"/>
                </a:solidFill>
                <a:latin typeface="微软雅黑" panose="020B0503020204020204" pitchFamily="34" charset="-122"/>
                <a:ea typeface="微软雅黑" panose="020B0503020204020204" pitchFamily="34" charset="-122"/>
              </a:endParaRPr>
            </a:p>
          </p:txBody>
        </p:sp>
        <p:sp>
          <p:nvSpPr>
            <p:cNvPr id="23" name="Freeform 9"/>
            <p:cNvSpPr>
              <a:spLocks noEditPoints="1"/>
            </p:cNvSpPr>
            <p:nvPr/>
          </p:nvSpPr>
          <p:spPr bwMode="auto">
            <a:xfrm>
              <a:off x="3138119" y="3814213"/>
              <a:ext cx="778336"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161D25"/>
            </a:solidFill>
            <a:ln>
              <a:noFill/>
            </a:ln>
          </p:spPr>
          <p:txBody>
            <a:bodyPr vert="horz" wrap="square" lIns="91440" tIns="45720" rIns="91440" bIns="45720" numCol="1" anchor="t" anchorCtr="0" compatLnSpc="1"/>
            <a:lstStyle/>
            <a:p>
              <a:endParaRPr lang="zh-CN" altLang="en-US"/>
            </a:p>
          </p:txBody>
        </p:sp>
      </p:grpSp>
      <p:grpSp>
        <p:nvGrpSpPr>
          <p:cNvPr id="24" name="组合 23"/>
          <p:cNvGrpSpPr/>
          <p:nvPr/>
        </p:nvGrpSpPr>
        <p:grpSpPr>
          <a:xfrm>
            <a:off x="8924831" y="3051181"/>
            <a:ext cx="1382800" cy="1383008"/>
            <a:chOff x="7960407" y="3087542"/>
            <a:chExt cx="1790946" cy="1790946"/>
          </a:xfrm>
        </p:grpSpPr>
        <p:sp>
          <p:nvSpPr>
            <p:cNvPr id="25" name="椭圆 24"/>
            <p:cNvSpPr/>
            <p:nvPr/>
          </p:nvSpPr>
          <p:spPr>
            <a:xfrm>
              <a:off x="7960407" y="3087542"/>
              <a:ext cx="1790946" cy="1790946"/>
            </a:xfrm>
            <a:prstGeom prst="ellipse">
              <a:avLst/>
            </a:prstGeom>
            <a:solidFill>
              <a:schemeClr val="bg1"/>
            </a:solidFill>
            <a:ln>
              <a:solidFill>
                <a:srgbClr val="7B82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8169008" y="3397642"/>
              <a:ext cx="1435032" cy="478272"/>
            </a:xfrm>
            <a:prstGeom prst="rect">
              <a:avLst/>
            </a:prstGeom>
            <a:noFill/>
          </p:spPr>
          <p:txBody>
            <a:bodyPr wrap="none" rtlCol="0">
              <a:spAutoFit/>
            </a:bodyPr>
            <a:lstStyle/>
            <a:p>
              <a:pPr algn="ctr"/>
              <a:r>
                <a:rPr lang="zh-CN" altLang="en-US" smtClean="0">
                  <a:solidFill>
                    <a:srgbClr val="161D25"/>
                  </a:solidFill>
                  <a:latin typeface="微软雅黑" panose="020B0503020204020204" pitchFamily="34" charset="-122"/>
                  <a:ea typeface="微软雅黑" panose="020B0503020204020204" pitchFamily="34" charset="-122"/>
                </a:rPr>
                <a:t>添加标题</a:t>
              </a:r>
              <a:endParaRPr lang="zh-CN" altLang="en-US">
                <a:solidFill>
                  <a:srgbClr val="161D25"/>
                </a:solidFill>
                <a:latin typeface="微软雅黑" panose="020B0503020204020204" pitchFamily="34" charset="-122"/>
                <a:ea typeface="微软雅黑" panose="020B0503020204020204" pitchFamily="34" charset="-122"/>
              </a:endParaRPr>
            </a:p>
          </p:txBody>
        </p:sp>
        <p:sp>
          <p:nvSpPr>
            <p:cNvPr id="27" name="Freeform 10"/>
            <p:cNvSpPr>
              <a:spLocks noEditPoints="1"/>
            </p:cNvSpPr>
            <p:nvPr/>
          </p:nvSpPr>
          <p:spPr bwMode="auto">
            <a:xfrm>
              <a:off x="8536307" y="3794722"/>
              <a:ext cx="639145" cy="710158"/>
            </a:xfrm>
            <a:custGeom>
              <a:avLst/>
              <a:gdLst>
                <a:gd name="T0" fmla="*/ 84 w 95"/>
                <a:gd name="T1" fmla="*/ 58 h 106"/>
                <a:gd name="T2" fmla="*/ 72 w 95"/>
                <a:gd name="T3" fmla="*/ 85 h 106"/>
                <a:gd name="T4" fmla="*/ 71 w 95"/>
                <a:gd name="T5" fmla="*/ 69 h 106"/>
                <a:gd name="T6" fmla="*/ 62 w 95"/>
                <a:gd name="T7" fmla="*/ 62 h 106"/>
                <a:gd name="T8" fmla="*/ 62 w 95"/>
                <a:gd name="T9" fmla="*/ 62 h 106"/>
                <a:gd name="T10" fmla="*/ 57 w 95"/>
                <a:gd name="T11" fmla="*/ 62 h 106"/>
                <a:gd name="T12" fmla="*/ 53 w 95"/>
                <a:gd name="T13" fmla="*/ 72 h 106"/>
                <a:gd name="T14" fmla="*/ 51 w 95"/>
                <a:gd name="T15" fmla="*/ 77 h 106"/>
                <a:gd name="T16" fmla="*/ 50 w 95"/>
                <a:gd name="T17" fmla="*/ 65 h 106"/>
                <a:gd name="T18" fmla="*/ 50 w 95"/>
                <a:gd name="T19" fmla="*/ 63 h 106"/>
                <a:gd name="T20" fmla="*/ 48 w 95"/>
                <a:gd name="T21" fmla="*/ 62 h 106"/>
                <a:gd name="T22" fmla="*/ 46 w 95"/>
                <a:gd name="T23" fmla="*/ 63 h 106"/>
                <a:gd name="T24" fmla="*/ 47 w 95"/>
                <a:gd name="T25" fmla="*/ 65 h 106"/>
                <a:gd name="T26" fmla="*/ 45 w 95"/>
                <a:gd name="T27" fmla="*/ 77 h 106"/>
                <a:gd name="T28" fmla="*/ 43 w 95"/>
                <a:gd name="T29" fmla="*/ 72 h 106"/>
                <a:gd name="T30" fmla="*/ 39 w 95"/>
                <a:gd name="T31" fmla="*/ 62 h 106"/>
                <a:gd name="T32" fmla="*/ 32 w 95"/>
                <a:gd name="T33" fmla="*/ 62 h 106"/>
                <a:gd name="T34" fmla="*/ 32 w 95"/>
                <a:gd name="T35" fmla="*/ 62 h 106"/>
                <a:gd name="T36" fmla="*/ 23 w 95"/>
                <a:gd name="T37" fmla="*/ 69 h 106"/>
                <a:gd name="T38" fmla="*/ 22 w 95"/>
                <a:gd name="T39" fmla="*/ 83 h 106"/>
                <a:gd name="T40" fmla="*/ 12 w 95"/>
                <a:gd name="T41" fmla="*/ 58 h 106"/>
                <a:gd name="T42" fmla="*/ 48 w 95"/>
                <a:gd name="T43" fmla="*/ 22 h 106"/>
                <a:gd name="T44" fmla="*/ 48 w 95"/>
                <a:gd name="T45" fmla="*/ 27 h 106"/>
                <a:gd name="T46" fmla="*/ 52 w 95"/>
                <a:gd name="T47" fmla="*/ 30 h 106"/>
                <a:gd name="T48" fmla="*/ 58 w 95"/>
                <a:gd name="T49" fmla="*/ 26 h 106"/>
                <a:gd name="T50" fmla="*/ 66 w 95"/>
                <a:gd name="T51" fmla="*/ 22 h 106"/>
                <a:gd name="T52" fmla="*/ 72 w 95"/>
                <a:gd name="T53" fmla="*/ 18 h 106"/>
                <a:gd name="T54" fmla="*/ 72 w 95"/>
                <a:gd name="T55" fmla="*/ 13 h 106"/>
                <a:gd name="T56" fmla="*/ 66 w 95"/>
                <a:gd name="T57" fmla="*/ 10 h 106"/>
                <a:gd name="T58" fmla="*/ 58 w 95"/>
                <a:gd name="T59" fmla="*/ 5 h 106"/>
                <a:gd name="T60" fmla="*/ 52 w 95"/>
                <a:gd name="T61" fmla="*/ 2 h 106"/>
                <a:gd name="T62" fmla="*/ 48 w 95"/>
                <a:gd name="T63" fmla="*/ 4 h 106"/>
                <a:gd name="T64" fmla="*/ 48 w 95"/>
                <a:gd name="T65" fmla="*/ 10 h 106"/>
                <a:gd name="T66" fmla="*/ 0 w 95"/>
                <a:gd name="T67" fmla="*/ 58 h 106"/>
                <a:gd name="T68" fmla="*/ 48 w 95"/>
                <a:gd name="T69" fmla="*/ 106 h 106"/>
                <a:gd name="T70" fmla="*/ 95 w 95"/>
                <a:gd name="T71" fmla="*/ 58 h 106"/>
                <a:gd name="T72" fmla="*/ 84 w 95"/>
                <a:gd name="T73" fmla="*/ 58 h 106"/>
                <a:gd name="T74" fmla="*/ 48 w 95"/>
                <a:gd name="T75" fmla="*/ 38 h 106"/>
                <a:gd name="T76" fmla="*/ 59 w 95"/>
                <a:gd name="T77" fmla="*/ 48 h 106"/>
                <a:gd name="T78" fmla="*/ 48 w 95"/>
                <a:gd name="T79" fmla="*/ 59 h 106"/>
                <a:gd name="T80" fmla="*/ 37 w 95"/>
                <a:gd name="T81" fmla="*/ 48 h 106"/>
                <a:gd name="T82" fmla="*/ 48 w 95"/>
                <a:gd name="T83" fmla="*/ 38 h 106"/>
                <a:gd name="T84" fmla="*/ 62 w 95"/>
                <a:gd name="T85" fmla="*/ 76 h 106"/>
                <a:gd name="T86" fmla="*/ 62 w 95"/>
                <a:gd name="T87" fmla="*/ 76 h 106"/>
                <a:gd name="T88" fmla="*/ 64 w 95"/>
                <a:gd name="T89" fmla="*/ 76 h 106"/>
                <a:gd name="T90" fmla="*/ 64 w 95"/>
                <a:gd name="T91" fmla="*/ 90 h 106"/>
                <a:gd name="T92" fmla="*/ 62 w 95"/>
                <a:gd name="T93" fmla="*/ 91 h 106"/>
                <a:gd name="T94" fmla="*/ 62 w 95"/>
                <a:gd name="T95" fmla="*/ 76 h 106"/>
                <a:gd name="T96" fmla="*/ 62 w 95"/>
                <a:gd name="T97" fmla="*/ 76 h 106"/>
                <a:gd name="T98" fmla="*/ 32 w 95"/>
                <a:gd name="T99" fmla="*/ 76 h 106"/>
                <a:gd name="T100" fmla="*/ 32 w 95"/>
                <a:gd name="T101" fmla="*/ 76 h 106"/>
                <a:gd name="T102" fmla="*/ 32 w 95"/>
                <a:gd name="T103" fmla="*/ 90 h 106"/>
                <a:gd name="T104" fmla="*/ 30 w 95"/>
                <a:gd name="T105" fmla="*/ 90 h 106"/>
                <a:gd name="T106" fmla="*/ 31 w 95"/>
                <a:gd name="T107" fmla="*/ 76 h 106"/>
                <a:gd name="T108" fmla="*/ 32 w 95"/>
                <a:gd name="T10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106">
                  <a:moveTo>
                    <a:pt x="84" y="58"/>
                  </a:moveTo>
                  <a:cubicBezTo>
                    <a:pt x="84" y="68"/>
                    <a:pt x="79" y="78"/>
                    <a:pt x="72" y="85"/>
                  </a:cubicBezTo>
                  <a:cubicBezTo>
                    <a:pt x="72" y="77"/>
                    <a:pt x="72" y="71"/>
                    <a:pt x="71" y="69"/>
                  </a:cubicBezTo>
                  <a:cubicBezTo>
                    <a:pt x="68" y="63"/>
                    <a:pt x="64" y="62"/>
                    <a:pt x="62" y="62"/>
                  </a:cubicBezTo>
                  <a:cubicBezTo>
                    <a:pt x="62" y="62"/>
                    <a:pt x="62" y="62"/>
                    <a:pt x="62" y="62"/>
                  </a:cubicBezTo>
                  <a:cubicBezTo>
                    <a:pt x="57" y="62"/>
                    <a:pt x="57" y="62"/>
                    <a:pt x="57" y="62"/>
                  </a:cubicBezTo>
                  <a:cubicBezTo>
                    <a:pt x="53" y="72"/>
                    <a:pt x="53" y="72"/>
                    <a:pt x="53" y="72"/>
                  </a:cubicBezTo>
                  <a:cubicBezTo>
                    <a:pt x="51" y="77"/>
                    <a:pt x="51" y="77"/>
                    <a:pt x="51" y="77"/>
                  </a:cubicBezTo>
                  <a:cubicBezTo>
                    <a:pt x="50" y="65"/>
                    <a:pt x="50" y="65"/>
                    <a:pt x="50" y="65"/>
                  </a:cubicBezTo>
                  <a:cubicBezTo>
                    <a:pt x="50" y="64"/>
                    <a:pt x="50" y="64"/>
                    <a:pt x="50" y="63"/>
                  </a:cubicBezTo>
                  <a:cubicBezTo>
                    <a:pt x="50" y="62"/>
                    <a:pt x="49" y="62"/>
                    <a:pt x="48" y="62"/>
                  </a:cubicBezTo>
                  <a:cubicBezTo>
                    <a:pt x="47" y="62"/>
                    <a:pt x="46" y="62"/>
                    <a:pt x="46" y="63"/>
                  </a:cubicBezTo>
                  <a:cubicBezTo>
                    <a:pt x="46" y="64"/>
                    <a:pt x="46" y="64"/>
                    <a:pt x="47" y="65"/>
                  </a:cubicBezTo>
                  <a:cubicBezTo>
                    <a:pt x="45" y="77"/>
                    <a:pt x="45" y="77"/>
                    <a:pt x="45" y="77"/>
                  </a:cubicBezTo>
                  <a:cubicBezTo>
                    <a:pt x="43" y="72"/>
                    <a:pt x="43" y="72"/>
                    <a:pt x="43" y="72"/>
                  </a:cubicBezTo>
                  <a:cubicBezTo>
                    <a:pt x="39" y="62"/>
                    <a:pt x="39" y="62"/>
                    <a:pt x="39" y="62"/>
                  </a:cubicBezTo>
                  <a:cubicBezTo>
                    <a:pt x="32" y="62"/>
                    <a:pt x="32" y="62"/>
                    <a:pt x="32" y="62"/>
                  </a:cubicBezTo>
                  <a:cubicBezTo>
                    <a:pt x="32" y="62"/>
                    <a:pt x="32" y="62"/>
                    <a:pt x="32" y="62"/>
                  </a:cubicBezTo>
                  <a:cubicBezTo>
                    <a:pt x="29" y="62"/>
                    <a:pt x="25" y="64"/>
                    <a:pt x="23" y="69"/>
                  </a:cubicBezTo>
                  <a:cubicBezTo>
                    <a:pt x="22" y="71"/>
                    <a:pt x="22" y="76"/>
                    <a:pt x="22" y="83"/>
                  </a:cubicBezTo>
                  <a:cubicBezTo>
                    <a:pt x="15" y="76"/>
                    <a:pt x="12" y="68"/>
                    <a:pt x="12" y="58"/>
                  </a:cubicBezTo>
                  <a:cubicBezTo>
                    <a:pt x="12" y="38"/>
                    <a:pt x="28" y="22"/>
                    <a:pt x="48" y="22"/>
                  </a:cubicBezTo>
                  <a:cubicBezTo>
                    <a:pt x="48" y="27"/>
                    <a:pt x="48" y="27"/>
                    <a:pt x="48" y="27"/>
                  </a:cubicBezTo>
                  <a:cubicBezTo>
                    <a:pt x="48" y="30"/>
                    <a:pt x="50" y="31"/>
                    <a:pt x="52" y="30"/>
                  </a:cubicBezTo>
                  <a:cubicBezTo>
                    <a:pt x="58" y="26"/>
                    <a:pt x="58" y="26"/>
                    <a:pt x="58" y="26"/>
                  </a:cubicBezTo>
                  <a:cubicBezTo>
                    <a:pt x="60" y="25"/>
                    <a:pt x="64" y="23"/>
                    <a:pt x="66" y="22"/>
                  </a:cubicBezTo>
                  <a:cubicBezTo>
                    <a:pt x="72" y="18"/>
                    <a:pt x="72" y="18"/>
                    <a:pt x="72" y="18"/>
                  </a:cubicBezTo>
                  <a:cubicBezTo>
                    <a:pt x="74" y="17"/>
                    <a:pt x="74" y="15"/>
                    <a:pt x="72" y="13"/>
                  </a:cubicBezTo>
                  <a:cubicBezTo>
                    <a:pt x="66" y="10"/>
                    <a:pt x="66" y="10"/>
                    <a:pt x="66" y="10"/>
                  </a:cubicBezTo>
                  <a:cubicBezTo>
                    <a:pt x="64" y="8"/>
                    <a:pt x="60" y="6"/>
                    <a:pt x="58" y="5"/>
                  </a:cubicBezTo>
                  <a:cubicBezTo>
                    <a:pt x="52" y="2"/>
                    <a:pt x="52" y="2"/>
                    <a:pt x="52" y="2"/>
                  </a:cubicBezTo>
                  <a:cubicBezTo>
                    <a:pt x="50" y="0"/>
                    <a:pt x="48" y="1"/>
                    <a:pt x="48" y="4"/>
                  </a:cubicBezTo>
                  <a:cubicBezTo>
                    <a:pt x="48" y="10"/>
                    <a:pt x="48" y="10"/>
                    <a:pt x="48" y="10"/>
                  </a:cubicBezTo>
                  <a:cubicBezTo>
                    <a:pt x="21" y="10"/>
                    <a:pt x="0" y="32"/>
                    <a:pt x="0" y="58"/>
                  </a:cubicBezTo>
                  <a:cubicBezTo>
                    <a:pt x="0" y="84"/>
                    <a:pt x="21" y="106"/>
                    <a:pt x="48" y="106"/>
                  </a:cubicBezTo>
                  <a:cubicBezTo>
                    <a:pt x="74" y="106"/>
                    <a:pt x="95" y="84"/>
                    <a:pt x="95" y="58"/>
                  </a:cubicBezTo>
                  <a:cubicBezTo>
                    <a:pt x="84" y="58"/>
                    <a:pt x="84" y="58"/>
                    <a:pt x="84" y="58"/>
                  </a:cubicBezTo>
                  <a:close/>
                  <a:moveTo>
                    <a:pt x="48" y="38"/>
                  </a:moveTo>
                  <a:cubicBezTo>
                    <a:pt x="54" y="38"/>
                    <a:pt x="59" y="42"/>
                    <a:pt x="59" y="48"/>
                  </a:cubicBezTo>
                  <a:cubicBezTo>
                    <a:pt x="59" y="54"/>
                    <a:pt x="54" y="59"/>
                    <a:pt x="48" y="59"/>
                  </a:cubicBezTo>
                  <a:cubicBezTo>
                    <a:pt x="42" y="59"/>
                    <a:pt x="37" y="54"/>
                    <a:pt x="37" y="48"/>
                  </a:cubicBezTo>
                  <a:cubicBezTo>
                    <a:pt x="37" y="42"/>
                    <a:pt x="42" y="38"/>
                    <a:pt x="48" y="38"/>
                  </a:cubicBezTo>
                  <a:close/>
                  <a:moveTo>
                    <a:pt x="62" y="76"/>
                  </a:moveTo>
                  <a:cubicBezTo>
                    <a:pt x="62" y="76"/>
                    <a:pt x="62" y="76"/>
                    <a:pt x="62" y="76"/>
                  </a:cubicBezTo>
                  <a:cubicBezTo>
                    <a:pt x="63" y="75"/>
                    <a:pt x="64" y="76"/>
                    <a:pt x="64" y="76"/>
                  </a:cubicBezTo>
                  <a:cubicBezTo>
                    <a:pt x="64" y="90"/>
                    <a:pt x="64" y="90"/>
                    <a:pt x="64" y="90"/>
                  </a:cubicBezTo>
                  <a:cubicBezTo>
                    <a:pt x="63" y="91"/>
                    <a:pt x="63" y="91"/>
                    <a:pt x="62" y="91"/>
                  </a:cubicBezTo>
                  <a:cubicBezTo>
                    <a:pt x="62" y="76"/>
                    <a:pt x="62" y="76"/>
                    <a:pt x="62" y="76"/>
                  </a:cubicBezTo>
                  <a:cubicBezTo>
                    <a:pt x="62" y="76"/>
                    <a:pt x="62" y="76"/>
                    <a:pt x="62" y="76"/>
                  </a:cubicBezTo>
                  <a:close/>
                  <a:moveTo>
                    <a:pt x="32" y="76"/>
                  </a:moveTo>
                  <a:cubicBezTo>
                    <a:pt x="32" y="76"/>
                    <a:pt x="32" y="76"/>
                    <a:pt x="32" y="76"/>
                  </a:cubicBezTo>
                  <a:cubicBezTo>
                    <a:pt x="32" y="90"/>
                    <a:pt x="32" y="90"/>
                    <a:pt x="32" y="90"/>
                  </a:cubicBezTo>
                  <a:cubicBezTo>
                    <a:pt x="31" y="90"/>
                    <a:pt x="31" y="90"/>
                    <a:pt x="30" y="90"/>
                  </a:cubicBezTo>
                  <a:cubicBezTo>
                    <a:pt x="31" y="76"/>
                    <a:pt x="31" y="76"/>
                    <a:pt x="31" y="76"/>
                  </a:cubicBezTo>
                  <a:cubicBezTo>
                    <a:pt x="31" y="76"/>
                    <a:pt x="31" y="76"/>
                    <a:pt x="32" y="76"/>
                  </a:cubicBezTo>
                  <a:close/>
                </a:path>
              </a:pathLst>
            </a:custGeom>
            <a:solidFill>
              <a:srgbClr val="161D25"/>
            </a:solidFill>
            <a:ln>
              <a:noFill/>
            </a:ln>
          </p:spPr>
          <p:txBody>
            <a:bodyPr vert="horz" wrap="square" lIns="91440" tIns="45720" rIns="91440" bIns="45720" numCol="1" anchor="t" anchorCtr="0" compatLnSpc="1"/>
            <a:lstStyle/>
            <a:p>
              <a:endParaRPr lang="zh-CN" altLang="en-US"/>
            </a:p>
          </p:txBody>
        </p:sp>
      </p:grpSp>
      <p:sp>
        <p:nvSpPr>
          <p:cNvPr id="28" name="TextBox 27"/>
          <p:cNvSpPr txBox="1"/>
          <p:nvPr/>
        </p:nvSpPr>
        <p:spPr>
          <a:xfrm>
            <a:off x="4616905"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674024"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731143" y="4615919"/>
            <a:ext cx="1770179" cy="748370"/>
          </a:xfrm>
          <a:prstGeom prst="rect">
            <a:avLst/>
          </a:prstGeom>
          <a:noFill/>
        </p:spPr>
        <p:txBody>
          <a:bodyPr wrap="square" lIns="70574" tIns="35286" rIns="70574" bIns="35286"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ppt_w</p:attrName>
                                        </p:attrNameLst>
                                      </p:cBhvr>
                                      <p:tavLst>
                                        <p:tav tm="0" fmla="#ppt_w*sin(2.5*pi*$)">
                                          <p:val>
                                            <p:fltVal val="0"/>
                                          </p:val>
                                        </p:tav>
                                        <p:tav tm="100000">
                                          <p:val>
                                            <p:fltVal val="1"/>
                                          </p:val>
                                        </p:tav>
                                      </p:tavLst>
                                    </p:anim>
                                    <p:anim calcmode="lin" valueType="num">
                                      <p:cBhvr>
                                        <p:cTn id="38" dur="500" fill="hold"/>
                                        <p:tgtEl>
                                          <p:spTgt spid="20"/>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4000"/>
                            </p:stCondLst>
                            <p:childTnLst>
                              <p:par>
                                <p:cTn id="44" presetID="16" presetClass="entr" presetSubtype="21"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par>
                          <p:cTn id="47" fill="hold">
                            <p:stCondLst>
                              <p:cond delay="4500"/>
                            </p:stCondLst>
                            <p:childTnLst>
                              <p:par>
                                <p:cTn id="48" presetID="45"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ppt_w</p:attrName>
                                        </p:attrNameLst>
                                      </p:cBhvr>
                                      <p:tavLst>
                                        <p:tav tm="0" fmla="#ppt_w*sin(2.5*pi*$)">
                                          <p:val>
                                            <p:fltVal val="0"/>
                                          </p:val>
                                        </p:tav>
                                        <p:tav tm="100000">
                                          <p:val>
                                            <p:fltVal val="1"/>
                                          </p:val>
                                        </p:tav>
                                      </p:tavLst>
                                    </p:anim>
                                    <p:anim calcmode="lin" valueType="num">
                                      <p:cBhvr>
                                        <p:cTn id="52" dur="500" fill="hold"/>
                                        <p:tgtEl>
                                          <p:spTgt spid="16"/>
                                        </p:tgtEl>
                                        <p:attrNameLst>
                                          <p:attrName>ppt_h</p:attrName>
                                        </p:attrNameLst>
                                      </p:cBhvr>
                                      <p:tavLst>
                                        <p:tav tm="0">
                                          <p:val>
                                            <p:strVal val="#ppt_h"/>
                                          </p:val>
                                        </p:tav>
                                        <p:tav tm="100000">
                                          <p:val>
                                            <p:strVal val="#ppt_h"/>
                                          </p:val>
                                        </p:tav>
                                      </p:tavLst>
                                    </p:anim>
                                  </p:childTnLst>
                                </p:cTn>
                              </p:par>
                            </p:childTnLst>
                          </p:cTn>
                        </p:par>
                        <p:par>
                          <p:cTn id="53" fill="hold">
                            <p:stCondLst>
                              <p:cond delay="50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500"/>
                            </p:stCondLst>
                            <p:childTnLst>
                              <p:par>
                                <p:cTn id="58" presetID="16" presetClass="entr" presetSubtype="2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par>
                          <p:cTn id="61" fill="hold">
                            <p:stCondLst>
                              <p:cond delay="6000"/>
                            </p:stCondLst>
                            <p:childTnLst>
                              <p:par>
                                <p:cTn id="62" presetID="45"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anim calcmode="lin" valueType="num">
                                      <p:cBhvr>
                                        <p:cTn id="65" dur="500" fill="hold"/>
                                        <p:tgtEl>
                                          <p:spTgt spid="24"/>
                                        </p:tgtEl>
                                        <p:attrNameLst>
                                          <p:attrName>ppt_w</p:attrName>
                                        </p:attrNameLst>
                                      </p:cBhvr>
                                      <p:tavLst>
                                        <p:tav tm="0" fmla="#ppt_w*sin(2.5*pi*$)">
                                          <p:val>
                                            <p:fltVal val="0"/>
                                          </p:val>
                                        </p:tav>
                                        <p:tav tm="100000">
                                          <p:val>
                                            <p:fltVal val="1"/>
                                          </p:val>
                                        </p:tav>
                                      </p:tavLst>
                                    </p:anim>
                                    <p:anim calcmode="lin" valueType="num">
                                      <p:cBhvr>
                                        <p:cTn id="66" dur="500" fill="hold"/>
                                        <p:tgtEl>
                                          <p:spTgt spid="24"/>
                                        </p:tgtEl>
                                        <p:attrNameLst>
                                          <p:attrName>ppt_h</p:attrName>
                                        </p:attrNameLst>
                                      </p:cBhvr>
                                      <p:tavLst>
                                        <p:tav tm="0">
                                          <p:val>
                                            <p:strVal val="#ppt_h"/>
                                          </p:val>
                                        </p:tav>
                                        <p:tav tm="100000">
                                          <p:val>
                                            <p:strVal val="#ppt_h"/>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par>
                          <p:cTn id="71" fill="hold">
                            <p:stCondLst>
                              <p:cond delay="7000"/>
                            </p:stCondLst>
                            <p:childTnLst>
                              <p:par>
                                <p:cTn id="72" presetID="22" presetClass="entr" presetSubtype="1"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up)">
                                      <p:cBhvr>
                                        <p:cTn id="74" dur="500"/>
                                        <p:tgtEl>
                                          <p:spTgt spid="14"/>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right)">
                                      <p:cBhvr>
                                        <p:cTn id="78" dur="500"/>
                                        <p:tgtEl>
                                          <p:spTgt spid="15"/>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strVal val="#ppt_x"/>
                                          </p:val>
                                        </p:tav>
                                        <p:tav tm="100000">
                                          <p:val>
                                            <p:strVal val="#ppt_x"/>
                                          </p:val>
                                        </p:tav>
                                      </p:tavLst>
                                    </p:anim>
                                    <p:anim calcmode="lin" valueType="num">
                                      <p:cBhvr>
                                        <p:cTn id="84" dur="500" fill="hold"/>
                                        <p:tgtEl>
                                          <p:spTgt spid="2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strVal val="#ppt_x"/>
                                          </p:val>
                                        </p:tav>
                                        <p:tav tm="100000">
                                          <p:val>
                                            <p:strVal val="#ppt_x"/>
                                          </p:val>
                                        </p:tav>
                                      </p:tavLst>
                                    </p:anim>
                                    <p:anim calcmode="lin" valueType="num">
                                      <p:cBhvr>
                                        <p:cTn id="89" dur="500" fill="hold"/>
                                        <p:tgtEl>
                                          <p:spTgt spid="2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strVal val="#ppt_x"/>
                                          </p:val>
                                        </p:tav>
                                        <p:tav tm="100000">
                                          <p:val>
                                            <p:strVal val="#ppt_x"/>
                                          </p:val>
                                        </p:tav>
                                      </p:tavLst>
                                    </p:anim>
                                    <p:anim calcmode="lin" valueType="num">
                                      <p:cBhvr>
                                        <p:cTn id="9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2" grpId="0" animBg="1"/>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1" cstate="print">
            <a:extLst>
              <a:ext uri="{28A0092B-C50C-407E-A947-70E740481C1C}">
                <a14:useLocalDpi xmlns:a14="http://schemas.microsoft.com/office/drawing/2010/main" val="0"/>
              </a:ext>
            </a:extLst>
          </a:blip>
          <a:srcRect l="26982" t="7152" b="9714"/>
          <a:stretch>
            <a:fillRect/>
          </a:stretch>
        </p:blipFill>
        <p:spPr>
          <a:xfrm>
            <a:off x="3286894" y="-27385"/>
            <a:ext cx="8903518" cy="6912769"/>
          </a:xfrm>
          <a:prstGeom prst="rect">
            <a:avLst/>
          </a:prstGeom>
        </p:spPr>
      </p:pic>
      <p:pic>
        <p:nvPicPr>
          <p:cNvPr id="3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年度工作概述</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工作完成情况</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项目成果展示</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工作不足之处</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明年工作计划</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15" name="TextBox 14"/>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16" name="TextBox 15"/>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17" name="TextBox 16"/>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18" name="TextBox 17"/>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19" name="椭圆 18"/>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anose="020B0503020204020204" pitchFamily="34" charset="-122"/>
                <a:ea typeface="微软雅黑" panose="020B0503020204020204" pitchFamily="34" charset="-122"/>
              </a:rPr>
              <a:t>目录</a:t>
            </a:r>
            <a:endParaRPr lang="en-US" altLang="zh-CN" sz="5400">
              <a:solidFill>
                <a:schemeClr val="bg1"/>
              </a:solidFill>
              <a:latin typeface="微软雅黑" panose="020B0503020204020204" pitchFamily="34" charset="-122"/>
              <a:ea typeface="微软雅黑" panose="020B0503020204020204" pitchFamily="34" charset="-122"/>
            </a:endParaRPr>
          </a:p>
          <a:p>
            <a:pPr algn="ctr"/>
            <a:r>
              <a:rPr lang="en-US" altLang="zh-CN" smtClean="0">
                <a:solidFill>
                  <a:schemeClr val="bg1"/>
                </a:solidFill>
                <a:latin typeface="微软雅黑" panose="020B0503020204020204" pitchFamily="34" charset="-122"/>
                <a:ea typeface="微软雅黑" panose="020B0503020204020204" pitchFamily="34" charset="-122"/>
              </a:rPr>
              <a:t>contents</a:t>
            </a:r>
            <a:endParaRPr lang="zh-CN" altLang="en-US">
              <a:solidFill>
                <a:schemeClr val="bg1"/>
              </a:solidFill>
            </a:endParaRPr>
          </a:p>
        </p:txBody>
      </p:sp>
      <p:sp>
        <p:nvSpPr>
          <p:cNvPr id="20" name="矩形 19"/>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90550" y="1029767"/>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997832" y="4868972"/>
            <a:ext cx="3877985" cy="830997"/>
          </a:xfrm>
          <a:prstGeom prst="rect">
            <a:avLst/>
          </a:prstGeom>
          <a:noFill/>
        </p:spPr>
        <p:txBody>
          <a:bodyPr wrap="none" rtlCol="0">
            <a:spAutoFit/>
          </a:bodyPr>
          <a:lstStyle/>
          <a:p>
            <a:r>
              <a:rPr lang="zh-CN" altLang="en-US" sz="4800" smtClean="0">
                <a:solidFill>
                  <a:srgbClr val="161D25"/>
                </a:solidFill>
                <a:latin typeface="微软雅黑" panose="020B0503020204020204" pitchFamily="34" charset="-122"/>
                <a:ea typeface="微软雅黑" panose="020B0503020204020204" pitchFamily="34" charset="-122"/>
              </a:rPr>
              <a:t>年度工作概述</a:t>
            </a:r>
            <a:endParaRPr lang="zh-CN" altLang="en-US" sz="4800">
              <a:solidFill>
                <a:srgbClr val="161D2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par>
                                    <p:cTn id="8" presetID="23" presetClass="entr" presetSubtype="16"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par>
                                    <p:cTn id="12" presetID="6" presetClass="emph" presetSubtype="0" autoRev="1" fill="hold" grpId="2" nodeType="withEffect" p14:presetBounceEnd="16000">
                                      <p:stCondLst>
                                        <p:cond delay="300"/>
                                      </p:stCondLst>
                                      <p:childTnLst>
                                        <p:animScale p14:bounceEnd="16000">
                                          <p:cBhvr>
                                            <p:cTn id="13" dur="200" fill="hold"/>
                                            <p:tgtEl>
                                              <p:spTgt spid="19"/>
                                            </p:tgtEl>
                                          </p:cBhvr>
                                          <p:by x="110000" y="110000"/>
                                        </p:animScale>
                                      </p:childTnLst>
                                    </p:cTn>
                                  </p:par>
                                  <p:par>
                                    <p:cTn id="14" presetID="10" presetClass="entr" presetSubtype="0" fill="hold" grpId="0" nodeType="withEffect">
                                      <p:stCondLst>
                                        <p:cond delay="3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iterate type="lt">
                                        <p:tmPct val="3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450"/>
                                </p:stCondLst>
                                <p:childTnLst>
                                  <p:par>
                                    <p:cTn id="23" presetID="1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20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4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1950"/>
                                </p:stCondLst>
                                <p:childTnLst>
                                  <p:par>
                                    <p:cTn id="37" presetID="2" presetClass="entr" presetSubtype="8" decel="100000" fill="hold" grpId="0" nodeType="afterEffect">
                                      <p:stCondLst>
                                        <p:cond delay="0"/>
                                      </p:stCondLst>
                                      <p:iterate type="lt">
                                        <p:tmPct val="30000"/>
                                      </p:iterate>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2999"/>
                                </p:stCondLst>
                                <p:childTnLst>
                                  <p:par>
                                    <p:cTn id="42" presetID="1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3499"/>
                                </p:stCondLst>
                                <p:childTnLst>
                                  <p:par>
                                    <p:cTn id="56" presetID="2" presetClass="entr" presetSubtype="8" decel="100000" fill="hold" grpId="0" nodeType="afterEffect">
                                      <p:stCondLst>
                                        <p:cond delay="0"/>
                                      </p:stCondLst>
                                      <p:iterate type="lt">
                                        <p:tmPct val="30000"/>
                                      </p:iterate>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4550"/>
                                </p:stCondLst>
                                <p:childTnLst>
                                  <p:par>
                                    <p:cTn id="61" presetID="1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p:tgtEl>
                                              <p:spTgt spid="12"/>
                                            </p:tgtEl>
                                            <p:attrNameLst>
                                              <p:attrName>ppt_x</p:attrName>
                                            </p:attrNameLst>
                                          </p:cBhvr>
                                          <p:tavLst>
                                            <p:tav tm="0">
                                              <p:val>
                                                <p:strVal val="#ppt_x-#ppt_w*1.125000"/>
                                              </p:val>
                                            </p:tav>
                                            <p:tav tm="100000">
                                              <p:val>
                                                <p:strVal val="#ppt_x"/>
                                              </p:val>
                                            </p:tav>
                                          </p:tavLst>
                                        </p:anim>
                                        <p:animEffect transition="in" filter="wipe(right)">
                                          <p:cBhvr>
                                            <p:cTn id="64" dur="500"/>
                                            <p:tgtEl>
                                              <p:spTgt spid="1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40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par>
                              <p:cTn id="74" fill="hold">
                                <p:stCondLst>
                                  <p:cond delay="5050"/>
                                </p:stCondLst>
                                <p:childTnLst>
                                  <p:par>
                                    <p:cTn id="75" presetID="2" presetClass="entr" presetSubtype="8" decel="100000" fill="hold" grpId="0" nodeType="afterEffect">
                                      <p:stCondLst>
                                        <p:cond delay="0"/>
                                      </p:stCondLst>
                                      <p:iterate type="lt">
                                        <p:tmPct val="30000"/>
                                      </p:iterate>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6100"/>
                                </p:stCondLst>
                                <p:childTnLst>
                                  <p:par>
                                    <p:cTn id="80" presetID="12" presetClass="entr" presetSubtype="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p:tgtEl>
                                              <p:spTgt spid="13"/>
                                            </p:tgtEl>
                                            <p:attrNameLst>
                                              <p:attrName>ppt_x</p:attrName>
                                            </p:attrNameLst>
                                          </p:cBhvr>
                                          <p:tavLst>
                                            <p:tav tm="0">
                                              <p:val>
                                                <p:strVal val="#ppt_x-#ppt_w*1.125000"/>
                                              </p:val>
                                            </p:tav>
                                            <p:tav tm="100000">
                                              <p:val>
                                                <p:strVal val="#ppt_x"/>
                                              </p:val>
                                            </p:tav>
                                          </p:tavLst>
                                        </p:anim>
                                        <p:animEffect transition="in" filter="wipe(right)">
                                          <p:cBhvr>
                                            <p:cTn id="83" dur="500"/>
                                            <p:tgtEl>
                                              <p:spTgt spid="1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left)">
                                          <p:cBhvr>
                                            <p:cTn id="86" dur="500"/>
                                            <p:tgtEl>
                                              <p:spTgt spid="32"/>
                                            </p:tgtEl>
                                          </p:cBhvr>
                                        </p:animEffect>
                                      </p:childTnLst>
                                    </p:cTn>
                                  </p:par>
                                  <p:par>
                                    <p:cTn id="87" presetID="22" presetClass="entr" presetSubtype="8" fill="hold" grpId="0" nodeType="withEffect">
                                      <p:stCondLst>
                                        <p:cond delay="20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par>
                                    <p:cTn id="90" presetID="22" presetClass="entr" presetSubtype="8"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par>
                              <p:cTn id="93" fill="hold">
                                <p:stCondLst>
                                  <p:cond delay="6600"/>
                                </p:stCondLst>
                                <p:childTnLst>
                                  <p:par>
                                    <p:cTn id="94" presetID="2" presetClass="entr" presetSubtype="8" decel="100000" fill="hold" grpId="0" nodeType="afterEffect">
                                      <p:stCondLst>
                                        <p:cond delay="0"/>
                                      </p:stCondLst>
                                      <p:iterate type="lt">
                                        <p:tmPct val="30000"/>
                                      </p:iterate>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0-#ppt_w/2"/>
                                              </p:val>
                                            </p:tav>
                                            <p:tav tm="100000">
                                              <p:val>
                                                <p:strVal val="#ppt_x"/>
                                              </p:val>
                                            </p:tav>
                                          </p:tavLst>
                                        </p:anim>
                                        <p:anim calcmode="lin" valueType="num">
                                          <p:cBhvr additive="base">
                                            <p:cTn id="97" dur="500" fill="hold"/>
                                            <p:tgtEl>
                                              <p:spTgt spid="18"/>
                                            </p:tgtEl>
                                            <p:attrNameLst>
                                              <p:attrName>ppt_y</p:attrName>
                                            </p:attrNameLst>
                                          </p:cBhvr>
                                          <p:tavLst>
                                            <p:tav tm="0">
                                              <p:val>
                                                <p:strVal val="#ppt_y"/>
                                              </p:val>
                                            </p:tav>
                                            <p:tav tm="100000">
                                              <p:val>
                                                <p:strVal val="#ppt_y"/>
                                              </p:val>
                                            </p:tav>
                                          </p:tavLst>
                                        </p:anim>
                                      </p:childTnLst>
                                    </p:cTn>
                                  </p:par>
                                </p:childTnLst>
                              </p:cTn>
                            </p:par>
                            <p:par>
                              <p:cTn id="98" fill="hold">
                                <p:stCondLst>
                                  <p:cond delay="7650"/>
                                </p:stCondLst>
                                <p:childTnLst>
                                  <p:par>
                                    <p:cTn id="99" presetID="12" presetClass="entr" presetSubtype="8"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p:tgtEl>
                                              <p:spTgt spid="14"/>
                                            </p:tgtEl>
                                            <p:attrNameLst>
                                              <p:attrName>ppt_x</p:attrName>
                                            </p:attrNameLst>
                                          </p:cBhvr>
                                          <p:tavLst>
                                            <p:tav tm="0">
                                              <p:val>
                                                <p:strVal val="#ppt_x-#ppt_w*1.125000"/>
                                              </p:val>
                                            </p:tav>
                                            <p:tav tm="100000">
                                              <p:val>
                                                <p:strVal val="#ppt_x"/>
                                              </p:val>
                                            </p:tav>
                                          </p:tavLst>
                                        </p:anim>
                                        <p:animEffect transition="in" filter="wipe(right)">
                                          <p:cBhvr>
                                            <p:cTn id="102" dur="500"/>
                                            <p:tgtEl>
                                              <p:spTgt spid="1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left)">
                                          <p:cBhvr>
                                            <p:cTn id="105" dur="500"/>
                                            <p:tgtEl>
                                              <p:spTgt spid="35"/>
                                            </p:tgtEl>
                                          </p:cBhvr>
                                        </p:animEffect>
                                      </p:childTnLst>
                                    </p:cTn>
                                  </p:par>
                                  <p:par>
                                    <p:cTn id="106" presetID="22" presetClass="entr" presetSubtype="8" fill="hold" grpId="0" nodeType="withEffect">
                                      <p:stCondLst>
                                        <p:cond delay="20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par>
                                    <p:cTn id="109" presetID="22" presetClass="entr" presetSubtype="8" fill="hold" grpId="0" nodeType="withEffect">
                                      <p:stCondLst>
                                        <p:cond delay="40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500"/>
                                            <p:tgtEl>
                                              <p:spTgt spid="33"/>
                                            </p:tgtEl>
                                          </p:cBhvr>
                                        </p:animEffect>
                                      </p:childTnLst>
                                    </p:cTn>
                                  </p:par>
                                  <p:par>
                                    <p:cTn id="112" presetID="10" presetClass="entr" presetSubtype="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par>
                                    <p:cTn id="115" presetID="2" presetClass="entr" presetSubtype="1" decel="10000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 calcmode="lin" valueType="num">
                                          <p:cBhvr additive="base">
                                            <p:cTn id="117" dur="500" fill="hold"/>
                                            <p:tgtEl>
                                              <p:spTgt spid="21"/>
                                            </p:tgtEl>
                                            <p:attrNameLst>
                                              <p:attrName>ppt_x</p:attrName>
                                            </p:attrNameLst>
                                          </p:cBhvr>
                                          <p:tavLst>
                                            <p:tav tm="0">
                                              <p:val>
                                                <p:strVal val="#ppt_x"/>
                                              </p:val>
                                            </p:tav>
                                            <p:tav tm="100000">
                                              <p:val>
                                                <p:strVal val="#ppt_x"/>
                                              </p:val>
                                            </p:tav>
                                          </p:tavLst>
                                        </p:anim>
                                        <p:anim calcmode="lin" valueType="num">
                                          <p:cBhvr additive="base">
                                            <p:cTn id="118" dur="500" fill="hold"/>
                                            <p:tgtEl>
                                              <p:spTgt spid="21"/>
                                            </p:tgtEl>
                                            <p:attrNameLst>
                                              <p:attrName>ppt_y</p:attrName>
                                            </p:attrNameLst>
                                          </p:cBhvr>
                                          <p:tavLst>
                                            <p:tav tm="0">
                                              <p:val>
                                                <p:strVal val="0-#ppt_h/2"/>
                                              </p:val>
                                            </p:tav>
                                            <p:tav tm="100000">
                                              <p:val>
                                                <p:strVal val="#ppt_y"/>
                                              </p:val>
                                            </p:tav>
                                          </p:tavLst>
                                        </p:anim>
                                      </p:childTnLst>
                                    </p:cTn>
                                  </p:par>
                                </p:childTnLst>
                              </p:cTn>
                            </p:par>
                            <p:par>
                              <p:cTn id="119" fill="hold">
                                <p:stCondLst>
                                  <p:cond delay="8150"/>
                                </p:stCondLst>
                                <p:childTnLst>
                                  <p:par>
                                    <p:cTn id="120" presetID="6" presetClass="emph" presetSubtype="0" fill="hold" grpId="3" nodeType="afterEffect" p14:presetBounceEnd="80000">
                                      <p:stCondLst>
                                        <p:cond delay="0"/>
                                      </p:stCondLst>
                                      <p:childTnLst>
                                        <p:animScale p14:bounceEnd="80000">
                                          <p:cBhvr>
                                            <p:cTn id="121" dur="500" fill="hold"/>
                                            <p:tgtEl>
                                              <p:spTgt spid="19"/>
                                            </p:tgtEl>
                                          </p:cBhvr>
                                          <p:by x="150000" y="150000"/>
                                        </p:animScale>
                                      </p:childTnLst>
                                    </p:cTn>
                                  </p:par>
                                  <p:par>
                                    <p:cTn id="122" presetID="7" presetClass="emph" presetSubtype="2" fill="hold" nodeType="withEffect">
                                      <p:stCondLst>
                                        <p:cond delay="0"/>
                                      </p:stCondLst>
                                      <p:childTnLst>
                                        <p:animClr clrSpc="rgb" dir="cw">
                                          <p:cBhvr>
                                            <p:cTn id="123" dur="500" fill="hold"/>
                                            <p:tgtEl>
                                              <p:spTgt spid="19"/>
                                            </p:tgtEl>
                                            <p:attrNameLst>
                                              <p:attrName>stroke.color</p:attrName>
                                            </p:attrNameLst>
                                          </p:cBhvr>
                                          <p:to>
                                            <a:srgbClr val="161D25"/>
                                          </p:to>
                                        </p:animClr>
                                        <p:set>
                                          <p:cBhvr>
                                            <p:cTn id="124" dur="500" fill="hold"/>
                                            <p:tgtEl>
                                              <p:spTgt spid="19"/>
                                            </p:tgtEl>
                                            <p:attrNameLst>
                                              <p:attrName>stroke.on</p:attrName>
                                            </p:attrNameLst>
                                          </p:cBhvr>
                                          <p:to>
                                            <p:strVal val="true"/>
                                          </p:to>
                                        </p:set>
                                      </p:childTnLst>
                                    </p:cTn>
                                  </p:par>
                                  <p:par>
                                    <p:cTn id="125" presetID="10" presetClass="exit" presetSubtype="0" fill="hold" grpId="1" nodeType="withEffect">
                                      <p:stCondLst>
                                        <p:cond delay="0"/>
                                      </p:stCondLst>
                                      <p:childTnLst>
                                        <p:animEffect transition="out" filter="fade">
                                          <p:cBhvr>
                                            <p:cTn id="126" dur="500"/>
                                            <p:tgtEl>
                                              <p:spTgt spid="2"/>
                                            </p:tgtEl>
                                          </p:cBhvr>
                                        </p:animEffect>
                                        <p:set>
                                          <p:cBhvr>
                                            <p:cTn id="127" dur="1" fill="hold">
                                              <p:stCondLst>
                                                <p:cond delay="499"/>
                                              </p:stCondLst>
                                            </p:cTn>
                                            <p:tgtEl>
                                              <p:spTgt spid="2"/>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8" grpId="0"/>
          <p:bldP spid="15" grpId="0"/>
          <p:bldP spid="16" grpId="0"/>
          <p:bldP spid="17" grpId="0"/>
          <p:bldP spid="18" grpId="0"/>
          <p:bldP spid="19" grpId="0" animBg="1"/>
          <p:bldP spid="19" grpId="1" animBg="1"/>
          <p:bldP spid="19" grpId="2" animBg="1"/>
          <p:bldP spid="19" grpId="3" animBg="1"/>
          <p:bldP spid="2" grpId="0"/>
          <p:bldP spid="2" grpId="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21" grpId="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par>
                                    <p:cTn id="8" presetID="23" presetClass="entr" presetSubtype="16"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par>
                                    <p:cTn id="12" presetID="6" presetClass="emph" presetSubtype="0" autoRev="1" fill="hold" grpId="2" nodeType="withEffect">
                                      <p:stCondLst>
                                        <p:cond delay="300"/>
                                      </p:stCondLst>
                                      <p:childTnLst>
                                        <p:animScale>
                                          <p:cBhvr>
                                            <p:cTn id="13" dur="200" fill="hold"/>
                                            <p:tgtEl>
                                              <p:spTgt spid="19"/>
                                            </p:tgtEl>
                                          </p:cBhvr>
                                          <p:by x="110000" y="110000"/>
                                        </p:animScale>
                                      </p:childTnLst>
                                    </p:cTn>
                                  </p:par>
                                  <p:par>
                                    <p:cTn id="14" presetID="10" presetClass="entr" presetSubtype="0" fill="hold" grpId="0" nodeType="withEffect">
                                      <p:stCondLst>
                                        <p:cond delay="3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 presetClass="entr" presetSubtype="8" decel="100000" fill="hold" grpId="0" nodeType="afterEffect">
                                      <p:stCondLst>
                                        <p:cond delay="0"/>
                                      </p:stCondLst>
                                      <p:iterate type="lt">
                                        <p:tmPct val="3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450"/>
                                </p:stCondLst>
                                <p:childTnLst>
                                  <p:par>
                                    <p:cTn id="23" presetID="1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ppt_x</p:attrName>
                                            </p:attrNameLst>
                                          </p:cBhvr>
                                          <p:tavLst>
                                            <p:tav tm="0">
                                              <p:val>
                                                <p:strVal val="#ppt_x-#ppt_w*1.125000"/>
                                              </p:val>
                                            </p:tav>
                                            <p:tav tm="100000">
                                              <p:val>
                                                <p:strVal val="#ppt_x"/>
                                              </p:val>
                                            </p:tav>
                                          </p:tavLst>
                                        </p:anim>
                                        <p:animEffect transition="in" filter="wipe(righ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20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4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1950"/>
                                </p:stCondLst>
                                <p:childTnLst>
                                  <p:par>
                                    <p:cTn id="37" presetID="2" presetClass="entr" presetSubtype="8" decel="100000" fill="hold" grpId="0" nodeType="afterEffect">
                                      <p:stCondLst>
                                        <p:cond delay="0"/>
                                      </p:stCondLst>
                                      <p:iterate type="lt">
                                        <p:tmPct val="30000"/>
                                      </p:iterate>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2999"/>
                                </p:stCondLst>
                                <p:childTnLst>
                                  <p:par>
                                    <p:cTn id="42" presetID="1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3499"/>
                                </p:stCondLst>
                                <p:childTnLst>
                                  <p:par>
                                    <p:cTn id="56" presetID="2" presetClass="entr" presetSubtype="8" decel="100000" fill="hold" grpId="0" nodeType="afterEffect">
                                      <p:stCondLst>
                                        <p:cond delay="0"/>
                                      </p:stCondLst>
                                      <p:iterate type="lt">
                                        <p:tmPct val="30000"/>
                                      </p:iterate>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par>
                              <p:cTn id="60" fill="hold">
                                <p:stCondLst>
                                  <p:cond delay="4550"/>
                                </p:stCondLst>
                                <p:childTnLst>
                                  <p:par>
                                    <p:cTn id="61" presetID="1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p:tgtEl>
                                              <p:spTgt spid="12"/>
                                            </p:tgtEl>
                                            <p:attrNameLst>
                                              <p:attrName>ppt_x</p:attrName>
                                            </p:attrNameLst>
                                          </p:cBhvr>
                                          <p:tavLst>
                                            <p:tav tm="0">
                                              <p:val>
                                                <p:strVal val="#ppt_x-#ppt_w*1.125000"/>
                                              </p:val>
                                            </p:tav>
                                            <p:tav tm="100000">
                                              <p:val>
                                                <p:strVal val="#ppt_x"/>
                                              </p:val>
                                            </p:tav>
                                          </p:tavLst>
                                        </p:anim>
                                        <p:animEffect transition="in" filter="wipe(right)">
                                          <p:cBhvr>
                                            <p:cTn id="64" dur="500"/>
                                            <p:tgtEl>
                                              <p:spTgt spid="1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40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par>
                              <p:cTn id="74" fill="hold">
                                <p:stCondLst>
                                  <p:cond delay="5050"/>
                                </p:stCondLst>
                                <p:childTnLst>
                                  <p:par>
                                    <p:cTn id="75" presetID="2" presetClass="entr" presetSubtype="8" decel="100000" fill="hold" grpId="0" nodeType="afterEffect">
                                      <p:stCondLst>
                                        <p:cond delay="0"/>
                                      </p:stCondLst>
                                      <p:iterate type="lt">
                                        <p:tmPct val="30000"/>
                                      </p:iterate>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6100"/>
                                </p:stCondLst>
                                <p:childTnLst>
                                  <p:par>
                                    <p:cTn id="80" presetID="12" presetClass="entr" presetSubtype="8"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p:tgtEl>
                                              <p:spTgt spid="13"/>
                                            </p:tgtEl>
                                            <p:attrNameLst>
                                              <p:attrName>ppt_x</p:attrName>
                                            </p:attrNameLst>
                                          </p:cBhvr>
                                          <p:tavLst>
                                            <p:tav tm="0">
                                              <p:val>
                                                <p:strVal val="#ppt_x-#ppt_w*1.125000"/>
                                              </p:val>
                                            </p:tav>
                                            <p:tav tm="100000">
                                              <p:val>
                                                <p:strVal val="#ppt_x"/>
                                              </p:val>
                                            </p:tav>
                                          </p:tavLst>
                                        </p:anim>
                                        <p:animEffect transition="in" filter="wipe(right)">
                                          <p:cBhvr>
                                            <p:cTn id="83" dur="500"/>
                                            <p:tgtEl>
                                              <p:spTgt spid="1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left)">
                                          <p:cBhvr>
                                            <p:cTn id="86" dur="500"/>
                                            <p:tgtEl>
                                              <p:spTgt spid="32"/>
                                            </p:tgtEl>
                                          </p:cBhvr>
                                        </p:animEffect>
                                      </p:childTnLst>
                                    </p:cTn>
                                  </p:par>
                                  <p:par>
                                    <p:cTn id="87" presetID="22" presetClass="entr" presetSubtype="8" fill="hold" grpId="0" nodeType="withEffect">
                                      <p:stCondLst>
                                        <p:cond delay="20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par>
                                    <p:cTn id="90" presetID="22" presetClass="entr" presetSubtype="8" fill="hold" grpId="0" nodeType="withEffect">
                                      <p:stCondLst>
                                        <p:cond delay="40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par>
                              <p:cTn id="93" fill="hold">
                                <p:stCondLst>
                                  <p:cond delay="6600"/>
                                </p:stCondLst>
                                <p:childTnLst>
                                  <p:par>
                                    <p:cTn id="94" presetID="2" presetClass="entr" presetSubtype="8" decel="100000" fill="hold" grpId="0" nodeType="afterEffect">
                                      <p:stCondLst>
                                        <p:cond delay="0"/>
                                      </p:stCondLst>
                                      <p:iterate type="lt">
                                        <p:tmPct val="30000"/>
                                      </p:iterate>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0-#ppt_w/2"/>
                                              </p:val>
                                            </p:tav>
                                            <p:tav tm="100000">
                                              <p:val>
                                                <p:strVal val="#ppt_x"/>
                                              </p:val>
                                            </p:tav>
                                          </p:tavLst>
                                        </p:anim>
                                        <p:anim calcmode="lin" valueType="num">
                                          <p:cBhvr additive="base">
                                            <p:cTn id="97" dur="500" fill="hold"/>
                                            <p:tgtEl>
                                              <p:spTgt spid="18"/>
                                            </p:tgtEl>
                                            <p:attrNameLst>
                                              <p:attrName>ppt_y</p:attrName>
                                            </p:attrNameLst>
                                          </p:cBhvr>
                                          <p:tavLst>
                                            <p:tav tm="0">
                                              <p:val>
                                                <p:strVal val="#ppt_y"/>
                                              </p:val>
                                            </p:tav>
                                            <p:tav tm="100000">
                                              <p:val>
                                                <p:strVal val="#ppt_y"/>
                                              </p:val>
                                            </p:tav>
                                          </p:tavLst>
                                        </p:anim>
                                      </p:childTnLst>
                                    </p:cTn>
                                  </p:par>
                                </p:childTnLst>
                              </p:cTn>
                            </p:par>
                            <p:par>
                              <p:cTn id="98" fill="hold">
                                <p:stCondLst>
                                  <p:cond delay="7650"/>
                                </p:stCondLst>
                                <p:childTnLst>
                                  <p:par>
                                    <p:cTn id="99" presetID="12" presetClass="entr" presetSubtype="8"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p:tgtEl>
                                              <p:spTgt spid="14"/>
                                            </p:tgtEl>
                                            <p:attrNameLst>
                                              <p:attrName>ppt_x</p:attrName>
                                            </p:attrNameLst>
                                          </p:cBhvr>
                                          <p:tavLst>
                                            <p:tav tm="0">
                                              <p:val>
                                                <p:strVal val="#ppt_x-#ppt_w*1.125000"/>
                                              </p:val>
                                            </p:tav>
                                            <p:tav tm="100000">
                                              <p:val>
                                                <p:strVal val="#ppt_x"/>
                                              </p:val>
                                            </p:tav>
                                          </p:tavLst>
                                        </p:anim>
                                        <p:animEffect transition="in" filter="wipe(right)">
                                          <p:cBhvr>
                                            <p:cTn id="102" dur="500"/>
                                            <p:tgtEl>
                                              <p:spTgt spid="1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left)">
                                          <p:cBhvr>
                                            <p:cTn id="105" dur="500"/>
                                            <p:tgtEl>
                                              <p:spTgt spid="35"/>
                                            </p:tgtEl>
                                          </p:cBhvr>
                                        </p:animEffect>
                                      </p:childTnLst>
                                    </p:cTn>
                                  </p:par>
                                  <p:par>
                                    <p:cTn id="106" presetID="22" presetClass="entr" presetSubtype="8" fill="hold" grpId="0" nodeType="withEffect">
                                      <p:stCondLst>
                                        <p:cond delay="20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par>
                                    <p:cTn id="109" presetID="22" presetClass="entr" presetSubtype="8" fill="hold" grpId="0" nodeType="withEffect">
                                      <p:stCondLst>
                                        <p:cond delay="40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500"/>
                                            <p:tgtEl>
                                              <p:spTgt spid="33"/>
                                            </p:tgtEl>
                                          </p:cBhvr>
                                        </p:animEffect>
                                      </p:childTnLst>
                                    </p:cTn>
                                  </p:par>
                                  <p:par>
                                    <p:cTn id="112" presetID="10" presetClass="entr" presetSubtype="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par>
                                    <p:cTn id="115" presetID="2" presetClass="entr" presetSubtype="1" decel="10000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 calcmode="lin" valueType="num">
                                          <p:cBhvr additive="base">
                                            <p:cTn id="117" dur="500" fill="hold"/>
                                            <p:tgtEl>
                                              <p:spTgt spid="21"/>
                                            </p:tgtEl>
                                            <p:attrNameLst>
                                              <p:attrName>ppt_x</p:attrName>
                                            </p:attrNameLst>
                                          </p:cBhvr>
                                          <p:tavLst>
                                            <p:tav tm="0">
                                              <p:val>
                                                <p:strVal val="#ppt_x"/>
                                              </p:val>
                                            </p:tav>
                                            <p:tav tm="100000">
                                              <p:val>
                                                <p:strVal val="#ppt_x"/>
                                              </p:val>
                                            </p:tav>
                                          </p:tavLst>
                                        </p:anim>
                                        <p:anim calcmode="lin" valueType="num">
                                          <p:cBhvr additive="base">
                                            <p:cTn id="118" dur="500" fill="hold"/>
                                            <p:tgtEl>
                                              <p:spTgt spid="21"/>
                                            </p:tgtEl>
                                            <p:attrNameLst>
                                              <p:attrName>ppt_y</p:attrName>
                                            </p:attrNameLst>
                                          </p:cBhvr>
                                          <p:tavLst>
                                            <p:tav tm="0">
                                              <p:val>
                                                <p:strVal val="0-#ppt_h/2"/>
                                              </p:val>
                                            </p:tav>
                                            <p:tav tm="100000">
                                              <p:val>
                                                <p:strVal val="#ppt_y"/>
                                              </p:val>
                                            </p:tav>
                                          </p:tavLst>
                                        </p:anim>
                                      </p:childTnLst>
                                    </p:cTn>
                                  </p:par>
                                </p:childTnLst>
                              </p:cTn>
                            </p:par>
                            <p:par>
                              <p:cTn id="119" fill="hold">
                                <p:stCondLst>
                                  <p:cond delay="8150"/>
                                </p:stCondLst>
                                <p:childTnLst>
                                  <p:par>
                                    <p:cTn id="120" presetID="6" presetClass="emph" presetSubtype="0" fill="hold" grpId="3" nodeType="afterEffect">
                                      <p:stCondLst>
                                        <p:cond delay="0"/>
                                      </p:stCondLst>
                                      <p:childTnLst>
                                        <p:animScale>
                                          <p:cBhvr>
                                            <p:cTn id="121" dur="500" fill="hold"/>
                                            <p:tgtEl>
                                              <p:spTgt spid="19"/>
                                            </p:tgtEl>
                                          </p:cBhvr>
                                          <p:by x="150000" y="150000"/>
                                        </p:animScale>
                                      </p:childTnLst>
                                    </p:cTn>
                                  </p:par>
                                  <p:par>
                                    <p:cTn id="122" presetID="7" presetClass="emph" presetSubtype="2" fill="hold" nodeType="withEffect">
                                      <p:stCondLst>
                                        <p:cond delay="0"/>
                                      </p:stCondLst>
                                      <p:childTnLst>
                                        <p:animClr clrSpc="rgb" dir="cw">
                                          <p:cBhvr>
                                            <p:cTn id="123" dur="500" fill="hold"/>
                                            <p:tgtEl>
                                              <p:spTgt spid="19"/>
                                            </p:tgtEl>
                                            <p:attrNameLst>
                                              <p:attrName>stroke.color</p:attrName>
                                            </p:attrNameLst>
                                          </p:cBhvr>
                                          <p:to>
                                            <a:srgbClr val="161D25"/>
                                          </p:to>
                                        </p:animClr>
                                        <p:set>
                                          <p:cBhvr>
                                            <p:cTn id="124" dur="500" fill="hold"/>
                                            <p:tgtEl>
                                              <p:spTgt spid="19"/>
                                            </p:tgtEl>
                                            <p:attrNameLst>
                                              <p:attrName>stroke.on</p:attrName>
                                            </p:attrNameLst>
                                          </p:cBhvr>
                                          <p:to>
                                            <p:strVal val="true"/>
                                          </p:to>
                                        </p:set>
                                      </p:childTnLst>
                                    </p:cTn>
                                  </p:par>
                                  <p:par>
                                    <p:cTn id="125" presetID="10" presetClass="exit" presetSubtype="0" fill="hold" grpId="1" nodeType="withEffect">
                                      <p:stCondLst>
                                        <p:cond delay="0"/>
                                      </p:stCondLst>
                                      <p:childTnLst>
                                        <p:animEffect transition="out" filter="fade">
                                          <p:cBhvr>
                                            <p:cTn id="126" dur="500"/>
                                            <p:tgtEl>
                                              <p:spTgt spid="2"/>
                                            </p:tgtEl>
                                          </p:cBhvr>
                                        </p:animEffect>
                                        <p:set>
                                          <p:cBhvr>
                                            <p:cTn id="127" dur="1" fill="hold">
                                              <p:stCondLst>
                                                <p:cond delay="499"/>
                                              </p:stCondLst>
                                            </p:cTn>
                                            <p:tgtEl>
                                              <p:spTgt spid="2"/>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8" grpId="0"/>
          <p:bldP spid="15" grpId="0"/>
          <p:bldP spid="16" grpId="0"/>
          <p:bldP spid="17" grpId="0"/>
          <p:bldP spid="18" grpId="0"/>
          <p:bldP spid="19" grpId="0" animBg="1"/>
          <p:bldP spid="19" grpId="1" animBg="1"/>
          <p:bldP spid="19" grpId="2" animBg="1"/>
          <p:bldP spid="19" grpId="3" animBg="1"/>
          <p:bldP spid="2" grpId="0"/>
          <p:bldP spid="2" grpId="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21" grpId="0" animBg="1"/>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六边形 2"/>
          <p:cNvSpPr/>
          <p:nvPr/>
        </p:nvSpPr>
        <p:spPr>
          <a:xfrm>
            <a:off x="6260698" y="1730725"/>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anose="020B0503020204020204" pitchFamily="34" charset="-122"/>
                <a:ea typeface="微软雅黑" panose="020B0503020204020204" pitchFamily="34" charset="-122"/>
              </a:rPr>
              <a:t>标题</a:t>
            </a:r>
            <a:endParaRPr lang="zh-CN" altLang="en-US" sz="1900">
              <a:latin typeface="微软雅黑" panose="020B0503020204020204" pitchFamily="34" charset="-122"/>
              <a:ea typeface="微软雅黑" panose="020B0503020204020204" pitchFamily="34" charset="-122"/>
            </a:endParaRPr>
          </a:p>
        </p:txBody>
      </p:sp>
      <p:sp>
        <p:nvSpPr>
          <p:cNvPr id="4" name="六边形 3"/>
          <p:cNvSpPr/>
          <p:nvPr/>
        </p:nvSpPr>
        <p:spPr>
          <a:xfrm>
            <a:off x="7387558" y="2362741"/>
            <a:ext cx="1330501" cy="1147050"/>
          </a:xfrm>
          <a:prstGeom prst="hexagon">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anose="020B0503020204020204" pitchFamily="34" charset="-122"/>
                <a:ea typeface="微软雅黑" panose="020B0503020204020204" pitchFamily="34" charset="-122"/>
              </a:rPr>
              <a:t>标题</a:t>
            </a:r>
            <a:endParaRPr lang="zh-CN" altLang="en-US" sz="1900">
              <a:latin typeface="微软雅黑" panose="020B0503020204020204" pitchFamily="34" charset="-122"/>
              <a:ea typeface="微软雅黑" panose="020B0503020204020204" pitchFamily="34" charset="-122"/>
            </a:endParaRPr>
          </a:p>
        </p:txBody>
      </p:sp>
      <p:sp>
        <p:nvSpPr>
          <p:cNvPr id="5" name="六边形 4"/>
          <p:cNvSpPr/>
          <p:nvPr/>
        </p:nvSpPr>
        <p:spPr>
          <a:xfrm>
            <a:off x="6260696" y="2978446"/>
            <a:ext cx="1330501" cy="1147050"/>
          </a:xfrm>
          <a:prstGeom prst="hexagon">
            <a:avLst/>
          </a:prstGeom>
          <a:blipFill dpi="0" rotWithShape="1">
            <a:blip r:embed="rId1"/>
            <a:srcRect/>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6" name="六边形 5"/>
          <p:cNvSpPr/>
          <p:nvPr/>
        </p:nvSpPr>
        <p:spPr>
          <a:xfrm>
            <a:off x="8514419" y="2994879"/>
            <a:ext cx="1330501" cy="1147050"/>
          </a:xfrm>
          <a:prstGeom prst="hexagon">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7" name="六边形 6"/>
          <p:cNvSpPr/>
          <p:nvPr/>
        </p:nvSpPr>
        <p:spPr>
          <a:xfrm>
            <a:off x="7391180" y="3602293"/>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anose="020B0503020204020204" pitchFamily="34" charset="-122"/>
                <a:ea typeface="微软雅黑" panose="020B0503020204020204" pitchFamily="34" charset="-122"/>
              </a:rPr>
              <a:t>标题</a:t>
            </a:r>
            <a:endParaRPr lang="zh-CN" altLang="en-US" sz="1900">
              <a:latin typeface="微软雅黑" panose="020B0503020204020204" pitchFamily="34" charset="-122"/>
              <a:ea typeface="微软雅黑" panose="020B0503020204020204" pitchFamily="34" charset="-122"/>
            </a:endParaRPr>
          </a:p>
        </p:txBody>
      </p:sp>
      <p:sp>
        <p:nvSpPr>
          <p:cNvPr id="8" name="六边形 7"/>
          <p:cNvSpPr/>
          <p:nvPr/>
        </p:nvSpPr>
        <p:spPr>
          <a:xfrm>
            <a:off x="9641280" y="2365499"/>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anose="020B0503020204020204" pitchFamily="34" charset="-122"/>
                <a:ea typeface="微软雅黑" panose="020B0503020204020204" pitchFamily="34" charset="-122"/>
              </a:rPr>
              <a:t>标题</a:t>
            </a:r>
            <a:endParaRPr lang="zh-CN" altLang="en-US" sz="1900">
              <a:latin typeface="微软雅黑" panose="020B0503020204020204" pitchFamily="34" charset="-122"/>
              <a:ea typeface="微软雅黑" panose="020B0503020204020204" pitchFamily="34" charset="-122"/>
            </a:endParaRPr>
          </a:p>
        </p:txBody>
      </p:sp>
      <p:sp>
        <p:nvSpPr>
          <p:cNvPr id="9" name="六边形 8"/>
          <p:cNvSpPr/>
          <p:nvPr/>
        </p:nvSpPr>
        <p:spPr>
          <a:xfrm>
            <a:off x="5133836" y="2365499"/>
            <a:ext cx="1330501" cy="1147050"/>
          </a:xfrm>
          <a:prstGeom prst="hexag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10" name="六边形 9"/>
          <p:cNvSpPr/>
          <p:nvPr/>
        </p:nvSpPr>
        <p:spPr>
          <a:xfrm>
            <a:off x="6260698" y="4226166"/>
            <a:ext cx="1330501" cy="1147050"/>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endParaRPr lang="zh-CN" altLang="en-US"/>
          </a:p>
        </p:txBody>
      </p:sp>
      <p:sp>
        <p:nvSpPr>
          <p:cNvPr id="11" name="六边形 10"/>
          <p:cNvSpPr/>
          <p:nvPr/>
        </p:nvSpPr>
        <p:spPr>
          <a:xfrm>
            <a:off x="8514420" y="4226166"/>
            <a:ext cx="1330501" cy="1147050"/>
          </a:xfrm>
          <a:prstGeom prst="hexagon">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anose="020B0503020204020204" pitchFamily="34" charset="-122"/>
                <a:ea typeface="微软雅黑" panose="020B0503020204020204" pitchFamily="34" charset="-122"/>
              </a:rPr>
              <a:t>标题</a:t>
            </a:r>
            <a:endParaRPr lang="zh-CN" altLang="en-US" sz="1900">
              <a:latin typeface="微软雅黑" panose="020B0503020204020204" pitchFamily="34" charset="-122"/>
              <a:ea typeface="微软雅黑" panose="020B0503020204020204" pitchFamily="34" charset="-122"/>
            </a:endParaRPr>
          </a:p>
        </p:txBody>
      </p:sp>
      <p:sp>
        <p:nvSpPr>
          <p:cNvPr id="12" name="六边形 11"/>
          <p:cNvSpPr/>
          <p:nvPr/>
        </p:nvSpPr>
        <p:spPr>
          <a:xfrm>
            <a:off x="9641280" y="3592703"/>
            <a:ext cx="1330501" cy="1147050"/>
          </a:xfrm>
          <a:prstGeom prst="hexagon">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anose="020B0503020204020204" pitchFamily="34" charset="-122"/>
                <a:ea typeface="微软雅黑" panose="020B0503020204020204" pitchFamily="34" charset="-122"/>
              </a:rPr>
              <a:t>标题</a:t>
            </a:r>
            <a:endParaRPr lang="zh-CN" altLang="en-US" sz="1900">
              <a:latin typeface="微软雅黑" panose="020B0503020204020204" pitchFamily="34" charset="-122"/>
              <a:ea typeface="微软雅黑" panose="020B0503020204020204" pitchFamily="34" charset="-122"/>
            </a:endParaRPr>
          </a:p>
        </p:txBody>
      </p:sp>
      <p:sp>
        <p:nvSpPr>
          <p:cNvPr id="13" name="六边形 12"/>
          <p:cNvSpPr/>
          <p:nvPr/>
        </p:nvSpPr>
        <p:spPr>
          <a:xfrm>
            <a:off x="5133836" y="3592703"/>
            <a:ext cx="1330501" cy="1147050"/>
          </a:xfrm>
          <a:prstGeom prst="hexagon">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a:latin typeface="微软雅黑" panose="020B0503020204020204" pitchFamily="34" charset="-122"/>
                <a:ea typeface="微软雅黑" panose="020B0503020204020204" pitchFamily="34" charset="-122"/>
              </a:rPr>
              <a:t>标题</a:t>
            </a:r>
            <a:endParaRPr lang="zh-CN" altLang="en-US" sz="1900">
              <a:latin typeface="微软雅黑" panose="020B0503020204020204" pitchFamily="34" charset="-122"/>
              <a:ea typeface="微软雅黑" panose="020B0503020204020204" pitchFamily="34" charset="-122"/>
            </a:endParaRPr>
          </a:p>
        </p:txBody>
      </p:sp>
      <p:sp>
        <p:nvSpPr>
          <p:cNvPr id="14" name="六边形 13"/>
          <p:cNvSpPr/>
          <p:nvPr/>
        </p:nvSpPr>
        <p:spPr>
          <a:xfrm>
            <a:off x="4006974" y="2994879"/>
            <a:ext cx="1330501" cy="1147050"/>
          </a:xfrm>
          <a:prstGeom prst="hexagon">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64" tIns="35282" rIns="70564" bIns="35282" rtlCol="0" anchor="ctr"/>
          <a:lstStyle/>
          <a:p>
            <a:pPr algn="ctr"/>
            <a:r>
              <a:rPr lang="zh-CN" altLang="en-US" sz="1900" smtClean="0">
                <a:latin typeface="微软雅黑" panose="020B0503020204020204" pitchFamily="34" charset="-122"/>
                <a:ea typeface="微软雅黑" panose="020B0503020204020204" pitchFamily="34" charset="-122"/>
              </a:rPr>
              <a:t>标题</a:t>
            </a:r>
            <a:endParaRPr lang="zh-CN" altLang="en-US" sz="1900">
              <a:latin typeface="微软雅黑" panose="020B0503020204020204" pitchFamily="34" charset="-122"/>
              <a:ea typeface="微软雅黑" panose="020B0503020204020204" pitchFamily="34" charset="-122"/>
            </a:endParaRPr>
          </a:p>
        </p:txBody>
      </p:sp>
      <p:sp>
        <p:nvSpPr>
          <p:cNvPr id="15" name="TextBox 14"/>
          <p:cNvSpPr txBox="1"/>
          <p:nvPr/>
        </p:nvSpPr>
        <p:spPr>
          <a:xfrm flipH="1">
            <a:off x="3653136" y="5407137"/>
            <a:ext cx="1433957" cy="268230"/>
          </a:xfrm>
          <a:prstGeom prst="rect">
            <a:avLst/>
          </a:prstGeom>
          <a:noFill/>
        </p:spPr>
        <p:txBody>
          <a:bodyPr wrap="square" lIns="70564" tIns="35282" rIns="70564" bIns="35282"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defRPr/>
            </a:pPr>
            <a:r>
              <a:rPr lang="zh-CN" altLang="en-US" sz="1600" b="0">
                <a:solidFill>
                  <a:schemeClr val="tx1">
                    <a:lumMod val="75000"/>
                    <a:lumOff val="25000"/>
                  </a:schemeClr>
                </a:solidFill>
                <a:latin typeface="Arial Rounded MT Bold" panose="020F0704030504030204" pitchFamily="34" charset="0"/>
                <a:cs typeface="Times New Roman" panose="02020603050405020304" pitchFamily="18" charset="0"/>
              </a:rPr>
              <a:t>添加标题</a:t>
            </a:r>
            <a:endParaRPr lang="zh-CN" altLang="en-US" sz="1600" b="0" dirty="0">
              <a:solidFill>
                <a:schemeClr val="tx1">
                  <a:lumMod val="75000"/>
                  <a:lumOff val="25000"/>
                </a:schemeClr>
              </a:solidFill>
              <a:latin typeface="Arial Rounded MT Bold" panose="020F0704030504030204" pitchFamily="34" charset="0"/>
              <a:cs typeface="Times New Roman" panose="02020603050405020304" pitchFamily="18" charset="0"/>
            </a:endParaRPr>
          </a:p>
        </p:txBody>
      </p:sp>
      <p:sp>
        <p:nvSpPr>
          <p:cNvPr id="16" name="TextBox 15"/>
          <p:cNvSpPr txBox="1"/>
          <p:nvPr/>
        </p:nvSpPr>
        <p:spPr>
          <a:xfrm>
            <a:off x="3646787" y="5660915"/>
            <a:ext cx="3433001"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300" fill="hold"/>
                                        <p:tgtEl>
                                          <p:spTgt spid="14"/>
                                        </p:tgtEl>
                                        <p:attrNameLst>
                                          <p:attrName>ppt_w</p:attrName>
                                        </p:attrNameLst>
                                      </p:cBhvr>
                                      <p:tavLst>
                                        <p:tav tm="0">
                                          <p:val>
                                            <p:fltVal val="0"/>
                                          </p:val>
                                        </p:tav>
                                        <p:tav tm="100000">
                                          <p:val>
                                            <p:strVal val="#ppt_w"/>
                                          </p:val>
                                        </p:tav>
                                      </p:tavLst>
                                    </p:anim>
                                    <p:anim calcmode="lin" valueType="num">
                                      <p:cBhvr>
                                        <p:cTn id="12" dur="300" fill="hold"/>
                                        <p:tgtEl>
                                          <p:spTgt spid="14"/>
                                        </p:tgtEl>
                                        <p:attrNameLst>
                                          <p:attrName>ppt_h</p:attrName>
                                        </p:attrNameLst>
                                      </p:cBhvr>
                                      <p:tavLst>
                                        <p:tav tm="0">
                                          <p:val>
                                            <p:fltVal val="0"/>
                                          </p:val>
                                        </p:tav>
                                        <p:tav tm="100000">
                                          <p:val>
                                            <p:strVal val="#ppt_h"/>
                                          </p:val>
                                        </p:tav>
                                      </p:tavLst>
                                    </p:anim>
                                    <p:anim calcmode="lin" valueType="num">
                                      <p:cBhvr>
                                        <p:cTn id="13" dur="300" fill="hold"/>
                                        <p:tgtEl>
                                          <p:spTgt spid="14"/>
                                        </p:tgtEl>
                                        <p:attrNameLst>
                                          <p:attrName>ppt_x</p:attrName>
                                        </p:attrNameLst>
                                      </p:cBhvr>
                                      <p:tavLst>
                                        <p:tav tm="0">
                                          <p:val>
                                            <p:fltVal val="0.5"/>
                                          </p:val>
                                        </p:tav>
                                        <p:tav tm="100000">
                                          <p:val>
                                            <p:strVal val="#ppt_x"/>
                                          </p:val>
                                        </p:tav>
                                      </p:tavLst>
                                    </p:anim>
                                    <p:anim calcmode="lin" valueType="num">
                                      <p:cBhvr>
                                        <p:cTn id="14" dur="300" fill="hold"/>
                                        <p:tgtEl>
                                          <p:spTgt spid="14"/>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300"/>
                                  </p:stCondLst>
                                  <p:childTnLst>
                                    <p:animEffect transition="out" filter="fade">
                                      <p:cBhvr>
                                        <p:cTn id="16" dur="300" tmFilter="0, 0; .2, .5; .8, .5; 1, 0"/>
                                        <p:tgtEl>
                                          <p:spTgt spid="14"/>
                                        </p:tgtEl>
                                      </p:cBhvr>
                                    </p:animEffect>
                                    <p:animScale>
                                      <p:cBhvr>
                                        <p:cTn id="17" dur="150" autoRev="1" fill="hold"/>
                                        <p:tgtEl>
                                          <p:spTgt spid="14"/>
                                        </p:tgtEl>
                                      </p:cBhvr>
                                      <p:by x="105000" y="105000"/>
                                    </p:animScale>
                                  </p:childTnLst>
                                </p:cTn>
                              </p:par>
                              <p:par>
                                <p:cTn id="18" presetID="23" presetClass="entr" presetSubtype="528" fill="hold" grpId="0" nodeType="withEffect">
                                  <p:stCondLst>
                                    <p:cond delay="100"/>
                                  </p:stCondLst>
                                  <p:childTnLst>
                                    <p:set>
                                      <p:cBhvr>
                                        <p:cTn id="19" dur="1" fill="hold">
                                          <p:stCondLst>
                                            <p:cond delay="0"/>
                                          </p:stCondLst>
                                        </p:cTn>
                                        <p:tgtEl>
                                          <p:spTgt spid="9"/>
                                        </p:tgtEl>
                                        <p:attrNameLst>
                                          <p:attrName>style.visibility</p:attrName>
                                        </p:attrNameLst>
                                      </p:cBhvr>
                                      <p:to>
                                        <p:strVal val="visible"/>
                                      </p:to>
                                    </p:set>
                                    <p:anim calcmode="lin" valueType="num">
                                      <p:cBhvr>
                                        <p:cTn id="20" dur="300" fill="hold"/>
                                        <p:tgtEl>
                                          <p:spTgt spid="9"/>
                                        </p:tgtEl>
                                        <p:attrNameLst>
                                          <p:attrName>ppt_w</p:attrName>
                                        </p:attrNameLst>
                                      </p:cBhvr>
                                      <p:tavLst>
                                        <p:tav tm="0">
                                          <p:val>
                                            <p:fltVal val="0"/>
                                          </p:val>
                                        </p:tav>
                                        <p:tav tm="100000">
                                          <p:val>
                                            <p:strVal val="#ppt_w"/>
                                          </p:val>
                                        </p:tav>
                                      </p:tavLst>
                                    </p:anim>
                                    <p:anim calcmode="lin" valueType="num">
                                      <p:cBhvr>
                                        <p:cTn id="21" dur="300" fill="hold"/>
                                        <p:tgtEl>
                                          <p:spTgt spid="9"/>
                                        </p:tgtEl>
                                        <p:attrNameLst>
                                          <p:attrName>ppt_h</p:attrName>
                                        </p:attrNameLst>
                                      </p:cBhvr>
                                      <p:tavLst>
                                        <p:tav tm="0">
                                          <p:val>
                                            <p:fltVal val="0"/>
                                          </p:val>
                                        </p:tav>
                                        <p:tav tm="100000">
                                          <p:val>
                                            <p:strVal val="#ppt_h"/>
                                          </p:val>
                                        </p:tav>
                                      </p:tavLst>
                                    </p:anim>
                                    <p:anim calcmode="lin" valueType="num">
                                      <p:cBhvr>
                                        <p:cTn id="22" dur="300" fill="hold"/>
                                        <p:tgtEl>
                                          <p:spTgt spid="9"/>
                                        </p:tgtEl>
                                        <p:attrNameLst>
                                          <p:attrName>ppt_x</p:attrName>
                                        </p:attrNameLst>
                                      </p:cBhvr>
                                      <p:tavLst>
                                        <p:tav tm="0">
                                          <p:val>
                                            <p:fltVal val="0.5"/>
                                          </p:val>
                                        </p:tav>
                                        <p:tav tm="100000">
                                          <p:val>
                                            <p:strVal val="#ppt_x"/>
                                          </p:val>
                                        </p:tav>
                                      </p:tavLst>
                                    </p:anim>
                                    <p:anim calcmode="lin" valueType="num">
                                      <p:cBhvr>
                                        <p:cTn id="23" dur="300" fill="hold"/>
                                        <p:tgtEl>
                                          <p:spTgt spid="9"/>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400"/>
                                  </p:stCondLst>
                                  <p:childTnLst>
                                    <p:animEffect transition="out" filter="fade">
                                      <p:cBhvr>
                                        <p:cTn id="25" dur="300" tmFilter="0, 0; .2, .5; .8, .5; 1, 0"/>
                                        <p:tgtEl>
                                          <p:spTgt spid="9"/>
                                        </p:tgtEl>
                                      </p:cBhvr>
                                    </p:animEffect>
                                    <p:animScale>
                                      <p:cBhvr>
                                        <p:cTn id="26" dur="150" autoRev="1" fill="hold"/>
                                        <p:tgtEl>
                                          <p:spTgt spid="9"/>
                                        </p:tgtEl>
                                      </p:cBhvr>
                                      <p:by x="105000" y="105000"/>
                                    </p:animScale>
                                  </p:childTnLst>
                                </p:cTn>
                              </p:par>
                              <p:par>
                                <p:cTn id="27" presetID="23" presetClass="entr" presetSubtype="528" fill="hold" grpId="0" nodeType="withEffect">
                                  <p:stCondLst>
                                    <p:cond delay="200"/>
                                  </p:stCondLst>
                                  <p:childTnLst>
                                    <p:set>
                                      <p:cBhvr>
                                        <p:cTn id="28" dur="1" fill="hold">
                                          <p:stCondLst>
                                            <p:cond delay="0"/>
                                          </p:stCondLst>
                                        </p:cTn>
                                        <p:tgtEl>
                                          <p:spTgt spid="3"/>
                                        </p:tgtEl>
                                        <p:attrNameLst>
                                          <p:attrName>style.visibility</p:attrName>
                                        </p:attrNameLst>
                                      </p:cBhvr>
                                      <p:to>
                                        <p:strVal val="visible"/>
                                      </p:to>
                                    </p:set>
                                    <p:anim calcmode="lin" valueType="num">
                                      <p:cBhvr>
                                        <p:cTn id="29" dur="300" fill="hold"/>
                                        <p:tgtEl>
                                          <p:spTgt spid="3"/>
                                        </p:tgtEl>
                                        <p:attrNameLst>
                                          <p:attrName>ppt_w</p:attrName>
                                        </p:attrNameLst>
                                      </p:cBhvr>
                                      <p:tavLst>
                                        <p:tav tm="0">
                                          <p:val>
                                            <p:fltVal val="0"/>
                                          </p:val>
                                        </p:tav>
                                        <p:tav tm="100000">
                                          <p:val>
                                            <p:strVal val="#ppt_w"/>
                                          </p:val>
                                        </p:tav>
                                      </p:tavLst>
                                    </p:anim>
                                    <p:anim calcmode="lin" valueType="num">
                                      <p:cBhvr>
                                        <p:cTn id="30" dur="300" fill="hold"/>
                                        <p:tgtEl>
                                          <p:spTgt spid="3"/>
                                        </p:tgtEl>
                                        <p:attrNameLst>
                                          <p:attrName>ppt_h</p:attrName>
                                        </p:attrNameLst>
                                      </p:cBhvr>
                                      <p:tavLst>
                                        <p:tav tm="0">
                                          <p:val>
                                            <p:fltVal val="0"/>
                                          </p:val>
                                        </p:tav>
                                        <p:tav tm="100000">
                                          <p:val>
                                            <p:strVal val="#ppt_h"/>
                                          </p:val>
                                        </p:tav>
                                      </p:tavLst>
                                    </p:anim>
                                    <p:anim calcmode="lin" valueType="num">
                                      <p:cBhvr>
                                        <p:cTn id="31" dur="300" fill="hold"/>
                                        <p:tgtEl>
                                          <p:spTgt spid="3"/>
                                        </p:tgtEl>
                                        <p:attrNameLst>
                                          <p:attrName>ppt_x</p:attrName>
                                        </p:attrNameLst>
                                      </p:cBhvr>
                                      <p:tavLst>
                                        <p:tav tm="0">
                                          <p:val>
                                            <p:fltVal val="0.5"/>
                                          </p:val>
                                        </p:tav>
                                        <p:tav tm="100000">
                                          <p:val>
                                            <p:strVal val="#ppt_x"/>
                                          </p:val>
                                        </p:tav>
                                      </p:tavLst>
                                    </p:anim>
                                    <p:anim calcmode="lin" valueType="num">
                                      <p:cBhvr>
                                        <p:cTn id="32" dur="300" fill="hold"/>
                                        <p:tgtEl>
                                          <p:spTgt spid="3"/>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500"/>
                                  </p:stCondLst>
                                  <p:childTnLst>
                                    <p:animEffect transition="out" filter="fade">
                                      <p:cBhvr>
                                        <p:cTn id="34" dur="300" tmFilter="0, 0; .2, .5; .8, .5; 1, 0"/>
                                        <p:tgtEl>
                                          <p:spTgt spid="3"/>
                                        </p:tgtEl>
                                      </p:cBhvr>
                                    </p:animEffect>
                                    <p:animScale>
                                      <p:cBhvr>
                                        <p:cTn id="35" dur="150" autoRev="1" fill="hold"/>
                                        <p:tgtEl>
                                          <p:spTgt spid="3"/>
                                        </p:tgtEl>
                                      </p:cBhvr>
                                      <p:by x="105000" y="105000"/>
                                    </p:animScale>
                                  </p:childTnLst>
                                </p:cTn>
                              </p:par>
                              <p:par>
                                <p:cTn id="36" presetID="23" presetClass="entr" presetSubtype="528" fill="hold" grpId="0" nodeType="withEffect">
                                  <p:stCondLst>
                                    <p:cond delay="300"/>
                                  </p:stCondLst>
                                  <p:childTnLst>
                                    <p:set>
                                      <p:cBhvr>
                                        <p:cTn id="37" dur="1" fill="hold">
                                          <p:stCondLst>
                                            <p:cond delay="0"/>
                                          </p:stCondLst>
                                        </p:cTn>
                                        <p:tgtEl>
                                          <p:spTgt spid="4"/>
                                        </p:tgtEl>
                                        <p:attrNameLst>
                                          <p:attrName>style.visibility</p:attrName>
                                        </p:attrNameLst>
                                      </p:cBhvr>
                                      <p:to>
                                        <p:strVal val="visible"/>
                                      </p:to>
                                    </p:set>
                                    <p:anim calcmode="lin" valueType="num">
                                      <p:cBhvr>
                                        <p:cTn id="38" dur="300" fill="hold"/>
                                        <p:tgtEl>
                                          <p:spTgt spid="4"/>
                                        </p:tgtEl>
                                        <p:attrNameLst>
                                          <p:attrName>ppt_w</p:attrName>
                                        </p:attrNameLst>
                                      </p:cBhvr>
                                      <p:tavLst>
                                        <p:tav tm="0">
                                          <p:val>
                                            <p:fltVal val="0"/>
                                          </p:val>
                                        </p:tav>
                                        <p:tav tm="100000">
                                          <p:val>
                                            <p:strVal val="#ppt_w"/>
                                          </p:val>
                                        </p:tav>
                                      </p:tavLst>
                                    </p:anim>
                                    <p:anim calcmode="lin" valueType="num">
                                      <p:cBhvr>
                                        <p:cTn id="39" dur="300" fill="hold"/>
                                        <p:tgtEl>
                                          <p:spTgt spid="4"/>
                                        </p:tgtEl>
                                        <p:attrNameLst>
                                          <p:attrName>ppt_h</p:attrName>
                                        </p:attrNameLst>
                                      </p:cBhvr>
                                      <p:tavLst>
                                        <p:tav tm="0">
                                          <p:val>
                                            <p:fltVal val="0"/>
                                          </p:val>
                                        </p:tav>
                                        <p:tav tm="100000">
                                          <p:val>
                                            <p:strVal val="#ppt_h"/>
                                          </p:val>
                                        </p:tav>
                                      </p:tavLst>
                                    </p:anim>
                                    <p:anim calcmode="lin" valueType="num">
                                      <p:cBhvr>
                                        <p:cTn id="40" dur="300" fill="hold"/>
                                        <p:tgtEl>
                                          <p:spTgt spid="4"/>
                                        </p:tgtEl>
                                        <p:attrNameLst>
                                          <p:attrName>ppt_x</p:attrName>
                                        </p:attrNameLst>
                                      </p:cBhvr>
                                      <p:tavLst>
                                        <p:tav tm="0">
                                          <p:val>
                                            <p:fltVal val="0.5"/>
                                          </p:val>
                                        </p:tav>
                                        <p:tav tm="100000">
                                          <p:val>
                                            <p:strVal val="#ppt_x"/>
                                          </p:val>
                                        </p:tav>
                                      </p:tavLst>
                                    </p:anim>
                                    <p:anim calcmode="lin" valueType="num">
                                      <p:cBhvr>
                                        <p:cTn id="41" dur="300" fill="hold"/>
                                        <p:tgtEl>
                                          <p:spTgt spid="4"/>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600"/>
                                  </p:stCondLst>
                                  <p:childTnLst>
                                    <p:animEffect transition="out" filter="fade">
                                      <p:cBhvr>
                                        <p:cTn id="43" dur="300" tmFilter="0, 0; .2, .5; .8, .5; 1, 0"/>
                                        <p:tgtEl>
                                          <p:spTgt spid="4"/>
                                        </p:tgtEl>
                                      </p:cBhvr>
                                    </p:animEffect>
                                    <p:animScale>
                                      <p:cBhvr>
                                        <p:cTn id="44" dur="150" autoRev="1" fill="hold"/>
                                        <p:tgtEl>
                                          <p:spTgt spid="4"/>
                                        </p:tgtEl>
                                      </p:cBhvr>
                                      <p:by x="105000" y="105000"/>
                                    </p:animScale>
                                  </p:childTnLst>
                                </p:cTn>
                              </p:par>
                              <p:par>
                                <p:cTn id="45" presetID="23" presetClass="entr" presetSubtype="528" fill="hold" grpId="0" nodeType="withEffect">
                                  <p:stCondLst>
                                    <p:cond delay="400"/>
                                  </p:stCondLst>
                                  <p:childTnLst>
                                    <p:set>
                                      <p:cBhvr>
                                        <p:cTn id="46" dur="1" fill="hold">
                                          <p:stCondLst>
                                            <p:cond delay="0"/>
                                          </p:stCondLst>
                                        </p:cTn>
                                        <p:tgtEl>
                                          <p:spTgt spid="6"/>
                                        </p:tgtEl>
                                        <p:attrNameLst>
                                          <p:attrName>style.visibility</p:attrName>
                                        </p:attrNameLst>
                                      </p:cBhvr>
                                      <p:to>
                                        <p:strVal val="visible"/>
                                      </p:to>
                                    </p:set>
                                    <p:anim calcmode="lin" valueType="num">
                                      <p:cBhvr>
                                        <p:cTn id="47" dur="300" fill="hold"/>
                                        <p:tgtEl>
                                          <p:spTgt spid="6"/>
                                        </p:tgtEl>
                                        <p:attrNameLst>
                                          <p:attrName>ppt_w</p:attrName>
                                        </p:attrNameLst>
                                      </p:cBhvr>
                                      <p:tavLst>
                                        <p:tav tm="0">
                                          <p:val>
                                            <p:fltVal val="0"/>
                                          </p:val>
                                        </p:tav>
                                        <p:tav tm="100000">
                                          <p:val>
                                            <p:strVal val="#ppt_w"/>
                                          </p:val>
                                        </p:tav>
                                      </p:tavLst>
                                    </p:anim>
                                    <p:anim calcmode="lin" valueType="num">
                                      <p:cBhvr>
                                        <p:cTn id="48" dur="300" fill="hold"/>
                                        <p:tgtEl>
                                          <p:spTgt spid="6"/>
                                        </p:tgtEl>
                                        <p:attrNameLst>
                                          <p:attrName>ppt_h</p:attrName>
                                        </p:attrNameLst>
                                      </p:cBhvr>
                                      <p:tavLst>
                                        <p:tav tm="0">
                                          <p:val>
                                            <p:fltVal val="0"/>
                                          </p:val>
                                        </p:tav>
                                        <p:tav tm="100000">
                                          <p:val>
                                            <p:strVal val="#ppt_h"/>
                                          </p:val>
                                        </p:tav>
                                      </p:tavLst>
                                    </p:anim>
                                    <p:anim calcmode="lin" valueType="num">
                                      <p:cBhvr>
                                        <p:cTn id="49" dur="300" fill="hold"/>
                                        <p:tgtEl>
                                          <p:spTgt spid="6"/>
                                        </p:tgtEl>
                                        <p:attrNameLst>
                                          <p:attrName>ppt_x</p:attrName>
                                        </p:attrNameLst>
                                      </p:cBhvr>
                                      <p:tavLst>
                                        <p:tav tm="0">
                                          <p:val>
                                            <p:fltVal val="0.5"/>
                                          </p:val>
                                        </p:tav>
                                        <p:tav tm="100000">
                                          <p:val>
                                            <p:strVal val="#ppt_x"/>
                                          </p:val>
                                        </p:tav>
                                      </p:tavLst>
                                    </p:anim>
                                    <p:anim calcmode="lin" valueType="num">
                                      <p:cBhvr>
                                        <p:cTn id="50" dur="300" fill="hold"/>
                                        <p:tgtEl>
                                          <p:spTgt spid="6"/>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700"/>
                                  </p:stCondLst>
                                  <p:childTnLst>
                                    <p:animEffect transition="out" filter="fade">
                                      <p:cBhvr>
                                        <p:cTn id="52" dur="300" tmFilter="0, 0; .2, .5; .8, .5; 1, 0"/>
                                        <p:tgtEl>
                                          <p:spTgt spid="6"/>
                                        </p:tgtEl>
                                      </p:cBhvr>
                                    </p:animEffect>
                                    <p:animScale>
                                      <p:cBhvr>
                                        <p:cTn id="53" dur="150" autoRev="1" fill="hold"/>
                                        <p:tgtEl>
                                          <p:spTgt spid="6"/>
                                        </p:tgtEl>
                                      </p:cBhvr>
                                      <p:by x="105000" y="105000"/>
                                    </p:animScale>
                                  </p:childTnLst>
                                </p:cTn>
                              </p:par>
                              <p:par>
                                <p:cTn id="54" presetID="23" presetClass="entr" presetSubtype="528" fill="hold" grpId="0" nodeType="withEffect">
                                  <p:stCondLst>
                                    <p:cond delay="500"/>
                                  </p:stCondLst>
                                  <p:childTnLst>
                                    <p:set>
                                      <p:cBhvr>
                                        <p:cTn id="55" dur="1" fill="hold">
                                          <p:stCondLst>
                                            <p:cond delay="0"/>
                                          </p:stCondLst>
                                        </p:cTn>
                                        <p:tgtEl>
                                          <p:spTgt spid="8"/>
                                        </p:tgtEl>
                                        <p:attrNameLst>
                                          <p:attrName>style.visibility</p:attrName>
                                        </p:attrNameLst>
                                      </p:cBhvr>
                                      <p:to>
                                        <p:strVal val="visible"/>
                                      </p:to>
                                    </p:set>
                                    <p:anim calcmode="lin" valueType="num">
                                      <p:cBhvr>
                                        <p:cTn id="56" dur="300" fill="hold"/>
                                        <p:tgtEl>
                                          <p:spTgt spid="8"/>
                                        </p:tgtEl>
                                        <p:attrNameLst>
                                          <p:attrName>ppt_w</p:attrName>
                                        </p:attrNameLst>
                                      </p:cBhvr>
                                      <p:tavLst>
                                        <p:tav tm="0">
                                          <p:val>
                                            <p:fltVal val="0"/>
                                          </p:val>
                                        </p:tav>
                                        <p:tav tm="100000">
                                          <p:val>
                                            <p:strVal val="#ppt_w"/>
                                          </p:val>
                                        </p:tav>
                                      </p:tavLst>
                                    </p:anim>
                                    <p:anim calcmode="lin" valueType="num">
                                      <p:cBhvr>
                                        <p:cTn id="57" dur="300" fill="hold"/>
                                        <p:tgtEl>
                                          <p:spTgt spid="8"/>
                                        </p:tgtEl>
                                        <p:attrNameLst>
                                          <p:attrName>ppt_h</p:attrName>
                                        </p:attrNameLst>
                                      </p:cBhvr>
                                      <p:tavLst>
                                        <p:tav tm="0">
                                          <p:val>
                                            <p:fltVal val="0"/>
                                          </p:val>
                                        </p:tav>
                                        <p:tav tm="100000">
                                          <p:val>
                                            <p:strVal val="#ppt_h"/>
                                          </p:val>
                                        </p:tav>
                                      </p:tavLst>
                                    </p:anim>
                                    <p:anim calcmode="lin" valueType="num">
                                      <p:cBhvr>
                                        <p:cTn id="58" dur="300" fill="hold"/>
                                        <p:tgtEl>
                                          <p:spTgt spid="8"/>
                                        </p:tgtEl>
                                        <p:attrNameLst>
                                          <p:attrName>ppt_x</p:attrName>
                                        </p:attrNameLst>
                                      </p:cBhvr>
                                      <p:tavLst>
                                        <p:tav tm="0">
                                          <p:val>
                                            <p:fltVal val="0.5"/>
                                          </p:val>
                                        </p:tav>
                                        <p:tav tm="100000">
                                          <p:val>
                                            <p:strVal val="#ppt_x"/>
                                          </p:val>
                                        </p:tav>
                                      </p:tavLst>
                                    </p:anim>
                                    <p:anim calcmode="lin" valueType="num">
                                      <p:cBhvr>
                                        <p:cTn id="59" dur="300" fill="hold"/>
                                        <p:tgtEl>
                                          <p:spTgt spid="8"/>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800"/>
                                  </p:stCondLst>
                                  <p:childTnLst>
                                    <p:animEffect transition="out" filter="fade">
                                      <p:cBhvr>
                                        <p:cTn id="61" dur="300" tmFilter="0, 0; .2, .5; .8, .5; 1, 0"/>
                                        <p:tgtEl>
                                          <p:spTgt spid="8"/>
                                        </p:tgtEl>
                                      </p:cBhvr>
                                    </p:animEffect>
                                    <p:animScale>
                                      <p:cBhvr>
                                        <p:cTn id="62" dur="150" autoRev="1" fill="hold"/>
                                        <p:tgtEl>
                                          <p:spTgt spid="8"/>
                                        </p:tgtEl>
                                      </p:cBhvr>
                                      <p:by x="105000" y="105000"/>
                                    </p:animScale>
                                  </p:childTnLst>
                                </p:cTn>
                              </p:par>
                              <p:par>
                                <p:cTn id="63" presetID="23" presetClass="entr" presetSubtype="528" fill="hold" grpId="0" nodeType="withEffect">
                                  <p:stCondLst>
                                    <p:cond delay="600"/>
                                  </p:stCondLst>
                                  <p:childTnLst>
                                    <p:set>
                                      <p:cBhvr>
                                        <p:cTn id="64" dur="1" fill="hold">
                                          <p:stCondLst>
                                            <p:cond delay="0"/>
                                          </p:stCondLst>
                                        </p:cTn>
                                        <p:tgtEl>
                                          <p:spTgt spid="13"/>
                                        </p:tgtEl>
                                        <p:attrNameLst>
                                          <p:attrName>style.visibility</p:attrName>
                                        </p:attrNameLst>
                                      </p:cBhvr>
                                      <p:to>
                                        <p:strVal val="visible"/>
                                      </p:to>
                                    </p:set>
                                    <p:anim calcmode="lin" valueType="num">
                                      <p:cBhvr>
                                        <p:cTn id="65" dur="300" fill="hold"/>
                                        <p:tgtEl>
                                          <p:spTgt spid="13"/>
                                        </p:tgtEl>
                                        <p:attrNameLst>
                                          <p:attrName>ppt_w</p:attrName>
                                        </p:attrNameLst>
                                      </p:cBhvr>
                                      <p:tavLst>
                                        <p:tav tm="0">
                                          <p:val>
                                            <p:fltVal val="0"/>
                                          </p:val>
                                        </p:tav>
                                        <p:tav tm="100000">
                                          <p:val>
                                            <p:strVal val="#ppt_w"/>
                                          </p:val>
                                        </p:tav>
                                      </p:tavLst>
                                    </p:anim>
                                    <p:anim calcmode="lin" valueType="num">
                                      <p:cBhvr>
                                        <p:cTn id="66" dur="300" fill="hold"/>
                                        <p:tgtEl>
                                          <p:spTgt spid="13"/>
                                        </p:tgtEl>
                                        <p:attrNameLst>
                                          <p:attrName>ppt_h</p:attrName>
                                        </p:attrNameLst>
                                      </p:cBhvr>
                                      <p:tavLst>
                                        <p:tav tm="0">
                                          <p:val>
                                            <p:fltVal val="0"/>
                                          </p:val>
                                        </p:tav>
                                        <p:tav tm="100000">
                                          <p:val>
                                            <p:strVal val="#ppt_h"/>
                                          </p:val>
                                        </p:tav>
                                      </p:tavLst>
                                    </p:anim>
                                    <p:anim calcmode="lin" valueType="num">
                                      <p:cBhvr>
                                        <p:cTn id="67" dur="300" fill="hold"/>
                                        <p:tgtEl>
                                          <p:spTgt spid="13"/>
                                        </p:tgtEl>
                                        <p:attrNameLst>
                                          <p:attrName>ppt_x</p:attrName>
                                        </p:attrNameLst>
                                      </p:cBhvr>
                                      <p:tavLst>
                                        <p:tav tm="0">
                                          <p:val>
                                            <p:fltVal val="0.5"/>
                                          </p:val>
                                        </p:tav>
                                        <p:tav tm="100000">
                                          <p:val>
                                            <p:strVal val="#ppt_x"/>
                                          </p:val>
                                        </p:tav>
                                      </p:tavLst>
                                    </p:anim>
                                    <p:anim calcmode="lin" valueType="num">
                                      <p:cBhvr>
                                        <p:cTn id="68" dur="300" fill="hold"/>
                                        <p:tgtEl>
                                          <p:spTgt spid="13"/>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900"/>
                                  </p:stCondLst>
                                  <p:childTnLst>
                                    <p:animEffect transition="out" filter="fade">
                                      <p:cBhvr>
                                        <p:cTn id="70" dur="300" tmFilter="0, 0; .2, .5; .8, .5; 1, 0"/>
                                        <p:tgtEl>
                                          <p:spTgt spid="13"/>
                                        </p:tgtEl>
                                      </p:cBhvr>
                                    </p:animEffect>
                                    <p:animScale>
                                      <p:cBhvr>
                                        <p:cTn id="71" dur="150" autoRev="1" fill="hold"/>
                                        <p:tgtEl>
                                          <p:spTgt spid="13"/>
                                        </p:tgtEl>
                                      </p:cBhvr>
                                      <p:by x="105000" y="105000"/>
                                    </p:animScale>
                                  </p:childTnLst>
                                </p:cTn>
                              </p:par>
                              <p:par>
                                <p:cTn id="72" presetID="23" presetClass="entr" presetSubtype="528" fill="hold" grpId="0" nodeType="withEffect">
                                  <p:stCondLst>
                                    <p:cond delay="700"/>
                                  </p:stCondLst>
                                  <p:childTnLst>
                                    <p:set>
                                      <p:cBhvr>
                                        <p:cTn id="73" dur="1" fill="hold">
                                          <p:stCondLst>
                                            <p:cond delay="0"/>
                                          </p:stCondLst>
                                        </p:cTn>
                                        <p:tgtEl>
                                          <p:spTgt spid="5"/>
                                        </p:tgtEl>
                                        <p:attrNameLst>
                                          <p:attrName>style.visibility</p:attrName>
                                        </p:attrNameLst>
                                      </p:cBhvr>
                                      <p:to>
                                        <p:strVal val="visible"/>
                                      </p:to>
                                    </p:set>
                                    <p:anim calcmode="lin" valueType="num">
                                      <p:cBhvr>
                                        <p:cTn id="74" dur="300" fill="hold"/>
                                        <p:tgtEl>
                                          <p:spTgt spid="5"/>
                                        </p:tgtEl>
                                        <p:attrNameLst>
                                          <p:attrName>ppt_w</p:attrName>
                                        </p:attrNameLst>
                                      </p:cBhvr>
                                      <p:tavLst>
                                        <p:tav tm="0">
                                          <p:val>
                                            <p:fltVal val="0"/>
                                          </p:val>
                                        </p:tav>
                                        <p:tav tm="100000">
                                          <p:val>
                                            <p:strVal val="#ppt_w"/>
                                          </p:val>
                                        </p:tav>
                                      </p:tavLst>
                                    </p:anim>
                                    <p:anim calcmode="lin" valueType="num">
                                      <p:cBhvr>
                                        <p:cTn id="75" dur="300" fill="hold"/>
                                        <p:tgtEl>
                                          <p:spTgt spid="5"/>
                                        </p:tgtEl>
                                        <p:attrNameLst>
                                          <p:attrName>ppt_h</p:attrName>
                                        </p:attrNameLst>
                                      </p:cBhvr>
                                      <p:tavLst>
                                        <p:tav tm="0">
                                          <p:val>
                                            <p:fltVal val="0"/>
                                          </p:val>
                                        </p:tav>
                                        <p:tav tm="100000">
                                          <p:val>
                                            <p:strVal val="#ppt_h"/>
                                          </p:val>
                                        </p:tav>
                                      </p:tavLst>
                                    </p:anim>
                                    <p:anim calcmode="lin" valueType="num">
                                      <p:cBhvr>
                                        <p:cTn id="76" dur="300" fill="hold"/>
                                        <p:tgtEl>
                                          <p:spTgt spid="5"/>
                                        </p:tgtEl>
                                        <p:attrNameLst>
                                          <p:attrName>ppt_x</p:attrName>
                                        </p:attrNameLst>
                                      </p:cBhvr>
                                      <p:tavLst>
                                        <p:tav tm="0">
                                          <p:val>
                                            <p:fltVal val="0.5"/>
                                          </p:val>
                                        </p:tav>
                                        <p:tav tm="100000">
                                          <p:val>
                                            <p:strVal val="#ppt_x"/>
                                          </p:val>
                                        </p:tav>
                                      </p:tavLst>
                                    </p:anim>
                                    <p:anim calcmode="lin" valueType="num">
                                      <p:cBhvr>
                                        <p:cTn id="77" dur="300" fill="hold"/>
                                        <p:tgtEl>
                                          <p:spTgt spid="5"/>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000"/>
                                  </p:stCondLst>
                                  <p:childTnLst>
                                    <p:animEffect transition="out" filter="fade">
                                      <p:cBhvr>
                                        <p:cTn id="79" dur="300" tmFilter="0, 0; .2, .5; .8, .5; 1, 0"/>
                                        <p:tgtEl>
                                          <p:spTgt spid="5"/>
                                        </p:tgtEl>
                                      </p:cBhvr>
                                    </p:animEffect>
                                    <p:animScale>
                                      <p:cBhvr>
                                        <p:cTn id="80" dur="150" autoRev="1" fill="hold"/>
                                        <p:tgtEl>
                                          <p:spTgt spid="5"/>
                                        </p:tgtEl>
                                      </p:cBhvr>
                                      <p:by x="105000" y="105000"/>
                                    </p:animScale>
                                  </p:childTnLst>
                                </p:cTn>
                              </p:par>
                              <p:par>
                                <p:cTn id="81" presetID="23" presetClass="entr" presetSubtype="528" fill="hold" grpId="0" nodeType="withEffect">
                                  <p:stCondLst>
                                    <p:cond delay="700"/>
                                  </p:stCondLst>
                                  <p:childTnLst>
                                    <p:set>
                                      <p:cBhvr>
                                        <p:cTn id="82" dur="1" fill="hold">
                                          <p:stCondLst>
                                            <p:cond delay="0"/>
                                          </p:stCondLst>
                                        </p:cTn>
                                        <p:tgtEl>
                                          <p:spTgt spid="7"/>
                                        </p:tgtEl>
                                        <p:attrNameLst>
                                          <p:attrName>style.visibility</p:attrName>
                                        </p:attrNameLst>
                                      </p:cBhvr>
                                      <p:to>
                                        <p:strVal val="visible"/>
                                      </p:to>
                                    </p:set>
                                    <p:anim calcmode="lin" valueType="num">
                                      <p:cBhvr>
                                        <p:cTn id="83" dur="300" fill="hold"/>
                                        <p:tgtEl>
                                          <p:spTgt spid="7"/>
                                        </p:tgtEl>
                                        <p:attrNameLst>
                                          <p:attrName>ppt_w</p:attrName>
                                        </p:attrNameLst>
                                      </p:cBhvr>
                                      <p:tavLst>
                                        <p:tav tm="0">
                                          <p:val>
                                            <p:fltVal val="0"/>
                                          </p:val>
                                        </p:tav>
                                        <p:tav tm="100000">
                                          <p:val>
                                            <p:strVal val="#ppt_w"/>
                                          </p:val>
                                        </p:tav>
                                      </p:tavLst>
                                    </p:anim>
                                    <p:anim calcmode="lin" valueType="num">
                                      <p:cBhvr>
                                        <p:cTn id="84" dur="300" fill="hold"/>
                                        <p:tgtEl>
                                          <p:spTgt spid="7"/>
                                        </p:tgtEl>
                                        <p:attrNameLst>
                                          <p:attrName>ppt_h</p:attrName>
                                        </p:attrNameLst>
                                      </p:cBhvr>
                                      <p:tavLst>
                                        <p:tav tm="0">
                                          <p:val>
                                            <p:fltVal val="0"/>
                                          </p:val>
                                        </p:tav>
                                        <p:tav tm="100000">
                                          <p:val>
                                            <p:strVal val="#ppt_h"/>
                                          </p:val>
                                        </p:tav>
                                      </p:tavLst>
                                    </p:anim>
                                    <p:anim calcmode="lin" valueType="num">
                                      <p:cBhvr>
                                        <p:cTn id="85" dur="300" fill="hold"/>
                                        <p:tgtEl>
                                          <p:spTgt spid="7"/>
                                        </p:tgtEl>
                                        <p:attrNameLst>
                                          <p:attrName>ppt_x</p:attrName>
                                        </p:attrNameLst>
                                      </p:cBhvr>
                                      <p:tavLst>
                                        <p:tav tm="0">
                                          <p:val>
                                            <p:fltVal val="0.5"/>
                                          </p:val>
                                        </p:tav>
                                        <p:tav tm="100000">
                                          <p:val>
                                            <p:strVal val="#ppt_x"/>
                                          </p:val>
                                        </p:tav>
                                      </p:tavLst>
                                    </p:anim>
                                    <p:anim calcmode="lin" valueType="num">
                                      <p:cBhvr>
                                        <p:cTn id="86" dur="300" fill="hold"/>
                                        <p:tgtEl>
                                          <p:spTgt spid="7"/>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000"/>
                                  </p:stCondLst>
                                  <p:childTnLst>
                                    <p:animEffect transition="out" filter="fade">
                                      <p:cBhvr>
                                        <p:cTn id="88" dur="300" tmFilter="0, 0; .2, .5; .8, .5; 1, 0"/>
                                        <p:tgtEl>
                                          <p:spTgt spid="7"/>
                                        </p:tgtEl>
                                      </p:cBhvr>
                                    </p:animEffect>
                                    <p:animScale>
                                      <p:cBhvr>
                                        <p:cTn id="89" dur="150" autoRev="1" fill="hold"/>
                                        <p:tgtEl>
                                          <p:spTgt spid="7"/>
                                        </p:tgtEl>
                                      </p:cBhvr>
                                      <p:by x="105000" y="105000"/>
                                    </p:animScale>
                                  </p:childTnLst>
                                </p:cTn>
                              </p:par>
                              <p:par>
                                <p:cTn id="90" presetID="23" presetClass="entr" presetSubtype="528" fill="hold" grpId="0" nodeType="withEffect">
                                  <p:stCondLst>
                                    <p:cond delay="800"/>
                                  </p:stCondLst>
                                  <p:childTnLst>
                                    <p:set>
                                      <p:cBhvr>
                                        <p:cTn id="91" dur="1" fill="hold">
                                          <p:stCondLst>
                                            <p:cond delay="0"/>
                                          </p:stCondLst>
                                        </p:cTn>
                                        <p:tgtEl>
                                          <p:spTgt spid="11"/>
                                        </p:tgtEl>
                                        <p:attrNameLst>
                                          <p:attrName>style.visibility</p:attrName>
                                        </p:attrNameLst>
                                      </p:cBhvr>
                                      <p:to>
                                        <p:strVal val="visible"/>
                                      </p:to>
                                    </p:set>
                                    <p:anim calcmode="lin" valueType="num">
                                      <p:cBhvr>
                                        <p:cTn id="92" dur="300" fill="hold"/>
                                        <p:tgtEl>
                                          <p:spTgt spid="11"/>
                                        </p:tgtEl>
                                        <p:attrNameLst>
                                          <p:attrName>ppt_w</p:attrName>
                                        </p:attrNameLst>
                                      </p:cBhvr>
                                      <p:tavLst>
                                        <p:tav tm="0">
                                          <p:val>
                                            <p:fltVal val="0"/>
                                          </p:val>
                                        </p:tav>
                                        <p:tav tm="100000">
                                          <p:val>
                                            <p:strVal val="#ppt_w"/>
                                          </p:val>
                                        </p:tav>
                                      </p:tavLst>
                                    </p:anim>
                                    <p:anim calcmode="lin" valueType="num">
                                      <p:cBhvr>
                                        <p:cTn id="93" dur="300" fill="hold"/>
                                        <p:tgtEl>
                                          <p:spTgt spid="11"/>
                                        </p:tgtEl>
                                        <p:attrNameLst>
                                          <p:attrName>ppt_h</p:attrName>
                                        </p:attrNameLst>
                                      </p:cBhvr>
                                      <p:tavLst>
                                        <p:tav tm="0">
                                          <p:val>
                                            <p:fltVal val="0"/>
                                          </p:val>
                                        </p:tav>
                                        <p:tav tm="100000">
                                          <p:val>
                                            <p:strVal val="#ppt_h"/>
                                          </p:val>
                                        </p:tav>
                                      </p:tavLst>
                                    </p:anim>
                                    <p:anim calcmode="lin" valueType="num">
                                      <p:cBhvr>
                                        <p:cTn id="94" dur="300" fill="hold"/>
                                        <p:tgtEl>
                                          <p:spTgt spid="11"/>
                                        </p:tgtEl>
                                        <p:attrNameLst>
                                          <p:attrName>ppt_x</p:attrName>
                                        </p:attrNameLst>
                                      </p:cBhvr>
                                      <p:tavLst>
                                        <p:tav tm="0">
                                          <p:val>
                                            <p:fltVal val="0.5"/>
                                          </p:val>
                                        </p:tav>
                                        <p:tav tm="100000">
                                          <p:val>
                                            <p:strVal val="#ppt_x"/>
                                          </p:val>
                                        </p:tav>
                                      </p:tavLst>
                                    </p:anim>
                                    <p:anim calcmode="lin" valueType="num">
                                      <p:cBhvr>
                                        <p:cTn id="95" dur="300" fill="hold"/>
                                        <p:tgtEl>
                                          <p:spTgt spid="11"/>
                                        </p:tgtEl>
                                        <p:attrNameLst>
                                          <p:attrName>ppt_y</p:attrName>
                                        </p:attrNameLst>
                                      </p:cBhvr>
                                      <p:tavLst>
                                        <p:tav tm="0">
                                          <p:val>
                                            <p:fltVal val="0.5"/>
                                          </p:val>
                                        </p:tav>
                                        <p:tav tm="100000">
                                          <p:val>
                                            <p:strVal val="#ppt_y"/>
                                          </p:val>
                                        </p:tav>
                                      </p:tavLst>
                                    </p:anim>
                                  </p:childTnLst>
                                </p:cTn>
                              </p:par>
                              <p:par>
                                <p:cTn id="96" presetID="26" presetClass="emph" presetSubtype="0" fill="hold" grpId="1" nodeType="withEffect">
                                  <p:stCondLst>
                                    <p:cond delay="1100"/>
                                  </p:stCondLst>
                                  <p:childTnLst>
                                    <p:animEffect transition="out" filter="fade">
                                      <p:cBhvr>
                                        <p:cTn id="97" dur="300" tmFilter="0, 0; .2, .5; .8, .5; 1, 0"/>
                                        <p:tgtEl>
                                          <p:spTgt spid="11"/>
                                        </p:tgtEl>
                                      </p:cBhvr>
                                    </p:animEffect>
                                    <p:animScale>
                                      <p:cBhvr>
                                        <p:cTn id="98" dur="150" autoRev="1" fill="hold"/>
                                        <p:tgtEl>
                                          <p:spTgt spid="11"/>
                                        </p:tgtEl>
                                      </p:cBhvr>
                                      <p:by x="105000" y="105000"/>
                                    </p:animScale>
                                  </p:childTnLst>
                                </p:cTn>
                              </p:par>
                              <p:par>
                                <p:cTn id="99" presetID="23" presetClass="entr" presetSubtype="528" fill="hold" grpId="0" nodeType="withEffect">
                                  <p:stCondLst>
                                    <p:cond delay="90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300" fill="hold"/>
                                        <p:tgtEl>
                                          <p:spTgt spid="12"/>
                                        </p:tgtEl>
                                        <p:attrNameLst>
                                          <p:attrName>ppt_w</p:attrName>
                                        </p:attrNameLst>
                                      </p:cBhvr>
                                      <p:tavLst>
                                        <p:tav tm="0">
                                          <p:val>
                                            <p:fltVal val="0"/>
                                          </p:val>
                                        </p:tav>
                                        <p:tav tm="100000">
                                          <p:val>
                                            <p:strVal val="#ppt_w"/>
                                          </p:val>
                                        </p:tav>
                                      </p:tavLst>
                                    </p:anim>
                                    <p:anim calcmode="lin" valueType="num">
                                      <p:cBhvr>
                                        <p:cTn id="102" dur="300" fill="hold"/>
                                        <p:tgtEl>
                                          <p:spTgt spid="12"/>
                                        </p:tgtEl>
                                        <p:attrNameLst>
                                          <p:attrName>ppt_h</p:attrName>
                                        </p:attrNameLst>
                                      </p:cBhvr>
                                      <p:tavLst>
                                        <p:tav tm="0">
                                          <p:val>
                                            <p:fltVal val="0"/>
                                          </p:val>
                                        </p:tav>
                                        <p:tav tm="100000">
                                          <p:val>
                                            <p:strVal val="#ppt_h"/>
                                          </p:val>
                                        </p:tav>
                                      </p:tavLst>
                                    </p:anim>
                                    <p:anim calcmode="lin" valueType="num">
                                      <p:cBhvr>
                                        <p:cTn id="103" dur="300" fill="hold"/>
                                        <p:tgtEl>
                                          <p:spTgt spid="12"/>
                                        </p:tgtEl>
                                        <p:attrNameLst>
                                          <p:attrName>ppt_x</p:attrName>
                                        </p:attrNameLst>
                                      </p:cBhvr>
                                      <p:tavLst>
                                        <p:tav tm="0">
                                          <p:val>
                                            <p:fltVal val="0.5"/>
                                          </p:val>
                                        </p:tav>
                                        <p:tav tm="100000">
                                          <p:val>
                                            <p:strVal val="#ppt_x"/>
                                          </p:val>
                                        </p:tav>
                                      </p:tavLst>
                                    </p:anim>
                                    <p:anim calcmode="lin" valueType="num">
                                      <p:cBhvr>
                                        <p:cTn id="104" dur="300" fill="hold"/>
                                        <p:tgtEl>
                                          <p:spTgt spid="12"/>
                                        </p:tgtEl>
                                        <p:attrNameLst>
                                          <p:attrName>ppt_y</p:attrName>
                                        </p:attrNameLst>
                                      </p:cBhvr>
                                      <p:tavLst>
                                        <p:tav tm="0">
                                          <p:val>
                                            <p:fltVal val="0.5"/>
                                          </p:val>
                                        </p:tav>
                                        <p:tav tm="100000">
                                          <p:val>
                                            <p:strVal val="#ppt_y"/>
                                          </p:val>
                                        </p:tav>
                                      </p:tavLst>
                                    </p:anim>
                                  </p:childTnLst>
                                </p:cTn>
                              </p:par>
                              <p:par>
                                <p:cTn id="105" presetID="26" presetClass="emph" presetSubtype="0" fill="hold" grpId="1" nodeType="withEffect">
                                  <p:stCondLst>
                                    <p:cond delay="1200"/>
                                  </p:stCondLst>
                                  <p:childTnLst>
                                    <p:animEffect transition="out" filter="fade">
                                      <p:cBhvr>
                                        <p:cTn id="106" dur="300" tmFilter="0, 0; .2, .5; .8, .5; 1, 0"/>
                                        <p:tgtEl>
                                          <p:spTgt spid="12"/>
                                        </p:tgtEl>
                                      </p:cBhvr>
                                    </p:animEffect>
                                    <p:animScale>
                                      <p:cBhvr>
                                        <p:cTn id="107" dur="150" autoRev="1" fill="hold"/>
                                        <p:tgtEl>
                                          <p:spTgt spid="12"/>
                                        </p:tgtEl>
                                      </p:cBhvr>
                                      <p:by x="105000" y="105000"/>
                                    </p:animScale>
                                  </p:childTnLst>
                                </p:cTn>
                              </p:par>
                              <p:par>
                                <p:cTn id="108" presetID="23" presetClass="entr" presetSubtype="528" fill="hold" grpId="0" nodeType="withEffect">
                                  <p:stCondLst>
                                    <p:cond delay="1000"/>
                                  </p:stCondLst>
                                  <p:childTnLst>
                                    <p:set>
                                      <p:cBhvr>
                                        <p:cTn id="109" dur="1" fill="hold">
                                          <p:stCondLst>
                                            <p:cond delay="0"/>
                                          </p:stCondLst>
                                        </p:cTn>
                                        <p:tgtEl>
                                          <p:spTgt spid="10"/>
                                        </p:tgtEl>
                                        <p:attrNameLst>
                                          <p:attrName>style.visibility</p:attrName>
                                        </p:attrNameLst>
                                      </p:cBhvr>
                                      <p:to>
                                        <p:strVal val="visible"/>
                                      </p:to>
                                    </p:set>
                                    <p:anim calcmode="lin" valueType="num">
                                      <p:cBhvr>
                                        <p:cTn id="110" dur="300" fill="hold"/>
                                        <p:tgtEl>
                                          <p:spTgt spid="10"/>
                                        </p:tgtEl>
                                        <p:attrNameLst>
                                          <p:attrName>ppt_w</p:attrName>
                                        </p:attrNameLst>
                                      </p:cBhvr>
                                      <p:tavLst>
                                        <p:tav tm="0">
                                          <p:val>
                                            <p:fltVal val="0"/>
                                          </p:val>
                                        </p:tav>
                                        <p:tav tm="100000">
                                          <p:val>
                                            <p:strVal val="#ppt_w"/>
                                          </p:val>
                                        </p:tav>
                                      </p:tavLst>
                                    </p:anim>
                                    <p:anim calcmode="lin" valueType="num">
                                      <p:cBhvr>
                                        <p:cTn id="111" dur="300" fill="hold"/>
                                        <p:tgtEl>
                                          <p:spTgt spid="10"/>
                                        </p:tgtEl>
                                        <p:attrNameLst>
                                          <p:attrName>ppt_h</p:attrName>
                                        </p:attrNameLst>
                                      </p:cBhvr>
                                      <p:tavLst>
                                        <p:tav tm="0">
                                          <p:val>
                                            <p:fltVal val="0"/>
                                          </p:val>
                                        </p:tav>
                                        <p:tav tm="100000">
                                          <p:val>
                                            <p:strVal val="#ppt_h"/>
                                          </p:val>
                                        </p:tav>
                                      </p:tavLst>
                                    </p:anim>
                                    <p:anim calcmode="lin" valueType="num">
                                      <p:cBhvr>
                                        <p:cTn id="112" dur="300" fill="hold"/>
                                        <p:tgtEl>
                                          <p:spTgt spid="10"/>
                                        </p:tgtEl>
                                        <p:attrNameLst>
                                          <p:attrName>ppt_x</p:attrName>
                                        </p:attrNameLst>
                                      </p:cBhvr>
                                      <p:tavLst>
                                        <p:tav tm="0">
                                          <p:val>
                                            <p:fltVal val="0.5"/>
                                          </p:val>
                                        </p:tav>
                                        <p:tav tm="100000">
                                          <p:val>
                                            <p:strVal val="#ppt_x"/>
                                          </p:val>
                                        </p:tav>
                                      </p:tavLst>
                                    </p:anim>
                                    <p:anim calcmode="lin" valueType="num">
                                      <p:cBhvr>
                                        <p:cTn id="113" dur="300" fill="hold"/>
                                        <p:tgtEl>
                                          <p:spTgt spid="10"/>
                                        </p:tgtEl>
                                        <p:attrNameLst>
                                          <p:attrName>ppt_y</p:attrName>
                                        </p:attrNameLst>
                                      </p:cBhvr>
                                      <p:tavLst>
                                        <p:tav tm="0">
                                          <p:val>
                                            <p:fltVal val="0.5"/>
                                          </p:val>
                                        </p:tav>
                                        <p:tav tm="100000">
                                          <p:val>
                                            <p:strVal val="#ppt_y"/>
                                          </p:val>
                                        </p:tav>
                                      </p:tavLst>
                                    </p:anim>
                                  </p:childTnLst>
                                </p:cTn>
                              </p:par>
                              <p:par>
                                <p:cTn id="114" presetID="26" presetClass="emph" presetSubtype="0" fill="hold" grpId="1" nodeType="withEffect">
                                  <p:stCondLst>
                                    <p:cond delay="1300"/>
                                  </p:stCondLst>
                                  <p:childTnLst>
                                    <p:animEffect transition="out" filter="fade">
                                      <p:cBhvr>
                                        <p:cTn id="115" dur="300" tmFilter="0, 0; .2, .5; .8, .5; 1, 0"/>
                                        <p:tgtEl>
                                          <p:spTgt spid="10"/>
                                        </p:tgtEl>
                                      </p:cBhvr>
                                    </p:animEffect>
                                    <p:animScale>
                                      <p:cBhvr>
                                        <p:cTn id="116" dur="150" autoRev="1" fill="hold"/>
                                        <p:tgtEl>
                                          <p:spTgt spid="10"/>
                                        </p:tgtEl>
                                      </p:cBhvr>
                                      <p:by x="105000" y="105000"/>
                                    </p:animScale>
                                  </p:childTnLst>
                                </p:cTn>
                              </p:par>
                              <p:par>
                                <p:cTn id="117" presetID="10" presetClass="entr" presetSubtype="0" fill="hold" grpId="0" nodeType="withEffect">
                                  <p:stCondLst>
                                    <p:cond delay="1000"/>
                                  </p:stCondLst>
                                  <p:iterate type="lt">
                                    <p:tmPct val="10000"/>
                                  </p:iterate>
                                  <p:childTnLst>
                                    <p:set>
                                      <p:cBhvr>
                                        <p:cTn id="118" dur="1" fill="hold">
                                          <p:stCondLst>
                                            <p:cond delay="0"/>
                                          </p:stCondLst>
                                        </p:cTn>
                                        <p:tgtEl>
                                          <p:spTgt spid="15"/>
                                        </p:tgtEl>
                                        <p:attrNameLst>
                                          <p:attrName>style.visibility</p:attrName>
                                        </p:attrNameLst>
                                      </p:cBhvr>
                                      <p:to>
                                        <p:strVal val="visible"/>
                                      </p:to>
                                    </p:set>
                                    <p:animEffect transition="in" filter="fade">
                                      <p:cBhvr>
                                        <p:cTn id="119" dur="100"/>
                                        <p:tgtEl>
                                          <p:spTgt spid="15"/>
                                        </p:tgtEl>
                                      </p:cBhvr>
                                    </p:animEffect>
                                  </p:childTnLst>
                                </p:cTn>
                              </p:par>
                              <p:par>
                                <p:cTn id="120" presetID="10" presetClass="entr" presetSubtype="0" fill="hold" grpId="0" nodeType="withEffect">
                                  <p:stCondLst>
                                    <p:cond delay="1000"/>
                                  </p:stCondLst>
                                  <p:iterate type="lt">
                                    <p:tmPct val="10000"/>
                                  </p:iterate>
                                  <p:childTnLst>
                                    <p:set>
                                      <p:cBhvr>
                                        <p:cTn id="121" dur="1" fill="hold">
                                          <p:stCondLst>
                                            <p:cond delay="0"/>
                                          </p:stCondLst>
                                        </p:cTn>
                                        <p:tgtEl>
                                          <p:spTgt spid="16"/>
                                        </p:tgtEl>
                                        <p:attrNameLst>
                                          <p:attrName>style.visibility</p:attrName>
                                        </p:attrNameLst>
                                      </p:cBhvr>
                                      <p:to>
                                        <p:strVal val="visible"/>
                                      </p:to>
                                    </p:set>
                                    <p:animEffect transition="in" filter="fade">
                                      <p:cBhvr>
                                        <p:cTn id="122" dur="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年度工作概述</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工作完成情况</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项目成果展示</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工作不足之处</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明年工作计划</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anose="020B0503020204020204" pitchFamily="34" charset="-122"/>
                <a:ea typeface="微软雅黑" panose="020B0503020204020204" pitchFamily="34" charset="-122"/>
              </a:rPr>
              <a:t>目录</a:t>
            </a:r>
            <a:endParaRPr lang="en-US" altLang="zh-CN" sz="5400">
              <a:solidFill>
                <a:schemeClr val="bg1"/>
              </a:solidFill>
              <a:latin typeface="微软雅黑" panose="020B0503020204020204" pitchFamily="34" charset="-122"/>
              <a:ea typeface="微软雅黑" panose="020B0503020204020204" pitchFamily="34" charset="-122"/>
            </a:endParaRPr>
          </a:p>
          <a:p>
            <a:pPr algn="ctr"/>
            <a:r>
              <a:rPr lang="en-US" altLang="zh-CN" smtClean="0">
                <a:solidFill>
                  <a:schemeClr val="bg1"/>
                </a:solidFill>
                <a:latin typeface="微软雅黑" panose="020B0503020204020204" pitchFamily="34" charset="-122"/>
                <a:ea typeface="微软雅黑" panose="020B0503020204020204"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90550" y="5033056"/>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l="26982" t="7152" b="9714"/>
          <a:stretch>
            <a:fillRect/>
          </a:stretch>
        </p:blipFill>
        <p:spPr>
          <a:xfrm>
            <a:off x="2786044" y="-27385"/>
            <a:ext cx="9404368" cy="6912769"/>
          </a:xfrm>
          <a:prstGeom prst="rect">
            <a:avLst/>
          </a:prstGeom>
        </p:spPr>
      </p:pic>
      <p:sp>
        <p:nvSpPr>
          <p:cNvPr id="68" name="TextBox 67"/>
          <p:cNvSpPr txBox="1"/>
          <p:nvPr/>
        </p:nvSpPr>
        <p:spPr>
          <a:xfrm>
            <a:off x="5997832" y="3339892"/>
            <a:ext cx="3877985" cy="830997"/>
          </a:xfrm>
          <a:prstGeom prst="rect">
            <a:avLst/>
          </a:prstGeom>
          <a:noFill/>
        </p:spPr>
        <p:txBody>
          <a:bodyPr wrap="none" rtlCol="0">
            <a:spAutoFit/>
          </a:bodyPr>
          <a:lstStyle/>
          <a:p>
            <a:r>
              <a:rPr lang="zh-CN" altLang="en-US" sz="4800">
                <a:solidFill>
                  <a:srgbClr val="161D25"/>
                </a:solidFill>
                <a:latin typeface="微软雅黑" panose="020B0503020204020204" pitchFamily="34" charset="-122"/>
                <a:ea typeface="微软雅黑" panose="020B0503020204020204" pitchFamily="34" charset="-122"/>
              </a:rPr>
              <a:t>明年工作计划</a:t>
            </a:r>
            <a:endParaRPr lang="zh-CN" altLang="en-US" sz="4800">
              <a:solidFill>
                <a:srgbClr val="161D2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0"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0"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0" animBg="1"/>
          <p:bldP spid="51" grpId="0"/>
          <p:bldP spid="67" grpId="0" animBg="1"/>
          <p:bldP spid="6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右箭头 11"/>
          <p:cNvSpPr/>
          <p:nvPr/>
        </p:nvSpPr>
        <p:spPr>
          <a:xfrm>
            <a:off x="3646934" y="3693470"/>
            <a:ext cx="7875522" cy="241151"/>
          </a:xfrm>
          <a:prstGeom prst="rightArrow">
            <a:avLst>
              <a:gd name="adj1" fmla="val 45974"/>
              <a:gd name="adj2" fmla="val 6981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endParaRPr lang="zh-CN" altLang="en-US"/>
          </a:p>
        </p:txBody>
      </p:sp>
      <p:grpSp>
        <p:nvGrpSpPr>
          <p:cNvPr id="13" name="组合 12"/>
          <p:cNvGrpSpPr/>
          <p:nvPr/>
        </p:nvGrpSpPr>
        <p:grpSpPr>
          <a:xfrm>
            <a:off x="4106543" y="2554689"/>
            <a:ext cx="1607250" cy="1205619"/>
            <a:chOff x="1590445" y="2217273"/>
            <a:chExt cx="2081645" cy="1561233"/>
          </a:xfrm>
        </p:grpSpPr>
        <p:sp>
          <p:nvSpPr>
            <p:cNvPr id="14" name="矩形 13"/>
            <p:cNvSpPr/>
            <p:nvPr/>
          </p:nvSpPr>
          <p:spPr>
            <a:xfrm>
              <a:off x="1590445" y="2217273"/>
              <a:ext cx="2081645" cy="156123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590445" y="2217273"/>
              <a:ext cx="2081645" cy="275623"/>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grpSp>
      <p:sp>
        <p:nvSpPr>
          <p:cNvPr id="16" name="椭圆 15"/>
          <p:cNvSpPr/>
          <p:nvPr/>
        </p:nvSpPr>
        <p:spPr>
          <a:xfrm>
            <a:off x="3747689" y="2285692"/>
            <a:ext cx="723262" cy="723371"/>
          </a:xfrm>
          <a:prstGeom prst="ellipse">
            <a:avLst/>
          </a:prstGeom>
          <a:solidFill>
            <a:schemeClr val="bg1"/>
          </a:solidFill>
          <a:ln w="38100">
            <a:solidFill>
              <a:srgbClr val="00ACF1"/>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00ACF1"/>
                </a:solidFill>
                <a:latin typeface="微软雅黑" panose="020B0503020204020204" pitchFamily="34" charset="-122"/>
                <a:ea typeface="微软雅黑" panose="020B0503020204020204" pitchFamily="34" charset="-122"/>
              </a:rPr>
              <a:t>1</a:t>
            </a:r>
            <a:endParaRPr lang="zh-CN" altLang="en-US" sz="3000">
              <a:solidFill>
                <a:srgbClr val="00ACF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700020" y="2554689"/>
            <a:ext cx="1607250" cy="1205619"/>
            <a:chOff x="1590445" y="2217273"/>
            <a:chExt cx="2081645" cy="1561233"/>
          </a:xfrm>
        </p:grpSpPr>
        <p:sp>
          <p:nvSpPr>
            <p:cNvPr id="18" name="矩形 17"/>
            <p:cNvSpPr/>
            <p:nvPr/>
          </p:nvSpPr>
          <p:spPr>
            <a:xfrm>
              <a:off x="1590445" y="2217273"/>
              <a:ext cx="2081645" cy="156123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590445" y="2217273"/>
              <a:ext cx="2081645" cy="275623"/>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9293497" y="2554689"/>
            <a:ext cx="1607250" cy="1205619"/>
            <a:chOff x="1590445" y="2217273"/>
            <a:chExt cx="2081645" cy="1561233"/>
          </a:xfrm>
        </p:grpSpPr>
        <p:sp>
          <p:nvSpPr>
            <p:cNvPr id="21" name="矩形 20"/>
            <p:cNvSpPr/>
            <p:nvPr/>
          </p:nvSpPr>
          <p:spPr>
            <a:xfrm>
              <a:off x="1590445" y="2217273"/>
              <a:ext cx="2081645" cy="1561233"/>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590445" y="2217273"/>
              <a:ext cx="2081645" cy="275623"/>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00">
                <a:solidFill>
                  <a:schemeClr val="bg1"/>
                </a:solidFill>
                <a:latin typeface="微软雅黑" panose="020B0503020204020204" pitchFamily="34" charset="-122"/>
                <a:ea typeface="微软雅黑" panose="020B0503020204020204" pitchFamily="34" charset="-122"/>
              </a:endParaRPr>
            </a:p>
          </p:txBody>
        </p:sp>
      </p:grpSp>
      <p:sp>
        <p:nvSpPr>
          <p:cNvPr id="23" name="椭圆 22"/>
          <p:cNvSpPr/>
          <p:nvPr/>
        </p:nvSpPr>
        <p:spPr>
          <a:xfrm>
            <a:off x="8934646" y="2285692"/>
            <a:ext cx="723262" cy="723371"/>
          </a:xfrm>
          <a:prstGeom prst="ellipse">
            <a:avLst/>
          </a:prstGeom>
          <a:solidFill>
            <a:schemeClr val="bg1"/>
          </a:solidFill>
          <a:ln w="38100">
            <a:solidFill>
              <a:srgbClr val="00ACF1"/>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00ACF1"/>
                </a:solidFill>
                <a:latin typeface="微软雅黑" panose="020B0503020204020204" pitchFamily="34" charset="-122"/>
                <a:ea typeface="微软雅黑" panose="020B0503020204020204" pitchFamily="34" charset="-122"/>
              </a:rPr>
              <a:t>3</a:t>
            </a:r>
            <a:endParaRPr lang="zh-CN" altLang="en-US" sz="3000">
              <a:solidFill>
                <a:srgbClr val="00ACF1"/>
              </a:solidFill>
              <a:latin typeface="微软雅黑" panose="020B0503020204020204" pitchFamily="34" charset="-122"/>
              <a:ea typeface="微软雅黑" panose="020B0503020204020204" pitchFamily="34" charset="-122"/>
            </a:endParaRPr>
          </a:p>
        </p:txBody>
      </p:sp>
      <p:sp>
        <p:nvSpPr>
          <p:cNvPr id="24" name="椭圆 23"/>
          <p:cNvSpPr/>
          <p:nvPr/>
        </p:nvSpPr>
        <p:spPr>
          <a:xfrm>
            <a:off x="6341168" y="2285692"/>
            <a:ext cx="723262" cy="723371"/>
          </a:xfrm>
          <a:prstGeom prst="ellipse">
            <a:avLst/>
          </a:prstGeom>
          <a:solidFill>
            <a:schemeClr val="bg1"/>
          </a:solidFill>
          <a:ln w="38100">
            <a:solidFill>
              <a:srgbClr val="00ACF1"/>
            </a:solidFill>
          </a:ln>
        </p:spPr>
        <p:style>
          <a:lnRef idx="2">
            <a:schemeClr val="accent1">
              <a:shade val="50000"/>
            </a:schemeClr>
          </a:lnRef>
          <a:fillRef idx="1">
            <a:schemeClr val="accent1"/>
          </a:fillRef>
          <a:effectRef idx="0">
            <a:schemeClr val="accent1"/>
          </a:effectRef>
          <a:fontRef idx="minor">
            <a:schemeClr val="lt1"/>
          </a:fontRef>
        </p:style>
        <p:txBody>
          <a:bodyPr lIns="70574" tIns="35286" rIns="70574" bIns="35286" rtlCol="0" anchor="ctr"/>
          <a:lstStyle/>
          <a:p>
            <a:pPr algn="ctr"/>
            <a:r>
              <a:rPr lang="en-US" altLang="zh-CN" sz="3000">
                <a:solidFill>
                  <a:srgbClr val="00ACF1"/>
                </a:solidFill>
                <a:latin typeface="微软雅黑" panose="020B0503020204020204" pitchFamily="34" charset="-122"/>
                <a:ea typeface="微软雅黑" panose="020B0503020204020204" pitchFamily="34" charset="-122"/>
              </a:rPr>
              <a:t>2</a:t>
            </a:r>
            <a:endParaRPr lang="zh-CN" altLang="en-US" sz="3000">
              <a:solidFill>
                <a:srgbClr val="00ACF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482040"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1</a:t>
            </a:r>
            <a:endPar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6" name="TextBox 25"/>
          <p:cNvSpPr txBox="1"/>
          <p:nvPr/>
        </p:nvSpPr>
        <p:spPr>
          <a:xfrm>
            <a:off x="4081286" y="4102080"/>
            <a:ext cx="1632508" cy="440593"/>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7" name="TextBox 26"/>
          <p:cNvSpPr txBox="1"/>
          <p:nvPr/>
        </p:nvSpPr>
        <p:spPr>
          <a:xfrm>
            <a:off x="3930901"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在这里。</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064430"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2</a:t>
            </a:r>
            <a:endPar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9" name="TextBox 28"/>
          <p:cNvSpPr txBox="1"/>
          <p:nvPr/>
        </p:nvSpPr>
        <p:spPr>
          <a:xfrm>
            <a:off x="6695300" y="4102080"/>
            <a:ext cx="1632508" cy="440593"/>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0" name="TextBox 29"/>
          <p:cNvSpPr txBox="1"/>
          <p:nvPr/>
        </p:nvSpPr>
        <p:spPr>
          <a:xfrm>
            <a:off x="6544914"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在这里。</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9657907" y="3012056"/>
            <a:ext cx="848697" cy="445635"/>
          </a:xfrm>
          <a:prstGeom prst="rect">
            <a:avLst/>
          </a:prstGeom>
          <a:noFill/>
        </p:spPr>
        <p:txBody>
          <a:bodyPr wrap="square" lIns="70574" tIns="0" rIns="70574" bIns="0" rtlCol="0" anchor="t">
            <a:spAutoFit/>
          </a:bodyPr>
          <a:lstStyle/>
          <a:p>
            <a:pPr algn="ctr">
              <a:lnSpc>
                <a:spcPct val="150000"/>
              </a:lnSpc>
            </a:pPr>
            <a:r>
              <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标题</a:t>
            </a:r>
            <a:r>
              <a:rPr lang="en-US" altLang="zh-CN"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3</a:t>
            </a:r>
            <a:endPar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2" name="TextBox 31"/>
          <p:cNvSpPr txBox="1"/>
          <p:nvPr/>
        </p:nvSpPr>
        <p:spPr>
          <a:xfrm>
            <a:off x="9280867" y="4102080"/>
            <a:ext cx="1632508" cy="440593"/>
          </a:xfrm>
          <a:prstGeom prst="rect">
            <a:avLst/>
          </a:prstGeom>
          <a:noFill/>
        </p:spPr>
        <p:txBody>
          <a:bodyPr wrap="square" lIns="70574" tIns="35286" rIns="70574" bIns="35286" rtlCol="0">
            <a:spAutoFit/>
          </a:bodyPr>
          <a:lstStyle/>
          <a:p>
            <a:pPr algn="ctr">
              <a:lnSpc>
                <a:spcPct val="150000"/>
              </a:lnSpc>
            </a:pPr>
            <a:r>
              <a:rPr lang="zh-CN" altLang="en-US" sz="1600" smtClean="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3" name="TextBox 32"/>
          <p:cNvSpPr txBox="1"/>
          <p:nvPr/>
        </p:nvSpPr>
        <p:spPr>
          <a:xfrm>
            <a:off x="9130481" y="4445697"/>
            <a:ext cx="1933278" cy="1271590"/>
          </a:xfrm>
          <a:prstGeom prst="rect">
            <a:avLst/>
          </a:prstGeom>
          <a:noFill/>
        </p:spPr>
        <p:txBody>
          <a:bodyPr wrap="square" lIns="70574" tIns="35286" rIns="70574" bIns="35286" rtlCol="0">
            <a:spAutoFit/>
          </a:bodyPr>
          <a:lstStyle/>
          <a:p>
            <a:pPr algn="ct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在这里。</a:t>
            </a: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2000"/>
                            </p:stCondLst>
                            <p:childTnLst>
                              <p:par>
                                <p:cTn id="35" presetID="49" presetClass="entr" presetSubtype="0" decel="10000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style.rotation</p:attrName>
                                        </p:attrNameLst>
                                      </p:cBhvr>
                                      <p:tavLst>
                                        <p:tav tm="0">
                                          <p:val>
                                            <p:fltVal val="360"/>
                                          </p:val>
                                        </p:tav>
                                        <p:tav tm="100000">
                                          <p:val>
                                            <p:fltVal val="0"/>
                                          </p:val>
                                        </p:tav>
                                      </p:tavLst>
                                    </p:anim>
                                    <p:animEffect transition="in" filter="fade">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par>
                          <p:cTn id="55" fill="hold">
                            <p:stCondLst>
                              <p:cond delay="3500"/>
                            </p:stCondLst>
                            <p:childTnLst>
                              <p:par>
                                <p:cTn id="56" presetID="49" presetClass="entr" presetSubtype="0" decel="1000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 calcmode="lin" valueType="num">
                                      <p:cBhvr>
                                        <p:cTn id="60" dur="500" fill="hold"/>
                                        <p:tgtEl>
                                          <p:spTgt spid="23"/>
                                        </p:tgtEl>
                                        <p:attrNameLst>
                                          <p:attrName>style.rotation</p:attrName>
                                        </p:attrNameLst>
                                      </p:cBhvr>
                                      <p:tavLst>
                                        <p:tav tm="0">
                                          <p:val>
                                            <p:fltVal val="360"/>
                                          </p:val>
                                        </p:tav>
                                        <p:tav tm="100000">
                                          <p:val>
                                            <p:fltVal val="0"/>
                                          </p:val>
                                        </p:tav>
                                      </p:tavLst>
                                    </p:anim>
                                    <p:animEffect transition="in" filter="fade">
                                      <p:cBhvr>
                                        <p:cTn id="61" dur="500"/>
                                        <p:tgtEl>
                                          <p:spTgt spid="23"/>
                                        </p:tgtEl>
                                      </p:cBhvr>
                                    </p:animEffect>
                                  </p:childTnLst>
                                </p:cTn>
                              </p:par>
                              <p:par>
                                <p:cTn id="62" presetID="22" presetClass="entr" presetSubtype="4"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P spid="23" grpId="0" animBg="1"/>
      <p:bldP spid="24" grpId="0" animBg="1"/>
      <p:bldP spid="25" grpId="0"/>
      <p:bldP spid="26" grpId="0"/>
      <p:bldP spid="27" grpId="0"/>
      <p:bldP spid="28" grpId="0"/>
      <p:bldP spid="29"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310999" y="4084071"/>
            <a:ext cx="4837008" cy="103528"/>
          </a:xfrm>
          <a:prstGeom prst="rect">
            <a:avLst/>
          </a:prstGeom>
          <a:solidFill>
            <a:srgbClr val="7B8294"/>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4" name="矩形 3"/>
          <p:cNvSpPr/>
          <p:nvPr/>
        </p:nvSpPr>
        <p:spPr>
          <a:xfrm>
            <a:off x="4866217" y="2256751"/>
            <a:ext cx="4837008" cy="103528"/>
          </a:xfrm>
          <a:prstGeom prst="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601" tIns="35300" rIns="70601" bIns="35300" rtlCol="0" anchor="ctr"/>
          <a:lstStyle/>
          <a:p>
            <a:pPr algn="ctr"/>
            <a:endParaRPr lang="zh-CN" altLang="en-US"/>
          </a:p>
        </p:txBody>
      </p:sp>
      <p:sp>
        <p:nvSpPr>
          <p:cNvPr id="5" name="椭圆 64"/>
          <p:cNvSpPr>
            <a:spLocks noChangeArrowheads="1"/>
          </p:cNvSpPr>
          <p:nvPr/>
        </p:nvSpPr>
        <p:spPr bwMode="auto">
          <a:xfrm>
            <a:off x="3536794" y="1840150"/>
            <a:ext cx="1604454" cy="1604038"/>
          </a:xfrm>
          <a:prstGeom prst="ellipse">
            <a:avLst/>
          </a:prstGeom>
          <a:solidFill>
            <a:srgbClr val="161D25"/>
          </a:solidFill>
          <a:ln w="190500" cap="sq" cmpd="sng">
            <a:noFill/>
            <a:round/>
          </a:ln>
        </p:spPr>
        <p:txBody>
          <a:bodyPr lIns="70601" tIns="35300" rIns="70601" bIns="35300" anchor="ctr"/>
          <a:lstStyle/>
          <a:p>
            <a:pPr algn="ctr"/>
            <a:r>
              <a:rPr lang="zh-CN" altLang="en-US" sz="24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sz="24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24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TextBox 5"/>
          <p:cNvSpPr txBox="1"/>
          <p:nvPr/>
        </p:nvSpPr>
        <p:spPr>
          <a:xfrm>
            <a:off x="5225084" y="2385280"/>
            <a:ext cx="4559019" cy="1554374"/>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anose="020B0503020204020204" pitchFamily="34" charset="-122"/>
                <a:ea typeface="微软雅黑" panose="020B0503020204020204" pitchFamily="34" charset="-122"/>
              </a:rPr>
              <a:t>文字。</a:t>
            </a:r>
            <a:endParaRPr lang="en-US" altLang="zh-CN" sz="12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7" name="椭圆 64"/>
          <p:cNvSpPr>
            <a:spLocks noChangeArrowheads="1"/>
          </p:cNvSpPr>
          <p:nvPr/>
        </p:nvSpPr>
        <p:spPr bwMode="auto">
          <a:xfrm>
            <a:off x="9819344" y="3448870"/>
            <a:ext cx="1604454" cy="1604038"/>
          </a:xfrm>
          <a:prstGeom prst="ellipse">
            <a:avLst/>
          </a:prstGeom>
          <a:solidFill>
            <a:srgbClr val="7B8294"/>
          </a:solidFill>
          <a:ln w="190500" cap="sq" cmpd="sng">
            <a:noFill/>
            <a:round/>
          </a:ln>
        </p:spPr>
        <p:txBody>
          <a:bodyPr lIns="70601" tIns="35300" rIns="70601" bIns="35300" anchor="ctr"/>
          <a:lstStyle/>
          <a:p>
            <a:pPr algn="ctr"/>
            <a:r>
              <a:rPr lang="zh-CN" altLang="en-US" sz="24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sz="24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2400" b="1"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7"/>
          <p:cNvSpPr txBox="1"/>
          <p:nvPr/>
        </p:nvSpPr>
        <p:spPr>
          <a:xfrm>
            <a:off x="5225084" y="4250890"/>
            <a:ext cx="4559019" cy="1554374"/>
          </a:xfrm>
          <a:prstGeom prst="rect">
            <a:avLst/>
          </a:prstGeom>
          <a:noFill/>
        </p:spPr>
        <p:txBody>
          <a:bodyPr wrap="square" lIns="70601" tIns="35300" rIns="70601" bIns="3530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anose="020B0503020204020204" pitchFamily="34" charset="-122"/>
                <a:ea typeface="微软雅黑" panose="020B0503020204020204" pitchFamily="34" charset="-122"/>
              </a:rPr>
              <a:t>文字。</a:t>
            </a:r>
            <a:endParaRPr lang="en-US" altLang="zh-CN" sz="12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8" presetClass="emph" presetSubtype="0" fill="hold" grpId="1" nodeType="withEffect">
                                  <p:stCondLst>
                                    <p:cond delay="0"/>
                                  </p:stCondLst>
                                  <p:childTnLst>
                                    <p:animRot by="21600000">
                                      <p:cBhvr>
                                        <p:cTn id="14" dur="500" fill="hold"/>
                                        <p:tgtEl>
                                          <p:spTgt spid="5"/>
                                        </p:tgtEl>
                                        <p:attrNameLst>
                                          <p:attrName>r</p:attrName>
                                        </p:attrNameLst>
                                      </p:cBhvr>
                                    </p:animRo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6"/>
                                        </p:tgtEl>
                                        <p:attrNameLst>
                                          <p:attrName>style.visibility</p:attrName>
                                        </p:attrNameLst>
                                      </p:cBhvr>
                                      <p:to>
                                        <p:strVal val="visible"/>
                                      </p:to>
                                    </p:set>
                                    <p:animEffect transition="in" filter="wipe(left)">
                                      <p:cBhvr>
                                        <p:cTn id="22" dur="100"/>
                                        <p:tgtEl>
                                          <p:spTgt spid="6"/>
                                        </p:tgtEl>
                                      </p:cBhvr>
                                    </p:animEffect>
                                  </p:childTnLst>
                                </p:cTn>
                              </p:par>
                            </p:childTnLst>
                          </p:cTn>
                        </p:par>
                        <p:par>
                          <p:cTn id="23" fill="hold">
                            <p:stCondLst>
                              <p:cond delay="571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8" presetClass="emph" presetSubtype="0" fill="hold" grpId="1" nodeType="withEffect">
                                  <p:stCondLst>
                                    <p:cond delay="0"/>
                                  </p:stCondLst>
                                  <p:childTnLst>
                                    <p:animRot by="-21600000">
                                      <p:cBhvr>
                                        <p:cTn id="29" dur="500" fill="hold"/>
                                        <p:tgtEl>
                                          <p:spTgt spid="7"/>
                                        </p:tgtEl>
                                        <p:attrNameLst>
                                          <p:attrName>r</p:attrName>
                                        </p:attrNameLst>
                                      </p:cBhvr>
                                    </p:animRot>
                                  </p:childTnLst>
                                </p:cTn>
                              </p:par>
                            </p:childTnLst>
                          </p:cTn>
                        </p:par>
                        <p:par>
                          <p:cTn id="30" fill="hold">
                            <p:stCondLst>
                              <p:cond delay="6210"/>
                            </p:stCondLst>
                            <p:childTnLst>
                              <p:par>
                                <p:cTn id="31" presetID="22" presetClass="entr" presetSubtype="2"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par>
                          <p:cTn id="34" fill="hold">
                            <p:stCondLst>
                              <p:cond delay="671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8"/>
                                        </p:tgtEl>
                                        <p:attrNameLst>
                                          <p:attrName>style.visibility</p:attrName>
                                        </p:attrNameLst>
                                      </p:cBhvr>
                                      <p:to>
                                        <p:strVal val="visible"/>
                                      </p:to>
                                    </p:set>
                                    <p:animEffect transition="in" filter="wipe(left)">
                                      <p:cBhvr>
                                        <p:cTn id="37"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5" grpId="1" animBg="1"/>
      <p:bldP spid="6" grpId="0"/>
      <p:bldP spid="7" grpId="0" animBg="1"/>
      <p:bldP spid="7" grpId="1"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14"/>
          <p:cNvSpPr/>
          <p:nvPr/>
        </p:nvSpPr>
        <p:spPr>
          <a:xfrm flipV="1">
            <a:off x="2782838" y="3868253"/>
            <a:ext cx="3171816" cy="189637"/>
          </a:xfrm>
          <a:custGeom>
            <a:avLst/>
            <a:gdLst/>
            <a:ahLst/>
            <a:cxnLst/>
            <a:rect l="l" t="t" r="r" b="b"/>
            <a:pathLst>
              <a:path w="4571707" h="242218">
                <a:moveTo>
                  <a:pt x="0" y="242218"/>
                </a:moveTo>
                <a:lnTo>
                  <a:pt x="4571707" y="242218"/>
                </a:lnTo>
                <a:lnTo>
                  <a:pt x="4571707" y="0"/>
                </a:lnTo>
                <a:lnTo>
                  <a:pt x="0" y="0"/>
                </a:lnTo>
                <a:close/>
              </a:path>
            </a:pathLst>
          </a:custGeom>
          <a:solidFill>
            <a:srgbClr val="161D25"/>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4" name="组合 3"/>
          <p:cNvGrpSpPr/>
          <p:nvPr/>
        </p:nvGrpSpPr>
        <p:grpSpPr>
          <a:xfrm>
            <a:off x="5272112" y="3869355"/>
            <a:ext cx="1352299" cy="1349513"/>
            <a:chOff x="3225639" y="4543564"/>
            <a:chExt cx="1752329" cy="1748619"/>
          </a:xfrm>
        </p:grpSpPr>
        <p:sp>
          <p:nvSpPr>
            <p:cNvPr id="5" name="椭圆 4"/>
            <p:cNvSpPr/>
            <p:nvPr/>
          </p:nvSpPr>
          <p:spPr>
            <a:xfrm flipV="1">
              <a:off x="3225639" y="4543565"/>
              <a:ext cx="1735762" cy="1734334"/>
            </a:xfrm>
            <a:prstGeom prst="ellipse">
              <a:avLst/>
            </a:prstGeom>
            <a:solidFill>
              <a:srgbClr val="161D2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lt1"/>
                </a:solidFill>
              </a:endParaRPr>
            </a:p>
          </p:txBody>
        </p:sp>
        <p:sp>
          <p:nvSpPr>
            <p:cNvPr id="6" name="椭圆 5"/>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3100" b="1" kern="0">
                  <a:solidFill>
                    <a:srgbClr val="161D25"/>
                  </a:solidFill>
                  <a:latin typeface="Bebas" pitchFamily="2" charset="0"/>
                  <a:ea typeface="微软雅黑" panose="020B0503020204020204" pitchFamily="34" charset="-122"/>
                </a:rPr>
                <a:t>02</a:t>
              </a:r>
              <a:endParaRPr lang="zh-CN" altLang="en-US" sz="3100" b="1" kern="0">
                <a:solidFill>
                  <a:srgbClr val="161D25"/>
                </a:solidFill>
                <a:latin typeface="Bebas" pitchFamily="2" charset="0"/>
                <a:ea typeface="微软雅黑" panose="020B0503020204020204" pitchFamily="34" charset="-122"/>
              </a:endParaRPr>
            </a:p>
          </p:txBody>
        </p:sp>
        <p:sp>
          <p:nvSpPr>
            <p:cNvPr id="7" name="椭圆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7B829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8" name="矩形 14"/>
          <p:cNvSpPr/>
          <p:nvPr/>
        </p:nvSpPr>
        <p:spPr>
          <a:xfrm>
            <a:off x="2782838" y="3453763"/>
            <a:ext cx="5481737" cy="189637"/>
          </a:xfrm>
          <a:custGeom>
            <a:avLst/>
            <a:gdLst/>
            <a:ahLst/>
            <a:cxnLst/>
            <a:rect l="l" t="t" r="r" b="b"/>
            <a:pathLst>
              <a:path w="4571707" h="242218">
                <a:moveTo>
                  <a:pt x="0" y="0"/>
                </a:moveTo>
                <a:lnTo>
                  <a:pt x="4571707" y="0"/>
                </a:lnTo>
                <a:lnTo>
                  <a:pt x="4571707" y="242218"/>
                </a:lnTo>
                <a:lnTo>
                  <a:pt x="0" y="242218"/>
                </a:lnTo>
                <a:close/>
              </a:path>
            </a:pathLst>
          </a:custGeom>
          <a:solidFill>
            <a:srgbClr val="161D25"/>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7514235" y="2313732"/>
            <a:ext cx="1339514" cy="1341796"/>
            <a:chOff x="6131016" y="674750"/>
            <a:chExt cx="1735762" cy="1738620"/>
          </a:xfrm>
        </p:grpSpPr>
        <p:sp>
          <p:nvSpPr>
            <p:cNvPr id="10" name="椭圆 9"/>
            <p:cNvSpPr/>
            <p:nvPr/>
          </p:nvSpPr>
          <p:spPr>
            <a:xfrm>
              <a:off x="6131016" y="674750"/>
              <a:ext cx="1735762" cy="1735763"/>
            </a:xfrm>
            <a:prstGeom prst="ellipse">
              <a:avLst/>
            </a:prstGeom>
            <a:solidFill>
              <a:srgbClr val="161D2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11" name="椭圆 10"/>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100" b="1" kern="0">
                  <a:solidFill>
                    <a:srgbClr val="161D25"/>
                  </a:solidFill>
                  <a:latin typeface="Bebas" pitchFamily="2" charset="0"/>
                  <a:ea typeface="微软雅黑" panose="020B0503020204020204" pitchFamily="34" charset="-122"/>
                </a:rPr>
                <a:t>01</a:t>
              </a:r>
              <a:endParaRPr lang="zh-CN" altLang="en-US" sz="3100" b="1" kern="0">
                <a:solidFill>
                  <a:srgbClr val="161D25"/>
                </a:solidFill>
                <a:latin typeface="Bebas" pitchFamily="2" charset="0"/>
                <a:ea typeface="微软雅黑" panose="020B0503020204020204" pitchFamily="34" charset="-122"/>
              </a:endParaRPr>
            </a:p>
          </p:txBody>
        </p:sp>
        <p:sp>
          <p:nvSpPr>
            <p:cNvPr id="12" name="椭圆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7B829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grpSp>
      <p:sp>
        <p:nvSpPr>
          <p:cNvPr id="13" name="矩形 14"/>
          <p:cNvSpPr/>
          <p:nvPr/>
        </p:nvSpPr>
        <p:spPr>
          <a:xfrm flipV="1">
            <a:off x="7486601" y="3868253"/>
            <a:ext cx="4705116" cy="189637"/>
          </a:xfrm>
          <a:custGeom>
            <a:avLst/>
            <a:gdLst/>
            <a:ahLst/>
            <a:cxnLst/>
            <a:rect l="l" t="t" r="r" b="b"/>
            <a:pathLst>
              <a:path w="4571707" h="242218">
                <a:moveTo>
                  <a:pt x="0" y="242218"/>
                </a:moveTo>
                <a:lnTo>
                  <a:pt x="4571707" y="242218"/>
                </a:lnTo>
                <a:lnTo>
                  <a:pt x="4571707" y="0"/>
                </a:lnTo>
                <a:lnTo>
                  <a:pt x="0" y="0"/>
                </a:lnTo>
                <a:close/>
              </a:path>
            </a:pathLst>
          </a:custGeom>
          <a:solidFill>
            <a:srgbClr val="161D25"/>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4" name="组合 13"/>
          <p:cNvGrpSpPr/>
          <p:nvPr/>
        </p:nvGrpSpPr>
        <p:grpSpPr>
          <a:xfrm>
            <a:off x="6816843" y="3868253"/>
            <a:ext cx="1339514" cy="1339591"/>
            <a:chOff x="5227325" y="4542136"/>
            <a:chExt cx="1735762" cy="1735763"/>
          </a:xfrm>
        </p:grpSpPr>
        <p:sp>
          <p:nvSpPr>
            <p:cNvPr id="15" name="椭圆 14"/>
            <p:cNvSpPr/>
            <p:nvPr/>
          </p:nvSpPr>
          <p:spPr>
            <a:xfrm flipV="1">
              <a:off x="5227325" y="4543565"/>
              <a:ext cx="1735762" cy="1734334"/>
            </a:xfrm>
            <a:prstGeom prst="ellipse">
              <a:avLst/>
            </a:prstGeom>
            <a:solidFill>
              <a:srgbClr val="161D2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lt1"/>
                </a:solidFill>
              </a:endParaRPr>
            </a:p>
          </p:txBody>
        </p:sp>
        <p:sp>
          <p:nvSpPr>
            <p:cNvPr id="16" name="椭圆 15"/>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3100" b="1" kern="0">
                  <a:solidFill>
                    <a:srgbClr val="161D25"/>
                  </a:solidFill>
                  <a:latin typeface="Bebas" pitchFamily="2" charset="0"/>
                  <a:ea typeface="微软雅黑" panose="020B0503020204020204" pitchFamily="34" charset="-122"/>
                </a:rPr>
                <a:t>03</a:t>
              </a:r>
              <a:endParaRPr lang="zh-CN" altLang="en-US" sz="3100" b="1" kern="0">
                <a:solidFill>
                  <a:srgbClr val="161D25"/>
                </a:solidFill>
                <a:latin typeface="Bebas" pitchFamily="2" charset="0"/>
                <a:ea typeface="微软雅黑" panose="020B0503020204020204" pitchFamily="34" charset="-122"/>
              </a:endParaRPr>
            </a:p>
          </p:txBody>
        </p:sp>
        <p:sp>
          <p:nvSpPr>
            <p:cNvPr id="17" name="椭圆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7B829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grpSp>
      <p:sp>
        <p:nvSpPr>
          <p:cNvPr id="18" name="TextBox 17"/>
          <p:cNvSpPr txBox="1"/>
          <p:nvPr/>
        </p:nvSpPr>
        <p:spPr>
          <a:xfrm>
            <a:off x="4257797" y="2412669"/>
            <a:ext cx="2978747"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263560" y="2103880"/>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784919" y="5394339"/>
            <a:ext cx="3026006"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790682" y="5085549"/>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349785" y="4880115"/>
            <a:ext cx="2978747" cy="511374"/>
          </a:xfrm>
          <a:prstGeom prst="rect">
            <a:avLst/>
          </a:prstGeom>
          <a:noFill/>
        </p:spPr>
        <p:txBody>
          <a:bodyPr wrap="square" lIns="70564" tIns="35282" rIns="70564" bIns="35282"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355548" y="4571326"/>
            <a:ext cx="934229" cy="308789"/>
          </a:xfrm>
          <a:prstGeom prst="rect">
            <a:avLst/>
          </a:prstGeom>
          <a:noFill/>
        </p:spPr>
        <p:txBody>
          <a:bodyPr wrap="none" lIns="70564" tIns="35282" rIns="70564" bIns="35282" rtlCol="0">
            <a:spAutoFit/>
          </a:bodyPr>
          <a:lstStyle/>
          <a:p>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3500"/>
                            </p:stCondLst>
                            <p:childTnLst>
                              <p:par>
                                <p:cTn id="33" presetID="17" presetClass="entr" presetSubtype="1" fill="hold" grpId="0" nodeType="afterEffect">
                                  <p:stCondLst>
                                    <p:cond delay="0"/>
                                  </p:stCondLst>
                                  <p:iterate type="lt">
                                    <p:tmPct val="4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250" fill="hold"/>
                                        <p:tgtEl>
                                          <p:spTgt spid="19"/>
                                        </p:tgtEl>
                                        <p:attrNameLst>
                                          <p:attrName>ppt_x</p:attrName>
                                        </p:attrNameLst>
                                      </p:cBhvr>
                                      <p:tavLst>
                                        <p:tav tm="0">
                                          <p:val>
                                            <p:strVal val="#ppt_x"/>
                                          </p:val>
                                        </p:tav>
                                        <p:tav tm="100000">
                                          <p:val>
                                            <p:strVal val="#ppt_x"/>
                                          </p:val>
                                        </p:tav>
                                      </p:tavLst>
                                    </p:anim>
                                    <p:anim calcmode="lin" valueType="num">
                                      <p:cBhvr>
                                        <p:cTn id="36" dur="250" fill="hold"/>
                                        <p:tgtEl>
                                          <p:spTgt spid="19"/>
                                        </p:tgtEl>
                                        <p:attrNameLst>
                                          <p:attrName>ppt_y</p:attrName>
                                        </p:attrNameLst>
                                      </p:cBhvr>
                                      <p:tavLst>
                                        <p:tav tm="0">
                                          <p:val>
                                            <p:strVal val="#ppt_y-#ppt_h/2"/>
                                          </p:val>
                                        </p:tav>
                                        <p:tav tm="100000">
                                          <p:val>
                                            <p:strVal val="#ppt_y"/>
                                          </p:val>
                                        </p:tav>
                                      </p:tavLst>
                                    </p:anim>
                                    <p:anim calcmode="lin" valueType="num">
                                      <p:cBhvr>
                                        <p:cTn id="37" dur="250" fill="hold"/>
                                        <p:tgtEl>
                                          <p:spTgt spid="19"/>
                                        </p:tgtEl>
                                        <p:attrNameLst>
                                          <p:attrName>ppt_w</p:attrName>
                                        </p:attrNameLst>
                                      </p:cBhvr>
                                      <p:tavLst>
                                        <p:tav tm="0">
                                          <p:val>
                                            <p:strVal val="#ppt_w"/>
                                          </p:val>
                                        </p:tav>
                                        <p:tav tm="100000">
                                          <p:val>
                                            <p:strVal val="#ppt_w"/>
                                          </p:val>
                                        </p:tav>
                                      </p:tavLst>
                                    </p:anim>
                                    <p:anim calcmode="lin" valueType="num">
                                      <p:cBhvr>
                                        <p:cTn id="38" dur="25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405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550"/>
                            </p:stCondLst>
                            <p:childTnLst>
                              <p:par>
                                <p:cTn id="44" presetID="17" presetClass="entr" presetSubtype="1" fill="hold" grpId="0" nodeType="afterEffect">
                                  <p:stCondLst>
                                    <p:cond delay="0"/>
                                  </p:stCondLst>
                                  <p:iterate type="lt">
                                    <p:tmPct val="40000"/>
                                  </p:iterate>
                                  <p:childTnLst>
                                    <p:set>
                                      <p:cBhvr>
                                        <p:cTn id="45" dur="1" fill="hold">
                                          <p:stCondLst>
                                            <p:cond delay="0"/>
                                          </p:stCondLst>
                                        </p:cTn>
                                        <p:tgtEl>
                                          <p:spTgt spid="21"/>
                                        </p:tgtEl>
                                        <p:attrNameLst>
                                          <p:attrName>style.visibility</p:attrName>
                                        </p:attrNameLst>
                                      </p:cBhvr>
                                      <p:to>
                                        <p:strVal val="visible"/>
                                      </p:to>
                                    </p:set>
                                    <p:anim calcmode="lin" valueType="num">
                                      <p:cBhvr>
                                        <p:cTn id="46" dur="250" fill="hold"/>
                                        <p:tgtEl>
                                          <p:spTgt spid="21"/>
                                        </p:tgtEl>
                                        <p:attrNameLst>
                                          <p:attrName>ppt_x</p:attrName>
                                        </p:attrNameLst>
                                      </p:cBhvr>
                                      <p:tavLst>
                                        <p:tav tm="0">
                                          <p:val>
                                            <p:strVal val="#ppt_x"/>
                                          </p:val>
                                        </p:tav>
                                        <p:tav tm="100000">
                                          <p:val>
                                            <p:strVal val="#ppt_x"/>
                                          </p:val>
                                        </p:tav>
                                      </p:tavLst>
                                    </p:anim>
                                    <p:anim calcmode="lin" valueType="num">
                                      <p:cBhvr>
                                        <p:cTn id="47" dur="250" fill="hold"/>
                                        <p:tgtEl>
                                          <p:spTgt spid="21"/>
                                        </p:tgtEl>
                                        <p:attrNameLst>
                                          <p:attrName>ppt_y</p:attrName>
                                        </p:attrNameLst>
                                      </p:cBhvr>
                                      <p:tavLst>
                                        <p:tav tm="0">
                                          <p:val>
                                            <p:strVal val="#ppt_y-#ppt_h/2"/>
                                          </p:val>
                                        </p:tav>
                                        <p:tav tm="100000">
                                          <p:val>
                                            <p:strVal val="#ppt_y"/>
                                          </p:val>
                                        </p:tav>
                                      </p:tavLst>
                                    </p:anim>
                                    <p:anim calcmode="lin" valueType="num">
                                      <p:cBhvr>
                                        <p:cTn id="48" dur="250" fill="hold"/>
                                        <p:tgtEl>
                                          <p:spTgt spid="21"/>
                                        </p:tgtEl>
                                        <p:attrNameLst>
                                          <p:attrName>ppt_w</p:attrName>
                                        </p:attrNameLst>
                                      </p:cBhvr>
                                      <p:tavLst>
                                        <p:tav tm="0">
                                          <p:val>
                                            <p:strVal val="#ppt_w"/>
                                          </p:val>
                                        </p:tav>
                                        <p:tav tm="100000">
                                          <p:val>
                                            <p:strVal val="#ppt_w"/>
                                          </p:val>
                                        </p:tav>
                                      </p:tavLst>
                                    </p:anim>
                                    <p:anim calcmode="lin" valueType="num">
                                      <p:cBhvr>
                                        <p:cTn id="49" dur="25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5099"/>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5599"/>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23"/>
                                        </p:tgtEl>
                                        <p:attrNameLst>
                                          <p:attrName>style.visibility</p:attrName>
                                        </p:attrNameLst>
                                      </p:cBhvr>
                                      <p:to>
                                        <p:strVal val="visible"/>
                                      </p:to>
                                    </p:set>
                                    <p:anim calcmode="lin" valueType="num">
                                      <p:cBhvr>
                                        <p:cTn id="57" dur="250" fill="hold"/>
                                        <p:tgtEl>
                                          <p:spTgt spid="23"/>
                                        </p:tgtEl>
                                        <p:attrNameLst>
                                          <p:attrName>ppt_x</p:attrName>
                                        </p:attrNameLst>
                                      </p:cBhvr>
                                      <p:tavLst>
                                        <p:tav tm="0">
                                          <p:val>
                                            <p:strVal val="#ppt_x"/>
                                          </p:val>
                                        </p:tav>
                                        <p:tav tm="100000">
                                          <p:val>
                                            <p:strVal val="#ppt_x"/>
                                          </p:val>
                                        </p:tav>
                                      </p:tavLst>
                                    </p:anim>
                                    <p:anim calcmode="lin" valueType="num">
                                      <p:cBhvr>
                                        <p:cTn id="58" dur="250" fill="hold"/>
                                        <p:tgtEl>
                                          <p:spTgt spid="23"/>
                                        </p:tgtEl>
                                        <p:attrNameLst>
                                          <p:attrName>ppt_y</p:attrName>
                                        </p:attrNameLst>
                                      </p:cBhvr>
                                      <p:tavLst>
                                        <p:tav tm="0">
                                          <p:val>
                                            <p:strVal val="#ppt_y-#ppt_h/2"/>
                                          </p:val>
                                        </p:tav>
                                        <p:tav tm="100000">
                                          <p:val>
                                            <p:strVal val="#ppt_y"/>
                                          </p:val>
                                        </p:tav>
                                      </p:tavLst>
                                    </p:anim>
                                    <p:anim calcmode="lin" valueType="num">
                                      <p:cBhvr>
                                        <p:cTn id="59" dur="250" fill="hold"/>
                                        <p:tgtEl>
                                          <p:spTgt spid="23"/>
                                        </p:tgtEl>
                                        <p:attrNameLst>
                                          <p:attrName>ppt_w</p:attrName>
                                        </p:attrNameLst>
                                      </p:cBhvr>
                                      <p:tavLst>
                                        <p:tav tm="0">
                                          <p:val>
                                            <p:strVal val="#ppt_w"/>
                                          </p:val>
                                        </p:tav>
                                        <p:tav tm="100000">
                                          <p:val>
                                            <p:strVal val="#ppt_w"/>
                                          </p:val>
                                        </p:tav>
                                      </p:tavLst>
                                    </p:anim>
                                    <p:anim calcmode="lin" valueType="num">
                                      <p:cBhvr>
                                        <p:cTn id="60" dur="250" fill="hold"/>
                                        <p:tgtEl>
                                          <p:spTgt spid="23"/>
                                        </p:tgtEl>
                                        <p:attrNameLst>
                                          <p:attrName>ppt_h</p:attrName>
                                        </p:attrNameLst>
                                      </p:cBhvr>
                                      <p:tavLst>
                                        <p:tav tm="0">
                                          <p:val>
                                            <p:fltVal val="0"/>
                                          </p:val>
                                        </p:tav>
                                        <p:tav tm="100000">
                                          <p:val>
                                            <p:strVal val="#ppt_h"/>
                                          </p:val>
                                        </p:tav>
                                      </p:tavLst>
                                    </p:anim>
                                  </p:childTnLst>
                                </p:cTn>
                              </p:par>
                            </p:childTnLst>
                          </p:cTn>
                        </p:par>
                        <p:par>
                          <p:cTn id="61" fill="hold">
                            <p:stCondLst>
                              <p:cond delay="6149"/>
                            </p:stCondLst>
                            <p:childTnLst>
                              <p:par>
                                <p:cTn id="62" presetID="2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13" grpId="0" animBg="1"/>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t="7152" b="9714"/>
          <a:stretch>
            <a:fillRect/>
          </a:stretch>
        </p:blipFill>
        <p:spPr>
          <a:xfrm>
            <a:off x="-3107" y="-27385"/>
            <a:ext cx="12193519" cy="6912769"/>
          </a:xfrm>
          <a:prstGeom prst="rect">
            <a:avLst/>
          </a:prstGeom>
        </p:spPr>
      </p:pic>
      <p:sp>
        <p:nvSpPr>
          <p:cNvPr id="7" name="TextBox 6"/>
          <p:cNvSpPr txBox="1"/>
          <p:nvPr/>
        </p:nvSpPr>
        <p:spPr>
          <a:xfrm>
            <a:off x="5015086" y="3532728"/>
            <a:ext cx="2646878" cy="830997"/>
          </a:xfrm>
          <a:prstGeom prst="rect">
            <a:avLst/>
          </a:prstGeom>
          <a:noFill/>
        </p:spPr>
        <p:txBody>
          <a:bodyPr wrap="none" rtlCol="0">
            <a:spAutoFit/>
          </a:bodyPr>
          <a:lstStyle/>
          <a:p>
            <a:r>
              <a:rPr lang="zh-CN" altLang="en-US" sz="4800" b="1" dirty="0" smtClean="0">
                <a:solidFill>
                  <a:srgbClr val="233E69"/>
                </a:solidFill>
                <a:effectLst>
                  <a:outerShdw dist="50800" dir="2700000" algn="tl" rotWithShape="0">
                    <a:prstClr val="black">
                      <a:alpha val="40000"/>
                    </a:prstClr>
                  </a:outerShdw>
                </a:effectLst>
                <a:latin typeface="微软雅黑" panose="020B0503020204020204" pitchFamily="34" charset="-122"/>
                <a:ea typeface="微软雅黑" panose="020B0503020204020204" pitchFamily="34" charset="-122"/>
              </a:rPr>
              <a:t>谢谢欣赏</a:t>
            </a:r>
            <a:endParaRPr lang="zh-CN" altLang="en-US" sz="4800" b="1" dirty="0">
              <a:solidFill>
                <a:srgbClr val="233E69"/>
              </a:solidFill>
              <a:effectLst>
                <a:outerShdw dist="508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0" name="TextBox 9"/>
          <p:cNvSpPr txBox="1"/>
          <p:nvPr/>
        </p:nvSpPr>
        <p:spPr>
          <a:xfrm>
            <a:off x="5375126" y="4525091"/>
            <a:ext cx="1705916" cy="400110"/>
          </a:xfrm>
          <a:prstGeom prst="rect">
            <a:avLst/>
          </a:prstGeom>
          <a:noFill/>
        </p:spPr>
        <p:txBody>
          <a:bodyPr wrap="none" rtlCol="0">
            <a:spAutoFit/>
          </a:bodyPr>
          <a:lstStyle/>
          <a:p>
            <a:r>
              <a:rPr lang="zh-CN" altLang="en-US" sz="2000" dirty="0" smtClean="0">
                <a:solidFill>
                  <a:srgbClr val="379EC9"/>
                </a:solidFill>
                <a:effectLst>
                  <a:outerShdw dist="50800" dir="2700000" algn="tl" rotWithShape="0">
                    <a:prstClr val="black">
                      <a:alpha val="40000"/>
                    </a:prstClr>
                  </a:outerShdw>
                </a:effectLst>
                <a:latin typeface="微软雅黑" panose="020B0503020204020204" pitchFamily="34" charset="-122"/>
                <a:ea typeface="微软雅黑" panose="020B0503020204020204" pitchFamily="34" charset="-122"/>
              </a:rPr>
              <a:t>汇报人：</a:t>
            </a:r>
            <a:r>
              <a:rPr lang="en-US" altLang="zh-CN" sz="2000" dirty="0" smtClean="0">
                <a:solidFill>
                  <a:srgbClr val="379EC9"/>
                </a:solidFill>
                <a:effectLst>
                  <a:outerShdw dist="50800" dir="2700000" algn="tl" rotWithShape="0">
                    <a:prstClr val="black">
                      <a:alpha val="40000"/>
                    </a:prstClr>
                  </a:outerShdw>
                </a:effectLst>
                <a:latin typeface="微软雅黑" panose="020B0503020204020204" pitchFamily="34" charset="-122"/>
                <a:ea typeface="微软雅黑" panose="020B0503020204020204" pitchFamily="34" charset="-122"/>
              </a:rPr>
              <a:t>XXX</a:t>
            </a:r>
            <a:endParaRPr lang="zh-CN" altLang="en-US" sz="2000" dirty="0">
              <a:solidFill>
                <a:srgbClr val="379EC9"/>
              </a:solidFill>
              <a:effectLst>
                <a:outerShdw dist="508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3934966" y="4363725"/>
            <a:ext cx="5022999" cy="0"/>
          </a:xfrm>
          <a:prstGeom prst="line">
            <a:avLst/>
          </a:prstGeom>
          <a:ln>
            <a:solidFill>
              <a:srgbClr val="00ACF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41" presetClass="entr" presetSubtype="0" fill="hold" grpId="0" nodeType="withEffect">
                                  <p:stCondLst>
                                    <p:cond delay="800"/>
                                  </p:stCondLst>
                                  <p:iterate type="lt">
                                    <p:tmPct val="10000"/>
                                  </p:iterate>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7"/>
                                        </p:tgtEl>
                                        <p:attrNameLst>
                                          <p:attrName>ppt_y</p:attrName>
                                        </p:attrNameLst>
                                      </p:cBhvr>
                                      <p:tavLst>
                                        <p:tav tm="0">
                                          <p:val>
                                            <p:strVal val="#ppt_y"/>
                                          </p:val>
                                        </p:tav>
                                        <p:tav tm="100000">
                                          <p:val>
                                            <p:strVal val="#ppt_y"/>
                                          </p:val>
                                        </p:tav>
                                      </p:tavLst>
                                    </p:anim>
                                    <p:anim calcmode="lin" valueType="num">
                                      <p:cBhvr>
                                        <p:cTn id="1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7"/>
                                        </p:tgtEl>
                                      </p:cBhvr>
                                    </p:animEffect>
                                  </p:childTnLst>
                                </p:cTn>
                              </p:par>
                              <p:par>
                                <p:cTn id="15" presetID="14" presetClass="entr" presetSubtype="10" fill="hold" grpId="0" nodeType="withEffect">
                                  <p:stCondLst>
                                    <p:cond delay="130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360data\重要数据\桌面\ttg.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73174" y="2204864"/>
            <a:ext cx="4044262" cy="30894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F:\出售\PPT\______________图片素材\59f5225d4dd36b09f8ade3e55c7558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12416" r="914"/>
          <a:stretch>
            <a:fillRect/>
          </a:stretch>
        </p:blipFill>
        <p:spPr bwMode="auto">
          <a:xfrm>
            <a:off x="3532499" y="2348880"/>
            <a:ext cx="3732182" cy="20907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07374" y="2563615"/>
            <a:ext cx="4032448" cy="1772793"/>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。您的内容打在</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，或者通过通过复制您的文本。您的内容打在这里，或者通过通过复制您的文本</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Freeform 6"/>
          <p:cNvSpPr/>
          <p:nvPr/>
        </p:nvSpPr>
        <p:spPr bwMode="auto">
          <a:xfrm>
            <a:off x="3832342" y="3525349"/>
            <a:ext cx="1083961" cy="785258"/>
          </a:xfrm>
          <a:custGeom>
            <a:avLst/>
            <a:gdLst>
              <a:gd name="T0" fmla="*/ 0 w 401"/>
              <a:gd name="T1" fmla="*/ 290 h 290"/>
              <a:gd name="T2" fmla="*/ 54 w 401"/>
              <a:gd name="T3" fmla="*/ 152 h 290"/>
              <a:gd name="T4" fmla="*/ 201 w 401"/>
              <a:gd name="T5" fmla="*/ 0 h 290"/>
              <a:gd name="T6" fmla="*/ 347 w 401"/>
              <a:gd name="T7" fmla="*/ 152 h 290"/>
              <a:gd name="T8" fmla="*/ 401 w 401"/>
              <a:gd name="T9" fmla="*/ 290 h 290"/>
              <a:gd name="T10" fmla="*/ 0 w 401"/>
              <a:gd name="T11" fmla="*/ 290 h 290"/>
            </a:gdLst>
            <a:ahLst/>
            <a:cxnLst>
              <a:cxn ang="0">
                <a:pos x="T0" y="T1"/>
              </a:cxn>
              <a:cxn ang="0">
                <a:pos x="T2" y="T3"/>
              </a:cxn>
              <a:cxn ang="0">
                <a:pos x="T4" y="T5"/>
              </a:cxn>
              <a:cxn ang="0">
                <a:pos x="T6" y="T7"/>
              </a:cxn>
              <a:cxn ang="0">
                <a:pos x="T8" y="T9"/>
              </a:cxn>
              <a:cxn ang="0">
                <a:pos x="T10" y="T11"/>
              </a:cxn>
            </a:cxnLst>
            <a:rect l="0" t="0" r="r" b="b"/>
            <a:pathLst>
              <a:path w="401" h="290">
                <a:moveTo>
                  <a:pt x="0" y="290"/>
                </a:moveTo>
                <a:cubicBezTo>
                  <a:pt x="33" y="249"/>
                  <a:pt x="46" y="203"/>
                  <a:pt x="54" y="152"/>
                </a:cubicBezTo>
                <a:cubicBezTo>
                  <a:pt x="64" y="89"/>
                  <a:pt x="93" y="0"/>
                  <a:pt x="201" y="0"/>
                </a:cubicBezTo>
                <a:cubicBezTo>
                  <a:pt x="309" y="0"/>
                  <a:pt x="337" y="89"/>
                  <a:pt x="347" y="152"/>
                </a:cubicBezTo>
                <a:cubicBezTo>
                  <a:pt x="355" y="203"/>
                  <a:pt x="368" y="249"/>
                  <a:pt x="401" y="290"/>
                </a:cubicBezTo>
                <a:lnTo>
                  <a:pt x="0" y="290"/>
                </a:lnTo>
                <a:close/>
              </a:path>
            </a:pathLst>
          </a:custGeom>
          <a:solidFill>
            <a:srgbClr val="161D25">
              <a:alpha val="69804"/>
            </a:srgbClr>
          </a:solidFill>
          <a:ln>
            <a:solidFill>
              <a:srgbClr val="7B8294"/>
            </a:solidFill>
          </a:ln>
        </p:spPr>
        <p:txBody>
          <a:bodyPr vert="horz" wrap="square" lIns="70564" tIns="35282" rIns="70564" bIns="35282" numCol="1" anchor="t" anchorCtr="0" compatLnSpc="1"/>
          <a:lstStyle/>
          <a:p>
            <a:endParaRPr lang="zh-CN" altLang="en-US"/>
          </a:p>
        </p:txBody>
      </p:sp>
      <p:sp>
        <p:nvSpPr>
          <p:cNvPr id="4" name="Freeform 7"/>
          <p:cNvSpPr/>
          <p:nvPr/>
        </p:nvSpPr>
        <p:spPr bwMode="auto">
          <a:xfrm>
            <a:off x="4497368" y="3101813"/>
            <a:ext cx="1113721" cy="1208794"/>
          </a:xfrm>
          <a:custGeom>
            <a:avLst/>
            <a:gdLst>
              <a:gd name="T0" fmla="*/ 0 w 412"/>
              <a:gd name="T1" fmla="*/ 447 h 447"/>
              <a:gd name="T2" fmla="*/ 55 w 412"/>
              <a:gd name="T3" fmla="*/ 235 h 447"/>
              <a:gd name="T4" fmla="*/ 206 w 412"/>
              <a:gd name="T5" fmla="*/ 0 h 447"/>
              <a:gd name="T6" fmla="*/ 357 w 412"/>
              <a:gd name="T7" fmla="*/ 235 h 447"/>
              <a:gd name="T8" fmla="*/ 412 w 412"/>
              <a:gd name="T9" fmla="*/ 447 h 447"/>
              <a:gd name="T10" fmla="*/ 0 w 412"/>
              <a:gd name="T11" fmla="*/ 447 h 447"/>
            </a:gdLst>
            <a:ahLst/>
            <a:cxnLst>
              <a:cxn ang="0">
                <a:pos x="T0" y="T1"/>
              </a:cxn>
              <a:cxn ang="0">
                <a:pos x="T2" y="T3"/>
              </a:cxn>
              <a:cxn ang="0">
                <a:pos x="T4" y="T5"/>
              </a:cxn>
              <a:cxn ang="0">
                <a:pos x="T6" y="T7"/>
              </a:cxn>
              <a:cxn ang="0">
                <a:pos x="T8" y="T9"/>
              </a:cxn>
              <a:cxn ang="0">
                <a:pos x="T10" y="T11"/>
              </a:cxn>
            </a:cxnLst>
            <a:rect l="0" t="0" r="r" b="b"/>
            <a:pathLst>
              <a:path w="412" h="447">
                <a:moveTo>
                  <a:pt x="0" y="447"/>
                </a:moveTo>
                <a:cubicBezTo>
                  <a:pt x="33" y="385"/>
                  <a:pt x="46" y="313"/>
                  <a:pt x="55" y="235"/>
                </a:cubicBezTo>
                <a:cubicBezTo>
                  <a:pt x="65" y="137"/>
                  <a:pt x="95" y="0"/>
                  <a:pt x="206" y="0"/>
                </a:cubicBezTo>
                <a:cubicBezTo>
                  <a:pt x="317" y="0"/>
                  <a:pt x="346" y="137"/>
                  <a:pt x="357" y="235"/>
                </a:cubicBezTo>
                <a:cubicBezTo>
                  <a:pt x="365" y="313"/>
                  <a:pt x="378" y="385"/>
                  <a:pt x="412" y="447"/>
                </a:cubicBezTo>
                <a:lnTo>
                  <a:pt x="0" y="447"/>
                </a:lnTo>
                <a:close/>
              </a:path>
            </a:pathLst>
          </a:custGeom>
          <a:solidFill>
            <a:srgbClr val="7B8294">
              <a:alpha val="69804"/>
            </a:srgbClr>
          </a:solidFill>
          <a:ln>
            <a:solidFill>
              <a:srgbClr val="7B8294"/>
            </a:solidFill>
          </a:ln>
        </p:spPr>
        <p:txBody>
          <a:bodyPr vert="horz" wrap="square" lIns="70564" tIns="35282" rIns="70564" bIns="35282" numCol="1" anchor="t" anchorCtr="0" compatLnSpc="1"/>
          <a:lstStyle/>
          <a:p>
            <a:endParaRPr lang="zh-CN" altLang="en-US"/>
          </a:p>
        </p:txBody>
      </p:sp>
      <p:sp>
        <p:nvSpPr>
          <p:cNvPr id="5" name="Freeform 8"/>
          <p:cNvSpPr/>
          <p:nvPr/>
        </p:nvSpPr>
        <p:spPr bwMode="auto">
          <a:xfrm>
            <a:off x="5381021" y="3368527"/>
            <a:ext cx="1011849" cy="942081"/>
          </a:xfrm>
          <a:custGeom>
            <a:avLst/>
            <a:gdLst>
              <a:gd name="T0" fmla="*/ 0 w 374"/>
              <a:gd name="T1" fmla="*/ 348 h 348"/>
              <a:gd name="T2" fmla="*/ 50 w 374"/>
              <a:gd name="T3" fmla="*/ 183 h 348"/>
              <a:gd name="T4" fmla="*/ 187 w 374"/>
              <a:gd name="T5" fmla="*/ 0 h 348"/>
              <a:gd name="T6" fmla="*/ 324 w 374"/>
              <a:gd name="T7" fmla="*/ 183 h 348"/>
              <a:gd name="T8" fmla="*/ 374 w 374"/>
              <a:gd name="T9" fmla="*/ 348 h 348"/>
              <a:gd name="T10" fmla="*/ 0 w 374"/>
              <a:gd name="T11" fmla="*/ 348 h 348"/>
            </a:gdLst>
            <a:ahLst/>
            <a:cxnLst>
              <a:cxn ang="0">
                <a:pos x="T0" y="T1"/>
              </a:cxn>
              <a:cxn ang="0">
                <a:pos x="T2" y="T3"/>
              </a:cxn>
              <a:cxn ang="0">
                <a:pos x="T4" y="T5"/>
              </a:cxn>
              <a:cxn ang="0">
                <a:pos x="T6" y="T7"/>
              </a:cxn>
              <a:cxn ang="0">
                <a:pos x="T8" y="T9"/>
              </a:cxn>
              <a:cxn ang="0">
                <a:pos x="T10" y="T11"/>
              </a:cxn>
            </a:cxnLst>
            <a:rect l="0" t="0" r="r" b="b"/>
            <a:pathLst>
              <a:path w="374" h="348">
                <a:moveTo>
                  <a:pt x="0" y="348"/>
                </a:moveTo>
                <a:cubicBezTo>
                  <a:pt x="31" y="299"/>
                  <a:pt x="43" y="244"/>
                  <a:pt x="50" y="183"/>
                </a:cubicBezTo>
                <a:cubicBezTo>
                  <a:pt x="60" y="107"/>
                  <a:pt x="87" y="0"/>
                  <a:pt x="187" y="0"/>
                </a:cubicBezTo>
                <a:cubicBezTo>
                  <a:pt x="288" y="0"/>
                  <a:pt x="315" y="107"/>
                  <a:pt x="324" y="183"/>
                </a:cubicBezTo>
                <a:cubicBezTo>
                  <a:pt x="332" y="244"/>
                  <a:pt x="344" y="299"/>
                  <a:pt x="374" y="348"/>
                </a:cubicBezTo>
                <a:lnTo>
                  <a:pt x="0" y="348"/>
                </a:lnTo>
                <a:close/>
              </a:path>
            </a:pathLst>
          </a:custGeom>
          <a:solidFill>
            <a:srgbClr val="161D25">
              <a:alpha val="69804"/>
            </a:srgbClr>
          </a:solidFill>
          <a:ln>
            <a:solidFill>
              <a:srgbClr val="7B8294"/>
            </a:solidFill>
          </a:ln>
        </p:spPr>
        <p:txBody>
          <a:bodyPr vert="horz" wrap="square" lIns="70564" tIns="35282" rIns="70564" bIns="35282" numCol="1" anchor="t" anchorCtr="0" compatLnSpc="1"/>
          <a:lstStyle/>
          <a:p>
            <a:endParaRPr lang="zh-CN" altLang="en-US"/>
          </a:p>
        </p:txBody>
      </p:sp>
      <p:sp>
        <p:nvSpPr>
          <p:cNvPr id="6" name="Freeform 9"/>
          <p:cNvSpPr/>
          <p:nvPr/>
        </p:nvSpPr>
        <p:spPr bwMode="auto">
          <a:xfrm>
            <a:off x="6181114" y="3647831"/>
            <a:ext cx="914556" cy="662776"/>
          </a:xfrm>
          <a:custGeom>
            <a:avLst/>
            <a:gdLst>
              <a:gd name="T0" fmla="*/ 0 w 338"/>
              <a:gd name="T1" fmla="*/ 245 h 245"/>
              <a:gd name="T2" fmla="*/ 45 w 338"/>
              <a:gd name="T3" fmla="*/ 129 h 245"/>
              <a:gd name="T4" fmla="*/ 169 w 338"/>
              <a:gd name="T5" fmla="*/ 0 h 245"/>
              <a:gd name="T6" fmla="*/ 293 w 338"/>
              <a:gd name="T7" fmla="*/ 129 h 245"/>
              <a:gd name="T8" fmla="*/ 338 w 338"/>
              <a:gd name="T9" fmla="*/ 245 h 245"/>
              <a:gd name="T10" fmla="*/ 0 w 338"/>
              <a:gd name="T11" fmla="*/ 245 h 245"/>
            </a:gdLst>
            <a:ahLst/>
            <a:cxnLst>
              <a:cxn ang="0">
                <a:pos x="T0" y="T1"/>
              </a:cxn>
              <a:cxn ang="0">
                <a:pos x="T2" y="T3"/>
              </a:cxn>
              <a:cxn ang="0">
                <a:pos x="T4" y="T5"/>
              </a:cxn>
              <a:cxn ang="0">
                <a:pos x="T6" y="T7"/>
              </a:cxn>
              <a:cxn ang="0">
                <a:pos x="T8" y="T9"/>
              </a:cxn>
              <a:cxn ang="0">
                <a:pos x="T10" y="T11"/>
              </a:cxn>
            </a:cxnLst>
            <a:rect l="0" t="0" r="r" b="b"/>
            <a:pathLst>
              <a:path w="338" h="245">
                <a:moveTo>
                  <a:pt x="0" y="245"/>
                </a:moveTo>
                <a:cubicBezTo>
                  <a:pt x="27" y="211"/>
                  <a:pt x="38" y="172"/>
                  <a:pt x="45" y="129"/>
                </a:cubicBezTo>
                <a:cubicBezTo>
                  <a:pt x="54" y="75"/>
                  <a:pt x="78" y="0"/>
                  <a:pt x="169" y="0"/>
                </a:cubicBezTo>
                <a:cubicBezTo>
                  <a:pt x="260" y="0"/>
                  <a:pt x="284" y="75"/>
                  <a:pt x="293" y="129"/>
                </a:cubicBezTo>
                <a:cubicBezTo>
                  <a:pt x="300" y="172"/>
                  <a:pt x="311" y="211"/>
                  <a:pt x="338" y="245"/>
                </a:cubicBezTo>
                <a:lnTo>
                  <a:pt x="0" y="245"/>
                </a:lnTo>
                <a:close/>
              </a:path>
            </a:pathLst>
          </a:custGeom>
          <a:solidFill>
            <a:srgbClr val="7B8294">
              <a:alpha val="69804"/>
            </a:srgbClr>
          </a:solidFill>
          <a:ln>
            <a:solidFill>
              <a:srgbClr val="7B8294"/>
            </a:solidFill>
          </a:ln>
        </p:spPr>
        <p:txBody>
          <a:bodyPr vert="horz" wrap="square" lIns="70564" tIns="35282" rIns="70564" bIns="35282" numCol="1" anchor="t" anchorCtr="0" compatLnSpc="1"/>
          <a:lstStyle/>
          <a:p>
            <a:endParaRPr lang="zh-CN" altLang="en-US"/>
          </a:p>
        </p:txBody>
      </p:sp>
      <p:sp>
        <p:nvSpPr>
          <p:cNvPr id="7" name="Freeform 10"/>
          <p:cNvSpPr/>
          <p:nvPr/>
        </p:nvSpPr>
        <p:spPr bwMode="auto">
          <a:xfrm>
            <a:off x="6825538" y="3507035"/>
            <a:ext cx="1107998" cy="803573"/>
          </a:xfrm>
          <a:custGeom>
            <a:avLst/>
            <a:gdLst>
              <a:gd name="T0" fmla="*/ 0 w 410"/>
              <a:gd name="T1" fmla="*/ 297 h 297"/>
              <a:gd name="T2" fmla="*/ 55 w 410"/>
              <a:gd name="T3" fmla="*/ 156 h 297"/>
              <a:gd name="T4" fmla="*/ 205 w 410"/>
              <a:gd name="T5" fmla="*/ 0 h 297"/>
              <a:gd name="T6" fmla="*/ 355 w 410"/>
              <a:gd name="T7" fmla="*/ 156 h 297"/>
              <a:gd name="T8" fmla="*/ 410 w 410"/>
              <a:gd name="T9" fmla="*/ 297 h 297"/>
              <a:gd name="T10" fmla="*/ 0 w 410"/>
              <a:gd name="T11" fmla="*/ 297 h 297"/>
            </a:gdLst>
            <a:ahLst/>
            <a:cxnLst>
              <a:cxn ang="0">
                <a:pos x="T0" y="T1"/>
              </a:cxn>
              <a:cxn ang="0">
                <a:pos x="T2" y="T3"/>
              </a:cxn>
              <a:cxn ang="0">
                <a:pos x="T4" y="T5"/>
              </a:cxn>
              <a:cxn ang="0">
                <a:pos x="T6" y="T7"/>
              </a:cxn>
              <a:cxn ang="0">
                <a:pos x="T8" y="T9"/>
              </a:cxn>
              <a:cxn ang="0">
                <a:pos x="T10" y="T11"/>
              </a:cxn>
            </a:cxnLst>
            <a:rect l="0" t="0" r="r" b="b"/>
            <a:pathLst>
              <a:path w="410" h="297">
                <a:moveTo>
                  <a:pt x="0" y="297"/>
                </a:moveTo>
                <a:cubicBezTo>
                  <a:pt x="33" y="256"/>
                  <a:pt x="47" y="208"/>
                  <a:pt x="55" y="156"/>
                </a:cubicBezTo>
                <a:cubicBezTo>
                  <a:pt x="65" y="91"/>
                  <a:pt x="95" y="0"/>
                  <a:pt x="205" y="0"/>
                </a:cubicBezTo>
                <a:cubicBezTo>
                  <a:pt x="316" y="0"/>
                  <a:pt x="345" y="91"/>
                  <a:pt x="355" y="156"/>
                </a:cubicBezTo>
                <a:cubicBezTo>
                  <a:pt x="364" y="208"/>
                  <a:pt x="377" y="256"/>
                  <a:pt x="410" y="297"/>
                </a:cubicBezTo>
                <a:lnTo>
                  <a:pt x="0" y="297"/>
                </a:lnTo>
                <a:close/>
              </a:path>
            </a:pathLst>
          </a:custGeom>
          <a:solidFill>
            <a:srgbClr val="161D25">
              <a:alpha val="69804"/>
            </a:srgbClr>
          </a:solidFill>
          <a:ln>
            <a:solidFill>
              <a:srgbClr val="7B8294"/>
            </a:solidFill>
          </a:ln>
        </p:spPr>
        <p:txBody>
          <a:bodyPr vert="horz" wrap="square" lIns="70564" tIns="35282" rIns="70564" bIns="35282" numCol="1" anchor="t" anchorCtr="0" compatLnSpc="1"/>
          <a:lstStyle/>
          <a:p>
            <a:endParaRPr lang="zh-CN" altLang="en-US"/>
          </a:p>
        </p:txBody>
      </p:sp>
      <p:sp>
        <p:nvSpPr>
          <p:cNvPr id="8" name="Freeform 11"/>
          <p:cNvSpPr/>
          <p:nvPr/>
        </p:nvSpPr>
        <p:spPr bwMode="auto">
          <a:xfrm>
            <a:off x="7524904" y="3852731"/>
            <a:ext cx="1095407" cy="457876"/>
          </a:xfrm>
          <a:custGeom>
            <a:avLst/>
            <a:gdLst>
              <a:gd name="T0" fmla="*/ 0 w 405"/>
              <a:gd name="T1" fmla="*/ 169 h 169"/>
              <a:gd name="T2" fmla="*/ 54 w 405"/>
              <a:gd name="T3" fmla="*/ 89 h 169"/>
              <a:gd name="T4" fmla="*/ 203 w 405"/>
              <a:gd name="T5" fmla="*/ 0 h 169"/>
              <a:gd name="T6" fmla="*/ 351 w 405"/>
              <a:gd name="T7" fmla="*/ 89 h 169"/>
              <a:gd name="T8" fmla="*/ 405 w 405"/>
              <a:gd name="T9" fmla="*/ 169 h 169"/>
              <a:gd name="T10" fmla="*/ 0 w 405"/>
              <a:gd name="T11" fmla="*/ 169 h 169"/>
            </a:gdLst>
            <a:ahLst/>
            <a:cxnLst>
              <a:cxn ang="0">
                <a:pos x="T0" y="T1"/>
              </a:cxn>
              <a:cxn ang="0">
                <a:pos x="T2" y="T3"/>
              </a:cxn>
              <a:cxn ang="0">
                <a:pos x="T4" y="T5"/>
              </a:cxn>
              <a:cxn ang="0">
                <a:pos x="T6" y="T7"/>
              </a:cxn>
              <a:cxn ang="0">
                <a:pos x="T8" y="T9"/>
              </a:cxn>
              <a:cxn ang="0">
                <a:pos x="T10" y="T11"/>
              </a:cxn>
            </a:cxnLst>
            <a:rect l="0" t="0" r="r" b="b"/>
            <a:pathLst>
              <a:path w="405" h="169">
                <a:moveTo>
                  <a:pt x="0" y="169"/>
                </a:moveTo>
                <a:cubicBezTo>
                  <a:pt x="33" y="145"/>
                  <a:pt x="46" y="118"/>
                  <a:pt x="54" y="89"/>
                </a:cubicBezTo>
                <a:cubicBezTo>
                  <a:pt x="65" y="52"/>
                  <a:pt x="94" y="0"/>
                  <a:pt x="203" y="0"/>
                </a:cubicBezTo>
                <a:cubicBezTo>
                  <a:pt x="312" y="0"/>
                  <a:pt x="341" y="52"/>
                  <a:pt x="351" y="89"/>
                </a:cubicBezTo>
                <a:cubicBezTo>
                  <a:pt x="359" y="118"/>
                  <a:pt x="372" y="145"/>
                  <a:pt x="405" y="169"/>
                </a:cubicBezTo>
                <a:lnTo>
                  <a:pt x="0" y="169"/>
                </a:lnTo>
                <a:close/>
              </a:path>
            </a:pathLst>
          </a:custGeom>
          <a:solidFill>
            <a:srgbClr val="161D25">
              <a:alpha val="69804"/>
            </a:srgbClr>
          </a:solidFill>
          <a:ln>
            <a:solidFill>
              <a:srgbClr val="7B8294"/>
            </a:solidFill>
          </a:ln>
        </p:spPr>
        <p:txBody>
          <a:bodyPr vert="horz" wrap="square" lIns="70564" tIns="35282" rIns="70564" bIns="35282" numCol="1" anchor="t" anchorCtr="0" compatLnSpc="1"/>
          <a:lstStyle/>
          <a:p>
            <a:endParaRPr lang="zh-CN" altLang="en-US"/>
          </a:p>
        </p:txBody>
      </p:sp>
      <p:sp>
        <p:nvSpPr>
          <p:cNvPr id="9" name="Freeform 12"/>
          <p:cNvSpPr/>
          <p:nvPr/>
        </p:nvSpPr>
        <p:spPr bwMode="auto">
          <a:xfrm>
            <a:off x="8112097" y="2914084"/>
            <a:ext cx="1170953" cy="1396524"/>
          </a:xfrm>
          <a:custGeom>
            <a:avLst/>
            <a:gdLst>
              <a:gd name="T0" fmla="*/ 0 w 433"/>
              <a:gd name="T1" fmla="*/ 516 h 516"/>
              <a:gd name="T2" fmla="*/ 58 w 433"/>
              <a:gd name="T3" fmla="*/ 271 h 516"/>
              <a:gd name="T4" fmla="*/ 217 w 433"/>
              <a:gd name="T5" fmla="*/ 0 h 516"/>
              <a:gd name="T6" fmla="*/ 375 w 433"/>
              <a:gd name="T7" fmla="*/ 271 h 516"/>
              <a:gd name="T8" fmla="*/ 433 w 433"/>
              <a:gd name="T9" fmla="*/ 516 h 516"/>
              <a:gd name="T10" fmla="*/ 0 w 433"/>
              <a:gd name="T11" fmla="*/ 516 h 516"/>
            </a:gdLst>
            <a:ahLst/>
            <a:cxnLst>
              <a:cxn ang="0">
                <a:pos x="T0" y="T1"/>
              </a:cxn>
              <a:cxn ang="0">
                <a:pos x="T2" y="T3"/>
              </a:cxn>
              <a:cxn ang="0">
                <a:pos x="T4" y="T5"/>
              </a:cxn>
              <a:cxn ang="0">
                <a:pos x="T6" y="T7"/>
              </a:cxn>
              <a:cxn ang="0">
                <a:pos x="T8" y="T9"/>
              </a:cxn>
              <a:cxn ang="0">
                <a:pos x="T10" y="T11"/>
              </a:cxn>
            </a:cxnLst>
            <a:rect l="0" t="0" r="r" b="b"/>
            <a:pathLst>
              <a:path w="433" h="516">
                <a:moveTo>
                  <a:pt x="0" y="516"/>
                </a:moveTo>
                <a:cubicBezTo>
                  <a:pt x="35" y="444"/>
                  <a:pt x="49" y="361"/>
                  <a:pt x="58" y="271"/>
                </a:cubicBezTo>
                <a:cubicBezTo>
                  <a:pt x="69" y="158"/>
                  <a:pt x="100" y="0"/>
                  <a:pt x="217" y="0"/>
                </a:cubicBezTo>
                <a:cubicBezTo>
                  <a:pt x="333" y="0"/>
                  <a:pt x="364" y="158"/>
                  <a:pt x="375" y="271"/>
                </a:cubicBezTo>
                <a:cubicBezTo>
                  <a:pt x="384" y="361"/>
                  <a:pt x="398" y="444"/>
                  <a:pt x="433" y="516"/>
                </a:cubicBezTo>
                <a:lnTo>
                  <a:pt x="0" y="516"/>
                </a:lnTo>
                <a:close/>
              </a:path>
            </a:pathLst>
          </a:custGeom>
          <a:solidFill>
            <a:srgbClr val="161D25">
              <a:alpha val="69804"/>
            </a:srgbClr>
          </a:solidFill>
          <a:ln>
            <a:solidFill>
              <a:srgbClr val="7B8294"/>
            </a:solidFill>
          </a:ln>
        </p:spPr>
        <p:txBody>
          <a:bodyPr vert="horz" wrap="square" lIns="70564" tIns="35282" rIns="70564" bIns="35282" numCol="1" anchor="t" anchorCtr="0" compatLnSpc="1"/>
          <a:lstStyle/>
          <a:p>
            <a:endParaRPr lang="zh-CN" altLang="en-US"/>
          </a:p>
        </p:txBody>
      </p:sp>
      <p:sp>
        <p:nvSpPr>
          <p:cNvPr id="10" name="Freeform 13"/>
          <p:cNvSpPr/>
          <p:nvPr/>
        </p:nvSpPr>
        <p:spPr bwMode="auto">
          <a:xfrm>
            <a:off x="8761101" y="3677593"/>
            <a:ext cx="1081671" cy="633015"/>
          </a:xfrm>
          <a:custGeom>
            <a:avLst/>
            <a:gdLst>
              <a:gd name="T0" fmla="*/ 0 w 400"/>
              <a:gd name="T1" fmla="*/ 234 h 234"/>
              <a:gd name="T2" fmla="*/ 53 w 400"/>
              <a:gd name="T3" fmla="*/ 123 h 234"/>
              <a:gd name="T4" fmla="*/ 200 w 400"/>
              <a:gd name="T5" fmla="*/ 0 h 234"/>
              <a:gd name="T6" fmla="*/ 346 w 400"/>
              <a:gd name="T7" fmla="*/ 123 h 234"/>
              <a:gd name="T8" fmla="*/ 400 w 400"/>
              <a:gd name="T9" fmla="*/ 234 h 234"/>
              <a:gd name="T10" fmla="*/ 0 w 400"/>
              <a:gd name="T11" fmla="*/ 234 h 234"/>
            </a:gdLst>
            <a:ahLst/>
            <a:cxnLst>
              <a:cxn ang="0">
                <a:pos x="T0" y="T1"/>
              </a:cxn>
              <a:cxn ang="0">
                <a:pos x="T2" y="T3"/>
              </a:cxn>
              <a:cxn ang="0">
                <a:pos x="T4" y="T5"/>
              </a:cxn>
              <a:cxn ang="0">
                <a:pos x="T6" y="T7"/>
              </a:cxn>
              <a:cxn ang="0">
                <a:pos x="T8" y="T9"/>
              </a:cxn>
              <a:cxn ang="0">
                <a:pos x="T10" y="T11"/>
              </a:cxn>
            </a:cxnLst>
            <a:rect l="0" t="0" r="r" b="b"/>
            <a:pathLst>
              <a:path w="400" h="234">
                <a:moveTo>
                  <a:pt x="0" y="234"/>
                </a:moveTo>
                <a:cubicBezTo>
                  <a:pt x="32" y="201"/>
                  <a:pt x="45" y="164"/>
                  <a:pt x="53" y="123"/>
                </a:cubicBezTo>
                <a:cubicBezTo>
                  <a:pt x="63" y="72"/>
                  <a:pt x="92" y="0"/>
                  <a:pt x="200" y="0"/>
                </a:cubicBezTo>
                <a:cubicBezTo>
                  <a:pt x="308" y="0"/>
                  <a:pt x="336" y="72"/>
                  <a:pt x="346" y="123"/>
                </a:cubicBezTo>
                <a:cubicBezTo>
                  <a:pt x="354" y="164"/>
                  <a:pt x="367" y="201"/>
                  <a:pt x="400" y="234"/>
                </a:cubicBezTo>
                <a:lnTo>
                  <a:pt x="0" y="234"/>
                </a:lnTo>
                <a:close/>
              </a:path>
            </a:pathLst>
          </a:custGeom>
          <a:solidFill>
            <a:srgbClr val="161D25">
              <a:alpha val="69804"/>
            </a:srgbClr>
          </a:solidFill>
          <a:ln>
            <a:solidFill>
              <a:srgbClr val="7B8294"/>
            </a:solidFill>
          </a:ln>
        </p:spPr>
        <p:txBody>
          <a:bodyPr vert="horz" wrap="square" lIns="70564" tIns="35282" rIns="70564" bIns="35282" numCol="1" anchor="t" anchorCtr="0" compatLnSpc="1"/>
          <a:lstStyle/>
          <a:p>
            <a:endParaRPr lang="zh-CN" altLang="en-US"/>
          </a:p>
        </p:txBody>
      </p:sp>
      <p:sp>
        <p:nvSpPr>
          <p:cNvPr id="11" name="Freeform 14"/>
          <p:cNvSpPr/>
          <p:nvPr/>
        </p:nvSpPr>
        <p:spPr bwMode="auto">
          <a:xfrm>
            <a:off x="9309376" y="3536796"/>
            <a:ext cx="1287704" cy="773811"/>
          </a:xfrm>
          <a:custGeom>
            <a:avLst/>
            <a:gdLst>
              <a:gd name="T0" fmla="*/ 0 w 476"/>
              <a:gd name="T1" fmla="*/ 286 h 286"/>
              <a:gd name="T2" fmla="*/ 63 w 476"/>
              <a:gd name="T3" fmla="*/ 151 h 286"/>
              <a:gd name="T4" fmla="*/ 238 w 476"/>
              <a:gd name="T5" fmla="*/ 0 h 286"/>
              <a:gd name="T6" fmla="*/ 412 w 476"/>
              <a:gd name="T7" fmla="*/ 151 h 286"/>
              <a:gd name="T8" fmla="*/ 476 w 476"/>
              <a:gd name="T9" fmla="*/ 286 h 286"/>
              <a:gd name="T10" fmla="*/ 0 w 476"/>
              <a:gd name="T11" fmla="*/ 286 h 286"/>
            </a:gdLst>
            <a:ahLst/>
            <a:cxnLst>
              <a:cxn ang="0">
                <a:pos x="T0" y="T1"/>
              </a:cxn>
              <a:cxn ang="0">
                <a:pos x="T2" y="T3"/>
              </a:cxn>
              <a:cxn ang="0">
                <a:pos x="T4" y="T5"/>
              </a:cxn>
              <a:cxn ang="0">
                <a:pos x="T6" y="T7"/>
              </a:cxn>
              <a:cxn ang="0">
                <a:pos x="T8" y="T9"/>
              </a:cxn>
              <a:cxn ang="0">
                <a:pos x="T10" y="T11"/>
              </a:cxn>
            </a:cxnLst>
            <a:rect l="0" t="0" r="r" b="b"/>
            <a:pathLst>
              <a:path w="476" h="286">
                <a:moveTo>
                  <a:pt x="0" y="286"/>
                </a:moveTo>
                <a:cubicBezTo>
                  <a:pt x="38" y="246"/>
                  <a:pt x="54" y="200"/>
                  <a:pt x="63" y="151"/>
                </a:cubicBezTo>
                <a:cubicBezTo>
                  <a:pt x="75" y="88"/>
                  <a:pt x="109" y="0"/>
                  <a:pt x="238" y="0"/>
                </a:cubicBezTo>
                <a:cubicBezTo>
                  <a:pt x="366" y="0"/>
                  <a:pt x="400" y="88"/>
                  <a:pt x="412" y="151"/>
                </a:cubicBezTo>
                <a:cubicBezTo>
                  <a:pt x="421" y="200"/>
                  <a:pt x="437" y="246"/>
                  <a:pt x="476" y="286"/>
                </a:cubicBezTo>
                <a:lnTo>
                  <a:pt x="0" y="286"/>
                </a:lnTo>
                <a:close/>
              </a:path>
            </a:pathLst>
          </a:custGeom>
          <a:solidFill>
            <a:srgbClr val="7B8294">
              <a:alpha val="69804"/>
            </a:srgbClr>
          </a:solidFill>
          <a:ln>
            <a:solidFill>
              <a:srgbClr val="7B8294"/>
            </a:solidFill>
          </a:ln>
        </p:spPr>
        <p:txBody>
          <a:bodyPr vert="horz" wrap="square" lIns="70564" tIns="35282" rIns="70564" bIns="35282" numCol="1" anchor="t" anchorCtr="0" compatLnSpc="1"/>
          <a:lstStyle/>
          <a:p>
            <a:endParaRPr lang="zh-CN" altLang="en-US"/>
          </a:p>
        </p:txBody>
      </p:sp>
      <p:sp>
        <p:nvSpPr>
          <p:cNvPr id="12" name="Freeform 15"/>
          <p:cNvSpPr/>
          <p:nvPr/>
        </p:nvSpPr>
        <p:spPr bwMode="auto">
          <a:xfrm>
            <a:off x="9972115" y="3379974"/>
            <a:ext cx="1083961" cy="930634"/>
          </a:xfrm>
          <a:custGeom>
            <a:avLst/>
            <a:gdLst>
              <a:gd name="T0" fmla="*/ 0 w 401"/>
              <a:gd name="T1" fmla="*/ 344 h 344"/>
              <a:gd name="T2" fmla="*/ 54 w 401"/>
              <a:gd name="T3" fmla="*/ 181 h 344"/>
              <a:gd name="T4" fmla="*/ 201 w 401"/>
              <a:gd name="T5" fmla="*/ 0 h 344"/>
              <a:gd name="T6" fmla="*/ 347 w 401"/>
              <a:gd name="T7" fmla="*/ 181 h 344"/>
              <a:gd name="T8" fmla="*/ 401 w 401"/>
              <a:gd name="T9" fmla="*/ 344 h 344"/>
              <a:gd name="T10" fmla="*/ 0 w 401"/>
              <a:gd name="T11" fmla="*/ 344 h 344"/>
            </a:gdLst>
            <a:ahLst/>
            <a:cxnLst>
              <a:cxn ang="0">
                <a:pos x="T0" y="T1"/>
              </a:cxn>
              <a:cxn ang="0">
                <a:pos x="T2" y="T3"/>
              </a:cxn>
              <a:cxn ang="0">
                <a:pos x="T4" y="T5"/>
              </a:cxn>
              <a:cxn ang="0">
                <a:pos x="T6" y="T7"/>
              </a:cxn>
              <a:cxn ang="0">
                <a:pos x="T8" y="T9"/>
              </a:cxn>
              <a:cxn ang="0">
                <a:pos x="T10" y="T11"/>
              </a:cxn>
            </a:cxnLst>
            <a:rect l="0" t="0" r="r" b="b"/>
            <a:pathLst>
              <a:path w="401" h="344">
                <a:moveTo>
                  <a:pt x="0" y="344"/>
                </a:moveTo>
                <a:cubicBezTo>
                  <a:pt x="33" y="296"/>
                  <a:pt x="46" y="241"/>
                  <a:pt x="54" y="181"/>
                </a:cubicBezTo>
                <a:cubicBezTo>
                  <a:pt x="64" y="106"/>
                  <a:pt x="93" y="0"/>
                  <a:pt x="201" y="0"/>
                </a:cubicBezTo>
                <a:cubicBezTo>
                  <a:pt x="308" y="0"/>
                  <a:pt x="337" y="106"/>
                  <a:pt x="347" y="181"/>
                </a:cubicBezTo>
                <a:cubicBezTo>
                  <a:pt x="355" y="241"/>
                  <a:pt x="368" y="296"/>
                  <a:pt x="401" y="344"/>
                </a:cubicBezTo>
                <a:lnTo>
                  <a:pt x="0" y="344"/>
                </a:lnTo>
                <a:close/>
              </a:path>
            </a:pathLst>
          </a:custGeom>
          <a:solidFill>
            <a:srgbClr val="161D25">
              <a:alpha val="69804"/>
            </a:srgbClr>
          </a:solidFill>
          <a:ln>
            <a:solidFill>
              <a:srgbClr val="7B8294"/>
            </a:solidFill>
          </a:ln>
        </p:spPr>
        <p:txBody>
          <a:bodyPr vert="horz" wrap="square" lIns="70564" tIns="35282" rIns="70564" bIns="35282" numCol="1" anchor="t" anchorCtr="0" compatLnSpc="1"/>
          <a:lstStyle/>
          <a:p>
            <a:endParaRPr lang="zh-CN" altLang="en-US"/>
          </a:p>
        </p:txBody>
      </p:sp>
      <p:sp>
        <p:nvSpPr>
          <p:cNvPr id="13" name="Oval 16"/>
          <p:cNvSpPr>
            <a:spLocks noChangeArrowheads="1"/>
          </p:cNvSpPr>
          <p:nvPr/>
        </p:nvSpPr>
        <p:spPr bwMode="auto">
          <a:xfrm>
            <a:off x="4183743" y="2641648"/>
            <a:ext cx="381160" cy="381182"/>
          </a:xfrm>
          <a:prstGeom prst="ellipse">
            <a:avLst/>
          </a:prstGeom>
          <a:solidFill>
            <a:srgbClr val="161D25"/>
          </a:solidFill>
          <a:ln>
            <a:noFill/>
          </a:ln>
        </p:spPr>
        <p:txBody>
          <a:bodyPr vert="horz" wrap="square" lIns="0" tIns="0" rIns="0" bIns="0" numCol="1" anchor="ctr" anchorCtr="0" compatLnSpc="1"/>
          <a:lstStyle/>
          <a:p>
            <a:pPr algn="ctr"/>
            <a:r>
              <a:rPr lang="en-US" altLang="zh-CN" smtClean="0">
                <a:solidFill>
                  <a:schemeClr val="bg1"/>
                </a:solidFill>
              </a:rPr>
              <a:t>50</a:t>
            </a:r>
            <a:endParaRPr lang="zh-CN" altLang="en-US">
              <a:solidFill>
                <a:schemeClr val="bg1"/>
              </a:solidFill>
            </a:endParaRPr>
          </a:p>
        </p:txBody>
      </p:sp>
      <p:sp>
        <p:nvSpPr>
          <p:cNvPr id="14" name="Line 17"/>
          <p:cNvSpPr>
            <a:spLocks noChangeShapeType="1"/>
          </p:cNvSpPr>
          <p:nvPr/>
        </p:nvSpPr>
        <p:spPr bwMode="auto">
          <a:xfrm>
            <a:off x="4374322" y="3101813"/>
            <a:ext cx="0" cy="34340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15" name="Oval 18"/>
          <p:cNvSpPr>
            <a:spLocks noChangeArrowheads="1"/>
          </p:cNvSpPr>
          <p:nvPr/>
        </p:nvSpPr>
        <p:spPr bwMode="auto">
          <a:xfrm>
            <a:off x="4862505" y="2195217"/>
            <a:ext cx="381160" cy="381182"/>
          </a:xfrm>
          <a:prstGeom prst="ellipse">
            <a:avLst/>
          </a:prstGeom>
          <a:solidFill>
            <a:srgbClr val="7B8294"/>
          </a:solidFill>
          <a:ln>
            <a:noFill/>
          </a:ln>
        </p:spPr>
        <p:txBody>
          <a:bodyPr vert="horz" wrap="square" lIns="0" tIns="0" rIns="0" bIns="0" numCol="1" anchor="ctr" anchorCtr="0" compatLnSpc="1"/>
          <a:lstStyle/>
          <a:p>
            <a:pPr algn="ctr"/>
            <a:r>
              <a:rPr lang="en-US" altLang="zh-CN" smtClean="0">
                <a:solidFill>
                  <a:schemeClr val="bg1"/>
                </a:solidFill>
              </a:rPr>
              <a:t>79</a:t>
            </a:r>
            <a:endParaRPr lang="zh-CN" altLang="en-US">
              <a:solidFill>
                <a:schemeClr val="bg1"/>
              </a:solidFill>
            </a:endParaRPr>
          </a:p>
        </p:txBody>
      </p:sp>
      <p:sp>
        <p:nvSpPr>
          <p:cNvPr id="16" name="Line 19"/>
          <p:cNvSpPr>
            <a:spLocks noChangeShapeType="1"/>
          </p:cNvSpPr>
          <p:nvPr/>
        </p:nvSpPr>
        <p:spPr bwMode="auto">
          <a:xfrm>
            <a:off x="5053085" y="2665686"/>
            <a:ext cx="0" cy="34340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17" name="Oval 20"/>
          <p:cNvSpPr>
            <a:spLocks noChangeArrowheads="1"/>
          </p:cNvSpPr>
          <p:nvPr/>
        </p:nvSpPr>
        <p:spPr bwMode="auto">
          <a:xfrm>
            <a:off x="5698082" y="2492837"/>
            <a:ext cx="381160" cy="381182"/>
          </a:xfrm>
          <a:prstGeom prst="ellipse">
            <a:avLst/>
          </a:prstGeom>
          <a:solidFill>
            <a:srgbClr val="161D25"/>
          </a:solidFill>
          <a:ln>
            <a:noFill/>
          </a:ln>
        </p:spPr>
        <p:txBody>
          <a:bodyPr vert="horz" wrap="square" lIns="0" tIns="0" rIns="0" bIns="0" numCol="1" anchor="ctr" anchorCtr="0" compatLnSpc="1"/>
          <a:lstStyle/>
          <a:p>
            <a:pPr algn="ctr"/>
            <a:r>
              <a:rPr lang="en-US" altLang="zh-CN" smtClean="0">
                <a:solidFill>
                  <a:schemeClr val="bg1"/>
                </a:solidFill>
              </a:rPr>
              <a:t>68</a:t>
            </a:r>
            <a:endParaRPr lang="zh-CN" altLang="en-US">
              <a:solidFill>
                <a:schemeClr val="bg1"/>
              </a:solidFill>
            </a:endParaRPr>
          </a:p>
        </p:txBody>
      </p:sp>
      <p:sp>
        <p:nvSpPr>
          <p:cNvPr id="18" name="Oval 21"/>
          <p:cNvSpPr>
            <a:spLocks noChangeArrowheads="1"/>
          </p:cNvSpPr>
          <p:nvPr/>
        </p:nvSpPr>
        <p:spPr bwMode="auto">
          <a:xfrm>
            <a:off x="6448956" y="2792747"/>
            <a:ext cx="381160" cy="381182"/>
          </a:xfrm>
          <a:prstGeom prst="ellipse">
            <a:avLst/>
          </a:prstGeom>
          <a:solidFill>
            <a:srgbClr val="7B8294"/>
          </a:solidFill>
          <a:ln>
            <a:noFill/>
          </a:ln>
        </p:spPr>
        <p:txBody>
          <a:bodyPr vert="horz" wrap="square" lIns="0" tIns="0" rIns="0" bIns="0" numCol="1" anchor="ctr" anchorCtr="0" compatLnSpc="1"/>
          <a:lstStyle/>
          <a:p>
            <a:pPr algn="ctr"/>
            <a:r>
              <a:rPr lang="en-US" altLang="zh-CN" smtClean="0">
                <a:solidFill>
                  <a:schemeClr val="bg1"/>
                </a:solidFill>
              </a:rPr>
              <a:t>42</a:t>
            </a:r>
            <a:endParaRPr lang="zh-CN" altLang="en-US">
              <a:solidFill>
                <a:schemeClr val="bg1"/>
              </a:solidFill>
            </a:endParaRPr>
          </a:p>
        </p:txBody>
      </p:sp>
      <p:sp>
        <p:nvSpPr>
          <p:cNvPr id="19" name="Oval 22"/>
          <p:cNvSpPr>
            <a:spLocks noChangeArrowheads="1"/>
          </p:cNvSpPr>
          <p:nvPr/>
        </p:nvSpPr>
        <p:spPr bwMode="auto">
          <a:xfrm>
            <a:off x="7189530" y="2627911"/>
            <a:ext cx="382305" cy="381182"/>
          </a:xfrm>
          <a:prstGeom prst="ellipse">
            <a:avLst/>
          </a:prstGeom>
          <a:solidFill>
            <a:srgbClr val="161D25"/>
          </a:solidFill>
          <a:ln>
            <a:noFill/>
          </a:ln>
        </p:spPr>
        <p:txBody>
          <a:bodyPr vert="horz" wrap="square" lIns="0" tIns="0" rIns="0" bIns="0" numCol="1" anchor="ctr" anchorCtr="0" compatLnSpc="1"/>
          <a:lstStyle/>
          <a:p>
            <a:pPr algn="ctr"/>
            <a:r>
              <a:rPr lang="en-US" altLang="zh-CN" smtClean="0">
                <a:solidFill>
                  <a:schemeClr val="bg1"/>
                </a:solidFill>
              </a:rPr>
              <a:t>60</a:t>
            </a:r>
            <a:endParaRPr lang="zh-CN" altLang="en-US">
              <a:solidFill>
                <a:schemeClr val="bg1"/>
              </a:solidFill>
            </a:endParaRPr>
          </a:p>
        </p:txBody>
      </p:sp>
      <p:sp>
        <p:nvSpPr>
          <p:cNvPr id="20" name="Oval 23"/>
          <p:cNvSpPr>
            <a:spLocks noChangeArrowheads="1"/>
          </p:cNvSpPr>
          <p:nvPr/>
        </p:nvSpPr>
        <p:spPr bwMode="auto">
          <a:xfrm>
            <a:off x="7882028" y="2943846"/>
            <a:ext cx="381160" cy="382327"/>
          </a:xfrm>
          <a:prstGeom prst="ellipse">
            <a:avLst/>
          </a:prstGeom>
          <a:solidFill>
            <a:srgbClr val="161D25"/>
          </a:solidFill>
          <a:ln>
            <a:noFill/>
          </a:ln>
        </p:spPr>
        <p:txBody>
          <a:bodyPr vert="horz" wrap="square" lIns="0" tIns="0" rIns="0" bIns="0" numCol="1" anchor="ctr" anchorCtr="0" compatLnSpc="1"/>
          <a:lstStyle/>
          <a:p>
            <a:pPr algn="ctr"/>
            <a:r>
              <a:rPr lang="en-US" altLang="zh-CN" smtClean="0">
                <a:solidFill>
                  <a:schemeClr val="bg1"/>
                </a:solidFill>
              </a:rPr>
              <a:t>31</a:t>
            </a:r>
            <a:endParaRPr lang="zh-CN" altLang="en-US">
              <a:solidFill>
                <a:schemeClr val="bg1"/>
              </a:solidFill>
            </a:endParaRPr>
          </a:p>
        </p:txBody>
      </p:sp>
      <p:sp>
        <p:nvSpPr>
          <p:cNvPr id="21" name="Oval 24"/>
          <p:cNvSpPr>
            <a:spLocks noChangeArrowheads="1"/>
          </p:cNvSpPr>
          <p:nvPr/>
        </p:nvSpPr>
        <p:spPr bwMode="auto">
          <a:xfrm>
            <a:off x="8506994" y="2028093"/>
            <a:ext cx="381160" cy="381182"/>
          </a:xfrm>
          <a:prstGeom prst="ellipse">
            <a:avLst/>
          </a:prstGeom>
          <a:solidFill>
            <a:srgbClr val="161D25"/>
          </a:solidFill>
          <a:ln>
            <a:noFill/>
          </a:ln>
        </p:spPr>
        <p:txBody>
          <a:bodyPr vert="horz" wrap="square" lIns="0" tIns="0" rIns="0" bIns="0" numCol="1" anchor="ctr" anchorCtr="0" compatLnSpc="1"/>
          <a:lstStyle/>
          <a:p>
            <a:pPr algn="ctr"/>
            <a:r>
              <a:rPr lang="en-US" altLang="zh-CN" smtClean="0">
                <a:solidFill>
                  <a:schemeClr val="bg1"/>
                </a:solidFill>
              </a:rPr>
              <a:t>92</a:t>
            </a:r>
            <a:endParaRPr lang="zh-CN" altLang="en-US">
              <a:solidFill>
                <a:schemeClr val="bg1"/>
              </a:solidFill>
            </a:endParaRPr>
          </a:p>
        </p:txBody>
      </p:sp>
      <p:sp>
        <p:nvSpPr>
          <p:cNvPr id="22" name="Oval 25"/>
          <p:cNvSpPr>
            <a:spLocks noChangeArrowheads="1"/>
          </p:cNvSpPr>
          <p:nvPr/>
        </p:nvSpPr>
        <p:spPr bwMode="auto">
          <a:xfrm>
            <a:off x="9110212" y="2792747"/>
            <a:ext cx="381160" cy="381182"/>
          </a:xfrm>
          <a:prstGeom prst="ellipse">
            <a:avLst/>
          </a:prstGeom>
          <a:solidFill>
            <a:srgbClr val="161D25"/>
          </a:solidFill>
          <a:ln>
            <a:noFill/>
          </a:ln>
        </p:spPr>
        <p:txBody>
          <a:bodyPr vert="horz" wrap="square" lIns="0" tIns="0" rIns="0" bIns="0" numCol="1" anchor="ctr" anchorCtr="0" compatLnSpc="1"/>
          <a:lstStyle/>
          <a:p>
            <a:pPr algn="ctr"/>
            <a:r>
              <a:rPr lang="en-US" altLang="zh-CN" smtClean="0">
                <a:solidFill>
                  <a:schemeClr val="bg1"/>
                </a:solidFill>
              </a:rPr>
              <a:t>40</a:t>
            </a:r>
            <a:endParaRPr lang="zh-CN" altLang="en-US">
              <a:solidFill>
                <a:schemeClr val="bg1"/>
              </a:solidFill>
            </a:endParaRPr>
          </a:p>
        </p:txBody>
      </p:sp>
      <p:sp>
        <p:nvSpPr>
          <p:cNvPr id="23" name="Oval 26"/>
          <p:cNvSpPr>
            <a:spLocks noChangeArrowheads="1"/>
          </p:cNvSpPr>
          <p:nvPr/>
        </p:nvSpPr>
        <p:spPr bwMode="auto">
          <a:xfrm>
            <a:off x="10323514" y="2498561"/>
            <a:ext cx="381160" cy="381182"/>
          </a:xfrm>
          <a:prstGeom prst="ellipse">
            <a:avLst/>
          </a:prstGeom>
          <a:solidFill>
            <a:srgbClr val="161D25"/>
          </a:solidFill>
          <a:ln>
            <a:noFill/>
          </a:ln>
        </p:spPr>
        <p:txBody>
          <a:bodyPr vert="horz" wrap="square" lIns="0" tIns="0" rIns="0" bIns="0" numCol="1" anchor="ctr" anchorCtr="0" compatLnSpc="1"/>
          <a:lstStyle/>
          <a:p>
            <a:pPr algn="ctr"/>
            <a:r>
              <a:rPr lang="en-US" altLang="zh-CN" smtClean="0">
                <a:solidFill>
                  <a:schemeClr val="bg1"/>
                </a:solidFill>
              </a:rPr>
              <a:t>64</a:t>
            </a:r>
            <a:endParaRPr lang="zh-CN" altLang="en-US">
              <a:solidFill>
                <a:schemeClr val="bg1"/>
              </a:solidFill>
            </a:endParaRPr>
          </a:p>
        </p:txBody>
      </p:sp>
      <p:sp>
        <p:nvSpPr>
          <p:cNvPr id="24" name="Oval 27"/>
          <p:cNvSpPr>
            <a:spLocks noChangeArrowheads="1"/>
          </p:cNvSpPr>
          <p:nvPr/>
        </p:nvSpPr>
        <p:spPr bwMode="auto">
          <a:xfrm>
            <a:off x="9761504" y="2627911"/>
            <a:ext cx="381160" cy="381182"/>
          </a:xfrm>
          <a:prstGeom prst="ellipse">
            <a:avLst/>
          </a:prstGeom>
          <a:solidFill>
            <a:srgbClr val="7B8294"/>
          </a:solidFill>
          <a:ln>
            <a:noFill/>
          </a:ln>
        </p:spPr>
        <p:txBody>
          <a:bodyPr vert="horz" wrap="square" lIns="0" tIns="0" rIns="0" bIns="0" numCol="1" anchor="ctr" anchorCtr="0" compatLnSpc="1"/>
          <a:lstStyle/>
          <a:p>
            <a:pPr algn="ctr"/>
            <a:r>
              <a:rPr lang="en-US" altLang="zh-CN" smtClean="0">
                <a:solidFill>
                  <a:schemeClr val="bg1"/>
                </a:solidFill>
              </a:rPr>
              <a:t>61</a:t>
            </a:r>
            <a:endParaRPr lang="zh-CN" altLang="en-US">
              <a:solidFill>
                <a:schemeClr val="bg1"/>
              </a:solidFill>
            </a:endParaRPr>
          </a:p>
        </p:txBody>
      </p:sp>
      <p:sp>
        <p:nvSpPr>
          <p:cNvPr id="25" name="Line 28"/>
          <p:cNvSpPr>
            <a:spLocks noChangeShapeType="1"/>
          </p:cNvSpPr>
          <p:nvPr/>
        </p:nvSpPr>
        <p:spPr bwMode="auto">
          <a:xfrm>
            <a:off x="5888661" y="2965596"/>
            <a:ext cx="0" cy="34340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26" name="Line 29"/>
          <p:cNvSpPr>
            <a:spLocks noChangeShapeType="1"/>
          </p:cNvSpPr>
          <p:nvPr/>
        </p:nvSpPr>
        <p:spPr bwMode="auto">
          <a:xfrm>
            <a:off x="6639535" y="3252913"/>
            <a:ext cx="0" cy="34569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27" name="Line 30"/>
          <p:cNvSpPr>
            <a:spLocks noChangeShapeType="1"/>
          </p:cNvSpPr>
          <p:nvPr/>
        </p:nvSpPr>
        <p:spPr bwMode="auto">
          <a:xfrm>
            <a:off x="7380681" y="3076630"/>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28" name="Line 31"/>
          <p:cNvSpPr>
            <a:spLocks noChangeShapeType="1"/>
          </p:cNvSpPr>
          <p:nvPr/>
        </p:nvSpPr>
        <p:spPr bwMode="auto">
          <a:xfrm>
            <a:off x="8072607" y="3417748"/>
            <a:ext cx="0" cy="34569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29" name="Line 32"/>
          <p:cNvSpPr>
            <a:spLocks noChangeShapeType="1"/>
          </p:cNvSpPr>
          <p:nvPr/>
        </p:nvSpPr>
        <p:spPr bwMode="auto">
          <a:xfrm>
            <a:off x="8697573" y="2481390"/>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30" name="Line 33"/>
          <p:cNvSpPr>
            <a:spLocks noChangeShapeType="1"/>
          </p:cNvSpPr>
          <p:nvPr/>
        </p:nvSpPr>
        <p:spPr bwMode="auto">
          <a:xfrm>
            <a:off x="9300791" y="3271228"/>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31" name="Line 34"/>
          <p:cNvSpPr>
            <a:spLocks noChangeShapeType="1"/>
          </p:cNvSpPr>
          <p:nvPr/>
        </p:nvSpPr>
        <p:spPr bwMode="auto">
          <a:xfrm>
            <a:off x="9952083" y="3066327"/>
            <a:ext cx="0" cy="345697"/>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32" name="Line 35"/>
          <p:cNvSpPr>
            <a:spLocks noChangeShapeType="1"/>
          </p:cNvSpPr>
          <p:nvPr/>
        </p:nvSpPr>
        <p:spPr bwMode="auto">
          <a:xfrm>
            <a:off x="10514094" y="2965595"/>
            <a:ext cx="0" cy="346842"/>
          </a:xfrm>
          <a:prstGeom prst="line">
            <a:avLst/>
          </a:prstGeom>
          <a:noFill/>
          <a:ln w="28575" cap="flat">
            <a:solidFill>
              <a:schemeClr val="tx1">
                <a:lumMod val="65000"/>
                <a:lumOff val="35000"/>
              </a:schemeClr>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33" name="TextBox 32"/>
          <p:cNvSpPr txBox="1"/>
          <p:nvPr/>
        </p:nvSpPr>
        <p:spPr>
          <a:xfrm>
            <a:off x="4164517"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4844424"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677139"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428586"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7169732"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862802"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487768"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9092131"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9743423"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0304289" y="4423564"/>
            <a:ext cx="424635" cy="240530"/>
          </a:xfrm>
          <a:prstGeom prst="rect">
            <a:avLst/>
          </a:prstGeom>
          <a:noFill/>
        </p:spPr>
        <p:txBody>
          <a:bodyPr wrap="none" lIns="70564" tIns="35282" rIns="70564" bIns="35282" rtlCol="0">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376521" y="4845463"/>
            <a:ext cx="2130474" cy="415498"/>
          </a:xfrm>
          <a:prstGeom prst="rect">
            <a:avLst/>
          </a:prstGeom>
          <a:noFill/>
        </p:spPr>
        <p:txBody>
          <a:bodyPr wrap="square" lIns="70564" tIns="0" rIns="70564" bIns="0" rtlCol="0" anchor="t">
            <a:spAutoFit/>
          </a:bodyPr>
          <a:lstStyle/>
          <a:p>
            <a:pPr algn="ctr">
              <a:lnSpc>
                <a:spcPct val="150000"/>
              </a:lnSpc>
            </a:pP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4" name="TextBox 43"/>
          <p:cNvSpPr txBox="1"/>
          <p:nvPr/>
        </p:nvSpPr>
        <p:spPr>
          <a:xfrm>
            <a:off x="4154591" y="5217714"/>
            <a:ext cx="6574334" cy="511374"/>
          </a:xfrm>
          <a:prstGeom prst="rect">
            <a:avLst/>
          </a:prstGeom>
          <a:noFill/>
        </p:spPr>
        <p:txBody>
          <a:bodyPr wrap="square" lIns="70564" tIns="35282" rIns="70564" bIns="35282"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这里，或者通过通过复制您的文本。您的内容打在这里，或者通过通过复制您的文本。</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14:presetBounceEnd="48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8000">
                                          <p:cBhvr additive="base">
                                            <p:cTn id="12" dur="5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3" dur="500" fill="hold"/>
                                            <p:tgtEl>
                                              <p:spTgt spid="1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4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48000">
                                          <p:cBhvr additive="base">
                                            <p:cTn id="16" dur="500" fill="hold"/>
                                            <p:tgtEl>
                                              <p:spTgt spid="15"/>
                                            </p:tgtEl>
                                            <p:attrNameLst>
                                              <p:attrName>ppt_x</p:attrName>
                                            </p:attrNameLst>
                                          </p:cBhvr>
                                          <p:tavLst>
                                            <p:tav tm="0">
                                              <p:val>
                                                <p:strVal val="#ppt_x"/>
                                              </p:val>
                                            </p:tav>
                                            <p:tav tm="100000">
                                              <p:val>
                                                <p:strVal val="#ppt_x"/>
                                              </p:val>
                                            </p:tav>
                                          </p:tavLst>
                                        </p:anim>
                                        <p:anim calcmode="lin" valueType="num" p14:bounceEnd="48000">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8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48000">
                                          <p:cBhvr additive="base">
                                            <p:cTn id="20" dur="5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21" dur="500" fill="hold"/>
                                            <p:tgtEl>
                                              <p:spTgt spid="1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48000">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14:bounceEnd="48000">
                                          <p:cBhvr additive="base">
                                            <p:cTn id="24" dur="5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48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48000">
                                          <p:cBhvr additive="base">
                                            <p:cTn id="28"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29" dur="5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48000">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14:bounceEnd="48000">
                                          <p:cBhvr additive="base">
                                            <p:cTn id="32" dur="500" fill="hold"/>
                                            <p:tgtEl>
                                              <p:spTgt spid="20"/>
                                            </p:tgtEl>
                                            <p:attrNameLst>
                                              <p:attrName>ppt_x</p:attrName>
                                            </p:attrNameLst>
                                          </p:cBhvr>
                                          <p:tavLst>
                                            <p:tav tm="0">
                                              <p:val>
                                                <p:strVal val="#ppt_x"/>
                                              </p:val>
                                            </p:tav>
                                            <p:tav tm="100000">
                                              <p:val>
                                                <p:strVal val="#ppt_x"/>
                                              </p:val>
                                            </p:tav>
                                          </p:tavLst>
                                        </p:anim>
                                        <p:anim calcmode="lin" valueType="num" p14:bounceEnd="48000">
                                          <p:cBhvr additive="base">
                                            <p:cTn id="33" dur="500" fill="hold"/>
                                            <p:tgtEl>
                                              <p:spTgt spid="2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48000">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14:bounceEnd="48000">
                                          <p:cBhvr additive="base">
                                            <p:cTn id="36" dur="500" fill="hold"/>
                                            <p:tgtEl>
                                              <p:spTgt spid="21"/>
                                            </p:tgtEl>
                                            <p:attrNameLst>
                                              <p:attrName>ppt_x</p:attrName>
                                            </p:attrNameLst>
                                          </p:cBhvr>
                                          <p:tavLst>
                                            <p:tav tm="0">
                                              <p:val>
                                                <p:strVal val="#ppt_x"/>
                                              </p:val>
                                            </p:tav>
                                            <p:tav tm="100000">
                                              <p:val>
                                                <p:strVal val="#ppt_x"/>
                                              </p:val>
                                            </p:tav>
                                          </p:tavLst>
                                        </p:anim>
                                        <p:anim calcmode="lin" valueType="num" p14:bounceEnd="48000">
                                          <p:cBhvr additive="base">
                                            <p:cTn id="37" dur="5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48000">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14:bounceEnd="48000">
                                          <p:cBhvr additive="base">
                                            <p:cTn id="40" dur="500" fill="hold"/>
                                            <p:tgtEl>
                                              <p:spTgt spid="22"/>
                                            </p:tgtEl>
                                            <p:attrNameLst>
                                              <p:attrName>ppt_x</p:attrName>
                                            </p:attrNameLst>
                                          </p:cBhvr>
                                          <p:tavLst>
                                            <p:tav tm="0">
                                              <p:val>
                                                <p:strVal val="#ppt_x"/>
                                              </p:val>
                                            </p:tav>
                                            <p:tav tm="100000">
                                              <p:val>
                                                <p:strVal val="#ppt_x"/>
                                              </p:val>
                                            </p:tav>
                                          </p:tavLst>
                                        </p:anim>
                                        <p:anim calcmode="lin" valueType="num" p14:bounceEnd="48000">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48000">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14:bounceEnd="48000">
                                          <p:cBhvr additive="base">
                                            <p:cTn id="44" dur="500" fill="hold"/>
                                            <p:tgtEl>
                                              <p:spTgt spid="24"/>
                                            </p:tgtEl>
                                            <p:attrNameLst>
                                              <p:attrName>ppt_x</p:attrName>
                                            </p:attrNameLst>
                                          </p:cBhvr>
                                          <p:tavLst>
                                            <p:tav tm="0">
                                              <p:val>
                                                <p:strVal val="#ppt_x"/>
                                              </p:val>
                                            </p:tav>
                                            <p:tav tm="100000">
                                              <p:val>
                                                <p:strVal val="#ppt_x"/>
                                              </p:val>
                                            </p:tav>
                                          </p:tavLst>
                                        </p:anim>
                                        <p:anim calcmode="lin" valueType="num" p14:bounceEnd="48000">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48000">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14:bounceEnd="48000">
                                          <p:cBhvr additive="base">
                                            <p:cTn id="48" dur="5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49" dur="500" fill="hold"/>
                                            <p:tgtEl>
                                              <p:spTgt spid="23"/>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childTnLst>
                              </p:cTn>
                            </p:par>
                            <p:par>
                              <p:cTn id="81" fill="hold">
                                <p:stCondLst>
                                  <p:cond delay="1000"/>
                                </p:stCondLst>
                                <p:childTnLst>
                                  <p:par>
                                    <p:cTn id="82" presetID="55" presetClass="entr" presetSubtype="0" fill="hold" grpId="0" nodeType="after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strVal val="#ppt_w*0.70"/>
                                              </p:val>
                                            </p:tav>
                                            <p:tav tm="100000">
                                              <p:val>
                                                <p:strVal val="#ppt_w"/>
                                              </p:val>
                                            </p:tav>
                                          </p:tavLst>
                                        </p:anim>
                                        <p:anim calcmode="lin" valueType="num">
                                          <p:cBhvr>
                                            <p:cTn id="85" dur="500" fill="hold"/>
                                            <p:tgtEl>
                                              <p:spTgt spid="3"/>
                                            </p:tgtEl>
                                            <p:attrNameLst>
                                              <p:attrName>ppt_h</p:attrName>
                                            </p:attrNameLst>
                                          </p:cBhvr>
                                          <p:tavLst>
                                            <p:tav tm="0">
                                              <p:val>
                                                <p:strVal val="#ppt_h"/>
                                              </p:val>
                                            </p:tav>
                                            <p:tav tm="100000">
                                              <p:val>
                                                <p:strVal val="#ppt_h"/>
                                              </p:val>
                                            </p:tav>
                                          </p:tavLst>
                                        </p:anim>
                                        <p:animEffect transition="in" filter="fade">
                                          <p:cBhvr>
                                            <p:cTn id="86" dur="500"/>
                                            <p:tgtEl>
                                              <p:spTgt spid="3"/>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strVal val="#ppt_w*0.70"/>
                                              </p:val>
                                            </p:tav>
                                            <p:tav tm="100000">
                                              <p:val>
                                                <p:strVal val="#ppt_w"/>
                                              </p:val>
                                            </p:tav>
                                          </p:tavLst>
                                        </p:anim>
                                        <p:anim calcmode="lin" valueType="num">
                                          <p:cBhvr>
                                            <p:cTn id="90" dur="500" fill="hold"/>
                                            <p:tgtEl>
                                              <p:spTgt spid="12"/>
                                            </p:tgtEl>
                                            <p:attrNameLst>
                                              <p:attrName>ppt_h</p:attrName>
                                            </p:attrNameLst>
                                          </p:cBhvr>
                                          <p:tavLst>
                                            <p:tav tm="0">
                                              <p:val>
                                                <p:strVal val="#ppt_h"/>
                                              </p:val>
                                            </p:tav>
                                            <p:tav tm="100000">
                                              <p:val>
                                                <p:strVal val="#ppt_h"/>
                                              </p:val>
                                            </p:tav>
                                          </p:tavLst>
                                        </p:anim>
                                        <p:animEffect transition="in" filter="fade">
                                          <p:cBhvr>
                                            <p:cTn id="91" dur="500"/>
                                            <p:tgtEl>
                                              <p:spTgt spid="12"/>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4"/>
                                            </p:tgtEl>
                                            <p:attrNameLst>
                                              <p:attrName>style.visibility</p:attrName>
                                            </p:attrNameLst>
                                          </p:cBhvr>
                                          <p:to>
                                            <p:strVal val="visible"/>
                                          </p:to>
                                        </p:set>
                                        <p:anim calcmode="lin" valueType="num">
                                          <p:cBhvr>
                                            <p:cTn id="94" dur="500" fill="hold"/>
                                            <p:tgtEl>
                                              <p:spTgt spid="4"/>
                                            </p:tgtEl>
                                            <p:attrNameLst>
                                              <p:attrName>ppt_w</p:attrName>
                                            </p:attrNameLst>
                                          </p:cBhvr>
                                          <p:tavLst>
                                            <p:tav tm="0">
                                              <p:val>
                                                <p:strVal val="#ppt_w*0.70"/>
                                              </p:val>
                                            </p:tav>
                                            <p:tav tm="100000">
                                              <p:val>
                                                <p:strVal val="#ppt_w"/>
                                              </p:val>
                                            </p:tav>
                                          </p:tavLst>
                                        </p:anim>
                                        <p:anim calcmode="lin" valueType="num">
                                          <p:cBhvr>
                                            <p:cTn id="95" dur="500" fill="hold"/>
                                            <p:tgtEl>
                                              <p:spTgt spid="4"/>
                                            </p:tgtEl>
                                            <p:attrNameLst>
                                              <p:attrName>ppt_h</p:attrName>
                                            </p:attrNameLst>
                                          </p:cBhvr>
                                          <p:tavLst>
                                            <p:tav tm="0">
                                              <p:val>
                                                <p:strVal val="#ppt_h"/>
                                              </p:val>
                                            </p:tav>
                                            <p:tav tm="100000">
                                              <p:val>
                                                <p:strVal val="#ppt_h"/>
                                              </p:val>
                                            </p:tav>
                                          </p:tavLst>
                                        </p:anim>
                                        <p:animEffect transition="in" filter="fade">
                                          <p:cBhvr>
                                            <p:cTn id="96" dur="500"/>
                                            <p:tgtEl>
                                              <p:spTgt spid="4"/>
                                            </p:tgtEl>
                                          </p:cBhvr>
                                        </p:animEffect>
                                      </p:childTnLst>
                                    </p:cTn>
                                  </p:par>
                                  <p:par>
                                    <p:cTn id="97" presetID="55" presetClass="entr" presetSubtype="0" fill="hold" grpId="0" nodeType="withEffect">
                                      <p:stCondLst>
                                        <p:cond delay="200"/>
                                      </p:stCondLst>
                                      <p:childTnLst>
                                        <p:set>
                                          <p:cBhvr>
                                            <p:cTn id="98" dur="1" fill="hold">
                                              <p:stCondLst>
                                                <p:cond delay="0"/>
                                              </p:stCondLst>
                                            </p:cTn>
                                            <p:tgtEl>
                                              <p:spTgt spid="11"/>
                                            </p:tgtEl>
                                            <p:attrNameLst>
                                              <p:attrName>style.visibility</p:attrName>
                                            </p:attrNameLst>
                                          </p:cBhvr>
                                          <p:to>
                                            <p:strVal val="visible"/>
                                          </p:to>
                                        </p:set>
                                        <p:anim calcmode="lin" valueType="num">
                                          <p:cBhvr>
                                            <p:cTn id="99" dur="500" fill="hold"/>
                                            <p:tgtEl>
                                              <p:spTgt spid="11"/>
                                            </p:tgtEl>
                                            <p:attrNameLst>
                                              <p:attrName>ppt_w</p:attrName>
                                            </p:attrNameLst>
                                          </p:cBhvr>
                                          <p:tavLst>
                                            <p:tav tm="0">
                                              <p:val>
                                                <p:strVal val="#ppt_w*0.70"/>
                                              </p:val>
                                            </p:tav>
                                            <p:tav tm="100000">
                                              <p:val>
                                                <p:strVal val="#ppt_w"/>
                                              </p:val>
                                            </p:tav>
                                          </p:tavLst>
                                        </p:anim>
                                        <p:anim calcmode="lin" valueType="num">
                                          <p:cBhvr>
                                            <p:cTn id="100" dur="500" fill="hold"/>
                                            <p:tgtEl>
                                              <p:spTgt spid="11"/>
                                            </p:tgtEl>
                                            <p:attrNameLst>
                                              <p:attrName>ppt_h</p:attrName>
                                            </p:attrNameLst>
                                          </p:cBhvr>
                                          <p:tavLst>
                                            <p:tav tm="0">
                                              <p:val>
                                                <p:strVal val="#ppt_h"/>
                                              </p:val>
                                            </p:tav>
                                            <p:tav tm="100000">
                                              <p:val>
                                                <p:strVal val="#ppt_h"/>
                                              </p:val>
                                            </p:tav>
                                          </p:tavLst>
                                        </p:anim>
                                        <p:animEffect transition="in" filter="fade">
                                          <p:cBhvr>
                                            <p:cTn id="101" dur="500"/>
                                            <p:tgtEl>
                                              <p:spTgt spid="11"/>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strVal val="#ppt_w*0.70"/>
                                              </p:val>
                                            </p:tav>
                                            <p:tav tm="100000">
                                              <p:val>
                                                <p:strVal val="#ppt_w"/>
                                              </p:val>
                                            </p:tav>
                                          </p:tavLst>
                                        </p:anim>
                                        <p:anim calcmode="lin" valueType="num">
                                          <p:cBhvr>
                                            <p:cTn id="105" dur="500" fill="hold"/>
                                            <p:tgtEl>
                                              <p:spTgt spid="5"/>
                                            </p:tgtEl>
                                            <p:attrNameLst>
                                              <p:attrName>ppt_h</p:attrName>
                                            </p:attrNameLst>
                                          </p:cBhvr>
                                          <p:tavLst>
                                            <p:tav tm="0">
                                              <p:val>
                                                <p:strVal val="#ppt_h"/>
                                              </p:val>
                                            </p:tav>
                                            <p:tav tm="100000">
                                              <p:val>
                                                <p:strVal val="#ppt_h"/>
                                              </p:val>
                                            </p:tav>
                                          </p:tavLst>
                                        </p:anim>
                                        <p:animEffect transition="in" filter="fade">
                                          <p:cBhvr>
                                            <p:cTn id="106" dur="500"/>
                                            <p:tgtEl>
                                              <p:spTgt spid="5"/>
                                            </p:tgtEl>
                                          </p:cBhvr>
                                        </p:animEffect>
                                      </p:childTnLst>
                                    </p:cTn>
                                  </p:par>
                                  <p:par>
                                    <p:cTn id="107" presetID="55" presetClass="entr" presetSubtype="0" fill="hold" grpId="0" nodeType="withEffect">
                                      <p:stCondLst>
                                        <p:cond delay="40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strVal val="#ppt_w*0.70"/>
                                              </p:val>
                                            </p:tav>
                                            <p:tav tm="100000">
                                              <p:val>
                                                <p:strVal val="#ppt_w"/>
                                              </p:val>
                                            </p:tav>
                                          </p:tavLst>
                                        </p:anim>
                                        <p:anim calcmode="lin" valueType="num">
                                          <p:cBhvr>
                                            <p:cTn id="110" dur="500" fill="hold"/>
                                            <p:tgtEl>
                                              <p:spTgt spid="10"/>
                                            </p:tgtEl>
                                            <p:attrNameLst>
                                              <p:attrName>ppt_h</p:attrName>
                                            </p:attrNameLst>
                                          </p:cBhvr>
                                          <p:tavLst>
                                            <p:tav tm="0">
                                              <p:val>
                                                <p:strVal val="#ppt_h"/>
                                              </p:val>
                                            </p:tav>
                                            <p:tav tm="100000">
                                              <p:val>
                                                <p:strVal val="#ppt_h"/>
                                              </p:val>
                                            </p:tav>
                                          </p:tavLst>
                                        </p:anim>
                                        <p:animEffect transition="in" filter="fade">
                                          <p:cBhvr>
                                            <p:cTn id="111" dur="500"/>
                                            <p:tgtEl>
                                              <p:spTgt spid="10"/>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6"/>
                                            </p:tgtEl>
                                            <p:attrNameLst>
                                              <p:attrName>style.visibility</p:attrName>
                                            </p:attrNameLst>
                                          </p:cBhvr>
                                          <p:to>
                                            <p:strVal val="visible"/>
                                          </p:to>
                                        </p:set>
                                        <p:anim calcmode="lin" valueType="num">
                                          <p:cBhvr>
                                            <p:cTn id="114" dur="500" fill="hold"/>
                                            <p:tgtEl>
                                              <p:spTgt spid="6"/>
                                            </p:tgtEl>
                                            <p:attrNameLst>
                                              <p:attrName>ppt_w</p:attrName>
                                            </p:attrNameLst>
                                          </p:cBhvr>
                                          <p:tavLst>
                                            <p:tav tm="0">
                                              <p:val>
                                                <p:strVal val="#ppt_w*0.70"/>
                                              </p:val>
                                            </p:tav>
                                            <p:tav tm="100000">
                                              <p:val>
                                                <p:strVal val="#ppt_w"/>
                                              </p:val>
                                            </p:tav>
                                          </p:tavLst>
                                        </p:anim>
                                        <p:anim calcmode="lin" valueType="num">
                                          <p:cBhvr>
                                            <p:cTn id="115" dur="500" fill="hold"/>
                                            <p:tgtEl>
                                              <p:spTgt spid="6"/>
                                            </p:tgtEl>
                                            <p:attrNameLst>
                                              <p:attrName>ppt_h</p:attrName>
                                            </p:attrNameLst>
                                          </p:cBhvr>
                                          <p:tavLst>
                                            <p:tav tm="0">
                                              <p:val>
                                                <p:strVal val="#ppt_h"/>
                                              </p:val>
                                            </p:tav>
                                            <p:tav tm="100000">
                                              <p:val>
                                                <p:strVal val="#ppt_h"/>
                                              </p:val>
                                            </p:tav>
                                          </p:tavLst>
                                        </p:anim>
                                        <p:animEffect transition="in" filter="fade">
                                          <p:cBhvr>
                                            <p:cTn id="116" dur="500"/>
                                            <p:tgtEl>
                                              <p:spTgt spid="6"/>
                                            </p:tgtEl>
                                          </p:cBhvr>
                                        </p:animEffect>
                                      </p:childTnLst>
                                    </p:cTn>
                                  </p:par>
                                  <p:par>
                                    <p:cTn id="117" presetID="55" presetClass="entr" presetSubtype="0" fill="hold" grpId="0" nodeType="withEffect">
                                      <p:stCondLst>
                                        <p:cond delay="60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500" fill="hold"/>
                                            <p:tgtEl>
                                              <p:spTgt spid="9"/>
                                            </p:tgtEl>
                                            <p:attrNameLst>
                                              <p:attrName>ppt_w</p:attrName>
                                            </p:attrNameLst>
                                          </p:cBhvr>
                                          <p:tavLst>
                                            <p:tav tm="0">
                                              <p:val>
                                                <p:strVal val="#ppt_w*0.70"/>
                                              </p:val>
                                            </p:tav>
                                            <p:tav tm="100000">
                                              <p:val>
                                                <p:strVal val="#ppt_w"/>
                                              </p:val>
                                            </p:tav>
                                          </p:tavLst>
                                        </p:anim>
                                        <p:anim calcmode="lin" valueType="num">
                                          <p:cBhvr>
                                            <p:cTn id="120" dur="500" fill="hold"/>
                                            <p:tgtEl>
                                              <p:spTgt spid="9"/>
                                            </p:tgtEl>
                                            <p:attrNameLst>
                                              <p:attrName>ppt_h</p:attrName>
                                            </p:attrNameLst>
                                          </p:cBhvr>
                                          <p:tavLst>
                                            <p:tav tm="0">
                                              <p:val>
                                                <p:strVal val="#ppt_h"/>
                                              </p:val>
                                            </p:tav>
                                            <p:tav tm="100000">
                                              <p:val>
                                                <p:strVal val="#ppt_h"/>
                                              </p:val>
                                            </p:tav>
                                          </p:tavLst>
                                        </p:anim>
                                        <p:animEffect transition="in" filter="fade">
                                          <p:cBhvr>
                                            <p:cTn id="121" dur="500"/>
                                            <p:tgtEl>
                                              <p:spTgt spid="9"/>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par>
                                    <p:cTn id="127" presetID="55" presetClass="entr" presetSubtype="0" fill="hold" grpId="0" nodeType="withEffect">
                                      <p:stCondLst>
                                        <p:cond delay="800"/>
                                      </p:stCondLst>
                                      <p:childTnLst>
                                        <p:set>
                                          <p:cBhvr>
                                            <p:cTn id="128" dur="1" fill="hold">
                                              <p:stCondLst>
                                                <p:cond delay="0"/>
                                              </p:stCondLst>
                                            </p:cTn>
                                            <p:tgtEl>
                                              <p:spTgt spid="8"/>
                                            </p:tgtEl>
                                            <p:attrNameLst>
                                              <p:attrName>style.visibility</p:attrName>
                                            </p:attrNameLst>
                                          </p:cBhvr>
                                          <p:to>
                                            <p:strVal val="visible"/>
                                          </p:to>
                                        </p:set>
                                        <p:anim calcmode="lin" valueType="num">
                                          <p:cBhvr>
                                            <p:cTn id="129" dur="500" fill="hold"/>
                                            <p:tgtEl>
                                              <p:spTgt spid="8"/>
                                            </p:tgtEl>
                                            <p:attrNameLst>
                                              <p:attrName>ppt_w</p:attrName>
                                            </p:attrNameLst>
                                          </p:cBhvr>
                                          <p:tavLst>
                                            <p:tav tm="0">
                                              <p:val>
                                                <p:strVal val="#ppt_w*0.70"/>
                                              </p:val>
                                            </p:tav>
                                            <p:tav tm="100000">
                                              <p:val>
                                                <p:strVal val="#ppt_w"/>
                                              </p:val>
                                            </p:tav>
                                          </p:tavLst>
                                        </p:anim>
                                        <p:anim calcmode="lin" valueType="num">
                                          <p:cBhvr>
                                            <p:cTn id="130" dur="500" fill="hold"/>
                                            <p:tgtEl>
                                              <p:spTgt spid="8"/>
                                            </p:tgtEl>
                                            <p:attrNameLst>
                                              <p:attrName>ppt_h</p:attrName>
                                            </p:attrNameLst>
                                          </p:cBhvr>
                                          <p:tavLst>
                                            <p:tav tm="0">
                                              <p:val>
                                                <p:strVal val="#ppt_h"/>
                                              </p:val>
                                            </p:tav>
                                            <p:tav tm="100000">
                                              <p:val>
                                                <p:strVal val="#ppt_h"/>
                                              </p:val>
                                            </p:tav>
                                          </p:tavLst>
                                        </p:anim>
                                        <p:animEffect transition="in" filter="fade">
                                          <p:cBhvr>
                                            <p:cTn id="131" dur="500"/>
                                            <p:tgtEl>
                                              <p:spTgt spid="8"/>
                                            </p:tgtEl>
                                          </p:cBhvr>
                                        </p:animEffect>
                                      </p:childTnLst>
                                    </p:cTn>
                                  </p:par>
                                </p:childTnLst>
                              </p:cTn>
                            </p:par>
                            <p:par>
                              <p:cTn id="132" fill="hold">
                                <p:stCondLst>
                                  <p:cond delay="1500"/>
                                </p:stCondLst>
                                <p:childTnLst>
                                  <p:par>
                                    <p:cTn id="133" presetID="47" presetClass="entr" presetSubtype="0"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par>
                                    <p:cTn id="178" presetID="47" presetClass="entr" presetSubtype="0" fill="hold" grpId="0" nodeType="withEffect">
                                      <p:stCondLst>
                                        <p:cond delay="0"/>
                                      </p:stCondLst>
                                      <p:childTnLst>
                                        <p:set>
                                          <p:cBhvr>
                                            <p:cTn id="179" dur="1" fill="hold">
                                              <p:stCondLst>
                                                <p:cond delay="0"/>
                                              </p:stCondLst>
                                            </p:cTn>
                                            <p:tgtEl>
                                              <p:spTgt spid="42"/>
                                            </p:tgtEl>
                                            <p:attrNameLst>
                                              <p:attrName>style.visibility</p:attrName>
                                            </p:attrNameLst>
                                          </p:cBhvr>
                                          <p:to>
                                            <p:strVal val="visible"/>
                                          </p:to>
                                        </p:set>
                                        <p:animEffect transition="in" filter="fade">
                                          <p:cBhvr>
                                            <p:cTn id="180" dur="1000"/>
                                            <p:tgtEl>
                                              <p:spTgt spid="42"/>
                                            </p:tgtEl>
                                          </p:cBhvr>
                                        </p:animEffect>
                                        <p:anim calcmode="lin" valueType="num">
                                          <p:cBhvr>
                                            <p:cTn id="181" dur="1000" fill="hold"/>
                                            <p:tgtEl>
                                              <p:spTgt spid="42"/>
                                            </p:tgtEl>
                                            <p:attrNameLst>
                                              <p:attrName>ppt_x</p:attrName>
                                            </p:attrNameLst>
                                          </p:cBhvr>
                                          <p:tavLst>
                                            <p:tav tm="0">
                                              <p:val>
                                                <p:strVal val="#ppt_x"/>
                                              </p:val>
                                            </p:tav>
                                            <p:tav tm="100000">
                                              <p:val>
                                                <p:strVal val="#ppt_x"/>
                                              </p:val>
                                            </p:tav>
                                          </p:tavLst>
                                        </p:anim>
                                        <p:anim calcmode="lin" valueType="num">
                                          <p:cBhvr>
                                            <p:cTn id="1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barn(inVertical)">
                                          <p:cBhvr>
                                            <p:cTn id="187" dur="500"/>
                                            <p:tgtEl>
                                              <p:spTgt spid="43"/>
                                            </p:tgtEl>
                                          </p:cBhvr>
                                        </p:animEffect>
                                      </p:childTnLst>
                                    </p:cTn>
                                  </p:par>
                                </p:childTnLst>
                              </p:cTn>
                            </p:par>
                            <p:par>
                              <p:cTn id="188" fill="hold">
                                <p:stCondLst>
                                  <p:cond delay="500"/>
                                </p:stCondLst>
                                <p:childTnLst>
                                  <p:par>
                                    <p:cTn id="189" presetID="16" presetClass="entr" presetSubtype="37" fill="hold" grpId="0" nodeType="after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barn(outVertical)">
                                          <p:cBhvr>
                                            <p:cTn id="1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up)">
                                          <p:cBhvr>
                                            <p:cTn id="74" dur="500"/>
                                            <p:tgtEl>
                                              <p:spTgt spid="3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childTnLst>
                              </p:cTn>
                            </p:par>
                            <p:par>
                              <p:cTn id="81" fill="hold">
                                <p:stCondLst>
                                  <p:cond delay="1000"/>
                                </p:stCondLst>
                                <p:childTnLst>
                                  <p:par>
                                    <p:cTn id="82" presetID="55" presetClass="entr" presetSubtype="0" fill="hold" grpId="0" nodeType="after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strVal val="#ppt_w*0.70"/>
                                              </p:val>
                                            </p:tav>
                                            <p:tav tm="100000">
                                              <p:val>
                                                <p:strVal val="#ppt_w"/>
                                              </p:val>
                                            </p:tav>
                                          </p:tavLst>
                                        </p:anim>
                                        <p:anim calcmode="lin" valueType="num">
                                          <p:cBhvr>
                                            <p:cTn id="85" dur="500" fill="hold"/>
                                            <p:tgtEl>
                                              <p:spTgt spid="3"/>
                                            </p:tgtEl>
                                            <p:attrNameLst>
                                              <p:attrName>ppt_h</p:attrName>
                                            </p:attrNameLst>
                                          </p:cBhvr>
                                          <p:tavLst>
                                            <p:tav tm="0">
                                              <p:val>
                                                <p:strVal val="#ppt_h"/>
                                              </p:val>
                                            </p:tav>
                                            <p:tav tm="100000">
                                              <p:val>
                                                <p:strVal val="#ppt_h"/>
                                              </p:val>
                                            </p:tav>
                                          </p:tavLst>
                                        </p:anim>
                                        <p:animEffect transition="in" filter="fade">
                                          <p:cBhvr>
                                            <p:cTn id="86" dur="500"/>
                                            <p:tgtEl>
                                              <p:spTgt spid="3"/>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strVal val="#ppt_w*0.70"/>
                                              </p:val>
                                            </p:tav>
                                            <p:tav tm="100000">
                                              <p:val>
                                                <p:strVal val="#ppt_w"/>
                                              </p:val>
                                            </p:tav>
                                          </p:tavLst>
                                        </p:anim>
                                        <p:anim calcmode="lin" valueType="num">
                                          <p:cBhvr>
                                            <p:cTn id="90" dur="500" fill="hold"/>
                                            <p:tgtEl>
                                              <p:spTgt spid="12"/>
                                            </p:tgtEl>
                                            <p:attrNameLst>
                                              <p:attrName>ppt_h</p:attrName>
                                            </p:attrNameLst>
                                          </p:cBhvr>
                                          <p:tavLst>
                                            <p:tav tm="0">
                                              <p:val>
                                                <p:strVal val="#ppt_h"/>
                                              </p:val>
                                            </p:tav>
                                            <p:tav tm="100000">
                                              <p:val>
                                                <p:strVal val="#ppt_h"/>
                                              </p:val>
                                            </p:tav>
                                          </p:tavLst>
                                        </p:anim>
                                        <p:animEffect transition="in" filter="fade">
                                          <p:cBhvr>
                                            <p:cTn id="91" dur="500"/>
                                            <p:tgtEl>
                                              <p:spTgt spid="12"/>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4"/>
                                            </p:tgtEl>
                                            <p:attrNameLst>
                                              <p:attrName>style.visibility</p:attrName>
                                            </p:attrNameLst>
                                          </p:cBhvr>
                                          <p:to>
                                            <p:strVal val="visible"/>
                                          </p:to>
                                        </p:set>
                                        <p:anim calcmode="lin" valueType="num">
                                          <p:cBhvr>
                                            <p:cTn id="94" dur="500" fill="hold"/>
                                            <p:tgtEl>
                                              <p:spTgt spid="4"/>
                                            </p:tgtEl>
                                            <p:attrNameLst>
                                              <p:attrName>ppt_w</p:attrName>
                                            </p:attrNameLst>
                                          </p:cBhvr>
                                          <p:tavLst>
                                            <p:tav tm="0">
                                              <p:val>
                                                <p:strVal val="#ppt_w*0.70"/>
                                              </p:val>
                                            </p:tav>
                                            <p:tav tm="100000">
                                              <p:val>
                                                <p:strVal val="#ppt_w"/>
                                              </p:val>
                                            </p:tav>
                                          </p:tavLst>
                                        </p:anim>
                                        <p:anim calcmode="lin" valueType="num">
                                          <p:cBhvr>
                                            <p:cTn id="95" dur="500" fill="hold"/>
                                            <p:tgtEl>
                                              <p:spTgt spid="4"/>
                                            </p:tgtEl>
                                            <p:attrNameLst>
                                              <p:attrName>ppt_h</p:attrName>
                                            </p:attrNameLst>
                                          </p:cBhvr>
                                          <p:tavLst>
                                            <p:tav tm="0">
                                              <p:val>
                                                <p:strVal val="#ppt_h"/>
                                              </p:val>
                                            </p:tav>
                                            <p:tav tm="100000">
                                              <p:val>
                                                <p:strVal val="#ppt_h"/>
                                              </p:val>
                                            </p:tav>
                                          </p:tavLst>
                                        </p:anim>
                                        <p:animEffect transition="in" filter="fade">
                                          <p:cBhvr>
                                            <p:cTn id="96" dur="500"/>
                                            <p:tgtEl>
                                              <p:spTgt spid="4"/>
                                            </p:tgtEl>
                                          </p:cBhvr>
                                        </p:animEffect>
                                      </p:childTnLst>
                                    </p:cTn>
                                  </p:par>
                                  <p:par>
                                    <p:cTn id="97" presetID="55" presetClass="entr" presetSubtype="0" fill="hold" grpId="0" nodeType="withEffect">
                                      <p:stCondLst>
                                        <p:cond delay="200"/>
                                      </p:stCondLst>
                                      <p:childTnLst>
                                        <p:set>
                                          <p:cBhvr>
                                            <p:cTn id="98" dur="1" fill="hold">
                                              <p:stCondLst>
                                                <p:cond delay="0"/>
                                              </p:stCondLst>
                                            </p:cTn>
                                            <p:tgtEl>
                                              <p:spTgt spid="11"/>
                                            </p:tgtEl>
                                            <p:attrNameLst>
                                              <p:attrName>style.visibility</p:attrName>
                                            </p:attrNameLst>
                                          </p:cBhvr>
                                          <p:to>
                                            <p:strVal val="visible"/>
                                          </p:to>
                                        </p:set>
                                        <p:anim calcmode="lin" valueType="num">
                                          <p:cBhvr>
                                            <p:cTn id="99" dur="500" fill="hold"/>
                                            <p:tgtEl>
                                              <p:spTgt spid="11"/>
                                            </p:tgtEl>
                                            <p:attrNameLst>
                                              <p:attrName>ppt_w</p:attrName>
                                            </p:attrNameLst>
                                          </p:cBhvr>
                                          <p:tavLst>
                                            <p:tav tm="0">
                                              <p:val>
                                                <p:strVal val="#ppt_w*0.70"/>
                                              </p:val>
                                            </p:tav>
                                            <p:tav tm="100000">
                                              <p:val>
                                                <p:strVal val="#ppt_w"/>
                                              </p:val>
                                            </p:tav>
                                          </p:tavLst>
                                        </p:anim>
                                        <p:anim calcmode="lin" valueType="num">
                                          <p:cBhvr>
                                            <p:cTn id="100" dur="500" fill="hold"/>
                                            <p:tgtEl>
                                              <p:spTgt spid="11"/>
                                            </p:tgtEl>
                                            <p:attrNameLst>
                                              <p:attrName>ppt_h</p:attrName>
                                            </p:attrNameLst>
                                          </p:cBhvr>
                                          <p:tavLst>
                                            <p:tav tm="0">
                                              <p:val>
                                                <p:strVal val="#ppt_h"/>
                                              </p:val>
                                            </p:tav>
                                            <p:tav tm="100000">
                                              <p:val>
                                                <p:strVal val="#ppt_h"/>
                                              </p:val>
                                            </p:tav>
                                          </p:tavLst>
                                        </p:anim>
                                        <p:animEffect transition="in" filter="fade">
                                          <p:cBhvr>
                                            <p:cTn id="101" dur="500"/>
                                            <p:tgtEl>
                                              <p:spTgt spid="11"/>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strVal val="#ppt_w*0.70"/>
                                              </p:val>
                                            </p:tav>
                                            <p:tav tm="100000">
                                              <p:val>
                                                <p:strVal val="#ppt_w"/>
                                              </p:val>
                                            </p:tav>
                                          </p:tavLst>
                                        </p:anim>
                                        <p:anim calcmode="lin" valueType="num">
                                          <p:cBhvr>
                                            <p:cTn id="105" dur="500" fill="hold"/>
                                            <p:tgtEl>
                                              <p:spTgt spid="5"/>
                                            </p:tgtEl>
                                            <p:attrNameLst>
                                              <p:attrName>ppt_h</p:attrName>
                                            </p:attrNameLst>
                                          </p:cBhvr>
                                          <p:tavLst>
                                            <p:tav tm="0">
                                              <p:val>
                                                <p:strVal val="#ppt_h"/>
                                              </p:val>
                                            </p:tav>
                                            <p:tav tm="100000">
                                              <p:val>
                                                <p:strVal val="#ppt_h"/>
                                              </p:val>
                                            </p:tav>
                                          </p:tavLst>
                                        </p:anim>
                                        <p:animEffect transition="in" filter="fade">
                                          <p:cBhvr>
                                            <p:cTn id="106" dur="500"/>
                                            <p:tgtEl>
                                              <p:spTgt spid="5"/>
                                            </p:tgtEl>
                                          </p:cBhvr>
                                        </p:animEffect>
                                      </p:childTnLst>
                                    </p:cTn>
                                  </p:par>
                                  <p:par>
                                    <p:cTn id="107" presetID="55" presetClass="entr" presetSubtype="0" fill="hold" grpId="0" nodeType="withEffect">
                                      <p:stCondLst>
                                        <p:cond delay="40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strVal val="#ppt_w*0.70"/>
                                              </p:val>
                                            </p:tav>
                                            <p:tav tm="100000">
                                              <p:val>
                                                <p:strVal val="#ppt_w"/>
                                              </p:val>
                                            </p:tav>
                                          </p:tavLst>
                                        </p:anim>
                                        <p:anim calcmode="lin" valueType="num">
                                          <p:cBhvr>
                                            <p:cTn id="110" dur="500" fill="hold"/>
                                            <p:tgtEl>
                                              <p:spTgt spid="10"/>
                                            </p:tgtEl>
                                            <p:attrNameLst>
                                              <p:attrName>ppt_h</p:attrName>
                                            </p:attrNameLst>
                                          </p:cBhvr>
                                          <p:tavLst>
                                            <p:tav tm="0">
                                              <p:val>
                                                <p:strVal val="#ppt_h"/>
                                              </p:val>
                                            </p:tav>
                                            <p:tav tm="100000">
                                              <p:val>
                                                <p:strVal val="#ppt_h"/>
                                              </p:val>
                                            </p:tav>
                                          </p:tavLst>
                                        </p:anim>
                                        <p:animEffect transition="in" filter="fade">
                                          <p:cBhvr>
                                            <p:cTn id="111" dur="500"/>
                                            <p:tgtEl>
                                              <p:spTgt spid="10"/>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6"/>
                                            </p:tgtEl>
                                            <p:attrNameLst>
                                              <p:attrName>style.visibility</p:attrName>
                                            </p:attrNameLst>
                                          </p:cBhvr>
                                          <p:to>
                                            <p:strVal val="visible"/>
                                          </p:to>
                                        </p:set>
                                        <p:anim calcmode="lin" valueType="num">
                                          <p:cBhvr>
                                            <p:cTn id="114" dur="500" fill="hold"/>
                                            <p:tgtEl>
                                              <p:spTgt spid="6"/>
                                            </p:tgtEl>
                                            <p:attrNameLst>
                                              <p:attrName>ppt_w</p:attrName>
                                            </p:attrNameLst>
                                          </p:cBhvr>
                                          <p:tavLst>
                                            <p:tav tm="0">
                                              <p:val>
                                                <p:strVal val="#ppt_w*0.70"/>
                                              </p:val>
                                            </p:tav>
                                            <p:tav tm="100000">
                                              <p:val>
                                                <p:strVal val="#ppt_w"/>
                                              </p:val>
                                            </p:tav>
                                          </p:tavLst>
                                        </p:anim>
                                        <p:anim calcmode="lin" valueType="num">
                                          <p:cBhvr>
                                            <p:cTn id="115" dur="500" fill="hold"/>
                                            <p:tgtEl>
                                              <p:spTgt spid="6"/>
                                            </p:tgtEl>
                                            <p:attrNameLst>
                                              <p:attrName>ppt_h</p:attrName>
                                            </p:attrNameLst>
                                          </p:cBhvr>
                                          <p:tavLst>
                                            <p:tav tm="0">
                                              <p:val>
                                                <p:strVal val="#ppt_h"/>
                                              </p:val>
                                            </p:tav>
                                            <p:tav tm="100000">
                                              <p:val>
                                                <p:strVal val="#ppt_h"/>
                                              </p:val>
                                            </p:tav>
                                          </p:tavLst>
                                        </p:anim>
                                        <p:animEffect transition="in" filter="fade">
                                          <p:cBhvr>
                                            <p:cTn id="116" dur="500"/>
                                            <p:tgtEl>
                                              <p:spTgt spid="6"/>
                                            </p:tgtEl>
                                          </p:cBhvr>
                                        </p:animEffect>
                                      </p:childTnLst>
                                    </p:cTn>
                                  </p:par>
                                  <p:par>
                                    <p:cTn id="117" presetID="55" presetClass="entr" presetSubtype="0" fill="hold" grpId="0" nodeType="withEffect">
                                      <p:stCondLst>
                                        <p:cond delay="600"/>
                                      </p:stCondLst>
                                      <p:childTnLst>
                                        <p:set>
                                          <p:cBhvr>
                                            <p:cTn id="118" dur="1" fill="hold">
                                              <p:stCondLst>
                                                <p:cond delay="0"/>
                                              </p:stCondLst>
                                            </p:cTn>
                                            <p:tgtEl>
                                              <p:spTgt spid="9"/>
                                            </p:tgtEl>
                                            <p:attrNameLst>
                                              <p:attrName>style.visibility</p:attrName>
                                            </p:attrNameLst>
                                          </p:cBhvr>
                                          <p:to>
                                            <p:strVal val="visible"/>
                                          </p:to>
                                        </p:set>
                                        <p:anim calcmode="lin" valueType="num">
                                          <p:cBhvr>
                                            <p:cTn id="119" dur="500" fill="hold"/>
                                            <p:tgtEl>
                                              <p:spTgt spid="9"/>
                                            </p:tgtEl>
                                            <p:attrNameLst>
                                              <p:attrName>ppt_w</p:attrName>
                                            </p:attrNameLst>
                                          </p:cBhvr>
                                          <p:tavLst>
                                            <p:tav tm="0">
                                              <p:val>
                                                <p:strVal val="#ppt_w*0.70"/>
                                              </p:val>
                                            </p:tav>
                                            <p:tav tm="100000">
                                              <p:val>
                                                <p:strVal val="#ppt_w"/>
                                              </p:val>
                                            </p:tav>
                                          </p:tavLst>
                                        </p:anim>
                                        <p:anim calcmode="lin" valueType="num">
                                          <p:cBhvr>
                                            <p:cTn id="120" dur="500" fill="hold"/>
                                            <p:tgtEl>
                                              <p:spTgt spid="9"/>
                                            </p:tgtEl>
                                            <p:attrNameLst>
                                              <p:attrName>ppt_h</p:attrName>
                                            </p:attrNameLst>
                                          </p:cBhvr>
                                          <p:tavLst>
                                            <p:tav tm="0">
                                              <p:val>
                                                <p:strVal val="#ppt_h"/>
                                              </p:val>
                                            </p:tav>
                                            <p:tav tm="100000">
                                              <p:val>
                                                <p:strVal val="#ppt_h"/>
                                              </p:val>
                                            </p:tav>
                                          </p:tavLst>
                                        </p:anim>
                                        <p:animEffect transition="in" filter="fade">
                                          <p:cBhvr>
                                            <p:cTn id="121" dur="500"/>
                                            <p:tgtEl>
                                              <p:spTgt spid="9"/>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par>
                                    <p:cTn id="127" presetID="55" presetClass="entr" presetSubtype="0" fill="hold" grpId="0" nodeType="withEffect">
                                      <p:stCondLst>
                                        <p:cond delay="800"/>
                                      </p:stCondLst>
                                      <p:childTnLst>
                                        <p:set>
                                          <p:cBhvr>
                                            <p:cTn id="128" dur="1" fill="hold">
                                              <p:stCondLst>
                                                <p:cond delay="0"/>
                                              </p:stCondLst>
                                            </p:cTn>
                                            <p:tgtEl>
                                              <p:spTgt spid="8"/>
                                            </p:tgtEl>
                                            <p:attrNameLst>
                                              <p:attrName>style.visibility</p:attrName>
                                            </p:attrNameLst>
                                          </p:cBhvr>
                                          <p:to>
                                            <p:strVal val="visible"/>
                                          </p:to>
                                        </p:set>
                                        <p:anim calcmode="lin" valueType="num">
                                          <p:cBhvr>
                                            <p:cTn id="129" dur="500" fill="hold"/>
                                            <p:tgtEl>
                                              <p:spTgt spid="8"/>
                                            </p:tgtEl>
                                            <p:attrNameLst>
                                              <p:attrName>ppt_w</p:attrName>
                                            </p:attrNameLst>
                                          </p:cBhvr>
                                          <p:tavLst>
                                            <p:tav tm="0">
                                              <p:val>
                                                <p:strVal val="#ppt_w*0.70"/>
                                              </p:val>
                                            </p:tav>
                                            <p:tav tm="100000">
                                              <p:val>
                                                <p:strVal val="#ppt_w"/>
                                              </p:val>
                                            </p:tav>
                                          </p:tavLst>
                                        </p:anim>
                                        <p:anim calcmode="lin" valueType="num">
                                          <p:cBhvr>
                                            <p:cTn id="130" dur="500" fill="hold"/>
                                            <p:tgtEl>
                                              <p:spTgt spid="8"/>
                                            </p:tgtEl>
                                            <p:attrNameLst>
                                              <p:attrName>ppt_h</p:attrName>
                                            </p:attrNameLst>
                                          </p:cBhvr>
                                          <p:tavLst>
                                            <p:tav tm="0">
                                              <p:val>
                                                <p:strVal val="#ppt_h"/>
                                              </p:val>
                                            </p:tav>
                                            <p:tav tm="100000">
                                              <p:val>
                                                <p:strVal val="#ppt_h"/>
                                              </p:val>
                                            </p:tav>
                                          </p:tavLst>
                                        </p:anim>
                                        <p:animEffect transition="in" filter="fade">
                                          <p:cBhvr>
                                            <p:cTn id="131" dur="500"/>
                                            <p:tgtEl>
                                              <p:spTgt spid="8"/>
                                            </p:tgtEl>
                                          </p:cBhvr>
                                        </p:animEffect>
                                      </p:childTnLst>
                                    </p:cTn>
                                  </p:par>
                                </p:childTnLst>
                              </p:cTn>
                            </p:par>
                            <p:par>
                              <p:cTn id="132" fill="hold">
                                <p:stCondLst>
                                  <p:cond delay="1500"/>
                                </p:stCondLst>
                                <p:childTnLst>
                                  <p:par>
                                    <p:cTn id="133" presetID="47" presetClass="entr" presetSubtype="0"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par>
                                    <p:cTn id="178" presetID="47" presetClass="entr" presetSubtype="0" fill="hold" grpId="0" nodeType="withEffect">
                                      <p:stCondLst>
                                        <p:cond delay="0"/>
                                      </p:stCondLst>
                                      <p:childTnLst>
                                        <p:set>
                                          <p:cBhvr>
                                            <p:cTn id="179" dur="1" fill="hold">
                                              <p:stCondLst>
                                                <p:cond delay="0"/>
                                              </p:stCondLst>
                                            </p:cTn>
                                            <p:tgtEl>
                                              <p:spTgt spid="42"/>
                                            </p:tgtEl>
                                            <p:attrNameLst>
                                              <p:attrName>style.visibility</p:attrName>
                                            </p:attrNameLst>
                                          </p:cBhvr>
                                          <p:to>
                                            <p:strVal val="visible"/>
                                          </p:to>
                                        </p:set>
                                        <p:animEffect transition="in" filter="fade">
                                          <p:cBhvr>
                                            <p:cTn id="180" dur="1000"/>
                                            <p:tgtEl>
                                              <p:spTgt spid="42"/>
                                            </p:tgtEl>
                                          </p:cBhvr>
                                        </p:animEffect>
                                        <p:anim calcmode="lin" valueType="num">
                                          <p:cBhvr>
                                            <p:cTn id="181" dur="1000" fill="hold"/>
                                            <p:tgtEl>
                                              <p:spTgt spid="42"/>
                                            </p:tgtEl>
                                            <p:attrNameLst>
                                              <p:attrName>ppt_x</p:attrName>
                                            </p:attrNameLst>
                                          </p:cBhvr>
                                          <p:tavLst>
                                            <p:tav tm="0">
                                              <p:val>
                                                <p:strVal val="#ppt_x"/>
                                              </p:val>
                                            </p:tav>
                                            <p:tav tm="100000">
                                              <p:val>
                                                <p:strVal val="#ppt_x"/>
                                              </p:val>
                                            </p:tav>
                                          </p:tavLst>
                                        </p:anim>
                                        <p:anim calcmode="lin" valueType="num">
                                          <p:cBhvr>
                                            <p:cTn id="1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6" presetClass="entr" presetSubtype="2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barn(inVertical)">
                                          <p:cBhvr>
                                            <p:cTn id="187" dur="500"/>
                                            <p:tgtEl>
                                              <p:spTgt spid="43"/>
                                            </p:tgtEl>
                                          </p:cBhvr>
                                        </p:animEffect>
                                      </p:childTnLst>
                                    </p:cTn>
                                  </p:par>
                                </p:childTnLst>
                              </p:cTn>
                            </p:par>
                            <p:par>
                              <p:cTn id="188" fill="hold">
                                <p:stCondLst>
                                  <p:cond delay="500"/>
                                </p:stCondLst>
                                <p:childTnLst>
                                  <p:par>
                                    <p:cTn id="189" presetID="16" presetClass="entr" presetSubtype="37" fill="hold" grpId="0" nodeType="after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barn(outVertical)">
                                          <p:cBhvr>
                                            <p:cTn id="1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896486" y="2018458"/>
            <a:ext cx="1584176" cy="1584176"/>
          </a:xfrm>
          <a:prstGeom prst="roundRect">
            <a:avLst>
              <a:gd name="adj" fmla="val 9051"/>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624678" y="2018458"/>
            <a:ext cx="1584176" cy="1584176"/>
          </a:xfrm>
          <a:prstGeom prst="roundRect">
            <a:avLst>
              <a:gd name="adj" fmla="val 9051"/>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896486" y="3746650"/>
            <a:ext cx="1584176" cy="1584176"/>
          </a:xfrm>
          <a:prstGeom prst="roundRect">
            <a:avLst>
              <a:gd name="adj" fmla="val 905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624678" y="3746650"/>
            <a:ext cx="1584176" cy="1584176"/>
          </a:xfrm>
          <a:prstGeom prst="roundRect">
            <a:avLst>
              <a:gd name="adj" fmla="val 905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048614" y="3170586"/>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1</a:t>
            </a:r>
            <a:endParaRPr lang="zh-CN" altLang="en-US"/>
          </a:p>
        </p:txBody>
      </p:sp>
      <p:sp>
        <p:nvSpPr>
          <p:cNvPr id="12" name="圆角矩形 11"/>
          <p:cNvSpPr/>
          <p:nvPr/>
        </p:nvSpPr>
        <p:spPr>
          <a:xfrm>
            <a:off x="7624678" y="3170586"/>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2</a:t>
            </a:r>
            <a:endParaRPr lang="zh-CN" altLang="en-US"/>
          </a:p>
        </p:txBody>
      </p:sp>
      <p:sp>
        <p:nvSpPr>
          <p:cNvPr id="13" name="圆角矩形 12"/>
          <p:cNvSpPr/>
          <p:nvPr/>
        </p:nvSpPr>
        <p:spPr>
          <a:xfrm>
            <a:off x="7048614" y="3746650"/>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3</a:t>
            </a:r>
            <a:endParaRPr lang="zh-CN" altLang="en-US"/>
          </a:p>
        </p:txBody>
      </p:sp>
      <p:sp>
        <p:nvSpPr>
          <p:cNvPr id="14" name="圆角矩形 13"/>
          <p:cNvSpPr/>
          <p:nvPr/>
        </p:nvSpPr>
        <p:spPr>
          <a:xfrm>
            <a:off x="7624678" y="3746650"/>
            <a:ext cx="432048" cy="432048"/>
          </a:xfrm>
          <a:prstGeom prst="roundRect">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4</a:t>
            </a:r>
            <a:endParaRPr lang="zh-CN" altLang="en-US"/>
          </a:p>
        </p:txBody>
      </p:sp>
      <p:sp>
        <p:nvSpPr>
          <p:cNvPr id="15" name="TextBox 14"/>
          <p:cNvSpPr txBox="1"/>
          <p:nvPr/>
        </p:nvSpPr>
        <p:spPr>
          <a:xfrm>
            <a:off x="3430910" y="255213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920576" y="209046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7" name="TextBox 16"/>
          <p:cNvSpPr txBox="1"/>
          <p:nvPr/>
        </p:nvSpPr>
        <p:spPr>
          <a:xfrm>
            <a:off x="9407574" y="255213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407574" y="209046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9" name="TextBox 18"/>
          <p:cNvSpPr txBox="1"/>
          <p:nvPr/>
        </p:nvSpPr>
        <p:spPr>
          <a:xfrm>
            <a:off x="3430910" y="440908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920576" y="394741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1" name="TextBox 20"/>
          <p:cNvSpPr txBox="1"/>
          <p:nvPr/>
        </p:nvSpPr>
        <p:spPr>
          <a:xfrm>
            <a:off x="9407574" y="4409082"/>
            <a:ext cx="2232248" cy="812530"/>
          </a:xfrm>
          <a:prstGeom prst="rect">
            <a:avLst/>
          </a:prstGeom>
          <a:noFill/>
        </p:spPr>
        <p:txBody>
          <a:bodyPr wrap="square" rtlCol="0">
            <a:spAutoFit/>
          </a:bodyPr>
          <a:lstStyle/>
          <a:p>
            <a:pPr algn="just">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文字</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407574" y="3947417"/>
            <a:ext cx="1774276" cy="407291"/>
          </a:xfrm>
          <a:prstGeom prst="rect">
            <a:avLst/>
          </a:prstGeom>
          <a:noFill/>
        </p:spPr>
        <p:txBody>
          <a:bodyPr wrap="square" tIns="0" bIns="0" rtlCol="0" anchor="t">
            <a:spAutoFit/>
          </a:bodyPr>
          <a:lstStyle/>
          <a:p>
            <a:pPr>
              <a:lnSpc>
                <a:spcPct val="150000"/>
              </a:lnSpc>
            </a:pP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23" name="TextBox 22"/>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9" presetClass="entr" presetSubtype="0" decel="100000" fill="hold" grpId="0" nodeType="withEffect">
                                  <p:stCondLst>
                                    <p:cond delay="2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par>
                                <p:cTn id="22" presetID="49" presetClass="entr" presetSubtype="0" decel="100000" fill="hold" grpId="0" nodeType="withEffect">
                                  <p:stCondLst>
                                    <p:cond delay="4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par>
                                <p:cTn id="28" presetID="49" presetClass="entr" presetSubtype="0" decel="100000" fill="hold" grpId="0" nodeType="withEffect">
                                  <p:stCondLst>
                                    <p:cond delay="6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 calcmode="lin" valueType="num">
                                      <p:cBhvr>
                                        <p:cTn id="32" dur="500" fill="hold"/>
                                        <p:tgtEl>
                                          <p:spTgt spid="10"/>
                                        </p:tgtEl>
                                        <p:attrNameLst>
                                          <p:attrName>style.rotation</p:attrName>
                                        </p:attrNameLst>
                                      </p:cBhvr>
                                      <p:tavLst>
                                        <p:tav tm="0">
                                          <p:val>
                                            <p:fltVal val="360"/>
                                          </p:val>
                                        </p:tav>
                                        <p:tav tm="100000">
                                          <p:val>
                                            <p:fltVal val="0"/>
                                          </p:val>
                                        </p:tav>
                                      </p:tavLst>
                                    </p:anim>
                                    <p:animEffect transition="in" filter="fade">
                                      <p:cBhvr>
                                        <p:cTn id="33" dur="500"/>
                                        <p:tgtEl>
                                          <p:spTgt spid="10"/>
                                        </p:tgtEl>
                                      </p:cBhvr>
                                    </p:animEffect>
                                  </p:childTnLst>
                                </p:cTn>
                              </p:par>
                            </p:childTnLst>
                          </p:cTn>
                        </p:par>
                        <p:par>
                          <p:cTn id="34" fill="hold">
                            <p:stCondLst>
                              <p:cond delay="500"/>
                            </p:stCondLst>
                            <p:childTnLst>
                              <p:par>
                                <p:cTn id="35" presetID="2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childTnLst>
                          </p:cTn>
                        </p:par>
                        <p:par>
                          <p:cTn id="51" fill="hold">
                            <p:stCondLst>
                              <p:cond delay="1000"/>
                            </p:stCondLst>
                            <p:childTnLst>
                              <p:par>
                                <p:cTn id="52" presetID="12" presetClass="entr" presetSubtype="2"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ppt_x</p:attrName>
                                        </p:attrNameLst>
                                      </p:cBhvr>
                                      <p:tavLst>
                                        <p:tav tm="0">
                                          <p:val>
                                            <p:strVal val="#ppt_x+#ppt_w*1.125000"/>
                                          </p:val>
                                        </p:tav>
                                        <p:tav tm="100000">
                                          <p:val>
                                            <p:strVal val="#ppt_x"/>
                                          </p:val>
                                        </p:tav>
                                      </p:tavLst>
                                    </p:anim>
                                    <p:animEffect transition="in" filter="wipe(left)">
                                      <p:cBhvr>
                                        <p:cTn id="55" dur="500"/>
                                        <p:tgtEl>
                                          <p:spTgt spid="16"/>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left)">
                                      <p:cBhvr>
                                        <p:cTn id="59" dur="500"/>
                                        <p:tgtEl>
                                          <p:spTgt spid="1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ppt_x</p:attrName>
                                        </p:attrNameLst>
                                      </p:cBhvr>
                                      <p:tavLst>
                                        <p:tav tm="0">
                                          <p:val>
                                            <p:strVal val="#ppt_x-#ppt_w*1.125000"/>
                                          </p:val>
                                        </p:tav>
                                        <p:tav tm="100000">
                                          <p:val>
                                            <p:strVal val="#ppt_x"/>
                                          </p:val>
                                        </p:tav>
                                      </p:tavLst>
                                    </p:anim>
                                    <p:animEffect transition="in" filter="wipe(right)">
                                      <p:cBhvr>
                                        <p:cTn id="63" dur="500"/>
                                        <p:tgtEl>
                                          <p:spTgt spid="18"/>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p:tgtEl>
                                          <p:spTgt spid="17"/>
                                        </p:tgtEl>
                                        <p:attrNameLst>
                                          <p:attrName>ppt_x</p:attrName>
                                        </p:attrNameLst>
                                      </p:cBhvr>
                                      <p:tavLst>
                                        <p:tav tm="0">
                                          <p:val>
                                            <p:strVal val="#ppt_x-#ppt_w*1.125000"/>
                                          </p:val>
                                        </p:tav>
                                        <p:tav tm="100000">
                                          <p:val>
                                            <p:strVal val="#ppt_x"/>
                                          </p:val>
                                        </p:tav>
                                      </p:tavLst>
                                    </p:anim>
                                    <p:animEffect transition="in" filter="wipe(right)">
                                      <p:cBhvr>
                                        <p:cTn id="67" dur="500"/>
                                        <p:tgtEl>
                                          <p:spTgt spid="17"/>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p:tgtEl>
                                          <p:spTgt spid="20"/>
                                        </p:tgtEl>
                                        <p:attrNameLst>
                                          <p:attrName>ppt_x</p:attrName>
                                        </p:attrNameLst>
                                      </p:cBhvr>
                                      <p:tavLst>
                                        <p:tav tm="0">
                                          <p:val>
                                            <p:strVal val="#ppt_x+#ppt_w*1.125000"/>
                                          </p:val>
                                        </p:tav>
                                        <p:tav tm="100000">
                                          <p:val>
                                            <p:strVal val="#ppt_x"/>
                                          </p:val>
                                        </p:tav>
                                      </p:tavLst>
                                    </p:anim>
                                    <p:animEffect transition="in" filter="wipe(left)">
                                      <p:cBhvr>
                                        <p:cTn id="71" dur="500"/>
                                        <p:tgtEl>
                                          <p:spTgt spid="20"/>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ppt_x</p:attrName>
                                        </p:attrNameLst>
                                      </p:cBhvr>
                                      <p:tavLst>
                                        <p:tav tm="0">
                                          <p:val>
                                            <p:strVal val="#ppt_x+#ppt_w*1.125000"/>
                                          </p:val>
                                        </p:tav>
                                        <p:tav tm="100000">
                                          <p:val>
                                            <p:strVal val="#ppt_x"/>
                                          </p:val>
                                        </p:tav>
                                      </p:tavLst>
                                    </p:anim>
                                    <p:animEffect transition="in" filter="wipe(left)">
                                      <p:cBhvr>
                                        <p:cTn id="75" dur="500"/>
                                        <p:tgtEl>
                                          <p:spTgt spid="19"/>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p:tgtEl>
                                          <p:spTgt spid="22"/>
                                        </p:tgtEl>
                                        <p:attrNameLst>
                                          <p:attrName>ppt_x</p:attrName>
                                        </p:attrNameLst>
                                      </p:cBhvr>
                                      <p:tavLst>
                                        <p:tav tm="0">
                                          <p:val>
                                            <p:strVal val="#ppt_x-#ppt_w*1.125000"/>
                                          </p:val>
                                        </p:tav>
                                        <p:tav tm="100000">
                                          <p:val>
                                            <p:strVal val="#ppt_x"/>
                                          </p:val>
                                        </p:tav>
                                      </p:tavLst>
                                    </p:anim>
                                    <p:animEffect transition="in" filter="wipe(right)">
                                      <p:cBhvr>
                                        <p:cTn id="79" dur="500"/>
                                        <p:tgtEl>
                                          <p:spTgt spid="22"/>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ppt_x</p:attrName>
                                        </p:attrNameLst>
                                      </p:cBhvr>
                                      <p:tavLst>
                                        <p:tav tm="0">
                                          <p:val>
                                            <p:strVal val="#ppt_x-#ppt_w*1.125000"/>
                                          </p:val>
                                        </p:tav>
                                        <p:tav tm="100000">
                                          <p:val>
                                            <p:strVal val="#ppt_x"/>
                                          </p:val>
                                        </p:tav>
                                      </p:tavLst>
                                    </p:anim>
                                    <p:animEffect transition="in" filter="wipe(righ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Oval 22"/>
          <p:cNvSpPr>
            <a:spLocks noChangeArrowheads="1"/>
          </p:cNvSpPr>
          <p:nvPr/>
        </p:nvSpPr>
        <p:spPr bwMode="auto">
          <a:xfrm>
            <a:off x="6165204" y="1772816"/>
            <a:ext cx="1215978" cy="1219134"/>
          </a:xfrm>
          <a:prstGeom prst="ellipse">
            <a:avLst/>
          </a:prstGeom>
          <a:solidFill>
            <a:srgbClr val="161D25"/>
          </a:solidFill>
          <a:ln>
            <a:noFill/>
          </a:ln>
        </p:spPr>
        <p:txBody>
          <a:bodyPr vert="horz" wrap="none" lIns="70564" tIns="35282" rIns="70564" bIns="35282" numCol="1" anchor="ctr" anchorCtr="0" compatLnSpc="1"/>
          <a:lstStyle/>
          <a:p>
            <a:pPr algn="ctr"/>
            <a:r>
              <a:rPr lang="zh-CN" altLang="en-US">
                <a:solidFill>
                  <a:schemeClr val="bg1"/>
                </a:solidFill>
                <a:latin typeface="微软雅黑" panose="020B0503020204020204" pitchFamily="34" charset="-122"/>
                <a:ea typeface="微软雅黑" panose="020B0503020204020204" pitchFamily="34" charset="-122"/>
              </a:rPr>
              <a:t>添加</a:t>
            </a:r>
            <a:r>
              <a:rPr lang="zh-CN" altLang="en-US" smtClean="0">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 name="Line 23"/>
          <p:cNvSpPr>
            <a:spLocks noChangeShapeType="1"/>
          </p:cNvSpPr>
          <p:nvPr/>
        </p:nvSpPr>
        <p:spPr bwMode="auto">
          <a:xfrm flipH="1">
            <a:off x="3213457" y="2383925"/>
            <a:ext cx="2951747" cy="0"/>
          </a:xfrm>
          <a:prstGeom prst="line">
            <a:avLst/>
          </a:prstGeom>
          <a:noFill/>
          <a:ln w="5" cap="flat">
            <a:solidFill>
              <a:schemeClr val="tx1">
                <a:lumMod val="65000"/>
                <a:lumOff val="3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0564" tIns="35282" rIns="70564" bIns="35282" numCol="1" anchor="t" anchorCtr="0" compatLnSpc="1"/>
          <a:lstStyle/>
          <a:p>
            <a:endParaRPr lang="zh-CN" altLang="en-US"/>
          </a:p>
        </p:txBody>
      </p:sp>
      <p:sp>
        <p:nvSpPr>
          <p:cNvPr id="5" name="Freeform 24"/>
          <p:cNvSpPr>
            <a:spLocks noEditPoints="1"/>
          </p:cNvSpPr>
          <p:nvPr/>
        </p:nvSpPr>
        <p:spPr bwMode="auto">
          <a:xfrm>
            <a:off x="5273281" y="2217260"/>
            <a:ext cx="342573" cy="342592"/>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161D25"/>
          </a:solidFill>
          <a:ln>
            <a:noFill/>
          </a:ln>
        </p:spPr>
        <p:txBody>
          <a:bodyPr vert="horz" wrap="square" lIns="70564" tIns="35282" rIns="70564" bIns="35282" numCol="1" anchor="t" anchorCtr="0" compatLnSpc="1"/>
          <a:lstStyle/>
          <a:p>
            <a:endParaRPr lang="zh-CN" altLang="en-US"/>
          </a:p>
        </p:txBody>
      </p:sp>
      <p:sp>
        <p:nvSpPr>
          <p:cNvPr id="6" name="Freeform 25"/>
          <p:cNvSpPr>
            <a:spLocks noEditPoints="1"/>
          </p:cNvSpPr>
          <p:nvPr/>
        </p:nvSpPr>
        <p:spPr bwMode="auto">
          <a:xfrm>
            <a:off x="4470858" y="2217260"/>
            <a:ext cx="345659" cy="342592"/>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161D25"/>
          </a:solidFill>
          <a:ln>
            <a:noFill/>
          </a:ln>
        </p:spPr>
        <p:txBody>
          <a:bodyPr vert="horz" wrap="square" lIns="70564" tIns="35282" rIns="70564" bIns="35282" numCol="1" anchor="t" anchorCtr="0" compatLnSpc="1"/>
          <a:lstStyle/>
          <a:p>
            <a:endParaRPr lang="zh-CN" altLang="en-US"/>
          </a:p>
        </p:txBody>
      </p:sp>
      <p:sp>
        <p:nvSpPr>
          <p:cNvPr id="7" name="Freeform 26"/>
          <p:cNvSpPr>
            <a:spLocks noEditPoints="1"/>
          </p:cNvSpPr>
          <p:nvPr/>
        </p:nvSpPr>
        <p:spPr bwMode="auto">
          <a:xfrm>
            <a:off x="3671523" y="2217260"/>
            <a:ext cx="348745" cy="342592"/>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161D25"/>
          </a:solidFill>
          <a:ln>
            <a:noFill/>
          </a:ln>
        </p:spPr>
        <p:txBody>
          <a:bodyPr vert="horz" wrap="square" lIns="70564" tIns="35282" rIns="70564" bIns="35282" numCol="1" anchor="t" anchorCtr="0" compatLnSpc="1"/>
          <a:lstStyle/>
          <a:p>
            <a:endParaRPr lang="zh-CN" altLang="en-US"/>
          </a:p>
        </p:txBody>
      </p:sp>
      <p:sp>
        <p:nvSpPr>
          <p:cNvPr id="8" name="Freeform 27"/>
          <p:cNvSpPr/>
          <p:nvPr/>
        </p:nvSpPr>
        <p:spPr bwMode="auto">
          <a:xfrm>
            <a:off x="5375126" y="2479604"/>
            <a:ext cx="1626448" cy="1385800"/>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161D25"/>
          </a:solidFill>
          <a:ln>
            <a:noFill/>
          </a:ln>
        </p:spPr>
        <p:txBody>
          <a:bodyPr vert="horz" wrap="square" lIns="70564" tIns="35282" rIns="70564" bIns="35282" numCol="1" anchor="t" anchorCtr="0" compatLnSpc="1"/>
          <a:lstStyle/>
          <a:p>
            <a:endParaRPr lang="zh-CN" altLang="en-US"/>
          </a:p>
        </p:txBody>
      </p:sp>
      <p:sp>
        <p:nvSpPr>
          <p:cNvPr id="9" name="Freeform 28"/>
          <p:cNvSpPr/>
          <p:nvPr/>
        </p:nvSpPr>
        <p:spPr bwMode="auto">
          <a:xfrm>
            <a:off x="4551101" y="2479605"/>
            <a:ext cx="2450474" cy="2209873"/>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161D25"/>
          </a:solidFill>
          <a:ln>
            <a:noFill/>
          </a:ln>
        </p:spPr>
        <p:txBody>
          <a:bodyPr vert="horz" wrap="square" lIns="70564" tIns="35282" rIns="70564" bIns="35282" numCol="1" anchor="t" anchorCtr="0" compatLnSpc="1"/>
          <a:lstStyle/>
          <a:p>
            <a:endParaRPr lang="zh-CN" altLang="en-US"/>
          </a:p>
        </p:txBody>
      </p:sp>
      <p:sp>
        <p:nvSpPr>
          <p:cNvPr id="10" name="Freeform 29"/>
          <p:cNvSpPr/>
          <p:nvPr/>
        </p:nvSpPr>
        <p:spPr bwMode="auto">
          <a:xfrm>
            <a:off x="3751765" y="2479604"/>
            <a:ext cx="3249810" cy="3012342"/>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161D25"/>
          </a:solidFill>
          <a:ln>
            <a:noFill/>
          </a:ln>
        </p:spPr>
        <p:txBody>
          <a:bodyPr vert="horz" wrap="square" lIns="70564" tIns="35282" rIns="70564" bIns="35282" numCol="1" anchor="t" anchorCtr="0" compatLnSpc="1"/>
          <a:lstStyle/>
          <a:p>
            <a:endParaRPr lang="zh-CN" altLang="en-US"/>
          </a:p>
        </p:txBody>
      </p:sp>
      <p:sp>
        <p:nvSpPr>
          <p:cNvPr id="11" name="TextBox 10"/>
          <p:cNvSpPr txBox="1"/>
          <p:nvPr/>
        </p:nvSpPr>
        <p:spPr>
          <a:xfrm>
            <a:off x="7058906" y="3295334"/>
            <a:ext cx="518576"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anose="020B0503020204020204" pitchFamily="34" charset="-122"/>
                <a:ea typeface="微软雅黑" panose="020B0503020204020204" pitchFamily="34" charset="-122"/>
              </a:rPr>
              <a:t>A</a:t>
            </a:r>
            <a:endParaRPr lang="zh-CN" altLang="en-US" sz="4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058906" y="4102625"/>
            <a:ext cx="477753"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4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058905" y="4936218"/>
            <a:ext cx="502495" cy="712588"/>
          </a:xfrm>
          <a:prstGeom prst="rect">
            <a:avLst/>
          </a:prstGeom>
          <a:noFill/>
        </p:spPr>
        <p:txBody>
          <a:bodyPr wrap="none" lIns="70564" tIns="35282" rIns="70564" bIns="35282" rtlCol="0" anchor="ctr">
            <a:spAutoFit/>
          </a:bodyPr>
          <a:lstStyle/>
          <a:p>
            <a:r>
              <a:rPr lang="en-US" altLang="zh-CN" sz="420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4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659030" y="3347119"/>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这里，或者通过通过复制您的文本。您的内容打在这里，或者通过通过复制您的文本。</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659030" y="4183378"/>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在这里 ，或者通过复制您的文本后，在此框中选择粘贴，并选择只保留文字。</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659030" y="5050142"/>
            <a:ext cx="3856516" cy="671417"/>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这里，或者通过通过复制您的文本。</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2500"/>
                            </p:stCondLst>
                            <p:childTnLst>
                              <p:par>
                                <p:cTn id="42" presetID="4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ppt_w</p:attrName>
                                        </p:attrNameLst>
                                      </p:cBhvr>
                                      <p:tavLst>
                                        <p:tav tm="0" fmla="#ppt_w*sin(2.5*pi*$)">
                                          <p:val>
                                            <p:fltVal val="0"/>
                                          </p:val>
                                        </p:tav>
                                        <p:tav tm="100000">
                                          <p:val>
                                            <p:fltVal val="1"/>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ppt_w</p:attrName>
                                        </p:attrNameLst>
                                      </p:cBhvr>
                                      <p:tavLst>
                                        <p:tav tm="0" fmla="#ppt_w*sin(2.5*pi*$)">
                                          <p:val>
                                            <p:fltVal val="0"/>
                                          </p:val>
                                        </p:tav>
                                        <p:tav tm="100000">
                                          <p:val>
                                            <p:fltVal val="1"/>
                                          </p:val>
                                        </p:tav>
                                      </p:tavLst>
                                    </p:anim>
                                    <p:anim calcmode="lin" valueType="num">
                                      <p:cBhvr>
                                        <p:cTn id="59" dur="500" fill="hold"/>
                                        <p:tgtEl>
                                          <p:spTgt spid="12"/>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4500"/>
                            </p:stCondLst>
                            <p:childTnLst>
                              <p:par>
                                <p:cTn id="68" presetID="45"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anim calcmode="lin" valueType="num">
                                      <p:cBhvr>
                                        <p:cTn id="71" dur="500" fill="hold"/>
                                        <p:tgtEl>
                                          <p:spTgt spid="13"/>
                                        </p:tgtEl>
                                        <p:attrNameLst>
                                          <p:attrName>ppt_w</p:attrName>
                                        </p:attrNameLst>
                                      </p:cBhvr>
                                      <p:tavLst>
                                        <p:tav tm="0" fmla="#ppt_w*sin(2.5*pi*$)">
                                          <p:val>
                                            <p:fltVal val="0"/>
                                          </p:val>
                                        </p:tav>
                                        <p:tav tm="100000">
                                          <p:val>
                                            <p:fltVal val="1"/>
                                          </p:val>
                                        </p:tav>
                                      </p:tavLst>
                                    </p:anim>
                                    <p:anim calcmode="lin" valueType="num">
                                      <p:cBhvr>
                                        <p:cTn id="72" dur="500" fill="hold"/>
                                        <p:tgtEl>
                                          <p:spTgt spid="13"/>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AutoShape 3"/>
          <p:cNvSpPr>
            <a:spLocks noChangeArrowheads="1"/>
          </p:cNvSpPr>
          <p:nvPr/>
        </p:nvSpPr>
        <p:spPr bwMode="auto">
          <a:xfrm rot="5400000">
            <a:off x="4191653" y="1575409"/>
            <a:ext cx="1868114" cy="2785455"/>
          </a:xfrm>
          <a:prstGeom prst="upArrowCallout">
            <a:avLst>
              <a:gd name="adj1" fmla="val 33824"/>
              <a:gd name="adj2" fmla="val 25000"/>
              <a:gd name="adj3" fmla="val 20477"/>
              <a:gd name="adj4" fmla="val 86269"/>
            </a:avLst>
          </a:prstGeom>
          <a:solidFill>
            <a:srgbClr val="161D25"/>
          </a:solidFill>
          <a:ln>
            <a:noFill/>
          </a:ln>
          <a:effectLst/>
        </p:spPr>
        <p:txBody>
          <a:bodyPr vert="vert270" wrap="square" lIns="69489" tIns="222365" rIns="70601" bIns="222365" anchor="ctr">
            <a:normAutofit/>
          </a:bodyPr>
          <a:lstStyle/>
          <a:p>
            <a:pPr>
              <a:lnSpc>
                <a:spcPct val="150000"/>
              </a:lnSpc>
            </a:pPr>
            <a:r>
              <a:rPr lang="zh-CN" altLang="en-US" sz="11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 name="AutoShape 5"/>
          <p:cNvSpPr>
            <a:spLocks noChangeArrowheads="1"/>
          </p:cNvSpPr>
          <p:nvPr/>
        </p:nvSpPr>
        <p:spPr bwMode="auto">
          <a:xfrm rot="16200000">
            <a:off x="8945279" y="1567690"/>
            <a:ext cx="1868114" cy="2800892"/>
          </a:xfrm>
          <a:prstGeom prst="upArrowCallout">
            <a:avLst>
              <a:gd name="adj1" fmla="val 33824"/>
              <a:gd name="adj2" fmla="val 25000"/>
              <a:gd name="adj3" fmla="val 20591"/>
              <a:gd name="adj4" fmla="val 86269"/>
            </a:avLst>
          </a:prstGeom>
          <a:solidFill>
            <a:srgbClr val="161D25"/>
          </a:solidFill>
          <a:ln>
            <a:noFill/>
          </a:ln>
          <a:effectLst/>
        </p:spPr>
        <p:txBody>
          <a:bodyPr vert="vert" wrap="square" lIns="69489" tIns="222365" rIns="70601" bIns="222365" anchor="ctr">
            <a:normAutofit/>
          </a:bodyPr>
          <a:lstStyle/>
          <a:p>
            <a:pPr>
              <a:lnSpc>
                <a:spcPct val="150000"/>
              </a:lnSpc>
              <a:defRPr/>
            </a:pPr>
            <a:r>
              <a:rPr lang="zh-CN" altLang="en-US" sz="11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100" kern="0">
              <a:solidFill>
                <a:sysClr val="windowText" lastClr="000000"/>
              </a:solidFill>
              <a:latin typeface="微软雅黑" panose="020B0503020204020204" pitchFamily="34" charset="-122"/>
              <a:ea typeface="微软雅黑" panose="020B0503020204020204" pitchFamily="34" charset="-122"/>
            </a:endParaRPr>
          </a:p>
        </p:txBody>
      </p:sp>
      <p:sp>
        <p:nvSpPr>
          <p:cNvPr id="5" name="Rectangle 7"/>
          <p:cNvSpPr>
            <a:spLocks noChangeArrowheads="1"/>
          </p:cNvSpPr>
          <p:nvPr/>
        </p:nvSpPr>
        <p:spPr bwMode="auto">
          <a:xfrm>
            <a:off x="3741558" y="4293896"/>
            <a:ext cx="7538224" cy="491749"/>
          </a:xfrm>
          <a:prstGeom prst="rect">
            <a:avLst/>
          </a:prstGeom>
          <a:solidFill>
            <a:schemeClr val="bg1"/>
          </a:solidFill>
          <a:ln w="3175" cmpd="sng">
            <a:noFill/>
            <a:miter lim="800000"/>
          </a:ln>
          <a:effectLst/>
        </p:spPr>
        <p:txBody>
          <a:bodyPr wrap="none" lIns="70601" tIns="35300" rIns="70601" bIns="35300" anchor="ctr"/>
          <a:lstStyle/>
          <a:p>
            <a:pPr lvl="0" algn="ctr">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Rectangle 7"/>
          <p:cNvSpPr>
            <a:spLocks noChangeArrowheads="1"/>
          </p:cNvSpPr>
          <p:nvPr/>
        </p:nvSpPr>
        <p:spPr bwMode="auto">
          <a:xfrm>
            <a:off x="3741558" y="5025483"/>
            <a:ext cx="7538224" cy="491749"/>
          </a:xfrm>
          <a:prstGeom prst="rect">
            <a:avLst/>
          </a:prstGeom>
          <a:solidFill>
            <a:schemeClr val="bg1"/>
          </a:solidFill>
          <a:ln w="3175" cmpd="sng">
            <a:noFill/>
            <a:miter lim="800000"/>
          </a:ln>
          <a:effectLst/>
        </p:spPr>
        <p:txBody>
          <a:bodyPr wrap="none" lIns="70601" tIns="35300" rIns="70601" bIns="35300" anchor="ctr"/>
          <a:lstStyle/>
          <a:p>
            <a:pPr lvl="0" algn="ct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533874" y="2034079"/>
            <a:ext cx="1905567" cy="2178610"/>
            <a:chOff x="4835652" y="1582738"/>
            <a:chExt cx="2468013" cy="2821221"/>
          </a:xfrm>
        </p:grpSpPr>
        <p:sp>
          <p:nvSpPr>
            <p:cNvPr id="8" name="AutoShape 4"/>
            <p:cNvSpPr>
              <a:spLocks noChangeArrowheads="1"/>
            </p:cNvSpPr>
            <p:nvPr/>
          </p:nvSpPr>
          <p:spPr bwMode="auto">
            <a:xfrm rot="10800000">
              <a:off x="4835652" y="1582738"/>
              <a:ext cx="2468013" cy="2821221"/>
            </a:xfrm>
            <a:prstGeom prst="upArrowCallout">
              <a:avLst>
                <a:gd name="adj1" fmla="val 33824"/>
                <a:gd name="adj2" fmla="val 25000"/>
                <a:gd name="adj3" fmla="val 15697"/>
                <a:gd name="adj4" fmla="val 86269"/>
              </a:avLst>
            </a:prstGeom>
            <a:solidFill>
              <a:srgbClr val="00ACF1"/>
            </a:solidFill>
            <a:ln>
              <a:noFill/>
            </a:ln>
            <a:effectLst/>
          </p:spPr>
          <p:txBody>
            <a:bodyPr vert="vert270"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6"/>
            <p:cNvSpPr>
              <a:spLocks noEditPoints="1"/>
            </p:cNvSpPr>
            <p:nvPr/>
          </p:nvSpPr>
          <p:spPr bwMode="auto">
            <a:xfrm>
              <a:off x="5429534" y="1942430"/>
              <a:ext cx="1280248" cy="1294655"/>
            </a:xfrm>
            <a:custGeom>
              <a:avLst/>
              <a:gdLst>
                <a:gd name="T0" fmla="*/ 132 w 263"/>
                <a:gd name="T1" fmla="*/ 87 h 266"/>
                <a:gd name="T2" fmla="*/ 132 w 263"/>
                <a:gd name="T3" fmla="*/ 87 h 266"/>
                <a:gd name="T4" fmla="*/ 132 w 263"/>
                <a:gd name="T5" fmla="*/ 98 h 266"/>
                <a:gd name="T6" fmla="*/ 132 w 263"/>
                <a:gd name="T7" fmla="*/ 98 h 266"/>
                <a:gd name="T8" fmla="*/ 165 w 263"/>
                <a:gd name="T9" fmla="*/ 131 h 266"/>
                <a:gd name="T10" fmla="*/ 132 w 263"/>
                <a:gd name="T11" fmla="*/ 164 h 266"/>
                <a:gd name="T12" fmla="*/ 132 w 263"/>
                <a:gd name="T13" fmla="*/ 164 h 266"/>
                <a:gd name="T14" fmla="*/ 132 w 263"/>
                <a:gd name="T15" fmla="*/ 164 h 266"/>
                <a:gd name="T16" fmla="*/ 132 w 263"/>
                <a:gd name="T17" fmla="*/ 175 h 266"/>
                <a:gd name="T18" fmla="*/ 132 w 263"/>
                <a:gd name="T19" fmla="*/ 175 h 266"/>
                <a:gd name="T20" fmla="*/ 176 w 263"/>
                <a:gd name="T21" fmla="*/ 131 h 266"/>
                <a:gd name="T22" fmla="*/ 132 w 263"/>
                <a:gd name="T23" fmla="*/ 87 h 266"/>
                <a:gd name="T24" fmla="*/ 132 w 263"/>
                <a:gd name="T25" fmla="*/ 262 h 266"/>
                <a:gd name="T26" fmla="*/ 132 w 263"/>
                <a:gd name="T27" fmla="*/ 251 h 266"/>
                <a:gd name="T28" fmla="*/ 252 w 263"/>
                <a:gd name="T29" fmla="*/ 131 h 266"/>
                <a:gd name="T30" fmla="*/ 132 w 263"/>
                <a:gd name="T31" fmla="*/ 10 h 266"/>
                <a:gd name="T32" fmla="*/ 132 w 263"/>
                <a:gd name="T33" fmla="*/ 0 h 266"/>
                <a:gd name="T34" fmla="*/ 263 w 263"/>
                <a:gd name="T35" fmla="*/ 131 h 266"/>
                <a:gd name="T36" fmla="*/ 216 w 263"/>
                <a:gd name="T37" fmla="*/ 231 h 266"/>
                <a:gd name="T38" fmla="*/ 239 w 263"/>
                <a:gd name="T39" fmla="*/ 259 h 266"/>
                <a:gd name="T40" fmla="*/ 230 w 263"/>
                <a:gd name="T41" fmla="*/ 266 h 266"/>
                <a:gd name="T42" fmla="*/ 208 w 263"/>
                <a:gd name="T43" fmla="*/ 238 h 266"/>
                <a:gd name="T44" fmla="*/ 132 w 263"/>
                <a:gd name="T45" fmla="*/ 262 h 266"/>
                <a:gd name="T46" fmla="*/ 132 w 263"/>
                <a:gd name="T47" fmla="*/ 218 h 266"/>
                <a:gd name="T48" fmla="*/ 132 w 263"/>
                <a:gd name="T49" fmla="*/ 207 h 266"/>
                <a:gd name="T50" fmla="*/ 132 w 263"/>
                <a:gd name="T51" fmla="*/ 207 h 266"/>
                <a:gd name="T52" fmla="*/ 208 w 263"/>
                <a:gd name="T53" fmla="*/ 131 h 266"/>
                <a:gd name="T54" fmla="*/ 132 w 263"/>
                <a:gd name="T55" fmla="*/ 54 h 266"/>
                <a:gd name="T56" fmla="*/ 132 w 263"/>
                <a:gd name="T57" fmla="*/ 43 h 266"/>
                <a:gd name="T58" fmla="*/ 219 w 263"/>
                <a:gd name="T59" fmla="*/ 131 h 266"/>
                <a:gd name="T60" fmla="*/ 132 w 263"/>
                <a:gd name="T61" fmla="*/ 218 h 266"/>
                <a:gd name="T62" fmla="*/ 132 w 263"/>
                <a:gd name="T63" fmla="*/ 87 h 266"/>
                <a:gd name="T64" fmla="*/ 88 w 263"/>
                <a:gd name="T65" fmla="*/ 131 h 266"/>
                <a:gd name="T66" fmla="*/ 132 w 263"/>
                <a:gd name="T67" fmla="*/ 175 h 266"/>
                <a:gd name="T68" fmla="*/ 132 w 263"/>
                <a:gd name="T69" fmla="*/ 164 h 266"/>
                <a:gd name="T70" fmla="*/ 99 w 263"/>
                <a:gd name="T71" fmla="*/ 131 h 266"/>
                <a:gd name="T72" fmla="*/ 132 w 263"/>
                <a:gd name="T73" fmla="*/ 98 h 266"/>
                <a:gd name="T74" fmla="*/ 132 w 263"/>
                <a:gd name="T75" fmla="*/ 87 h 266"/>
                <a:gd name="T76" fmla="*/ 132 w 263"/>
                <a:gd name="T77" fmla="*/ 0 h 266"/>
                <a:gd name="T78" fmla="*/ 132 w 263"/>
                <a:gd name="T79" fmla="*/ 10 h 266"/>
                <a:gd name="T80" fmla="*/ 131 w 263"/>
                <a:gd name="T81" fmla="*/ 10 h 266"/>
                <a:gd name="T82" fmla="*/ 11 w 263"/>
                <a:gd name="T83" fmla="*/ 131 h 266"/>
                <a:gd name="T84" fmla="*/ 11 w 263"/>
                <a:gd name="T85" fmla="*/ 131 h 266"/>
                <a:gd name="T86" fmla="*/ 131 w 263"/>
                <a:gd name="T87" fmla="*/ 251 h 266"/>
                <a:gd name="T88" fmla="*/ 132 w 263"/>
                <a:gd name="T89" fmla="*/ 251 h 266"/>
                <a:gd name="T90" fmla="*/ 132 w 263"/>
                <a:gd name="T91" fmla="*/ 262 h 266"/>
                <a:gd name="T92" fmla="*/ 131 w 263"/>
                <a:gd name="T93" fmla="*/ 262 h 266"/>
                <a:gd name="T94" fmla="*/ 55 w 263"/>
                <a:gd name="T95" fmla="*/ 237 h 266"/>
                <a:gd name="T96" fmla="*/ 32 w 263"/>
                <a:gd name="T97" fmla="*/ 266 h 266"/>
                <a:gd name="T98" fmla="*/ 24 w 263"/>
                <a:gd name="T99" fmla="*/ 259 h 266"/>
                <a:gd name="T100" fmla="*/ 46 w 263"/>
                <a:gd name="T101" fmla="*/ 231 h 266"/>
                <a:gd name="T102" fmla="*/ 0 w 263"/>
                <a:gd name="T103" fmla="*/ 131 h 266"/>
                <a:gd name="T104" fmla="*/ 131 w 263"/>
                <a:gd name="T105" fmla="*/ 0 h 266"/>
                <a:gd name="T106" fmla="*/ 132 w 263"/>
                <a:gd name="T107" fmla="*/ 0 h 266"/>
                <a:gd name="T108" fmla="*/ 132 w 263"/>
                <a:gd name="T109" fmla="*/ 43 h 266"/>
                <a:gd name="T110" fmla="*/ 132 w 263"/>
                <a:gd name="T111" fmla="*/ 54 h 266"/>
                <a:gd name="T112" fmla="*/ 55 w 263"/>
                <a:gd name="T113" fmla="*/ 131 h 266"/>
                <a:gd name="T114" fmla="*/ 132 w 263"/>
                <a:gd name="T115" fmla="*/ 207 h 266"/>
                <a:gd name="T116" fmla="*/ 132 w 263"/>
                <a:gd name="T117" fmla="*/ 218 h 266"/>
                <a:gd name="T118" fmla="*/ 44 w 263"/>
                <a:gd name="T119" fmla="*/ 131 h 266"/>
                <a:gd name="T120" fmla="*/ 132 w 263"/>
                <a:gd name="T121" fmla="*/ 43 h 266"/>
                <a:gd name="T122" fmla="*/ 132 w 263"/>
                <a:gd name="T123" fmla="*/ 207 h 266"/>
                <a:gd name="T124" fmla="*/ 132 w 263"/>
                <a:gd name="T125"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66">
                  <a:moveTo>
                    <a:pt x="132" y="87"/>
                  </a:moveTo>
                  <a:cubicBezTo>
                    <a:pt x="132" y="87"/>
                    <a:pt x="132" y="87"/>
                    <a:pt x="132" y="87"/>
                  </a:cubicBezTo>
                  <a:cubicBezTo>
                    <a:pt x="132" y="98"/>
                    <a:pt x="132" y="98"/>
                    <a:pt x="132" y="98"/>
                  </a:cubicBezTo>
                  <a:cubicBezTo>
                    <a:pt x="132" y="98"/>
                    <a:pt x="132" y="98"/>
                    <a:pt x="132" y="98"/>
                  </a:cubicBezTo>
                  <a:cubicBezTo>
                    <a:pt x="150" y="98"/>
                    <a:pt x="165" y="113"/>
                    <a:pt x="165" y="131"/>
                  </a:cubicBezTo>
                  <a:cubicBezTo>
                    <a:pt x="165" y="149"/>
                    <a:pt x="150" y="164"/>
                    <a:pt x="132" y="164"/>
                  </a:cubicBezTo>
                  <a:cubicBezTo>
                    <a:pt x="132" y="164"/>
                    <a:pt x="132" y="164"/>
                    <a:pt x="132" y="164"/>
                  </a:cubicBezTo>
                  <a:cubicBezTo>
                    <a:pt x="132" y="164"/>
                    <a:pt x="132" y="164"/>
                    <a:pt x="132" y="164"/>
                  </a:cubicBezTo>
                  <a:cubicBezTo>
                    <a:pt x="132" y="175"/>
                    <a:pt x="132" y="175"/>
                    <a:pt x="132" y="175"/>
                  </a:cubicBezTo>
                  <a:cubicBezTo>
                    <a:pt x="132" y="175"/>
                    <a:pt x="132" y="175"/>
                    <a:pt x="132" y="175"/>
                  </a:cubicBezTo>
                  <a:cubicBezTo>
                    <a:pt x="156" y="175"/>
                    <a:pt x="176" y="155"/>
                    <a:pt x="176" y="131"/>
                  </a:cubicBezTo>
                  <a:cubicBezTo>
                    <a:pt x="176" y="107"/>
                    <a:pt x="156" y="87"/>
                    <a:pt x="132" y="87"/>
                  </a:cubicBezTo>
                  <a:close/>
                  <a:moveTo>
                    <a:pt x="132" y="262"/>
                  </a:moveTo>
                  <a:cubicBezTo>
                    <a:pt x="132" y="251"/>
                    <a:pt x="132" y="251"/>
                    <a:pt x="132" y="251"/>
                  </a:cubicBezTo>
                  <a:cubicBezTo>
                    <a:pt x="198" y="251"/>
                    <a:pt x="252" y="197"/>
                    <a:pt x="252" y="131"/>
                  </a:cubicBezTo>
                  <a:cubicBezTo>
                    <a:pt x="252" y="65"/>
                    <a:pt x="198" y="11"/>
                    <a:pt x="132" y="10"/>
                  </a:cubicBezTo>
                  <a:cubicBezTo>
                    <a:pt x="132" y="0"/>
                    <a:pt x="132" y="0"/>
                    <a:pt x="132" y="0"/>
                  </a:cubicBezTo>
                  <a:cubicBezTo>
                    <a:pt x="204" y="0"/>
                    <a:pt x="263" y="59"/>
                    <a:pt x="263" y="131"/>
                  </a:cubicBezTo>
                  <a:cubicBezTo>
                    <a:pt x="263" y="171"/>
                    <a:pt x="245" y="207"/>
                    <a:pt x="216" y="231"/>
                  </a:cubicBezTo>
                  <a:cubicBezTo>
                    <a:pt x="239" y="259"/>
                    <a:pt x="239" y="259"/>
                    <a:pt x="239" y="259"/>
                  </a:cubicBezTo>
                  <a:cubicBezTo>
                    <a:pt x="230" y="266"/>
                    <a:pt x="230" y="266"/>
                    <a:pt x="230" y="266"/>
                  </a:cubicBezTo>
                  <a:cubicBezTo>
                    <a:pt x="208" y="238"/>
                    <a:pt x="208" y="238"/>
                    <a:pt x="208" y="238"/>
                  </a:cubicBezTo>
                  <a:cubicBezTo>
                    <a:pt x="186" y="253"/>
                    <a:pt x="160" y="262"/>
                    <a:pt x="132" y="262"/>
                  </a:cubicBezTo>
                  <a:close/>
                  <a:moveTo>
                    <a:pt x="132" y="218"/>
                  </a:moveTo>
                  <a:cubicBezTo>
                    <a:pt x="132" y="207"/>
                    <a:pt x="132" y="207"/>
                    <a:pt x="132" y="207"/>
                  </a:cubicBezTo>
                  <a:cubicBezTo>
                    <a:pt x="132" y="207"/>
                    <a:pt x="132" y="207"/>
                    <a:pt x="132" y="207"/>
                  </a:cubicBezTo>
                  <a:cubicBezTo>
                    <a:pt x="174" y="207"/>
                    <a:pt x="208" y="173"/>
                    <a:pt x="208" y="131"/>
                  </a:cubicBezTo>
                  <a:cubicBezTo>
                    <a:pt x="208" y="89"/>
                    <a:pt x="174" y="54"/>
                    <a:pt x="132" y="54"/>
                  </a:cubicBezTo>
                  <a:cubicBezTo>
                    <a:pt x="132" y="43"/>
                    <a:pt x="132" y="43"/>
                    <a:pt x="132" y="43"/>
                  </a:cubicBezTo>
                  <a:cubicBezTo>
                    <a:pt x="180" y="43"/>
                    <a:pt x="219" y="82"/>
                    <a:pt x="219" y="131"/>
                  </a:cubicBezTo>
                  <a:cubicBezTo>
                    <a:pt x="219" y="179"/>
                    <a:pt x="180" y="218"/>
                    <a:pt x="132" y="218"/>
                  </a:cubicBezTo>
                  <a:close/>
                  <a:moveTo>
                    <a:pt x="132" y="87"/>
                  </a:moveTo>
                  <a:cubicBezTo>
                    <a:pt x="108" y="87"/>
                    <a:pt x="88" y="107"/>
                    <a:pt x="88" y="131"/>
                  </a:cubicBezTo>
                  <a:cubicBezTo>
                    <a:pt x="88" y="155"/>
                    <a:pt x="108" y="175"/>
                    <a:pt x="132" y="175"/>
                  </a:cubicBezTo>
                  <a:cubicBezTo>
                    <a:pt x="132" y="164"/>
                    <a:pt x="132" y="164"/>
                    <a:pt x="132" y="164"/>
                  </a:cubicBezTo>
                  <a:cubicBezTo>
                    <a:pt x="114" y="164"/>
                    <a:pt x="99" y="149"/>
                    <a:pt x="99" y="131"/>
                  </a:cubicBezTo>
                  <a:cubicBezTo>
                    <a:pt x="99" y="113"/>
                    <a:pt x="114" y="98"/>
                    <a:pt x="132" y="98"/>
                  </a:cubicBezTo>
                  <a:cubicBezTo>
                    <a:pt x="132" y="87"/>
                    <a:pt x="132" y="87"/>
                    <a:pt x="132" y="87"/>
                  </a:cubicBezTo>
                  <a:close/>
                  <a:moveTo>
                    <a:pt x="132" y="0"/>
                  </a:moveTo>
                  <a:cubicBezTo>
                    <a:pt x="132" y="10"/>
                    <a:pt x="132" y="10"/>
                    <a:pt x="132" y="10"/>
                  </a:cubicBezTo>
                  <a:cubicBezTo>
                    <a:pt x="131" y="10"/>
                    <a:pt x="131" y="10"/>
                    <a:pt x="131" y="10"/>
                  </a:cubicBezTo>
                  <a:cubicBezTo>
                    <a:pt x="65" y="10"/>
                    <a:pt x="11" y="64"/>
                    <a:pt x="11" y="131"/>
                  </a:cubicBezTo>
                  <a:cubicBezTo>
                    <a:pt x="11" y="131"/>
                    <a:pt x="11" y="131"/>
                    <a:pt x="11" y="131"/>
                  </a:cubicBezTo>
                  <a:cubicBezTo>
                    <a:pt x="11" y="197"/>
                    <a:pt x="65" y="251"/>
                    <a:pt x="131" y="251"/>
                  </a:cubicBezTo>
                  <a:cubicBezTo>
                    <a:pt x="132" y="251"/>
                    <a:pt x="132" y="251"/>
                    <a:pt x="132" y="251"/>
                  </a:cubicBezTo>
                  <a:cubicBezTo>
                    <a:pt x="132" y="262"/>
                    <a:pt x="132" y="262"/>
                    <a:pt x="132" y="262"/>
                  </a:cubicBezTo>
                  <a:cubicBezTo>
                    <a:pt x="131" y="262"/>
                    <a:pt x="131" y="262"/>
                    <a:pt x="131" y="262"/>
                  </a:cubicBezTo>
                  <a:cubicBezTo>
                    <a:pt x="103" y="262"/>
                    <a:pt x="76" y="253"/>
                    <a:pt x="55" y="237"/>
                  </a:cubicBezTo>
                  <a:cubicBezTo>
                    <a:pt x="32" y="266"/>
                    <a:pt x="32" y="266"/>
                    <a:pt x="32" y="266"/>
                  </a:cubicBezTo>
                  <a:cubicBezTo>
                    <a:pt x="24" y="259"/>
                    <a:pt x="24" y="259"/>
                    <a:pt x="24" y="259"/>
                  </a:cubicBezTo>
                  <a:cubicBezTo>
                    <a:pt x="46" y="231"/>
                    <a:pt x="46" y="231"/>
                    <a:pt x="46" y="231"/>
                  </a:cubicBezTo>
                  <a:cubicBezTo>
                    <a:pt x="18" y="207"/>
                    <a:pt x="0" y="171"/>
                    <a:pt x="0" y="131"/>
                  </a:cubicBezTo>
                  <a:cubicBezTo>
                    <a:pt x="0" y="58"/>
                    <a:pt x="59" y="0"/>
                    <a:pt x="131" y="0"/>
                  </a:cubicBezTo>
                  <a:cubicBezTo>
                    <a:pt x="132" y="0"/>
                    <a:pt x="132" y="0"/>
                    <a:pt x="132" y="0"/>
                  </a:cubicBezTo>
                  <a:close/>
                  <a:moveTo>
                    <a:pt x="132" y="43"/>
                  </a:moveTo>
                  <a:cubicBezTo>
                    <a:pt x="132" y="54"/>
                    <a:pt x="132" y="54"/>
                    <a:pt x="132" y="54"/>
                  </a:cubicBezTo>
                  <a:cubicBezTo>
                    <a:pt x="90" y="54"/>
                    <a:pt x="55" y="89"/>
                    <a:pt x="55" y="131"/>
                  </a:cubicBezTo>
                  <a:cubicBezTo>
                    <a:pt x="55" y="173"/>
                    <a:pt x="90" y="207"/>
                    <a:pt x="132" y="207"/>
                  </a:cubicBezTo>
                  <a:cubicBezTo>
                    <a:pt x="132" y="218"/>
                    <a:pt x="132" y="218"/>
                    <a:pt x="132" y="218"/>
                  </a:cubicBezTo>
                  <a:cubicBezTo>
                    <a:pt x="84" y="218"/>
                    <a:pt x="44" y="179"/>
                    <a:pt x="44" y="131"/>
                  </a:cubicBezTo>
                  <a:cubicBezTo>
                    <a:pt x="44" y="82"/>
                    <a:pt x="84" y="43"/>
                    <a:pt x="132" y="43"/>
                  </a:cubicBezTo>
                  <a:close/>
                  <a:moveTo>
                    <a:pt x="132" y="207"/>
                  </a:moveTo>
                  <a:cubicBezTo>
                    <a:pt x="132" y="207"/>
                    <a:pt x="132" y="207"/>
                    <a:pt x="132" y="207"/>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TextBox 9"/>
            <p:cNvSpPr txBox="1"/>
            <p:nvPr/>
          </p:nvSpPr>
          <p:spPr>
            <a:xfrm>
              <a:off x="5003352" y="3356992"/>
              <a:ext cx="2132616" cy="498200"/>
            </a:xfrm>
            <a:prstGeom prst="rect">
              <a:avLst/>
            </a:prstGeom>
            <a:noFill/>
          </p:spPr>
          <p:txBody>
            <a:bodyPr wrap="none" rtlCol="0">
              <a:spAutoFit/>
            </a:bodyPr>
            <a:lstStyle/>
            <a:p>
              <a:pPr algn="ctr"/>
              <a:r>
                <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rPr>
                <a:t>点击添加标题</a:t>
              </a:r>
              <a:endParaRPr lang="zh-CN" altLang="en-US" sz="1900">
                <a:solidFill>
                  <a:schemeClr val="bg1"/>
                </a:solidFill>
                <a:latin typeface="微软雅黑" panose="020B0503020204020204" pitchFamily="34" charset="-122"/>
                <a:ea typeface="微软雅黑" panose="020B0503020204020204" pitchFamily="34" charset="-122"/>
                <a:cs typeface="华文黑体"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2000" fill="hold" nodeType="clickEffect">
                                  <p:stCondLst>
                                    <p:cond delay="0"/>
                                  </p:stCondLst>
                                  <p:childTnLst>
                                    <p:animEffect transition="out" filter="fade">
                                      <p:cBhvr>
                                        <p:cTn id="26" dur="200" tmFilter="0, 0; .2, .5; .8, .5; 1, 0"/>
                                        <p:tgtEl>
                                          <p:spTgt spid="7"/>
                                        </p:tgtEl>
                                      </p:cBhvr>
                                    </p:animEffect>
                                    <p:animScale>
                                      <p:cBhvr>
                                        <p:cTn id="27" dur="100" autoRev="1" fill="hold"/>
                                        <p:tgtEl>
                                          <p:spTgt spid="7"/>
                                        </p:tgtEl>
                                      </p:cBhvr>
                                      <p:by x="105000" y="105000"/>
                                    </p:animScale>
                                  </p:childTnLst>
                                </p:cTn>
                              </p:par>
                            </p:childTnLst>
                          </p:cTn>
                        </p:par>
                        <p:par>
                          <p:cTn id="28" fill="hold">
                            <p:stCondLst>
                              <p:cond delay="500"/>
                            </p:stCondLst>
                            <p:childTnLst>
                              <p:par>
                                <p:cTn id="29" presetID="47"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2782838" y="0"/>
            <a:ext cx="9407575" cy="6858000"/>
          </a:xfrm>
          <a:prstGeom prst="rect">
            <a:avLst/>
          </a:prstGeom>
          <a:solidFill>
            <a:srgbClr val="E9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47883" y="-478309"/>
            <a:ext cx="8107963" cy="385055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069162" y="1298223"/>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年度工作概述</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69162" y="229664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工作完成情况</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069162" y="3295069"/>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项目成果展示</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1069162" y="4293492"/>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工作不足之处</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69162" y="5291916"/>
            <a:ext cx="1569660" cy="369332"/>
          </a:xfrm>
          <a:prstGeom prst="rect">
            <a:avLst/>
          </a:prstGeom>
          <a:noFill/>
        </p:spPr>
        <p:txBody>
          <a:bodyPr wrap="none" rtlCol="0">
            <a:spAutoFit/>
          </a:bodyPr>
          <a:lstStyle/>
          <a:p>
            <a:r>
              <a:rPr lang="zh-CN" altLang="en-US" smtClean="0">
                <a:solidFill>
                  <a:srgbClr val="7B8294"/>
                </a:solidFill>
                <a:latin typeface="微软雅黑" panose="020B0503020204020204" pitchFamily="34" charset="-122"/>
                <a:ea typeface="微软雅黑" panose="020B0503020204020204" pitchFamily="34" charset="-122"/>
              </a:rPr>
              <a:t>明年工作计划</a:t>
            </a:r>
            <a:endParaRPr lang="zh-CN" altLang="en-US">
              <a:solidFill>
                <a:srgbClr val="7B8294"/>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56555" y="985883"/>
            <a:ext cx="678006" cy="769441"/>
          </a:xfrm>
          <a:prstGeom prst="rect">
            <a:avLst/>
          </a:prstGeom>
          <a:noFill/>
        </p:spPr>
        <p:txBody>
          <a:bodyPr wrap="none" rtlCol="0">
            <a:spAutoFit/>
          </a:bodyPr>
          <a:lstStyle/>
          <a:p>
            <a:r>
              <a:rPr lang="en-US" altLang="zh-CN" sz="4400" smtClean="0">
                <a:solidFill>
                  <a:schemeClr val="bg1"/>
                </a:solidFill>
                <a:latin typeface="Bebas" pitchFamily="2" charset="0"/>
              </a:rPr>
              <a:t>01</a:t>
            </a:r>
            <a:endParaRPr lang="zh-CN" altLang="en-US" sz="4400">
              <a:solidFill>
                <a:schemeClr val="bg1"/>
              </a:solidFill>
              <a:latin typeface="Bebas" pitchFamily="2" charset="0"/>
            </a:endParaRPr>
          </a:p>
        </p:txBody>
      </p:sp>
      <p:sp>
        <p:nvSpPr>
          <p:cNvPr id="46" name="TextBox 45"/>
          <p:cNvSpPr txBox="1"/>
          <p:nvPr/>
        </p:nvSpPr>
        <p:spPr>
          <a:xfrm>
            <a:off x="356555" y="1986705"/>
            <a:ext cx="784189" cy="769441"/>
          </a:xfrm>
          <a:prstGeom prst="rect">
            <a:avLst/>
          </a:prstGeom>
          <a:noFill/>
        </p:spPr>
        <p:txBody>
          <a:bodyPr wrap="none" rtlCol="0">
            <a:spAutoFit/>
          </a:bodyPr>
          <a:lstStyle/>
          <a:p>
            <a:r>
              <a:rPr lang="en-US" altLang="zh-CN" sz="4400" smtClean="0">
                <a:solidFill>
                  <a:schemeClr val="bg1"/>
                </a:solidFill>
                <a:latin typeface="Bebas" pitchFamily="2" charset="0"/>
              </a:rPr>
              <a:t>02</a:t>
            </a:r>
            <a:endParaRPr lang="zh-CN" altLang="en-US" sz="4400">
              <a:solidFill>
                <a:schemeClr val="bg1"/>
              </a:solidFill>
              <a:latin typeface="Bebas" pitchFamily="2" charset="0"/>
            </a:endParaRPr>
          </a:p>
        </p:txBody>
      </p:sp>
      <p:sp>
        <p:nvSpPr>
          <p:cNvPr id="47" name="TextBox 46"/>
          <p:cNvSpPr txBox="1"/>
          <p:nvPr/>
        </p:nvSpPr>
        <p:spPr>
          <a:xfrm>
            <a:off x="356555" y="2987527"/>
            <a:ext cx="774571" cy="769441"/>
          </a:xfrm>
          <a:prstGeom prst="rect">
            <a:avLst/>
          </a:prstGeom>
          <a:noFill/>
        </p:spPr>
        <p:txBody>
          <a:bodyPr wrap="none" rtlCol="0">
            <a:spAutoFit/>
          </a:bodyPr>
          <a:lstStyle/>
          <a:p>
            <a:r>
              <a:rPr lang="en-US" altLang="zh-CN" sz="4400" smtClean="0">
                <a:solidFill>
                  <a:schemeClr val="bg1"/>
                </a:solidFill>
                <a:latin typeface="Bebas" pitchFamily="2" charset="0"/>
              </a:rPr>
              <a:t>03</a:t>
            </a:r>
            <a:endParaRPr lang="zh-CN" altLang="en-US" sz="4400">
              <a:solidFill>
                <a:schemeClr val="bg1"/>
              </a:solidFill>
              <a:latin typeface="Bebas" pitchFamily="2" charset="0"/>
            </a:endParaRPr>
          </a:p>
        </p:txBody>
      </p:sp>
      <p:sp>
        <p:nvSpPr>
          <p:cNvPr id="48" name="TextBox 47"/>
          <p:cNvSpPr txBox="1"/>
          <p:nvPr/>
        </p:nvSpPr>
        <p:spPr>
          <a:xfrm>
            <a:off x="356555" y="3988349"/>
            <a:ext cx="787395" cy="769441"/>
          </a:xfrm>
          <a:prstGeom prst="rect">
            <a:avLst/>
          </a:prstGeom>
          <a:noFill/>
        </p:spPr>
        <p:txBody>
          <a:bodyPr wrap="none" rtlCol="0">
            <a:spAutoFit/>
          </a:bodyPr>
          <a:lstStyle/>
          <a:p>
            <a:r>
              <a:rPr lang="en-US" altLang="zh-CN" sz="4400" smtClean="0">
                <a:solidFill>
                  <a:schemeClr val="bg1"/>
                </a:solidFill>
                <a:latin typeface="Bebas" pitchFamily="2" charset="0"/>
              </a:rPr>
              <a:t>04</a:t>
            </a:r>
            <a:endParaRPr lang="zh-CN" altLang="en-US" sz="4400">
              <a:solidFill>
                <a:schemeClr val="bg1"/>
              </a:solidFill>
              <a:latin typeface="Bebas" pitchFamily="2" charset="0"/>
            </a:endParaRPr>
          </a:p>
        </p:txBody>
      </p:sp>
      <p:sp>
        <p:nvSpPr>
          <p:cNvPr id="49" name="TextBox 48"/>
          <p:cNvSpPr txBox="1"/>
          <p:nvPr/>
        </p:nvSpPr>
        <p:spPr>
          <a:xfrm>
            <a:off x="356555" y="4989172"/>
            <a:ext cx="774186" cy="769441"/>
          </a:xfrm>
          <a:prstGeom prst="rect">
            <a:avLst/>
          </a:prstGeom>
          <a:noFill/>
        </p:spPr>
        <p:txBody>
          <a:bodyPr wrap="none" rtlCol="0">
            <a:spAutoFit/>
          </a:bodyPr>
          <a:lstStyle/>
          <a:p>
            <a:r>
              <a:rPr lang="en-US" altLang="zh-CN" sz="4400" smtClean="0">
                <a:solidFill>
                  <a:schemeClr val="bg1"/>
                </a:solidFill>
                <a:latin typeface="Bebas" pitchFamily="2" charset="0"/>
              </a:rPr>
              <a:t>05</a:t>
            </a:r>
            <a:endParaRPr lang="zh-CN" altLang="en-US" sz="4400">
              <a:solidFill>
                <a:schemeClr val="bg1"/>
              </a:solidFill>
              <a:latin typeface="Bebas" pitchFamily="2" charset="0"/>
            </a:endParaRPr>
          </a:p>
        </p:txBody>
      </p:sp>
      <p:sp>
        <p:nvSpPr>
          <p:cNvPr id="50" name="椭圆 49"/>
          <p:cNvSpPr/>
          <p:nvPr/>
        </p:nvSpPr>
        <p:spPr>
          <a:xfrm>
            <a:off x="6496665" y="1988840"/>
            <a:ext cx="2880320" cy="2880320"/>
          </a:xfrm>
          <a:prstGeom prst="ellips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7151995" y="2828836"/>
            <a:ext cx="1569660" cy="1200329"/>
          </a:xfrm>
          <a:prstGeom prst="rect">
            <a:avLst/>
          </a:prstGeom>
          <a:noFill/>
        </p:spPr>
        <p:txBody>
          <a:bodyPr wrap="none" rtlCol="0">
            <a:spAutoFit/>
          </a:bodyPr>
          <a:lstStyle/>
          <a:p>
            <a:pPr algn="ctr"/>
            <a:r>
              <a:rPr lang="zh-CN" altLang="en-US" sz="5400">
                <a:solidFill>
                  <a:schemeClr val="bg1"/>
                </a:solidFill>
                <a:latin typeface="微软雅黑" panose="020B0503020204020204" pitchFamily="34" charset="-122"/>
                <a:ea typeface="微软雅黑" panose="020B0503020204020204" pitchFamily="34" charset="-122"/>
              </a:rPr>
              <a:t>目录</a:t>
            </a:r>
            <a:endParaRPr lang="en-US" altLang="zh-CN" sz="5400">
              <a:solidFill>
                <a:schemeClr val="bg1"/>
              </a:solidFill>
              <a:latin typeface="微软雅黑" panose="020B0503020204020204" pitchFamily="34" charset="-122"/>
              <a:ea typeface="微软雅黑" panose="020B0503020204020204" pitchFamily="34" charset="-122"/>
            </a:endParaRPr>
          </a:p>
          <a:p>
            <a:pPr algn="ctr"/>
            <a:r>
              <a:rPr lang="en-US" altLang="zh-CN" smtClean="0">
                <a:solidFill>
                  <a:schemeClr val="bg1"/>
                </a:solidFill>
                <a:latin typeface="微软雅黑" panose="020B0503020204020204" pitchFamily="34" charset="-122"/>
                <a:ea typeface="微软雅黑" panose="020B0503020204020204" pitchFamily="34" charset="-122"/>
              </a:rPr>
              <a:t>contents</a:t>
            </a:r>
            <a:endParaRPr lang="zh-CN" altLang="en-US">
              <a:solidFill>
                <a:schemeClr val="bg1"/>
              </a:solidFill>
            </a:endParaRPr>
          </a:p>
        </p:txBody>
      </p:sp>
      <p:sp>
        <p:nvSpPr>
          <p:cNvPr id="52" name="矩形 51"/>
          <p:cNvSpPr/>
          <p:nvPr/>
        </p:nvSpPr>
        <p:spPr>
          <a:xfrm>
            <a:off x="1143950" y="1124744"/>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43950" y="1200054"/>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43950" y="1275363"/>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43950" y="2104021"/>
            <a:ext cx="21463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43950" y="2179331"/>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143950" y="22546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143950" y="3121590"/>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143950" y="319690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143950" y="3272209"/>
            <a:ext cx="333464"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43950" y="4095822"/>
            <a:ext cx="142781"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43950" y="4171132"/>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143950" y="4246441"/>
            <a:ext cx="213244" cy="47051"/>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143950" y="5089421"/>
            <a:ext cx="285562"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143950" y="5164731"/>
            <a:ext cx="357260"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43950" y="5240040"/>
            <a:ext cx="429268" cy="45719"/>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2" cstate="print">
            <a:extLst>
              <a:ext uri="{28A0092B-C50C-407E-A947-70E740481C1C}">
                <a14:useLocalDpi xmlns:a14="http://schemas.microsoft.com/office/drawing/2010/main" val="0"/>
              </a:ext>
            </a:extLst>
          </a:blip>
          <a:srcRect l="26982" t="7152" b="9714"/>
          <a:stretch>
            <a:fillRect/>
          </a:stretch>
        </p:blipFill>
        <p:spPr>
          <a:xfrm>
            <a:off x="2786044" y="-27385"/>
            <a:ext cx="9404368" cy="6912769"/>
          </a:xfrm>
          <a:prstGeom prst="rect">
            <a:avLst/>
          </a:prstGeom>
        </p:spPr>
      </p:pic>
      <p:sp>
        <p:nvSpPr>
          <p:cNvPr id="67" name="矩形 66"/>
          <p:cNvSpPr/>
          <p:nvPr/>
        </p:nvSpPr>
        <p:spPr>
          <a:xfrm>
            <a:off x="190550" y="2030589"/>
            <a:ext cx="72008" cy="681672"/>
          </a:xfrm>
          <a:prstGeom prst="rect">
            <a:avLst/>
          </a:prstGeom>
          <a:solidFill>
            <a:srgbClr val="00A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5997832" y="3191845"/>
            <a:ext cx="3877985" cy="830997"/>
          </a:xfrm>
          <a:prstGeom prst="rect">
            <a:avLst/>
          </a:prstGeom>
          <a:noFill/>
        </p:spPr>
        <p:txBody>
          <a:bodyPr wrap="none" rtlCol="0">
            <a:spAutoFit/>
          </a:bodyPr>
          <a:lstStyle/>
          <a:p>
            <a:r>
              <a:rPr lang="zh-CN" altLang="en-US" sz="4800" dirty="0">
                <a:solidFill>
                  <a:srgbClr val="161D25"/>
                </a:solidFill>
                <a:latin typeface="微软雅黑" panose="020B0503020204020204" pitchFamily="34" charset="-122"/>
                <a:ea typeface="微软雅黑" panose="020B0503020204020204" pitchFamily="34" charset="-122"/>
              </a:rPr>
              <a:t>工作完成情况</a:t>
            </a:r>
            <a:endParaRPr lang="zh-CN" altLang="en-US" sz="4800" dirty="0">
              <a:solidFill>
                <a:srgbClr val="161D2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3" nodeType="afterEffect" p14:presetBounceEnd="80000">
                                      <p:stCondLst>
                                        <p:cond delay="0"/>
                                      </p:stCondLst>
                                      <p:childTnLst>
                                        <p:animScale p14:bounceEnd="80000">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1"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3" animBg="1"/>
          <p:bldP spid="51" grpId="1"/>
          <p:bldP spid="67"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2" presetClass="entr" presetSubtype="1" decel="10000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500" fill="hold"/>
                                            <p:tgtEl>
                                              <p:spTgt spid="67"/>
                                            </p:tgtEl>
                                            <p:attrNameLst>
                                              <p:attrName>ppt_x</p:attrName>
                                            </p:attrNameLst>
                                          </p:cBhvr>
                                          <p:tavLst>
                                            <p:tav tm="0">
                                              <p:val>
                                                <p:strVal val="#ppt_x"/>
                                              </p:val>
                                            </p:tav>
                                            <p:tav tm="100000">
                                              <p:val>
                                                <p:strVal val="#ppt_x"/>
                                              </p:val>
                                            </p:tav>
                                          </p:tavLst>
                                        </p:anim>
                                        <p:anim calcmode="lin" valueType="num">
                                          <p:cBhvr additive="base">
                                            <p:cTn id="15" dur="5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6" presetClass="emph" presetSubtype="0" fill="hold" grpId="3" nodeType="afterEffect">
                                      <p:stCondLst>
                                        <p:cond delay="0"/>
                                      </p:stCondLst>
                                      <p:childTnLst>
                                        <p:animScale>
                                          <p:cBhvr>
                                            <p:cTn id="18" dur="500" fill="hold"/>
                                            <p:tgtEl>
                                              <p:spTgt spid="50"/>
                                            </p:tgtEl>
                                          </p:cBhvr>
                                          <p:by x="150000" y="150000"/>
                                        </p:animScale>
                                      </p:childTnLst>
                                    </p:cTn>
                                  </p:par>
                                  <p:par>
                                    <p:cTn id="19" presetID="7" presetClass="emph" presetSubtype="2" fill="hold" nodeType="withEffect">
                                      <p:stCondLst>
                                        <p:cond delay="0"/>
                                      </p:stCondLst>
                                      <p:childTnLst>
                                        <p:animClr clrSpc="rgb" dir="cw">
                                          <p:cBhvr>
                                            <p:cTn id="20" dur="500" fill="hold"/>
                                            <p:tgtEl>
                                              <p:spTgt spid="50"/>
                                            </p:tgtEl>
                                            <p:attrNameLst>
                                              <p:attrName>stroke.color</p:attrName>
                                            </p:attrNameLst>
                                          </p:cBhvr>
                                          <p:to>
                                            <a:srgbClr val="161D25"/>
                                          </p:to>
                                        </p:animClr>
                                        <p:set>
                                          <p:cBhvr>
                                            <p:cTn id="21" dur="500" fill="hold"/>
                                            <p:tgtEl>
                                              <p:spTgt spid="50"/>
                                            </p:tgtEl>
                                            <p:attrNameLst>
                                              <p:attrName>stroke.on</p:attrName>
                                            </p:attrNameLst>
                                          </p:cBhvr>
                                          <p:to>
                                            <p:strVal val="true"/>
                                          </p:to>
                                        </p:set>
                                      </p:childTnLst>
                                    </p:cTn>
                                  </p:par>
                                  <p:par>
                                    <p:cTn id="22" presetID="10" presetClass="exit" presetSubtype="0" fill="hold" grpId="1" nodeType="withEffect">
                                      <p:stCondLst>
                                        <p:cond delay="0"/>
                                      </p:stCondLst>
                                      <p:childTnLst>
                                        <p:animEffect transition="out" filter="fade">
                                          <p:cBhvr>
                                            <p:cTn id="23" dur="500"/>
                                            <p:tgtEl>
                                              <p:spTgt spid="51"/>
                                            </p:tgtEl>
                                          </p:cBhvr>
                                        </p:animEffect>
                                        <p:set>
                                          <p:cBhvr>
                                            <p:cTn id="24" dur="1" fill="hold">
                                              <p:stCondLst>
                                                <p:cond delay="499"/>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0" grpId="3" animBg="1"/>
          <p:bldP spid="51" grpId="1"/>
          <p:bldP spid="67" grpId="0" animBg="1"/>
          <p:bldP spid="6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902" y="457508"/>
            <a:ext cx="2698175" cy="523220"/>
          </a:xfrm>
          <a:prstGeom prst="rect">
            <a:avLst/>
          </a:prstGeom>
          <a:noFill/>
        </p:spPr>
        <p:txBody>
          <a:bodyPr wrap="none" rtlCol="0">
            <a:spAutoFit/>
          </a:bodyPr>
          <a:lstStyle/>
          <a:p>
            <a:r>
              <a:rPr lang="zh-CN" altLang="en-US" sz="2800" smtClean="0">
                <a:solidFill>
                  <a:schemeClr val="tx1">
                    <a:lumMod val="85000"/>
                    <a:lumOff val="15000"/>
                  </a:schemeClr>
                </a:solidFill>
                <a:latin typeface="微软雅黑" panose="020B0503020204020204" pitchFamily="34" charset="-122"/>
                <a:ea typeface="微软雅黑" panose="020B0503020204020204" pitchFamily="34" charset="-122"/>
              </a:rPr>
              <a:t>点击输入主标题</a:t>
            </a:r>
            <a:endParaRPr lang="zh-CN" altLang="en-US" sz="28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空心弧 22"/>
          <p:cNvSpPr/>
          <p:nvPr/>
        </p:nvSpPr>
        <p:spPr>
          <a:xfrm flipH="1">
            <a:off x="4856905" y="4509520"/>
            <a:ext cx="4696257" cy="4696964"/>
          </a:xfrm>
          <a:prstGeom prst="blockArc">
            <a:avLst>
              <a:gd name="adj1" fmla="val 10757526"/>
              <a:gd name="adj2" fmla="val 18715"/>
              <a:gd name="adj3" fmla="val 7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4" name="空心弧 23"/>
          <p:cNvSpPr/>
          <p:nvPr/>
        </p:nvSpPr>
        <p:spPr>
          <a:xfrm flipH="1">
            <a:off x="5300064" y="4952747"/>
            <a:ext cx="3809936" cy="3810510"/>
          </a:xfrm>
          <a:prstGeom prst="blockArc">
            <a:avLst>
              <a:gd name="adj1" fmla="val 10757526"/>
              <a:gd name="adj2" fmla="val 22358"/>
              <a:gd name="adj3" fmla="val 92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5" name="空心弧 24"/>
          <p:cNvSpPr/>
          <p:nvPr/>
        </p:nvSpPr>
        <p:spPr>
          <a:xfrm flipH="1">
            <a:off x="5763435" y="5416187"/>
            <a:ext cx="2883194" cy="2883629"/>
          </a:xfrm>
          <a:prstGeom prst="blockArc">
            <a:avLst>
              <a:gd name="adj1" fmla="val 10757526"/>
              <a:gd name="adj2" fmla="val 64055"/>
              <a:gd name="adj3" fmla="val 12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6" name="饼形 25"/>
          <p:cNvSpPr/>
          <p:nvPr/>
        </p:nvSpPr>
        <p:spPr>
          <a:xfrm rot="5400000">
            <a:off x="6270152" y="5923262"/>
            <a:ext cx="1869759" cy="1869478"/>
          </a:xfrm>
          <a:prstGeom prst="pie">
            <a:avLst>
              <a:gd name="adj1" fmla="val 5376100"/>
              <a:gd name="adj2" fmla="val 162632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7" name="空心弧 26"/>
          <p:cNvSpPr/>
          <p:nvPr/>
        </p:nvSpPr>
        <p:spPr>
          <a:xfrm flipH="1">
            <a:off x="4856905" y="4509520"/>
            <a:ext cx="4696257" cy="4696964"/>
          </a:xfrm>
          <a:prstGeom prst="blockArc">
            <a:avLst>
              <a:gd name="adj1" fmla="val 17777439"/>
              <a:gd name="adj2" fmla="val 18715"/>
              <a:gd name="adj3" fmla="val 7362"/>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8" name="空心弧 27"/>
          <p:cNvSpPr/>
          <p:nvPr/>
        </p:nvSpPr>
        <p:spPr>
          <a:xfrm flipH="1">
            <a:off x="5300064" y="4952745"/>
            <a:ext cx="3809936" cy="3810510"/>
          </a:xfrm>
          <a:prstGeom prst="blockArc">
            <a:avLst>
              <a:gd name="adj1" fmla="val 15175853"/>
              <a:gd name="adj2" fmla="val 22358"/>
              <a:gd name="adj3" fmla="val 9233"/>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29" name="空心弧 28"/>
          <p:cNvSpPr/>
          <p:nvPr/>
        </p:nvSpPr>
        <p:spPr>
          <a:xfrm flipH="1">
            <a:off x="5763435" y="5416187"/>
            <a:ext cx="2883194" cy="2883629"/>
          </a:xfrm>
          <a:prstGeom prst="blockArc">
            <a:avLst>
              <a:gd name="adj1" fmla="val 12607873"/>
              <a:gd name="adj2" fmla="val 64055"/>
              <a:gd name="adj3" fmla="val 12094"/>
            </a:avLst>
          </a:prstGeom>
          <a:solidFill>
            <a:srgbClr val="161D25"/>
          </a:solidFill>
          <a:ln>
            <a:noFill/>
          </a:ln>
        </p:spPr>
        <p:style>
          <a:lnRef idx="2">
            <a:schemeClr val="accent1">
              <a:shade val="50000"/>
            </a:schemeClr>
          </a:lnRef>
          <a:fillRef idx="1">
            <a:schemeClr val="accent1"/>
          </a:fillRef>
          <a:effectRef idx="0">
            <a:schemeClr val="accent1"/>
          </a:effectRef>
          <a:fontRef idx="minor">
            <a:schemeClr val="lt1"/>
          </a:fontRef>
        </p:style>
        <p:txBody>
          <a:bodyPr lIns="70587" tIns="35293" rIns="70587" bIns="35293" rtlCol="0" anchor="ctr"/>
          <a:lstStyle/>
          <a:p>
            <a:pPr algn="ctr"/>
            <a:endParaRPr lang="zh-CN" altLang="en-US">
              <a:solidFill>
                <a:schemeClr val="tx1"/>
              </a:solidFill>
            </a:endParaRPr>
          </a:p>
        </p:txBody>
      </p:sp>
      <p:sp>
        <p:nvSpPr>
          <p:cNvPr id="30" name="椭圆 29"/>
          <p:cNvSpPr/>
          <p:nvPr/>
        </p:nvSpPr>
        <p:spPr bwMode="auto">
          <a:xfrm>
            <a:off x="8278767" y="2874838"/>
            <a:ext cx="216534" cy="216567"/>
          </a:xfrm>
          <a:prstGeom prst="ellipse">
            <a:avLst/>
          </a:prstGeom>
          <a:solidFill>
            <a:schemeClr val="bg1"/>
          </a:solidFill>
          <a:ln w="38100" cap="flat" cmpd="sng" algn="ctr">
            <a:solidFill>
              <a:srgbClr val="47A7FF"/>
            </a:solidFill>
            <a:prstDash val="solid"/>
            <a:round/>
            <a:headEnd type="none" w="med" len="med"/>
            <a:tailEnd type="none" w="med" len="med"/>
          </a:ln>
          <a:effectLst/>
        </p:spPr>
        <p:txBody>
          <a:bodyPr vert="horz" wrap="square" lIns="70587" tIns="35293" rIns="70587" bIns="35293"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31" name="椭圆 30"/>
          <p:cNvSpPr/>
          <p:nvPr/>
        </p:nvSpPr>
        <p:spPr bwMode="auto">
          <a:xfrm>
            <a:off x="9137879" y="4713539"/>
            <a:ext cx="216534" cy="216567"/>
          </a:xfrm>
          <a:prstGeom prst="ellipse">
            <a:avLst/>
          </a:prstGeom>
          <a:solidFill>
            <a:schemeClr val="bg1"/>
          </a:solidFill>
          <a:ln w="38100" cap="flat" cmpd="sng" algn="ctr">
            <a:solidFill>
              <a:srgbClr val="47A7FF"/>
            </a:solidFill>
            <a:prstDash val="solid"/>
            <a:round/>
            <a:headEnd type="none" w="med" len="med"/>
            <a:tailEnd type="none" w="med" len="med"/>
          </a:ln>
          <a:effectLst/>
        </p:spPr>
        <p:txBody>
          <a:bodyPr vert="horz" wrap="square" lIns="70587" tIns="35293" rIns="70587" bIns="35293"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32" name="椭圆 31"/>
          <p:cNvSpPr/>
          <p:nvPr/>
        </p:nvSpPr>
        <p:spPr bwMode="auto">
          <a:xfrm>
            <a:off x="4931884" y="3106177"/>
            <a:ext cx="216534" cy="216567"/>
          </a:xfrm>
          <a:prstGeom prst="ellipse">
            <a:avLst/>
          </a:prstGeom>
          <a:solidFill>
            <a:schemeClr val="bg1"/>
          </a:solidFill>
          <a:ln w="38100" cap="flat" cmpd="sng" algn="ctr">
            <a:solidFill>
              <a:srgbClr val="47A7FF"/>
            </a:solidFill>
            <a:prstDash val="solid"/>
            <a:round/>
            <a:headEnd type="none" w="med" len="med"/>
            <a:tailEnd type="none" w="med" len="med"/>
          </a:ln>
          <a:effectLst/>
        </p:spPr>
        <p:txBody>
          <a:bodyPr vert="horz" wrap="square" lIns="70587" tIns="35293" rIns="70587" bIns="35293"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cxnSp>
        <p:nvCxnSpPr>
          <p:cNvPr id="33" name="直接连接符 32"/>
          <p:cNvCxnSpPr>
            <a:stCxn id="32" idx="5"/>
            <a:endCxn id="27" idx="0"/>
          </p:cNvCxnSpPr>
          <p:nvPr/>
        </p:nvCxnSpPr>
        <p:spPr>
          <a:xfrm>
            <a:off x="5116707" y="3291028"/>
            <a:ext cx="1124724" cy="1616472"/>
          </a:xfrm>
          <a:prstGeom prst="line">
            <a:avLst/>
          </a:prstGeom>
          <a:ln>
            <a:solidFill>
              <a:srgbClr val="47A7FF"/>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0" idx="4"/>
            <a:endCxn id="28" idx="0"/>
          </p:cNvCxnSpPr>
          <p:nvPr/>
        </p:nvCxnSpPr>
        <p:spPr>
          <a:xfrm flipH="1">
            <a:off x="7712638" y="3091405"/>
            <a:ext cx="674396" cy="2113426"/>
          </a:xfrm>
          <a:prstGeom prst="line">
            <a:avLst/>
          </a:prstGeom>
          <a:ln>
            <a:solidFill>
              <a:srgbClr val="47A7F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1" idx="3"/>
            <a:endCxn id="29" idx="0"/>
          </p:cNvCxnSpPr>
          <p:nvPr/>
        </p:nvCxnSpPr>
        <p:spPr>
          <a:xfrm flipH="1">
            <a:off x="8301049" y="4898389"/>
            <a:ext cx="868542" cy="1323380"/>
          </a:xfrm>
          <a:prstGeom prst="line">
            <a:avLst/>
          </a:prstGeom>
          <a:ln>
            <a:solidFill>
              <a:srgbClr val="47A7FF"/>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569486" y="6243634"/>
            <a:ext cx="1271095" cy="409844"/>
          </a:xfrm>
          <a:prstGeom prst="rect">
            <a:avLst/>
          </a:prstGeom>
          <a:noFill/>
        </p:spPr>
        <p:txBody>
          <a:bodyPr wrap="none" lIns="70587" tIns="35293" rIns="70587" bIns="35293" rtlCol="0" anchor="ctr">
            <a:spAutoFit/>
          </a:bodyPr>
          <a:lstStyle/>
          <a:p>
            <a:pPr algn="ctr"/>
            <a:r>
              <a:rPr lang="zh-CN" altLang="en-US" sz="2200">
                <a:solidFill>
                  <a:srgbClr val="161D25"/>
                </a:solidFill>
                <a:latin typeface="微软雅黑" panose="020B0503020204020204" pitchFamily="34" charset="-122"/>
                <a:ea typeface="微软雅黑" panose="020B0503020204020204" pitchFamily="34" charset="-122"/>
              </a:rPr>
              <a:t>添加标题</a:t>
            </a:r>
            <a:endParaRPr lang="zh-CN" altLang="en-US" sz="2200">
              <a:solidFill>
                <a:srgbClr val="161D25"/>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574926" y="2008646"/>
            <a:ext cx="1779203" cy="397134"/>
          </a:xfrm>
          <a:prstGeom prst="rect">
            <a:avLst/>
          </a:prstGeom>
          <a:noFill/>
        </p:spPr>
        <p:txBody>
          <a:bodyPr wrap="square" lIns="70587" tIns="35293" rIns="70587" bIns="35293" rtlCol="0">
            <a:spAutoFit/>
          </a:bodyPr>
          <a:lstStyle/>
          <a:p>
            <a:pP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38" name="TextBox 37"/>
          <p:cNvSpPr txBox="1"/>
          <p:nvPr/>
        </p:nvSpPr>
        <p:spPr>
          <a:xfrm>
            <a:off x="3574926" y="2401562"/>
            <a:ext cx="2218247" cy="671440"/>
          </a:xfrm>
          <a:prstGeom prst="rect">
            <a:avLst/>
          </a:prstGeom>
          <a:noFill/>
        </p:spPr>
        <p:txBody>
          <a:bodyPr wrap="square" lIns="70587" tIns="35293" rIns="70587" bIns="35293"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在这里。</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646630" y="2401562"/>
            <a:ext cx="1779203" cy="397134"/>
          </a:xfrm>
          <a:prstGeom prst="rect">
            <a:avLst/>
          </a:prstGeom>
          <a:noFill/>
        </p:spPr>
        <p:txBody>
          <a:bodyPr wrap="square" lIns="70587" tIns="35293" rIns="70587" bIns="35293" rtlCol="0">
            <a:spAutoFit/>
          </a:bodyPr>
          <a:lstStyle/>
          <a:p>
            <a:pP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0" name="TextBox 39"/>
          <p:cNvSpPr txBox="1"/>
          <p:nvPr/>
        </p:nvSpPr>
        <p:spPr>
          <a:xfrm>
            <a:off x="8646630" y="2794478"/>
            <a:ext cx="2218247" cy="671440"/>
          </a:xfrm>
          <a:prstGeom prst="rect">
            <a:avLst/>
          </a:prstGeom>
          <a:noFill/>
        </p:spPr>
        <p:txBody>
          <a:bodyPr wrap="square" lIns="70587" tIns="35293" rIns="70587" bIns="35293"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在这里。</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9377748" y="4105846"/>
            <a:ext cx="1779203" cy="397134"/>
          </a:xfrm>
          <a:prstGeom prst="rect">
            <a:avLst/>
          </a:prstGeom>
          <a:noFill/>
        </p:spPr>
        <p:txBody>
          <a:bodyPr wrap="square" lIns="70587" tIns="35293" rIns="70587" bIns="35293" rtlCol="0">
            <a:spAutoFit/>
          </a:bodyPr>
          <a:lstStyle/>
          <a:p>
            <a:pPr>
              <a:lnSpc>
                <a:spcPct val="150000"/>
              </a:lnSpc>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rPr>
              <a:t>点击此处添加标题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42" name="TextBox 41"/>
          <p:cNvSpPr txBox="1"/>
          <p:nvPr/>
        </p:nvSpPr>
        <p:spPr>
          <a:xfrm>
            <a:off x="9377748" y="4498760"/>
            <a:ext cx="2218247" cy="671440"/>
          </a:xfrm>
          <a:prstGeom prst="rect">
            <a:avLst/>
          </a:prstGeom>
          <a:noFill/>
        </p:spPr>
        <p:txBody>
          <a:bodyPr wrap="square" lIns="70587" tIns="35293" rIns="70587" bIns="35293"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在这里。</a:t>
            </a:r>
            <a:endParaRPr lang="zh-CN" alt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3000"/>
                            </p:stCondLst>
                            <p:childTnLst>
                              <p:par>
                                <p:cTn id="49" presetID="22" presetClass="entr" presetSubtype="4"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par>
                          <p:cTn id="67" fill="hold">
                            <p:stCondLst>
                              <p:cond delay="5000"/>
                            </p:stCondLst>
                            <p:childTnLst>
                              <p:par>
                                <p:cTn id="68" presetID="2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500"/>
                                        <p:tgtEl>
                                          <p:spTgt spid="35"/>
                                        </p:tgtEl>
                                      </p:cBhvr>
                                    </p:animEffect>
                                  </p:childTnLst>
                                </p:cTn>
                              </p:par>
                            </p:childTnLst>
                          </p:cTn>
                        </p:par>
                        <p:par>
                          <p:cTn id="71" fill="hold">
                            <p:stCondLst>
                              <p:cond delay="5500"/>
                            </p:stCondLst>
                            <p:childTnLst>
                              <p:par>
                                <p:cTn id="72" presetID="10"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6" grpId="0"/>
      <p:bldP spid="37" grpId="0"/>
      <p:bldP spid="38" grpId="0"/>
      <p:bldP spid="39" grpId="0"/>
      <p:bldP spid="40" grpId="0"/>
      <p:bldP spid="41" grpId="0"/>
      <p:bldP spid="4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3257</Words>
  <Application>WPS 演示</Application>
  <PresentationFormat>自定义</PresentationFormat>
  <Paragraphs>500</Paragraphs>
  <Slides>25</Slides>
  <Notes>0</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微软雅黑</vt:lpstr>
      <vt:lpstr>Bebas</vt:lpstr>
      <vt:lpstr>华文黑体</vt:lpstr>
      <vt:lpstr>Calibri</vt:lpstr>
      <vt:lpstr>Arial Unicode MS</vt:lpstr>
      <vt:lpstr>Calibri</vt:lpstr>
      <vt:lpstr>UKIJ Qolyazma</vt:lpstr>
      <vt:lpstr>Agency FB</vt:lpstr>
      <vt:lpstr>Trebuchet MS</vt:lpstr>
      <vt:lpstr>Arial Rounded MT Bold</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44</cp:revision>
  <dcterms:created xsi:type="dcterms:W3CDTF">2014-12-25T08:17:00Z</dcterms:created>
  <dcterms:modified xsi:type="dcterms:W3CDTF">2021-09-22T02:37:12Z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C02A9466CA954277B541361B832AE47F</vt:lpwstr>
  </property>
  <property fmtid="{D5CDD505-2E9C-101B-9397-08002B2CF9AE}" pid="3" name="KSOProductBuildVer">
    <vt:lpwstr>2052-11.1.0.10700</vt:lpwstr>
  </property>
</Properties>
</file>