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5" r:id="rId4"/>
    <p:sldId id="278" r:id="rId5"/>
    <p:sldId id="259" r:id="rId6"/>
    <p:sldId id="258" r:id="rId7"/>
    <p:sldId id="270" r:id="rId8"/>
    <p:sldId id="266" r:id="rId9"/>
    <p:sldId id="271" r:id="rId10"/>
    <p:sldId id="272" r:id="rId11"/>
    <p:sldId id="267" r:id="rId12"/>
    <p:sldId id="274" r:id="rId13"/>
    <p:sldId id="273" r:id="rId14"/>
    <p:sldId id="275" r:id="rId15"/>
    <p:sldId id="268" r:id="rId16"/>
    <p:sldId id="277" r:id="rId17"/>
    <p:sldId id="276" r:id="rId18"/>
    <p:sldId id="279" r:id="rId19"/>
    <p:sldId id="26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29C"/>
    <a:srgbClr val="557979"/>
    <a:srgbClr val="F9F8F4"/>
    <a:srgbClr val="B8D3CE"/>
    <a:srgbClr val="E3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192C8-AB8A-4363-9773-91B36A6A7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98DE3-9C9D-4018-8B02-6F9BDE802C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4721398" y="5473700"/>
            <a:ext cx="2770649" cy="2590822"/>
            <a:chOff x="4759343" y="5020767"/>
            <a:chExt cx="3033153" cy="2836288"/>
          </a:xfrm>
        </p:grpSpPr>
        <p:sp>
          <p:nvSpPr>
            <p:cNvPr id="27" name="任意多边形 26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54975" y="-1625599"/>
            <a:ext cx="2896086" cy="3291674"/>
            <a:chOff x="4364930" y="-1693147"/>
            <a:chExt cx="3171375" cy="3604569"/>
          </a:xfrm>
        </p:grpSpPr>
        <p:sp>
          <p:nvSpPr>
            <p:cNvPr id="12" name="椭圆 11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圆角矩形 32"/>
          <p:cNvSpPr/>
          <p:nvPr/>
        </p:nvSpPr>
        <p:spPr>
          <a:xfrm>
            <a:off x="2418118" y="3108043"/>
            <a:ext cx="7346821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42645" y="2146333"/>
            <a:ext cx="590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这里可以是你的论文标题或研究课题</a:t>
            </a: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47676" y="3647396"/>
            <a:ext cx="751039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PA_文本框 2"/>
          <p:cNvSpPr txBox="1"/>
          <p:nvPr>
            <p:custDataLst>
              <p:tags r:id="rId1"/>
            </p:custDataLst>
          </p:nvPr>
        </p:nvSpPr>
        <p:spPr>
          <a:xfrm>
            <a:off x="2349454" y="2478827"/>
            <a:ext cx="7501083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牛油果绿 の 毕业答辩</a:t>
            </a:r>
            <a:endParaRPr lang="zh-CN" altLang="en-US" sz="6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96455" y="4438761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236425" y="4438761"/>
            <a:ext cx="6096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426682" y="4434038"/>
            <a:ext cx="339738" cy="339738"/>
            <a:chOff x="6335783" y="3698570"/>
            <a:chExt cx="339738" cy="339738"/>
          </a:xfrm>
        </p:grpSpPr>
        <p:sp>
          <p:nvSpPr>
            <p:cNvPr id="40" name="椭圆 39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rgbClr val="F9F8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138832" y="4436730"/>
            <a:ext cx="339738" cy="339738"/>
            <a:chOff x="4354694" y="3701262"/>
            <a:chExt cx="339738" cy="339738"/>
          </a:xfrm>
        </p:grpSpPr>
        <p:sp>
          <p:nvSpPr>
            <p:cNvPr id="43" name="椭圆 42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rgbClr val="F9F8F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71548" y="5168766"/>
            <a:ext cx="3011116" cy="2815680"/>
            <a:chOff x="4759343" y="5020767"/>
            <a:chExt cx="3033153" cy="2836288"/>
          </a:xfrm>
        </p:grpSpPr>
        <p:sp>
          <p:nvSpPr>
            <p:cNvPr id="3" name="任意多边形 2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687046" y="-1086585"/>
            <a:ext cx="2896086" cy="3291674"/>
            <a:chOff x="4364930" y="-1693147"/>
            <a:chExt cx="3171375" cy="3604569"/>
          </a:xfrm>
        </p:grpSpPr>
        <p:sp>
          <p:nvSpPr>
            <p:cNvPr id="9" name="椭圆 8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 rot="2182719">
            <a:off x="5311485" y="1546369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7FA2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826933" y="4017814"/>
            <a:ext cx="4525946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50664" y="4588422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780855" y="3503672"/>
            <a:ext cx="4631291" cy="903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8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zh-CN" altLang="en-US" sz="48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44124" y="1781655"/>
            <a:ext cx="13227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557979"/>
                </a:solidFill>
                <a:cs typeface="+mn-ea"/>
                <a:sym typeface="+mn-lt"/>
              </a:rPr>
              <a:t>03</a:t>
            </a:r>
            <a:endParaRPr lang="zh-CN" altLang="en-US" sz="7200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5183" y="553190"/>
            <a:ext cx="9681634" cy="211667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5183" y="779646"/>
            <a:ext cx="9681634" cy="60783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09799"/>
            <a:ext cx="12192000" cy="2760134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600" y="2429933"/>
            <a:ext cx="3776134" cy="2345267"/>
          </a:xfrm>
          <a:prstGeom prst="rect">
            <a:avLst/>
          </a:prstGeom>
          <a:blipFill dpi="0" rotWithShape="1">
            <a:blip r:embed="rId1"/>
            <a:srcRect/>
            <a:stretch>
              <a:fillRect t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14793" y="2429933"/>
            <a:ext cx="3776134" cy="2345267"/>
          </a:xfrm>
          <a:prstGeom prst="rect">
            <a:avLst/>
          </a:prstGeom>
          <a:blipFill>
            <a:blip r:embed="rId2"/>
            <a:stretch>
              <a:fillRect t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00986" y="2417232"/>
            <a:ext cx="3776134" cy="2345267"/>
          </a:xfrm>
          <a:prstGeom prst="rect">
            <a:avLst/>
          </a:prstGeom>
          <a:blipFill>
            <a:blip r:embed="rId3"/>
            <a:stretch>
              <a:fillRect t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2457058" y="5369869"/>
            <a:ext cx="730500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70368" y="1587923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4"/>
            </p:custDataLst>
          </p:nvPr>
        </p:nvSpPr>
        <p:spPr>
          <a:xfrm>
            <a:off x="4644816" y="1039298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000" y="1939849"/>
            <a:ext cx="5099023" cy="2125132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6310" y="1939848"/>
            <a:ext cx="5099023" cy="2125132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1299" y="4911572"/>
            <a:ext cx="709834" cy="709834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7" y="491424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89168" y="5177479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25098" y="4882363"/>
            <a:ext cx="709834" cy="709834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6" y="488504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422967" y="5148270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958006" y="5037658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Group 51"/>
          <p:cNvGrpSpPr/>
          <p:nvPr/>
        </p:nvGrpSpPr>
        <p:grpSpPr>
          <a:xfrm>
            <a:off x="4673707" y="5058794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258897" y="4882363"/>
            <a:ext cx="709834" cy="709834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5" y="488504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56766" y="5148270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0" name="Group 44"/>
          <p:cNvGrpSpPr/>
          <p:nvPr/>
        </p:nvGrpSpPr>
        <p:grpSpPr>
          <a:xfrm>
            <a:off x="8422146" y="5066354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5746453" y="3086624"/>
            <a:ext cx="745800" cy="3771376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rot="19398918" flipH="1">
            <a:off x="5549612" y="5759718"/>
            <a:ext cx="212376" cy="753756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/>
        </p:nvSpPr>
        <p:spPr>
          <a:xfrm rot="18459578" flipH="1">
            <a:off x="5597890" y="4185516"/>
            <a:ext cx="212376" cy="753756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7" name="等腰三角形 6"/>
          <p:cNvSpPr/>
          <p:nvPr/>
        </p:nvSpPr>
        <p:spPr>
          <a:xfrm rot="2398410" flipH="1">
            <a:off x="6292799" y="3753115"/>
            <a:ext cx="213213" cy="779523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2619467" flipH="1">
            <a:off x="6465064" y="5171655"/>
            <a:ext cx="212376" cy="804768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390502" y="2081812"/>
            <a:ext cx="1457701" cy="1457701"/>
          </a:xfrm>
          <a:prstGeom prst="ellipse">
            <a:avLst/>
          </a:prstGeom>
          <a:solidFill>
            <a:srgbClr val="55797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313794" y="3483217"/>
            <a:ext cx="777117" cy="777117"/>
          </a:xfrm>
          <a:prstGeom prst="ellipse">
            <a:avLst/>
          </a:prstGeom>
          <a:solidFill>
            <a:srgbClr val="55797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423262" y="4610114"/>
            <a:ext cx="1328347" cy="1328346"/>
          </a:xfrm>
          <a:prstGeom prst="ellipse">
            <a:avLst/>
          </a:prstGeom>
          <a:solidFill>
            <a:srgbClr val="7FA29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950330" y="5415651"/>
            <a:ext cx="781026" cy="781026"/>
          </a:xfrm>
          <a:prstGeom prst="ellipse">
            <a:avLst/>
          </a:prstGeom>
          <a:solidFill>
            <a:srgbClr val="55797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382264" y="3401770"/>
            <a:ext cx="1474950" cy="1474950"/>
          </a:xfrm>
          <a:prstGeom prst="ellipse">
            <a:avLst/>
          </a:prstGeom>
          <a:solidFill>
            <a:srgbClr val="7FA29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4" name="任意多边形: 形状 17" title="rJ6JfFNieuj79RlItJXO"/>
          <p:cNvSpPr/>
          <p:nvPr/>
        </p:nvSpPr>
        <p:spPr bwMode="auto">
          <a:xfrm>
            <a:off x="6902793" y="4931110"/>
            <a:ext cx="459378" cy="615394"/>
          </a:xfrm>
          <a:custGeom>
            <a:avLst/>
            <a:gdLst>
              <a:gd name="connsiteX0" fmla="*/ 127000 w 252413"/>
              <a:gd name="connsiteY0" fmla="*/ 292100 h 338138"/>
              <a:gd name="connsiteX1" fmla="*/ 111125 w 252413"/>
              <a:gd name="connsiteY1" fmla="*/ 307975 h 338138"/>
              <a:gd name="connsiteX2" fmla="*/ 127000 w 252413"/>
              <a:gd name="connsiteY2" fmla="*/ 323850 h 338138"/>
              <a:gd name="connsiteX3" fmla="*/ 142875 w 252413"/>
              <a:gd name="connsiteY3" fmla="*/ 307975 h 338138"/>
              <a:gd name="connsiteX4" fmla="*/ 127000 w 252413"/>
              <a:gd name="connsiteY4" fmla="*/ 292100 h 338138"/>
              <a:gd name="connsiteX5" fmla="*/ 60637 w 252413"/>
              <a:gd name="connsiteY5" fmla="*/ 241300 h 338138"/>
              <a:gd name="connsiteX6" fmla="*/ 123259 w 252413"/>
              <a:gd name="connsiteY6" fmla="*/ 241300 h 338138"/>
              <a:gd name="connsiteX7" fmla="*/ 128588 w 252413"/>
              <a:gd name="connsiteY7" fmla="*/ 248356 h 338138"/>
              <a:gd name="connsiteX8" fmla="*/ 123259 w 252413"/>
              <a:gd name="connsiteY8" fmla="*/ 254000 h 338138"/>
              <a:gd name="connsiteX9" fmla="*/ 60637 w 252413"/>
              <a:gd name="connsiteY9" fmla="*/ 254000 h 338138"/>
              <a:gd name="connsiteX10" fmla="*/ 53975 w 252413"/>
              <a:gd name="connsiteY10" fmla="*/ 248356 h 338138"/>
              <a:gd name="connsiteX11" fmla="*/ 60637 w 252413"/>
              <a:gd name="connsiteY11" fmla="*/ 241300 h 338138"/>
              <a:gd name="connsiteX12" fmla="*/ 60637 w 252413"/>
              <a:gd name="connsiteY12" fmla="*/ 219075 h 338138"/>
              <a:gd name="connsiteX13" fmla="*/ 123259 w 252413"/>
              <a:gd name="connsiteY13" fmla="*/ 219075 h 338138"/>
              <a:gd name="connsiteX14" fmla="*/ 128588 w 252413"/>
              <a:gd name="connsiteY14" fmla="*/ 224720 h 338138"/>
              <a:gd name="connsiteX15" fmla="*/ 123259 w 252413"/>
              <a:gd name="connsiteY15" fmla="*/ 231775 h 338138"/>
              <a:gd name="connsiteX16" fmla="*/ 60637 w 252413"/>
              <a:gd name="connsiteY16" fmla="*/ 231775 h 338138"/>
              <a:gd name="connsiteX17" fmla="*/ 53975 w 252413"/>
              <a:gd name="connsiteY17" fmla="*/ 224720 h 338138"/>
              <a:gd name="connsiteX18" fmla="*/ 60637 w 252413"/>
              <a:gd name="connsiteY18" fmla="*/ 219075 h 338138"/>
              <a:gd name="connsiteX19" fmla="*/ 60637 w 252413"/>
              <a:gd name="connsiteY19" fmla="*/ 196850 h 338138"/>
              <a:gd name="connsiteX20" fmla="*/ 123259 w 252413"/>
              <a:gd name="connsiteY20" fmla="*/ 196850 h 338138"/>
              <a:gd name="connsiteX21" fmla="*/ 128588 w 252413"/>
              <a:gd name="connsiteY21" fmla="*/ 202407 h 338138"/>
              <a:gd name="connsiteX22" fmla="*/ 123259 w 252413"/>
              <a:gd name="connsiteY22" fmla="*/ 207963 h 338138"/>
              <a:gd name="connsiteX23" fmla="*/ 60637 w 252413"/>
              <a:gd name="connsiteY23" fmla="*/ 207963 h 338138"/>
              <a:gd name="connsiteX24" fmla="*/ 53975 w 252413"/>
              <a:gd name="connsiteY24" fmla="*/ 202407 h 338138"/>
              <a:gd name="connsiteX25" fmla="*/ 60637 w 252413"/>
              <a:gd name="connsiteY25" fmla="*/ 196850 h 338138"/>
              <a:gd name="connsiteX26" fmla="*/ 60637 w 252413"/>
              <a:gd name="connsiteY26" fmla="*/ 174625 h 338138"/>
              <a:gd name="connsiteX27" fmla="*/ 123259 w 252413"/>
              <a:gd name="connsiteY27" fmla="*/ 174625 h 338138"/>
              <a:gd name="connsiteX28" fmla="*/ 128588 w 252413"/>
              <a:gd name="connsiteY28" fmla="*/ 180182 h 338138"/>
              <a:gd name="connsiteX29" fmla="*/ 123259 w 252413"/>
              <a:gd name="connsiteY29" fmla="*/ 185738 h 338138"/>
              <a:gd name="connsiteX30" fmla="*/ 60637 w 252413"/>
              <a:gd name="connsiteY30" fmla="*/ 185738 h 338138"/>
              <a:gd name="connsiteX31" fmla="*/ 53975 w 252413"/>
              <a:gd name="connsiteY31" fmla="*/ 180182 h 338138"/>
              <a:gd name="connsiteX32" fmla="*/ 60637 w 252413"/>
              <a:gd name="connsiteY32" fmla="*/ 174625 h 338138"/>
              <a:gd name="connsiteX33" fmla="*/ 149784 w 252413"/>
              <a:gd name="connsiteY33" fmla="*/ 155575 h 338138"/>
              <a:gd name="connsiteX34" fmla="*/ 188356 w 252413"/>
              <a:gd name="connsiteY34" fmla="*/ 155575 h 338138"/>
              <a:gd name="connsiteX35" fmla="*/ 193676 w 252413"/>
              <a:gd name="connsiteY35" fmla="*/ 160852 h 338138"/>
              <a:gd name="connsiteX36" fmla="*/ 193676 w 252413"/>
              <a:gd name="connsiteY36" fmla="*/ 242642 h 338138"/>
              <a:gd name="connsiteX37" fmla="*/ 188356 w 252413"/>
              <a:gd name="connsiteY37" fmla="*/ 249238 h 338138"/>
              <a:gd name="connsiteX38" fmla="*/ 149784 w 252413"/>
              <a:gd name="connsiteY38" fmla="*/ 249238 h 338138"/>
              <a:gd name="connsiteX39" fmla="*/ 144463 w 252413"/>
              <a:gd name="connsiteY39" fmla="*/ 242642 h 338138"/>
              <a:gd name="connsiteX40" fmla="*/ 144463 w 252413"/>
              <a:gd name="connsiteY40" fmla="*/ 160852 h 338138"/>
              <a:gd name="connsiteX41" fmla="*/ 149784 w 252413"/>
              <a:gd name="connsiteY41" fmla="*/ 155575 h 338138"/>
              <a:gd name="connsiteX42" fmla="*/ 60637 w 252413"/>
              <a:gd name="connsiteY42" fmla="*/ 150813 h 338138"/>
              <a:gd name="connsiteX43" fmla="*/ 123259 w 252413"/>
              <a:gd name="connsiteY43" fmla="*/ 150813 h 338138"/>
              <a:gd name="connsiteX44" fmla="*/ 128588 w 252413"/>
              <a:gd name="connsiteY44" fmla="*/ 156987 h 338138"/>
              <a:gd name="connsiteX45" fmla="*/ 123259 w 252413"/>
              <a:gd name="connsiteY45" fmla="*/ 161926 h 338138"/>
              <a:gd name="connsiteX46" fmla="*/ 60637 w 252413"/>
              <a:gd name="connsiteY46" fmla="*/ 161926 h 338138"/>
              <a:gd name="connsiteX47" fmla="*/ 53975 w 252413"/>
              <a:gd name="connsiteY47" fmla="*/ 156987 h 338138"/>
              <a:gd name="connsiteX48" fmla="*/ 60637 w 252413"/>
              <a:gd name="connsiteY48" fmla="*/ 150813 h 338138"/>
              <a:gd name="connsiteX49" fmla="*/ 59267 w 252413"/>
              <a:gd name="connsiteY49" fmla="*/ 128588 h 338138"/>
              <a:gd name="connsiteX50" fmla="*/ 191559 w 252413"/>
              <a:gd name="connsiteY50" fmla="*/ 128588 h 338138"/>
              <a:gd name="connsiteX51" fmla="*/ 196850 w 252413"/>
              <a:gd name="connsiteY51" fmla="*/ 133527 h 338138"/>
              <a:gd name="connsiteX52" fmla="*/ 191559 w 252413"/>
              <a:gd name="connsiteY52" fmla="*/ 139701 h 338138"/>
              <a:gd name="connsiteX53" fmla="*/ 59267 w 252413"/>
              <a:gd name="connsiteY53" fmla="*/ 139701 h 338138"/>
              <a:gd name="connsiteX54" fmla="*/ 53975 w 252413"/>
              <a:gd name="connsiteY54" fmla="*/ 133527 h 338138"/>
              <a:gd name="connsiteX55" fmla="*/ 59267 w 252413"/>
              <a:gd name="connsiteY55" fmla="*/ 128588 h 338138"/>
              <a:gd name="connsiteX56" fmla="*/ 127568 w 252413"/>
              <a:gd name="connsiteY56" fmla="*/ 106363 h 338138"/>
              <a:gd name="connsiteX57" fmla="*/ 191522 w 252413"/>
              <a:gd name="connsiteY57" fmla="*/ 106363 h 338138"/>
              <a:gd name="connsiteX58" fmla="*/ 196851 w 252413"/>
              <a:gd name="connsiteY58" fmla="*/ 111125 h 338138"/>
              <a:gd name="connsiteX59" fmla="*/ 191522 w 252413"/>
              <a:gd name="connsiteY59" fmla="*/ 115888 h 338138"/>
              <a:gd name="connsiteX60" fmla="*/ 127568 w 252413"/>
              <a:gd name="connsiteY60" fmla="*/ 115888 h 338138"/>
              <a:gd name="connsiteX61" fmla="*/ 122238 w 252413"/>
              <a:gd name="connsiteY61" fmla="*/ 111125 h 338138"/>
              <a:gd name="connsiteX62" fmla="*/ 127568 w 252413"/>
              <a:gd name="connsiteY62" fmla="*/ 106363 h 338138"/>
              <a:gd name="connsiteX63" fmla="*/ 127568 w 252413"/>
              <a:gd name="connsiteY63" fmla="*/ 84138 h 338138"/>
              <a:gd name="connsiteX64" fmla="*/ 191522 w 252413"/>
              <a:gd name="connsiteY64" fmla="*/ 84138 h 338138"/>
              <a:gd name="connsiteX65" fmla="*/ 196851 w 252413"/>
              <a:gd name="connsiteY65" fmla="*/ 88900 h 338138"/>
              <a:gd name="connsiteX66" fmla="*/ 191522 w 252413"/>
              <a:gd name="connsiteY66" fmla="*/ 93663 h 338138"/>
              <a:gd name="connsiteX67" fmla="*/ 127568 w 252413"/>
              <a:gd name="connsiteY67" fmla="*/ 93663 h 338138"/>
              <a:gd name="connsiteX68" fmla="*/ 122238 w 252413"/>
              <a:gd name="connsiteY68" fmla="*/ 88900 h 338138"/>
              <a:gd name="connsiteX69" fmla="*/ 127568 w 252413"/>
              <a:gd name="connsiteY69" fmla="*/ 84138 h 338138"/>
              <a:gd name="connsiteX70" fmla="*/ 64136 w 252413"/>
              <a:gd name="connsiteY70" fmla="*/ 65088 h 338138"/>
              <a:gd name="connsiteX71" fmla="*/ 107316 w 252413"/>
              <a:gd name="connsiteY71" fmla="*/ 65088 h 338138"/>
              <a:gd name="connsiteX72" fmla="*/ 112713 w 252413"/>
              <a:gd name="connsiteY72" fmla="*/ 71702 h 338138"/>
              <a:gd name="connsiteX73" fmla="*/ 112713 w 252413"/>
              <a:gd name="connsiteY73" fmla="*/ 106098 h 338138"/>
              <a:gd name="connsiteX74" fmla="*/ 107316 w 252413"/>
              <a:gd name="connsiteY74" fmla="*/ 112713 h 338138"/>
              <a:gd name="connsiteX75" fmla="*/ 64136 w 252413"/>
              <a:gd name="connsiteY75" fmla="*/ 112713 h 338138"/>
              <a:gd name="connsiteX76" fmla="*/ 58738 w 252413"/>
              <a:gd name="connsiteY76" fmla="*/ 106098 h 338138"/>
              <a:gd name="connsiteX77" fmla="*/ 58738 w 252413"/>
              <a:gd name="connsiteY77" fmla="*/ 71702 h 338138"/>
              <a:gd name="connsiteX78" fmla="*/ 64136 w 252413"/>
              <a:gd name="connsiteY78" fmla="*/ 65088 h 338138"/>
              <a:gd name="connsiteX79" fmla="*/ 127568 w 252413"/>
              <a:gd name="connsiteY79" fmla="*/ 60325 h 338138"/>
              <a:gd name="connsiteX80" fmla="*/ 191522 w 252413"/>
              <a:gd name="connsiteY80" fmla="*/ 60325 h 338138"/>
              <a:gd name="connsiteX81" fmla="*/ 196851 w 252413"/>
              <a:gd name="connsiteY81" fmla="*/ 66499 h 338138"/>
              <a:gd name="connsiteX82" fmla="*/ 191522 w 252413"/>
              <a:gd name="connsiteY82" fmla="*/ 71438 h 338138"/>
              <a:gd name="connsiteX83" fmla="*/ 127568 w 252413"/>
              <a:gd name="connsiteY83" fmla="*/ 71438 h 338138"/>
              <a:gd name="connsiteX84" fmla="*/ 122238 w 252413"/>
              <a:gd name="connsiteY84" fmla="*/ 66499 h 338138"/>
              <a:gd name="connsiteX85" fmla="*/ 127568 w 252413"/>
              <a:gd name="connsiteY85" fmla="*/ 60325 h 338138"/>
              <a:gd name="connsiteX86" fmla="*/ 42572 w 252413"/>
              <a:gd name="connsiteY86" fmla="*/ 34925 h 338138"/>
              <a:gd name="connsiteX87" fmla="*/ 33338 w 252413"/>
              <a:gd name="connsiteY87" fmla="*/ 44126 h 338138"/>
              <a:gd name="connsiteX88" fmla="*/ 33338 w 252413"/>
              <a:gd name="connsiteY88" fmla="*/ 279400 h 338138"/>
              <a:gd name="connsiteX89" fmla="*/ 220663 w 252413"/>
              <a:gd name="connsiteY89" fmla="*/ 279400 h 338138"/>
              <a:gd name="connsiteX90" fmla="*/ 220663 w 252413"/>
              <a:gd name="connsiteY90" fmla="*/ 44126 h 338138"/>
              <a:gd name="connsiteX91" fmla="*/ 211429 w 252413"/>
              <a:gd name="connsiteY91" fmla="*/ 34925 h 338138"/>
              <a:gd name="connsiteX92" fmla="*/ 42572 w 252413"/>
              <a:gd name="connsiteY92" fmla="*/ 34925 h 338138"/>
              <a:gd name="connsiteX93" fmla="*/ 42069 w 252413"/>
              <a:gd name="connsiteY93" fmla="*/ 0 h 338138"/>
              <a:gd name="connsiteX94" fmla="*/ 210344 w 252413"/>
              <a:gd name="connsiteY94" fmla="*/ 0 h 338138"/>
              <a:gd name="connsiteX95" fmla="*/ 252413 w 252413"/>
              <a:gd name="connsiteY95" fmla="*/ 43588 h 338138"/>
              <a:gd name="connsiteX96" fmla="*/ 252413 w 252413"/>
              <a:gd name="connsiteY96" fmla="*/ 294550 h 338138"/>
              <a:gd name="connsiteX97" fmla="*/ 210344 w 252413"/>
              <a:gd name="connsiteY97" fmla="*/ 338138 h 338138"/>
              <a:gd name="connsiteX98" fmla="*/ 42069 w 252413"/>
              <a:gd name="connsiteY98" fmla="*/ 338138 h 338138"/>
              <a:gd name="connsiteX99" fmla="*/ 0 w 252413"/>
              <a:gd name="connsiteY99" fmla="*/ 294550 h 338138"/>
              <a:gd name="connsiteX100" fmla="*/ 0 w 252413"/>
              <a:gd name="connsiteY100" fmla="*/ 43588 h 338138"/>
              <a:gd name="connsiteX101" fmla="*/ 42069 w 252413"/>
              <a:gd name="connsiteY101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52413" h="338138">
                <a:moveTo>
                  <a:pt x="127000" y="292100"/>
                </a:moveTo>
                <a:cubicBezTo>
                  <a:pt x="118232" y="292100"/>
                  <a:pt x="111125" y="299207"/>
                  <a:pt x="111125" y="307975"/>
                </a:cubicBezTo>
                <a:cubicBezTo>
                  <a:pt x="111125" y="316743"/>
                  <a:pt x="118232" y="323850"/>
                  <a:pt x="127000" y="323850"/>
                </a:cubicBezTo>
                <a:cubicBezTo>
                  <a:pt x="135768" y="323850"/>
                  <a:pt x="142875" y="316743"/>
                  <a:pt x="142875" y="307975"/>
                </a:cubicBezTo>
                <a:cubicBezTo>
                  <a:pt x="142875" y="299207"/>
                  <a:pt x="135768" y="292100"/>
                  <a:pt x="127000" y="292100"/>
                </a:cubicBezTo>
                <a:close/>
                <a:moveTo>
                  <a:pt x="60637" y="241300"/>
                </a:moveTo>
                <a:cubicBezTo>
                  <a:pt x="60637" y="241300"/>
                  <a:pt x="60637" y="241300"/>
                  <a:pt x="123259" y="241300"/>
                </a:cubicBezTo>
                <a:cubicBezTo>
                  <a:pt x="127256" y="241300"/>
                  <a:pt x="128588" y="244122"/>
                  <a:pt x="128588" y="248356"/>
                </a:cubicBezTo>
                <a:cubicBezTo>
                  <a:pt x="128588" y="251178"/>
                  <a:pt x="127256" y="254000"/>
                  <a:pt x="123259" y="254000"/>
                </a:cubicBezTo>
                <a:cubicBezTo>
                  <a:pt x="123259" y="254000"/>
                  <a:pt x="123259" y="254000"/>
                  <a:pt x="60637" y="254000"/>
                </a:cubicBezTo>
                <a:cubicBezTo>
                  <a:pt x="56640" y="254000"/>
                  <a:pt x="53975" y="251178"/>
                  <a:pt x="53975" y="248356"/>
                </a:cubicBezTo>
                <a:cubicBezTo>
                  <a:pt x="53975" y="244122"/>
                  <a:pt x="56640" y="241300"/>
                  <a:pt x="60637" y="241300"/>
                </a:cubicBezTo>
                <a:close/>
                <a:moveTo>
                  <a:pt x="60637" y="219075"/>
                </a:moveTo>
                <a:cubicBezTo>
                  <a:pt x="60637" y="219075"/>
                  <a:pt x="60637" y="219075"/>
                  <a:pt x="123259" y="219075"/>
                </a:cubicBezTo>
                <a:cubicBezTo>
                  <a:pt x="127256" y="219075"/>
                  <a:pt x="128588" y="221897"/>
                  <a:pt x="128588" y="224720"/>
                </a:cubicBezTo>
                <a:cubicBezTo>
                  <a:pt x="128588" y="228953"/>
                  <a:pt x="127256" y="231775"/>
                  <a:pt x="123259" y="231775"/>
                </a:cubicBezTo>
                <a:cubicBezTo>
                  <a:pt x="123259" y="231775"/>
                  <a:pt x="123259" y="231775"/>
                  <a:pt x="60637" y="231775"/>
                </a:cubicBezTo>
                <a:cubicBezTo>
                  <a:pt x="56640" y="231775"/>
                  <a:pt x="53975" y="228953"/>
                  <a:pt x="53975" y="224720"/>
                </a:cubicBezTo>
                <a:cubicBezTo>
                  <a:pt x="53975" y="221897"/>
                  <a:pt x="56640" y="219075"/>
                  <a:pt x="60637" y="219075"/>
                </a:cubicBezTo>
                <a:close/>
                <a:moveTo>
                  <a:pt x="60637" y="196850"/>
                </a:moveTo>
                <a:cubicBezTo>
                  <a:pt x="60637" y="196850"/>
                  <a:pt x="60637" y="196850"/>
                  <a:pt x="123259" y="196850"/>
                </a:cubicBezTo>
                <a:cubicBezTo>
                  <a:pt x="127256" y="196850"/>
                  <a:pt x="128588" y="199628"/>
                  <a:pt x="128588" y="202407"/>
                </a:cubicBezTo>
                <a:cubicBezTo>
                  <a:pt x="128588" y="206574"/>
                  <a:pt x="127256" y="207963"/>
                  <a:pt x="123259" y="207963"/>
                </a:cubicBezTo>
                <a:cubicBezTo>
                  <a:pt x="123259" y="207963"/>
                  <a:pt x="123259" y="207963"/>
                  <a:pt x="60637" y="207963"/>
                </a:cubicBezTo>
                <a:cubicBezTo>
                  <a:pt x="56640" y="207963"/>
                  <a:pt x="53975" y="206574"/>
                  <a:pt x="53975" y="202407"/>
                </a:cubicBezTo>
                <a:cubicBezTo>
                  <a:pt x="53975" y="199628"/>
                  <a:pt x="56640" y="196850"/>
                  <a:pt x="60637" y="196850"/>
                </a:cubicBezTo>
                <a:close/>
                <a:moveTo>
                  <a:pt x="60637" y="174625"/>
                </a:moveTo>
                <a:cubicBezTo>
                  <a:pt x="60637" y="174625"/>
                  <a:pt x="60637" y="174625"/>
                  <a:pt x="123259" y="174625"/>
                </a:cubicBezTo>
                <a:cubicBezTo>
                  <a:pt x="127256" y="174625"/>
                  <a:pt x="128588" y="177403"/>
                  <a:pt x="128588" y="180182"/>
                </a:cubicBezTo>
                <a:cubicBezTo>
                  <a:pt x="128588" y="182960"/>
                  <a:pt x="127256" y="185738"/>
                  <a:pt x="123259" y="185738"/>
                </a:cubicBezTo>
                <a:cubicBezTo>
                  <a:pt x="123259" y="185738"/>
                  <a:pt x="123259" y="185738"/>
                  <a:pt x="60637" y="185738"/>
                </a:cubicBezTo>
                <a:cubicBezTo>
                  <a:pt x="56640" y="185738"/>
                  <a:pt x="53975" y="182960"/>
                  <a:pt x="53975" y="180182"/>
                </a:cubicBezTo>
                <a:cubicBezTo>
                  <a:pt x="53975" y="177403"/>
                  <a:pt x="56640" y="174625"/>
                  <a:pt x="60637" y="174625"/>
                </a:cubicBezTo>
                <a:close/>
                <a:moveTo>
                  <a:pt x="149784" y="155575"/>
                </a:moveTo>
                <a:cubicBezTo>
                  <a:pt x="149784" y="155575"/>
                  <a:pt x="149784" y="155575"/>
                  <a:pt x="188356" y="155575"/>
                </a:cubicBezTo>
                <a:cubicBezTo>
                  <a:pt x="191016" y="155575"/>
                  <a:pt x="193676" y="158214"/>
                  <a:pt x="193676" y="160852"/>
                </a:cubicBezTo>
                <a:cubicBezTo>
                  <a:pt x="193676" y="160852"/>
                  <a:pt x="193676" y="160852"/>
                  <a:pt x="193676" y="242642"/>
                </a:cubicBezTo>
                <a:cubicBezTo>
                  <a:pt x="193676" y="246600"/>
                  <a:pt x="191016" y="249238"/>
                  <a:pt x="188356" y="249238"/>
                </a:cubicBezTo>
                <a:cubicBezTo>
                  <a:pt x="188356" y="249238"/>
                  <a:pt x="188356" y="249238"/>
                  <a:pt x="149784" y="249238"/>
                </a:cubicBezTo>
                <a:cubicBezTo>
                  <a:pt x="147123" y="249238"/>
                  <a:pt x="144463" y="246600"/>
                  <a:pt x="144463" y="242642"/>
                </a:cubicBezTo>
                <a:cubicBezTo>
                  <a:pt x="144463" y="242642"/>
                  <a:pt x="144463" y="242642"/>
                  <a:pt x="144463" y="160852"/>
                </a:cubicBezTo>
                <a:cubicBezTo>
                  <a:pt x="144463" y="158214"/>
                  <a:pt x="147123" y="155575"/>
                  <a:pt x="149784" y="155575"/>
                </a:cubicBezTo>
                <a:close/>
                <a:moveTo>
                  <a:pt x="60637" y="150813"/>
                </a:moveTo>
                <a:cubicBezTo>
                  <a:pt x="60637" y="150813"/>
                  <a:pt x="60637" y="150813"/>
                  <a:pt x="123259" y="150813"/>
                </a:cubicBezTo>
                <a:cubicBezTo>
                  <a:pt x="127256" y="150813"/>
                  <a:pt x="128588" y="153283"/>
                  <a:pt x="128588" y="156987"/>
                </a:cubicBezTo>
                <a:cubicBezTo>
                  <a:pt x="128588" y="159457"/>
                  <a:pt x="127256" y="161926"/>
                  <a:pt x="123259" y="161926"/>
                </a:cubicBezTo>
                <a:cubicBezTo>
                  <a:pt x="123259" y="161926"/>
                  <a:pt x="123259" y="161926"/>
                  <a:pt x="60637" y="161926"/>
                </a:cubicBezTo>
                <a:cubicBezTo>
                  <a:pt x="56640" y="161926"/>
                  <a:pt x="53975" y="159457"/>
                  <a:pt x="53975" y="156987"/>
                </a:cubicBezTo>
                <a:cubicBezTo>
                  <a:pt x="53975" y="153283"/>
                  <a:pt x="56640" y="150813"/>
                  <a:pt x="60637" y="150813"/>
                </a:cubicBezTo>
                <a:close/>
                <a:moveTo>
                  <a:pt x="59267" y="128588"/>
                </a:moveTo>
                <a:cubicBezTo>
                  <a:pt x="59267" y="128588"/>
                  <a:pt x="59267" y="128588"/>
                  <a:pt x="191559" y="128588"/>
                </a:cubicBezTo>
                <a:cubicBezTo>
                  <a:pt x="194204" y="128588"/>
                  <a:pt x="196850" y="131058"/>
                  <a:pt x="196850" y="133527"/>
                </a:cubicBezTo>
                <a:cubicBezTo>
                  <a:pt x="196850" y="137232"/>
                  <a:pt x="194204" y="139701"/>
                  <a:pt x="191559" y="139701"/>
                </a:cubicBezTo>
                <a:cubicBezTo>
                  <a:pt x="191559" y="139701"/>
                  <a:pt x="191559" y="139701"/>
                  <a:pt x="59267" y="139701"/>
                </a:cubicBezTo>
                <a:cubicBezTo>
                  <a:pt x="56621" y="139701"/>
                  <a:pt x="53975" y="137232"/>
                  <a:pt x="53975" y="133527"/>
                </a:cubicBezTo>
                <a:cubicBezTo>
                  <a:pt x="53975" y="131058"/>
                  <a:pt x="56621" y="128588"/>
                  <a:pt x="59267" y="128588"/>
                </a:cubicBezTo>
                <a:close/>
                <a:moveTo>
                  <a:pt x="127568" y="106363"/>
                </a:moveTo>
                <a:cubicBezTo>
                  <a:pt x="127568" y="106363"/>
                  <a:pt x="127568" y="106363"/>
                  <a:pt x="191522" y="106363"/>
                </a:cubicBezTo>
                <a:cubicBezTo>
                  <a:pt x="194186" y="106363"/>
                  <a:pt x="196851" y="108744"/>
                  <a:pt x="196851" y="111125"/>
                </a:cubicBezTo>
                <a:cubicBezTo>
                  <a:pt x="196851" y="114697"/>
                  <a:pt x="194186" y="115888"/>
                  <a:pt x="191522" y="115888"/>
                </a:cubicBezTo>
                <a:cubicBezTo>
                  <a:pt x="191522" y="115888"/>
                  <a:pt x="191522" y="115888"/>
                  <a:pt x="127568" y="115888"/>
                </a:cubicBezTo>
                <a:cubicBezTo>
                  <a:pt x="124903" y="115888"/>
                  <a:pt x="122238" y="114697"/>
                  <a:pt x="122238" y="111125"/>
                </a:cubicBezTo>
                <a:cubicBezTo>
                  <a:pt x="122238" y="108744"/>
                  <a:pt x="124903" y="106363"/>
                  <a:pt x="127568" y="106363"/>
                </a:cubicBezTo>
                <a:close/>
                <a:moveTo>
                  <a:pt x="127568" y="84138"/>
                </a:moveTo>
                <a:cubicBezTo>
                  <a:pt x="127568" y="84138"/>
                  <a:pt x="127568" y="84138"/>
                  <a:pt x="191522" y="84138"/>
                </a:cubicBezTo>
                <a:cubicBezTo>
                  <a:pt x="194186" y="84138"/>
                  <a:pt x="196851" y="86519"/>
                  <a:pt x="196851" y="88900"/>
                </a:cubicBezTo>
                <a:cubicBezTo>
                  <a:pt x="196851" y="91282"/>
                  <a:pt x="194186" y="93663"/>
                  <a:pt x="191522" y="93663"/>
                </a:cubicBezTo>
                <a:cubicBezTo>
                  <a:pt x="191522" y="93663"/>
                  <a:pt x="191522" y="93663"/>
                  <a:pt x="127568" y="93663"/>
                </a:cubicBezTo>
                <a:cubicBezTo>
                  <a:pt x="124903" y="93663"/>
                  <a:pt x="122238" y="91282"/>
                  <a:pt x="122238" y="88900"/>
                </a:cubicBezTo>
                <a:cubicBezTo>
                  <a:pt x="122238" y="86519"/>
                  <a:pt x="124903" y="84138"/>
                  <a:pt x="127568" y="84138"/>
                </a:cubicBezTo>
                <a:close/>
                <a:moveTo>
                  <a:pt x="64136" y="65088"/>
                </a:moveTo>
                <a:cubicBezTo>
                  <a:pt x="64136" y="65088"/>
                  <a:pt x="64136" y="65088"/>
                  <a:pt x="107316" y="65088"/>
                </a:cubicBezTo>
                <a:cubicBezTo>
                  <a:pt x="110014" y="65088"/>
                  <a:pt x="112713" y="67734"/>
                  <a:pt x="112713" y="71702"/>
                </a:cubicBezTo>
                <a:cubicBezTo>
                  <a:pt x="112713" y="71702"/>
                  <a:pt x="112713" y="71702"/>
                  <a:pt x="112713" y="106098"/>
                </a:cubicBezTo>
                <a:cubicBezTo>
                  <a:pt x="112713" y="110067"/>
                  <a:pt x="110014" y="112713"/>
                  <a:pt x="107316" y="112713"/>
                </a:cubicBezTo>
                <a:cubicBezTo>
                  <a:pt x="107316" y="112713"/>
                  <a:pt x="107316" y="112713"/>
                  <a:pt x="64136" y="112713"/>
                </a:cubicBezTo>
                <a:cubicBezTo>
                  <a:pt x="61437" y="112713"/>
                  <a:pt x="58738" y="110067"/>
                  <a:pt x="58738" y="106098"/>
                </a:cubicBezTo>
                <a:cubicBezTo>
                  <a:pt x="58738" y="106098"/>
                  <a:pt x="58738" y="106098"/>
                  <a:pt x="58738" y="71702"/>
                </a:cubicBezTo>
                <a:cubicBezTo>
                  <a:pt x="58738" y="67734"/>
                  <a:pt x="61437" y="65088"/>
                  <a:pt x="64136" y="65088"/>
                </a:cubicBezTo>
                <a:close/>
                <a:moveTo>
                  <a:pt x="127568" y="60325"/>
                </a:moveTo>
                <a:cubicBezTo>
                  <a:pt x="127568" y="60325"/>
                  <a:pt x="127568" y="60325"/>
                  <a:pt x="191522" y="60325"/>
                </a:cubicBezTo>
                <a:cubicBezTo>
                  <a:pt x="194186" y="60325"/>
                  <a:pt x="196851" y="62794"/>
                  <a:pt x="196851" y="66499"/>
                </a:cubicBezTo>
                <a:cubicBezTo>
                  <a:pt x="196851" y="68968"/>
                  <a:pt x="194186" y="71438"/>
                  <a:pt x="191522" y="71438"/>
                </a:cubicBezTo>
                <a:cubicBezTo>
                  <a:pt x="191522" y="71438"/>
                  <a:pt x="191522" y="71438"/>
                  <a:pt x="127568" y="71438"/>
                </a:cubicBezTo>
                <a:cubicBezTo>
                  <a:pt x="124903" y="71438"/>
                  <a:pt x="122238" y="68968"/>
                  <a:pt x="122238" y="66499"/>
                </a:cubicBezTo>
                <a:cubicBezTo>
                  <a:pt x="122238" y="62794"/>
                  <a:pt x="124903" y="60325"/>
                  <a:pt x="127568" y="60325"/>
                </a:cubicBezTo>
                <a:close/>
                <a:moveTo>
                  <a:pt x="42572" y="34925"/>
                </a:moveTo>
                <a:cubicBezTo>
                  <a:pt x="37295" y="34925"/>
                  <a:pt x="33338" y="38868"/>
                  <a:pt x="33338" y="44126"/>
                </a:cubicBezTo>
                <a:lnTo>
                  <a:pt x="33338" y="279400"/>
                </a:lnTo>
                <a:cubicBezTo>
                  <a:pt x="33338" y="279400"/>
                  <a:pt x="33338" y="279400"/>
                  <a:pt x="220663" y="279400"/>
                </a:cubicBezTo>
                <a:cubicBezTo>
                  <a:pt x="220663" y="279400"/>
                  <a:pt x="220663" y="279400"/>
                  <a:pt x="220663" y="44126"/>
                </a:cubicBezTo>
                <a:cubicBezTo>
                  <a:pt x="220663" y="38868"/>
                  <a:pt x="216706" y="34925"/>
                  <a:pt x="211429" y="34925"/>
                </a:cubicBezTo>
                <a:cubicBezTo>
                  <a:pt x="211429" y="34925"/>
                  <a:pt x="211429" y="34925"/>
                  <a:pt x="42572" y="34925"/>
                </a:cubicBezTo>
                <a:close/>
                <a:moveTo>
                  <a:pt x="42069" y="0"/>
                </a:moveTo>
                <a:cubicBezTo>
                  <a:pt x="42069" y="0"/>
                  <a:pt x="42069" y="0"/>
                  <a:pt x="210344" y="0"/>
                </a:cubicBezTo>
                <a:cubicBezTo>
                  <a:pt x="234008" y="0"/>
                  <a:pt x="252413" y="19813"/>
                  <a:pt x="252413" y="43588"/>
                </a:cubicBezTo>
                <a:cubicBezTo>
                  <a:pt x="252413" y="43588"/>
                  <a:pt x="252413" y="43588"/>
                  <a:pt x="252413" y="294550"/>
                </a:cubicBezTo>
                <a:cubicBezTo>
                  <a:pt x="252413" y="318325"/>
                  <a:pt x="234008" y="338138"/>
                  <a:pt x="210344" y="338138"/>
                </a:cubicBezTo>
                <a:cubicBezTo>
                  <a:pt x="210344" y="338138"/>
                  <a:pt x="210344" y="338138"/>
                  <a:pt x="42069" y="338138"/>
                </a:cubicBezTo>
                <a:cubicBezTo>
                  <a:pt x="18405" y="338138"/>
                  <a:pt x="0" y="318325"/>
                  <a:pt x="0" y="294550"/>
                </a:cubicBezTo>
                <a:cubicBezTo>
                  <a:pt x="0" y="294550"/>
                  <a:pt x="0" y="294550"/>
                  <a:pt x="0" y="43588"/>
                </a:cubicBezTo>
                <a:cubicBezTo>
                  <a:pt x="0" y="19813"/>
                  <a:pt x="18405" y="0"/>
                  <a:pt x="42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5" name="任意多边形: 形状 18" title="xKpUrv6ycS"/>
          <p:cNvSpPr>
            <a:spLocks noChangeAspect="1"/>
          </p:cNvSpPr>
          <p:nvPr/>
        </p:nvSpPr>
        <p:spPr bwMode="auto">
          <a:xfrm>
            <a:off x="5886060" y="2478288"/>
            <a:ext cx="486905" cy="610736"/>
          </a:xfrm>
          <a:custGeom>
            <a:avLst/>
            <a:gdLst>
              <a:gd name="connsiteX0" fmla="*/ 79065 w 268312"/>
              <a:gd name="connsiteY0" fmla="*/ 303213 h 336550"/>
              <a:gd name="connsiteX1" fmla="*/ 69850 w 268312"/>
              <a:gd name="connsiteY1" fmla="*/ 311945 h 336550"/>
              <a:gd name="connsiteX2" fmla="*/ 79065 w 268312"/>
              <a:gd name="connsiteY2" fmla="*/ 320676 h 336550"/>
              <a:gd name="connsiteX3" fmla="*/ 114610 w 268312"/>
              <a:gd name="connsiteY3" fmla="*/ 320676 h 336550"/>
              <a:gd name="connsiteX4" fmla="*/ 123825 w 268312"/>
              <a:gd name="connsiteY4" fmla="*/ 311945 h 336550"/>
              <a:gd name="connsiteX5" fmla="*/ 114610 w 268312"/>
              <a:gd name="connsiteY5" fmla="*/ 303213 h 336550"/>
              <a:gd name="connsiteX6" fmla="*/ 79065 w 268312"/>
              <a:gd name="connsiteY6" fmla="*/ 303213 h 336550"/>
              <a:gd name="connsiteX7" fmla="*/ 184235 w 268312"/>
              <a:gd name="connsiteY7" fmla="*/ 119063 h 336550"/>
              <a:gd name="connsiteX8" fmla="*/ 181644 w 268312"/>
              <a:gd name="connsiteY8" fmla="*/ 121725 h 336550"/>
              <a:gd name="connsiteX9" fmla="*/ 181644 w 268312"/>
              <a:gd name="connsiteY9" fmla="*/ 125717 h 336550"/>
              <a:gd name="connsiteX10" fmla="*/ 177759 w 268312"/>
              <a:gd name="connsiteY10" fmla="*/ 131039 h 336550"/>
              <a:gd name="connsiteX11" fmla="*/ 164808 w 268312"/>
              <a:gd name="connsiteY11" fmla="*/ 148339 h 336550"/>
              <a:gd name="connsiteX12" fmla="*/ 175169 w 268312"/>
              <a:gd name="connsiteY12" fmla="*/ 165638 h 336550"/>
              <a:gd name="connsiteX13" fmla="*/ 186825 w 268312"/>
              <a:gd name="connsiteY13" fmla="*/ 170961 h 336550"/>
              <a:gd name="connsiteX14" fmla="*/ 192005 w 268312"/>
              <a:gd name="connsiteY14" fmla="*/ 173622 h 336550"/>
              <a:gd name="connsiteX15" fmla="*/ 190710 w 268312"/>
              <a:gd name="connsiteY15" fmla="*/ 185598 h 336550"/>
              <a:gd name="connsiteX16" fmla="*/ 181644 w 268312"/>
              <a:gd name="connsiteY16" fmla="*/ 186929 h 336550"/>
              <a:gd name="connsiteX17" fmla="*/ 169989 w 268312"/>
              <a:gd name="connsiteY17" fmla="*/ 182937 h 336550"/>
              <a:gd name="connsiteX18" fmla="*/ 166103 w 268312"/>
              <a:gd name="connsiteY18" fmla="*/ 184268 h 336550"/>
              <a:gd name="connsiteX19" fmla="*/ 164808 w 268312"/>
              <a:gd name="connsiteY19" fmla="*/ 190921 h 336550"/>
              <a:gd name="connsiteX20" fmla="*/ 166103 w 268312"/>
              <a:gd name="connsiteY20" fmla="*/ 196244 h 336550"/>
              <a:gd name="connsiteX21" fmla="*/ 177759 w 268312"/>
              <a:gd name="connsiteY21" fmla="*/ 198905 h 336550"/>
              <a:gd name="connsiteX22" fmla="*/ 180349 w 268312"/>
              <a:gd name="connsiteY22" fmla="*/ 202898 h 336550"/>
              <a:gd name="connsiteX23" fmla="*/ 180349 w 268312"/>
              <a:gd name="connsiteY23" fmla="*/ 206890 h 336550"/>
              <a:gd name="connsiteX24" fmla="*/ 182939 w 268312"/>
              <a:gd name="connsiteY24" fmla="*/ 209551 h 336550"/>
              <a:gd name="connsiteX25" fmla="*/ 189415 w 268312"/>
              <a:gd name="connsiteY25" fmla="*/ 209551 h 336550"/>
              <a:gd name="connsiteX26" fmla="*/ 192005 w 268312"/>
              <a:gd name="connsiteY26" fmla="*/ 206890 h 336550"/>
              <a:gd name="connsiteX27" fmla="*/ 192005 w 268312"/>
              <a:gd name="connsiteY27" fmla="*/ 201567 h 336550"/>
              <a:gd name="connsiteX28" fmla="*/ 194595 w 268312"/>
              <a:gd name="connsiteY28" fmla="*/ 197575 h 336550"/>
              <a:gd name="connsiteX29" fmla="*/ 204956 w 268312"/>
              <a:gd name="connsiteY29" fmla="*/ 190921 h 336550"/>
              <a:gd name="connsiteX30" fmla="*/ 199775 w 268312"/>
              <a:gd name="connsiteY30" fmla="*/ 160315 h 336550"/>
              <a:gd name="connsiteX31" fmla="*/ 188120 w 268312"/>
              <a:gd name="connsiteY31" fmla="*/ 154992 h 336550"/>
              <a:gd name="connsiteX32" fmla="*/ 182939 w 268312"/>
              <a:gd name="connsiteY32" fmla="*/ 152331 h 336550"/>
              <a:gd name="connsiteX33" fmla="*/ 184235 w 268312"/>
              <a:gd name="connsiteY33" fmla="*/ 141685 h 336550"/>
              <a:gd name="connsiteX34" fmla="*/ 188120 w 268312"/>
              <a:gd name="connsiteY34" fmla="*/ 141685 h 336550"/>
              <a:gd name="connsiteX35" fmla="*/ 201071 w 268312"/>
              <a:gd name="connsiteY35" fmla="*/ 144347 h 336550"/>
              <a:gd name="connsiteX36" fmla="*/ 204956 w 268312"/>
              <a:gd name="connsiteY36" fmla="*/ 143016 h 336550"/>
              <a:gd name="connsiteX37" fmla="*/ 207546 w 268312"/>
              <a:gd name="connsiteY37" fmla="*/ 135032 h 336550"/>
              <a:gd name="connsiteX38" fmla="*/ 204956 w 268312"/>
              <a:gd name="connsiteY38" fmla="*/ 132370 h 336550"/>
              <a:gd name="connsiteX39" fmla="*/ 197185 w 268312"/>
              <a:gd name="connsiteY39" fmla="*/ 129709 h 336550"/>
              <a:gd name="connsiteX40" fmla="*/ 193300 w 268312"/>
              <a:gd name="connsiteY40" fmla="*/ 124386 h 336550"/>
              <a:gd name="connsiteX41" fmla="*/ 186825 w 268312"/>
              <a:gd name="connsiteY41" fmla="*/ 119063 h 336550"/>
              <a:gd name="connsiteX42" fmla="*/ 184235 w 268312"/>
              <a:gd name="connsiteY42" fmla="*/ 119063 h 336550"/>
              <a:gd name="connsiteX43" fmla="*/ 187192 w 268312"/>
              <a:gd name="connsiteY43" fmla="*/ 84090 h 336550"/>
              <a:gd name="connsiteX44" fmla="*/ 244570 w 268312"/>
              <a:gd name="connsiteY44" fmla="*/ 107760 h 336550"/>
              <a:gd name="connsiteX45" fmla="*/ 244570 w 268312"/>
              <a:gd name="connsiteY45" fmla="*/ 222168 h 336550"/>
              <a:gd name="connsiteX46" fmla="*/ 145642 w 268312"/>
              <a:gd name="connsiteY46" fmla="*/ 234003 h 336550"/>
              <a:gd name="connsiteX47" fmla="*/ 111347 w 268312"/>
              <a:gd name="connsiteY47" fmla="*/ 243208 h 336550"/>
              <a:gd name="connsiteX48" fmla="*/ 110028 w 268312"/>
              <a:gd name="connsiteY48" fmla="*/ 237948 h 336550"/>
              <a:gd name="connsiteX49" fmla="*/ 127175 w 268312"/>
              <a:gd name="connsiteY49" fmla="*/ 218223 h 336550"/>
              <a:gd name="connsiteX50" fmla="*/ 125856 w 268312"/>
              <a:gd name="connsiteY50" fmla="*/ 218223 h 336550"/>
              <a:gd name="connsiteX51" fmla="*/ 129813 w 268312"/>
              <a:gd name="connsiteY51" fmla="*/ 107760 h 336550"/>
              <a:gd name="connsiteX52" fmla="*/ 187192 w 268312"/>
              <a:gd name="connsiteY52" fmla="*/ 84090 h 336550"/>
              <a:gd name="connsiteX53" fmla="*/ 36992 w 268312"/>
              <a:gd name="connsiteY53" fmla="*/ 0 h 336550"/>
              <a:gd name="connsiteX54" fmla="*/ 161179 w 268312"/>
              <a:gd name="connsiteY54" fmla="*/ 0 h 336550"/>
              <a:gd name="connsiteX55" fmla="*/ 196850 w 268312"/>
              <a:gd name="connsiteY55" fmla="*/ 36810 h 336550"/>
              <a:gd name="connsiteX56" fmla="*/ 196850 w 268312"/>
              <a:gd name="connsiteY56" fmla="*/ 67047 h 336550"/>
              <a:gd name="connsiteX57" fmla="*/ 187602 w 268312"/>
              <a:gd name="connsiteY57" fmla="*/ 67047 h 336550"/>
              <a:gd name="connsiteX58" fmla="*/ 178354 w 268312"/>
              <a:gd name="connsiteY58" fmla="*/ 67047 h 336550"/>
              <a:gd name="connsiteX59" fmla="*/ 178354 w 268312"/>
              <a:gd name="connsiteY59" fmla="*/ 60474 h 336550"/>
              <a:gd name="connsiteX60" fmla="*/ 178354 w 268312"/>
              <a:gd name="connsiteY60" fmla="*/ 59159 h 336550"/>
              <a:gd name="connsiteX61" fmla="*/ 169106 w 268312"/>
              <a:gd name="connsiteY61" fmla="*/ 48642 h 336550"/>
              <a:gd name="connsiteX62" fmla="*/ 29065 w 268312"/>
              <a:gd name="connsiteY62" fmla="*/ 48642 h 336550"/>
              <a:gd name="connsiteX63" fmla="*/ 19817 w 268312"/>
              <a:gd name="connsiteY63" fmla="*/ 59159 h 336550"/>
              <a:gd name="connsiteX64" fmla="*/ 19817 w 268312"/>
              <a:gd name="connsiteY64" fmla="*/ 278706 h 336550"/>
              <a:gd name="connsiteX65" fmla="*/ 29065 w 268312"/>
              <a:gd name="connsiteY65" fmla="*/ 287908 h 336550"/>
              <a:gd name="connsiteX66" fmla="*/ 169106 w 268312"/>
              <a:gd name="connsiteY66" fmla="*/ 287908 h 336550"/>
              <a:gd name="connsiteX67" fmla="*/ 178354 w 268312"/>
              <a:gd name="connsiteY67" fmla="*/ 278706 h 336550"/>
              <a:gd name="connsiteX68" fmla="*/ 178354 w 268312"/>
              <a:gd name="connsiteY68" fmla="*/ 261615 h 336550"/>
              <a:gd name="connsiteX69" fmla="*/ 187602 w 268312"/>
              <a:gd name="connsiteY69" fmla="*/ 262930 h 336550"/>
              <a:gd name="connsiteX70" fmla="*/ 196850 w 268312"/>
              <a:gd name="connsiteY70" fmla="*/ 261615 h 336550"/>
              <a:gd name="connsiteX71" fmla="*/ 196850 w 268312"/>
              <a:gd name="connsiteY71" fmla="*/ 299740 h 336550"/>
              <a:gd name="connsiteX72" fmla="*/ 161179 w 268312"/>
              <a:gd name="connsiteY72" fmla="*/ 336550 h 336550"/>
              <a:gd name="connsiteX73" fmla="*/ 36992 w 268312"/>
              <a:gd name="connsiteY73" fmla="*/ 336550 h 336550"/>
              <a:gd name="connsiteX74" fmla="*/ 0 w 268312"/>
              <a:gd name="connsiteY74" fmla="*/ 299740 h 336550"/>
              <a:gd name="connsiteX75" fmla="*/ 0 w 268312"/>
              <a:gd name="connsiteY75" fmla="*/ 36810 h 336550"/>
              <a:gd name="connsiteX76" fmla="*/ 36992 w 268312"/>
              <a:gd name="connsiteY76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68312" h="336550">
                <a:moveTo>
                  <a:pt x="79065" y="303213"/>
                </a:moveTo>
                <a:cubicBezTo>
                  <a:pt x="73799" y="303213"/>
                  <a:pt x="69850" y="306955"/>
                  <a:pt x="69850" y="311945"/>
                </a:cubicBezTo>
                <a:cubicBezTo>
                  <a:pt x="69850" y="316934"/>
                  <a:pt x="73799" y="320676"/>
                  <a:pt x="79065" y="320676"/>
                </a:cubicBezTo>
                <a:cubicBezTo>
                  <a:pt x="79065" y="320676"/>
                  <a:pt x="79065" y="320676"/>
                  <a:pt x="114610" y="320676"/>
                </a:cubicBezTo>
                <a:cubicBezTo>
                  <a:pt x="119875" y="320676"/>
                  <a:pt x="123825" y="316934"/>
                  <a:pt x="123825" y="311945"/>
                </a:cubicBezTo>
                <a:cubicBezTo>
                  <a:pt x="123825" y="306955"/>
                  <a:pt x="119875" y="303213"/>
                  <a:pt x="114610" y="303213"/>
                </a:cubicBezTo>
                <a:cubicBezTo>
                  <a:pt x="114610" y="303213"/>
                  <a:pt x="114610" y="303213"/>
                  <a:pt x="79065" y="303213"/>
                </a:cubicBezTo>
                <a:close/>
                <a:moveTo>
                  <a:pt x="184235" y="119063"/>
                </a:moveTo>
                <a:cubicBezTo>
                  <a:pt x="181644" y="119063"/>
                  <a:pt x="181644" y="119063"/>
                  <a:pt x="181644" y="121725"/>
                </a:cubicBezTo>
                <a:cubicBezTo>
                  <a:pt x="181644" y="121725"/>
                  <a:pt x="181644" y="121725"/>
                  <a:pt x="181644" y="125717"/>
                </a:cubicBezTo>
                <a:cubicBezTo>
                  <a:pt x="181644" y="129709"/>
                  <a:pt x="181644" y="129709"/>
                  <a:pt x="177759" y="131039"/>
                </a:cubicBezTo>
                <a:cubicBezTo>
                  <a:pt x="169989" y="133701"/>
                  <a:pt x="164808" y="139024"/>
                  <a:pt x="164808" y="148339"/>
                </a:cubicBezTo>
                <a:cubicBezTo>
                  <a:pt x="164808" y="156323"/>
                  <a:pt x="168694" y="161646"/>
                  <a:pt x="175169" y="165638"/>
                </a:cubicBezTo>
                <a:cubicBezTo>
                  <a:pt x="179054" y="168299"/>
                  <a:pt x="182939" y="169630"/>
                  <a:pt x="186825" y="170961"/>
                </a:cubicBezTo>
                <a:cubicBezTo>
                  <a:pt x="188120" y="172291"/>
                  <a:pt x="190710" y="172291"/>
                  <a:pt x="192005" y="173622"/>
                </a:cubicBezTo>
                <a:cubicBezTo>
                  <a:pt x="195890" y="177614"/>
                  <a:pt x="194595" y="182937"/>
                  <a:pt x="190710" y="185598"/>
                </a:cubicBezTo>
                <a:cubicBezTo>
                  <a:pt x="188120" y="186929"/>
                  <a:pt x="184235" y="186929"/>
                  <a:pt x="181644" y="186929"/>
                </a:cubicBezTo>
                <a:cubicBezTo>
                  <a:pt x="177759" y="185598"/>
                  <a:pt x="173874" y="184268"/>
                  <a:pt x="169989" y="182937"/>
                </a:cubicBezTo>
                <a:cubicBezTo>
                  <a:pt x="167398" y="181606"/>
                  <a:pt x="167398" y="181606"/>
                  <a:pt x="166103" y="184268"/>
                </a:cubicBezTo>
                <a:cubicBezTo>
                  <a:pt x="166103" y="186929"/>
                  <a:pt x="164808" y="188260"/>
                  <a:pt x="164808" y="190921"/>
                </a:cubicBezTo>
                <a:cubicBezTo>
                  <a:pt x="163513" y="193583"/>
                  <a:pt x="163513" y="194913"/>
                  <a:pt x="166103" y="196244"/>
                </a:cubicBezTo>
                <a:cubicBezTo>
                  <a:pt x="169989" y="197575"/>
                  <a:pt x="173874" y="198905"/>
                  <a:pt x="177759" y="198905"/>
                </a:cubicBezTo>
                <a:cubicBezTo>
                  <a:pt x="180349" y="198905"/>
                  <a:pt x="180349" y="198905"/>
                  <a:pt x="180349" y="202898"/>
                </a:cubicBezTo>
                <a:cubicBezTo>
                  <a:pt x="180349" y="204228"/>
                  <a:pt x="180349" y="205559"/>
                  <a:pt x="180349" y="206890"/>
                </a:cubicBezTo>
                <a:cubicBezTo>
                  <a:pt x="180349" y="208220"/>
                  <a:pt x="181644" y="209551"/>
                  <a:pt x="182939" y="209551"/>
                </a:cubicBezTo>
                <a:cubicBezTo>
                  <a:pt x="185530" y="209551"/>
                  <a:pt x="188120" y="209551"/>
                  <a:pt x="189415" y="209551"/>
                </a:cubicBezTo>
                <a:cubicBezTo>
                  <a:pt x="190710" y="209551"/>
                  <a:pt x="192005" y="208220"/>
                  <a:pt x="192005" y="206890"/>
                </a:cubicBezTo>
                <a:cubicBezTo>
                  <a:pt x="192005" y="205559"/>
                  <a:pt x="192005" y="202898"/>
                  <a:pt x="192005" y="201567"/>
                </a:cubicBezTo>
                <a:cubicBezTo>
                  <a:pt x="192005" y="198905"/>
                  <a:pt x="193300" y="198905"/>
                  <a:pt x="194595" y="197575"/>
                </a:cubicBezTo>
                <a:cubicBezTo>
                  <a:pt x="198480" y="196244"/>
                  <a:pt x="202366" y="193583"/>
                  <a:pt x="204956" y="190921"/>
                </a:cubicBezTo>
                <a:cubicBezTo>
                  <a:pt x="212726" y="180276"/>
                  <a:pt x="210136" y="166969"/>
                  <a:pt x="199775" y="160315"/>
                </a:cubicBezTo>
                <a:cubicBezTo>
                  <a:pt x="195890" y="157654"/>
                  <a:pt x="192005" y="156323"/>
                  <a:pt x="188120" y="154992"/>
                </a:cubicBezTo>
                <a:cubicBezTo>
                  <a:pt x="186825" y="153661"/>
                  <a:pt x="184235" y="153661"/>
                  <a:pt x="182939" y="152331"/>
                </a:cubicBezTo>
                <a:cubicBezTo>
                  <a:pt x="179054" y="148339"/>
                  <a:pt x="180349" y="144347"/>
                  <a:pt x="184235" y="141685"/>
                </a:cubicBezTo>
                <a:cubicBezTo>
                  <a:pt x="185530" y="141685"/>
                  <a:pt x="186825" y="141685"/>
                  <a:pt x="188120" y="141685"/>
                </a:cubicBezTo>
                <a:cubicBezTo>
                  <a:pt x="192005" y="141685"/>
                  <a:pt x="197185" y="141685"/>
                  <a:pt x="201071" y="144347"/>
                </a:cubicBezTo>
                <a:cubicBezTo>
                  <a:pt x="203661" y="145677"/>
                  <a:pt x="203661" y="145677"/>
                  <a:pt x="204956" y="143016"/>
                </a:cubicBezTo>
                <a:cubicBezTo>
                  <a:pt x="204956" y="140354"/>
                  <a:pt x="206251" y="137693"/>
                  <a:pt x="207546" y="135032"/>
                </a:cubicBezTo>
                <a:cubicBezTo>
                  <a:pt x="207546" y="133701"/>
                  <a:pt x="206251" y="132370"/>
                  <a:pt x="204956" y="132370"/>
                </a:cubicBezTo>
                <a:cubicBezTo>
                  <a:pt x="202366" y="131039"/>
                  <a:pt x="199775" y="129709"/>
                  <a:pt x="197185" y="129709"/>
                </a:cubicBezTo>
                <a:cubicBezTo>
                  <a:pt x="193300" y="128378"/>
                  <a:pt x="193300" y="128378"/>
                  <a:pt x="193300" y="124386"/>
                </a:cubicBezTo>
                <a:cubicBezTo>
                  <a:pt x="193300" y="119063"/>
                  <a:pt x="193300" y="119063"/>
                  <a:pt x="186825" y="119063"/>
                </a:cubicBezTo>
                <a:cubicBezTo>
                  <a:pt x="186825" y="119063"/>
                  <a:pt x="186825" y="119063"/>
                  <a:pt x="184235" y="119063"/>
                </a:cubicBezTo>
                <a:close/>
                <a:moveTo>
                  <a:pt x="187192" y="84090"/>
                </a:moveTo>
                <a:cubicBezTo>
                  <a:pt x="207967" y="84090"/>
                  <a:pt x="228741" y="91980"/>
                  <a:pt x="244570" y="107760"/>
                </a:cubicBezTo>
                <a:cubicBezTo>
                  <a:pt x="276226" y="139321"/>
                  <a:pt x="276226" y="190607"/>
                  <a:pt x="244570" y="222168"/>
                </a:cubicBezTo>
                <a:cubicBezTo>
                  <a:pt x="216870" y="248468"/>
                  <a:pt x="177299" y="252413"/>
                  <a:pt x="145642" y="234003"/>
                </a:cubicBezTo>
                <a:cubicBezTo>
                  <a:pt x="132452" y="243208"/>
                  <a:pt x="120580" y="244523"/>
                  <a:pt x="111347" y="243208"/>
                </a:cubicBezTo>
                <a:cubicBezTo>
                  <a:pt x="107390" y="243208"/>
                  <a:pt x="107390" y="239263"/>
                  <a:pt x="110028" y="237948"/>
                </a:cubicBezTo>
                <a:cubicBezTo>
                  <a:pt x="117942" y="234003"/>
                  <a:pt x="123218" y="224798"/>
                  <a:pt x="127175" y="218223"/>
                </a:cubicBezTo>
                <a:cubicBezTo>
                  <a:pt x="127175" y="218223"/>
                  <a:pt x="127175" y="218223"/>
                  <a:pt x="125856" y="218223"/>
                </a:cubicBezTo>
                <a:cubicBezTo>
                  <a:pt x="96838" y="186662"/>
                  <a:pt x="98157" y="138006"/>
                  <a:pt x="129813" y="107760"/>
                </a:cubicBezTo>
                <a:cubicBezTo>
                  <a:pt x="145642" y="91980"/>
                  <a:pt x="166417" y="84090"/>
                  <a:pt x="187192" y="84090"/>
                </a:cubicBezTo>
                <a:close/>
                <a:moveTo>
                  <a:pt x="36992" y="0"/>
                </a:moveTo>
                <a:cubicBezTo>
                  <a:pt x="36992" y="0"/>
                  <a:pt x="36992" y="0"/>
                  <a:pt x="161179" y="0"/>
                </a:cubicBezTo>
                <a:cubicBezTo>
                  <a:pt x="180997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67047"/>
                </a:cubicBezTo>
                <a:cubicBezTo>
                  <a:pt x="194208" y="67047"/>
                  <a:pt x="191566" y="67047"/>
                  <a:pt x="187602" y="67047"/>
                </a:cubicBezTo>
                <a:cubicBezTo>
                  <a:pt x="184960" y="67047"/>
                  <a:pt x="180997" y="67047"/>
                  <a:pt x="178354" y="67047"/>
                </a:cubicBezTo>
                <a:cubicBezTo>
                  <a:pt x="178354" y="67047"/>
                  <a:pt x="178354" y="67047"/>
                  <a:pt x="178354" y="60474"/>
                </a:cubicBezTo>
                <a:cubicBezTo>
                  <a:pt x="178354" y="60474"/>
                  <a:pt x="178354" y="60474"/>
                  <a:pt x="178354" y="59159"/>
                </a:cubicBezTo>
                <a:cubicBezTo>
                  <a:pt x="178354" y="53900"/>
                  <a:pt x="174391" y="48642"/>
                  <a:pt x="169106" y="48642"/>
                </a:cubicBezTo>
                <a:cubicBezTo>
                  <a:pt x="169106" y="48642"/>
                  <a:pt x="169106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3964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9106" y="287908"/>
                </a:cubicBezTo>
                <a:cubicBezTo>
                  <a:pt x="174391" y="287908"/>
                  <a:pt x="178354" y="282650"/>
                  <a:pt x="178354" y="278706"/>
                </a:cubicBezTo>
                <a:cubicBezTo>
                  <a:pt x="178354" y="278706"/>
                  <a:pt x="178354" y="278706"/>
                  <a:pt x="178354" y="261615"/>
                </a:cubicBezTo>
                <a:cubicBezTo>
                  <a:pt x="180997" y="261615"/>
                  <a:pt x="184960" y="262930"/>
                  <a:pt x="187602" y="262930"/>
                </a:cubicBezTo>
                <a:cubicBezTo>
                  <a:pt x="191566" y="262930"/>
                  <a:pt x="194208" y="261615"/>
                  <a:pt x="196850" y="261615"/>
                </a:cubicBezTo>
                <a:cubicBezTo>
                  <a:pt x="196850" y="261615"/>
                  <a:pt x="196850" y="261615"/>
                  <a:pt x="196850" y="299740"/>
                </a:cubicBezTo>
                <a:cubicBezTo>
                  <a:pt x="196850" y="320774"/>
                  <a:pt x="180997" y="336550"/>
                  <a:pt x="161179" y="336550"/>
                </a:cubicBezTo>
                <a:cubicBezTo>
                  <a:pt x="161179" y="336550"/>
                  <a:pt x="161179" y="336550"/>
                  <a:pt x="36992" y="336550"/>
                </a:cubicBezTo>
                <a:cubicBezTo>
                  <a:pt x="17175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7175" y="0"/>
                  <a:pt x="369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6" name="任意多边形: 形状 19" title="DN0G3AjvxA"/>
          <p:cNvSpPr/>
          <p:nvPr/>
        </p:nvSpPr>
        <p:spPr bwMode="auto">
          <a:xfrm>
            <a:off x="4831069" y="3881351"/>
            <a:ext cx="599350" cy="506493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 flipH="1">
            <a:off x="2681456" y="2444382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 flipH="1">
            <a:off x="1399349" y="2759662"/>
            <a:ext cx="24609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 flipH="1">
            <a:off x="2681456" y="420900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 flipH="1">
            <a:off x="1399349" y="4524280"/>
            <a:ext cx="24609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 flipH="1">
            <a:off x="8233095" y="246319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 flipH="1">
            <a:off x="8231149" y="2778478"/>
            <a:ext cx="24609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 flipH="1">
            <a:off x="8233095" y="42278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 flipH="1">
            <a:off x="8231149" y="4543096"/>
            <a:ext cx="24609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71548" y="5168766"/>
            <a:ext cx="3011116" cy="2815680"/>
            <a:chOff x="4759343" y="5020767"/>
            <a:chExt cx="3033153" cy="2836288"/>
          </a:xfrm>
        </p:grpSpPr>
        <p:sp>
          <p:nvSpPr>
            <p:cNvPr id="3" name="任意多边形 2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687046" y="-1086585"/>
            <a:ext cx="2896086" cy="3291674"/>
            <a:chOff x="4364930" y="-1693147"/>
            <a:chExt cx="3171375" cy="3604569"/>
          </a:xfrm>
        </p:grpSpPr>
        <p:sp>
          <p:nvSpPr>
            <p:cNvPr id="9" name="椭圆 8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 rot="2182719">
            <a:off x="5311485" y="1546369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7FA2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826933" y="4017814"/>
            <a:ext cx="4525946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50664" y="4588422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780855" y="3503672"/>
            <a:ext cx="4631291" cy="903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8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zh-CN" altLang="en-US" sz="48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44124" y="1781655"/>
            <a:ext cx="13227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557979"/>
                </a:solidFill>
                <a:cs typeface="+mn-ea"/>
                <a:sym typeface="+mn-lt"/>
              </a:rPr>
              <a:t>04</a:t>
            </a:r>
            <a:endParaRPr lang="zh-CN" altLang="en-US" sz="7200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1771048"/>
            <a:ext cx="6096001" cy="2260066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6000" y="1771048"/>
            <a:ext cx="6096001" cy="2260066"/>
          </a:xfrm>
          <a:prstGeom prst="rect">
            <a:avLst/>
          </a:prstGeom>
          <a:blipFill dpi="0" rotWithShape="1">
            <a:blip r:embed="rId2"/>
            <a:srcRect/>
            <a:stretch>
              <a:fillRect t="-30000" b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127690"/>
            <a:ext cx="6096001" cy="2263509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95999" y="4127690"/>
            <a:ext cx="6096001" cy="2263509"/>
          </a:xfrm>
          <a:prstGeom prst="rect">
            <a:avLst/>
          </a:prstGeom>
          <a:blipFill dpi="0" rotWithShape="1">
            <a:blip r:embed="rId3"/>
            <a:srcRect/>
            <a:stretch>
              <a:fillRect t="-40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874740" y="231170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866273" y="2654497"/>
            <a:ext cx="436345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874739" y="465696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866272" y="4999764"/>
            <a:ext cx="436345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6492188" y="2643443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6415864" y="2094818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1423" y="1512359"/>
            <a:ext cx="3609474" cy="4302493"/>
          </a:xfrm>
          <a:prstGeom prst="rect">
            <a:avLst/>
          </a:prstGeom>
          <a:blipFill>
            <a:blip r:embed="rId2"/>
            <a:stretch>
              <a:fillRect l="-2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2526" y="2286343"/>
            <a:ext cx="2367816" cy="2807463"/>
          </a:xfrm>
          <a:prstGeom prst="rect">
            <a:avLst/>
          </a:prstGeom>
          <a:solidFill>
            <a:srgbClr val="7FA29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579853" y="2964051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1325981" y="3308207"/>
            <a:ext cx="167940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574710" y="3925765"/>
            <a:ext cx="413820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574710" y="3191904"/>
            <a:ext cx="413820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4928135" cy="6858000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28135" y="0"/>
            <a:ext cx="7263865" cy="6858000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27233" y="924025"/>
            <a:ext cx="10337533" cy="5062889"/>
          </a:xfrm>
          <a:prstGeom prst="roundRect">
            <a:avLst>
              <a:gd name="adj" fmla="val 5111"/>
            </a:avLst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50015" y="2917049"/>
            <a:ext cx="2679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参考文献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82807" y="3686490"/>
            <a:ext cx="2420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spc="6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R</a:t>
            </a:r>
            <a:r>
              <a:rPr kumimoji="0" lang="en-US" altLang="zh-CN" sz="20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eferences</a:t>
            </a:r>
            <a:endParaRPr kumimoji="0" lang="zh-CN" altLang="en-US" sz="20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89261" y="2869036"/>
            <a:ext cx="432437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89261" y="2489900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FA29C"/>
                </a:solidFill>
                <a:effectLst/>
                <a:uLnTx/>
                <a:uFillTx/>
                <a:cs typeface="+mn-ea"/>
                <a:sym typeface="+mn-lt"/>
              </a:rPr>
              <a:t>国外相关文献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FA29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89260" y="1814363"/>
            <a:ext cx="4324373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89261" y="1442282"/>
            <a:ext cx="2096380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FA29C"/>
                </a:solidFill>
                <a:effectLst/>
                <a:uLnTx/>
                <a:uFillTx/>
                <a:cs typeface="+mn-ea"/>
                <a:sym typeface="+mn-lt"/>
              </a:rPr>
              <a:t>国内相关文献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FA29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9261" y="4484281"/>
            <a:ext cx="4163506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89261" y="4105145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FA29C"/>
                </a:solidFill>
                <a:effectLst/>
                <a:uLnTx/>
                <a:uFillTx/>
                <a:cs typeface="+mn-ea"/>
                <a:sym typeface="+mn-lt"/>
              </a:rPr>
              <a:t>网络相关文献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FA29C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4721398" y="5473700"/>
            <a:ext cx="2770649" cy="2590822"/>
            <a:chOff x="4759343" y="5020767"/>
            <a:chExt cx="3033153" cy="2836288"/>
          </a:xfrm>
        </p:grpSpPr>
        <p:sp>
          <p:nvSpPr>
            <p:cNvPr id="27" name="任意多边形 26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54975" y="-1625599"/>
            <a:ext cx="2896086" cy="3291674"/>
            <a:chOff x="4364930" y="-1693147"/>
            <a:chExt cx="3171375" cy="3604569"/>
          </a:xfrm>
        </p:grpSpPr>
        <p:sp>
          <p:nvSpPr>
            <p:cNvPr id="12" name="椭圆 11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圆角矩形 32"/>
          <p:cNvSpPr/>
          <p:nvPr/>
        </p:nvSpPr>
        <p:spPr>
          <a:xfrm>
            <a:off x="2418118" y="3108043"/>
            <a:ext cx="7346821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42645" y="2146333"/>
            <a:ext cx="590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这里可以是你的论文标题或研究课题</a:t>
            </a: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47676" y="3647396"/>
            <a:ext cx="751039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PA_文本框 2"/>
          <p:cNvSpPr txBox="1"/>
          <p:nvPr>
            <p:custDataLst>
              <p:tags r:id="rId1"/>
            </p:custDataLst>
          </p:nvPr>
        </p:nvSpPr>
        <p:spPr>
          <a:xfrm>
            <a:off x="2349454" y="2478827"/>
            <a:ext cx="7501083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汇报完毕 の 导师指针</a:t>
            </a:r>
            <a:endParaRPr lang="zh-CN" altLang="en-US" sz="6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96455" y="4438761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236424" y="4438761"/>
            <a:ext cx="6096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426682" y="4434038"/>
            <a:ext cx="339738" cy="339738"/>
            <a:chOff x="6335783" y="3698570"/>
            <a:chExt cx="339738" cy="339738"/>
          </a:xfrm>
        </p:grpSpPr>
        <p:sp>
          <p:nvSpPr>
            <p:cNvPr id="40" name="椭圆 39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rgbClr val="F9F8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138832" y="4436730"/>
            <a:ext cx="339738" cy="339738"/>
            <a:chOff x="4354694" y="3701262"/>
            <a:chExt cx="339738" cy="339738"/>
          </a:xfrm>
        </p:grpSpPr>
        <p:sp>
          <p:nvSpPr>
            <p:cNvPr id="43" name="椭圆 42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rgbClr val="F9F8F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圆角矩形 17"/>
          <p:cNvSpPr/>
          <p:nvPr/>
        </p:nvSpPr>
        <p:spPr>
          <a:xfrm>
            <a:off x="6853712" y="5331443"/>
            <a:ext cx="2611209" cy="175272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848851" y="4089033"/>
            <a:ext cx="2611209" cy="175272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839430" y="2871674"/>
            <a:ext cx="2611209" cy="175272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828289" y="1669424"/>
            <a:ext cx="2611209" cy="175272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6800514" y="1358759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557979"/>
                </a:solidFill>
                <a:cs typeface="+mn-ea"/>
                <a:sym typeface="+mn-lt"/>
              </a:rPr>
              <a:t>选题背景与意义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943600" y="1412742"/>
            <a:ext cx="682908" cy="682908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文本框 18"/>
          <p:cNvSpPr txBox="1"/>
          <p:nvPr/>
        </p:nvSpPr>
        <p:spPr>
          <a:xfrm>
            <a:off x="6003597" y="1557956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802157" y="1853163"/>
            <a:ext cx="448550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文本框 20"/>
          <p:cNvSpPr txBox="1"/>
          <p:nvPr/>
        </p:nvSpPr>
        <p:spPr>
          <a:xfrm>
            <a:off x="6811656" y="2549894"/>
            <a:ext cx="30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研究过程及方法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954742" y="2603877"/>
            <a:ext cx="682908" cy="682908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本框 22"/>
          <p:cNvSpPr txBox="1"/>
          <p:nvPr/>
        </p:nvSpPr>
        <p:spPr>
          <a:xfrm>
            <a:off x="6014739" y="274909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13299" y="3044298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框 24"/>
          <p:cNvSpPr txBox="1"/>
          <p:nvPr/>
        </p:nvSpPr>
        <p:spPr>
          <a:xfrm>
            <a:off x="6811656" y="3785369"/>
            <a:ext cx="30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557979"/>
                </a:solidFill>
                <a:cs typeface="+mn-ea"/>
                <a:sym typeface="+mn-lt"/>
              </a:rPr>
              <a:t>研究成果及运用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954742" y="3839352"/>
            <a:ext cx="682908" cy="682908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26"/>
          <p:cNvSpPr txBox="1"/>
          <p:nvPr/>
        </p:nvSpPr>
        <p:spPr>
          <a:xfrm>
            <a:off x="6014739" y="3984566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770965" y="4279773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文本框 28"/>
          <p:cNvSpPr txBox="1"/>
          <p:nvPr/>
        </p:nvSpPr>
        <p:spPr>
          <a:xfrm>
            <a:off x="6818177" y="5016664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论文归纳与小结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961263" y="5070647"/>
            <a:ext cx="682908" cy="682908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文本框 30"/>
          <p:cNvSpPr txBox="1"/>
          <p:nvPr/>
        </p:nvSpPr>
        <p:spPr>
          <a:xfrm>
            <a:off x="6021260" y="521586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819820" y="5511068"/>
            <a:ext cx="420311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0" y="0"/>
            <a:ext cx="4131733" cy="6858000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文本框 32"/>
          <p:cNvSpPr txBox="1"/>
          <p:nvPr/>
        </p:nvSpPr>
        <p:spPr>
          <a:xfrm>
            <a:off x="1640008" y="1611044"/>
            <a:ext cx="191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PA_文本框 2"/>
          <p:cNvSpPr txBox="1"/>
          <p:nvPr/>
        </p:nvSpPr>
        <p:spPr>
          <a:xfrm>
            <a:off x="304411" y="1160676"/>
            <a:ext cx="20125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目录</a:t>
            </a:r>
            <a:endParaRPr 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687046" y="-1086585"/>
            <a:ext cx="2896086" cy="3291674"/>
            <a:chOff x="4364930" y="-1693147"/>
            <a:chExt cx="3171375" cy="3604569"/>
          </a:xfrm>
        </p:grpSpPr>
        <p:sp>
          <p:nvSpPr>
            <p:cNvPr id="11" name="椭圆 10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471548" y="5168766"/>
            <a:ext cx="3011116" cy="2815681"/>
            <a:chOff x="4759343" y="5020767"/>
            <a:chExt cx="3033153" cy="2836289"/>
          </a:xfrm>
        </p:grpSpPr>
        <p:sp>
          <p:nvSpPr>
            <p:cNvPr id="5" name="任意多边形 4"/>
            <p:cNvSpPr/>
            <p:nvPr/>
          </p:nvSpPr>
          <p:spPr>
            <a:xfrm rot="2182719">
              <a:off x="5459029" y="5968400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1644313" y="1350268"/>
            <a:ext cx="8895350" cy="4183938"/>
          </a:xfrm>
          <a:prstGeom prst="roundRect">
            <a:avLst>
              <a:gd name="adj" fmla="val 5111"/>
            </a:avLst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631992" y="1922868"/>
            <a:ext cx="673121" cy="673119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9F8F4"/>
                </a:solidFill>
                <a:cs typeface="+mn-ea"/>
                <a:sym typeface="+mn-lt"/>
              </a:rPr>
              <a:t>论</a:t>
            </a:r>
            <a:endParaRPr lang="zh-CN" altLang="en-US" sz="2800" dirty="0">
              <a:solidFill>
                <a:srgbClr val="F9F8F4"/>
              </a:solidFill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390906" y="1922868"/>
            <a:ext cx="673121" cy="673119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9F8F4"/>
                </a:solidFill>
                <a:cs typeface="+mn-ea"/>
                <a:sym typeface="+mn-lt"/>
              </a:rPr>
              <a:t>文</a:t>
            </a:r>
            <a:endParaRPr lang="zh-CN" altLang="en-US" sz="2800" dirty="0">
              <a:solidFill>
                <a:srgbClr val="F9F8F4"/>
              </a:solidFill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144907" y="1925185"/>
            <a:ext cx="673121" cy="673119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9F8F4"/>
                </a:solidFill>
                <a:cs typeface="+mn-ea"/>
                <a:sym typeface="+mn-lt"/>
              </a:rPr>
              <a:t>摘</a:t>
            </a:r>
            <a:endParaRPr lang="zh-CN" altLang="en-US" sz="2800" dirty="0">
              <a:solidFill>
                <a:srgbClr val="F9F8F4"/>
              </a:solidFill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903820" y="1925185"/>
            <a:ext cx="673121" cy="673119"/>
          </a:xfrm>
          <a:prstGeom prst="ellipse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9F8F4"/>
                </a:solidFill>
                <a:cs typeface="+mn-ea"/>
                <a:sym typeface="+mn-lt"/>
              </a:rPr>
              <a:t>要</a:t>
            </a:r>
            <a:endParaRPr lang="zh-CN" altLang="en-US" sz="2800" dirty="0">
              <a:solidFill>
                <a:srgbClr val="F9F8F4"/>
              </a:solid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874814" y="2867179"/>
            <a:ext cx="644616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700291" y="4668429"/>
            <a:ext cx="4791418" cy="365760"/>
            <a:chOff x="4273617" y="4880008"/>
            <a:chExt cx="4791418" cy="365760"/>
          </a:xfrm>
          <a:solidFill>
            <a:srgbClr val="6F7277"/>
          </a:solidFill>
        </p:grpSpPr>
        <p:sp>
          <p:nvSpPr>
            <p:cNvPr id="35" name="圆角矩形 34"/>
            <p:cNvSpPr/>
            <p:nvPr/>
          </p:nvSpPr>
          <p:spPr>
            <a:xfrm>
              <a:off x="4273617" y="4880008"/>
              <a:ext cx="1108822" cy="365760"/>
            </a:xfrm>
            <a:prstGeom prst="roundRect">
              <a:avLst>
                <a:gd name="adj" fmla="val 18056"/>
              </a:avLst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rgbClr val="F9F8F4"/>
                  </a:solidFill>
                  <a:cs typeface="+mn-ea"/>
                  <a:sym typeface="+mn-lt"/>
                </a:rPr>
                <a:t>关键词</a:t>
              </a:r>
              <a:endParaRPr lang="zh-CN" altLang="en-US" sz="1600" dirty="0">
                <a:solidFill>
                  <a:srgbClr val="F9F8F4"/>
                </a:solidFill>
                <a:cs typeface="+mn-ea"/>
                <a:sym typeface="+mn-lt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5501149" y="4880008"/>
              <a:ext cx="1108822" cy="365760"/>
            </a:xfrm>
            <a:prstGeom prst="roundRect">
              <a:avLst>
                <a:gd name="adj" fmla="val 18056"/>
              </a:avLst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rgbClr val="F9F8F4"/>
                  </a:solidFill>
                  <a:cs typeface="+mn-ea"/>
                  <a:sym typeface="+mn-lt"/>
                </a:rPr>
                <a:t>关键词</a:t>
              </a:r>
              <a:endParaRPr lang="zh-CN" altLang="en-US" sz="1600" dirty="0">
                <a:solidFill>
                  <a:srgbClr val="F9F8F4"/>
                </a:solidFill>
                <a:cs typeface="+mn-ea"/>
                <a:sym typeface="+mn-lt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6728681" y="4880008"/>
              <a:ext cx="1108822" cy="365760"/>
            </a:xfrm>
            <a:prstGeom prst="roundRect">
              <a:avLst>
                <a:gd name="adj" fmla="val 18056"/>
              </a:avLst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rgbClr val="F9F8F4"/>
                  </a:solidFill>
                  <a:cs typeface="+mn-ea"/>
                  <a:sym typeface="+mn-lt"/>
                </a:rPr>
                <a:t>关键词</a:t>
              </a:r>
              <a:endParaRPr lang="zh-CN" altLang="en-US" sz="1600" dirty="0">
                <a:solidFill>
                  <a:srgbClr val="F9F8F4"/>
                </a:solidFill>
                <a:cs typeface="+mn-ea"/>
                <a:sym typeface="+mn-lt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7956213" y="4880008"/>
              <a:ext cx="1108822" cy="365760"/>
            </a:xfrm>
            <a:prstGeom prst="roundRect">
              <a:avLst>
                <a:gd name="adj" fmla="val 18056"/>
              </a:avLst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rgbClr val="F9F8F4"/>
                  </a:solidFill>
                  <a:cs typeface="+mn-ea"/>
                  <a:sym typeface="+mn-lt"/>
                </a:rPr>
                <a:t>关键词</a:t>
              </a:r>
              <a:endParaRPr lang="zh-CN" altLang="en-US" sz="1600" dirty="0">
                <a:solidFill>
                  <a:srgbClr val="F9F8F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71548" y="5168766"/>
            <a:ext cx="3011116" cy="2815680"/>
            <a:chOff x="4759343" y="5020767"/>
            <a:chExt cx="3033153" cy="2836288"/>
          </a:xfrm>
        </p:grpSpPr>
        <p:sp>
          <p:nvSpPr>
            <p:cNvPr id="3" name="任意多边形 2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687046" y="-1086585"/>
            <a:ext cx="2896086" cy="3291674"/>
            <a:chOff x="4364930" y="-1693147"/>
            <a:chExt cx="3171375" cy="3604569"/>
          </a:xfrm>
        </p:grpSpPr>
        <p:sp>
          <p:nvSpPr>
            <p:cNvPr id="9" name="椭圆 8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 rot="2182719">
            <a:off x="5311485" y="1546369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7FA2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826933" y="4017814"/>
            <a:ext cx="4525946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50664" y="4588422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780855" y="3503672"/>
            <a:ext cx="4631291" cy="903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8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选题背景及意义</a:t>
            </a:r>
            <a:endParaRPr lang="zh-CN" altLang="en-US" sz="48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44124" y="1781655"/>
            <a:ext cx="13227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557979"/>
                </a:solidFill>
                <a:cs typeface="+mn-ea"/>
                <a:sym typeface="+mn-lt"/>
              </a:rPr>
              <a:t>01</a:t>
            </a:r>
            <a:endParaRPr lang="zh-CN" altLang="en-US" sz="7200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选题背景及意义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531549" y="1712198"/>
            <a:ext cx="6967253" cy="4558737"/>
          </a:xfrm>
          <a:prstGeom prst="rect">
            <a:avLst/>
          </a:prstGeom>
          <a:blipFill>
            <a:blip r:embed="rId2"/>
            <a:stretch>
              <a:fillRect t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2563" y="2199809"/>
            <a:ext cx="4884323" cy="3583516"/>
          </a:xfrm>
          <a:prstGeom prst="rect">
            <a:avLst/>
          </a:prstGeom>
          <a:solidFill>
            <a:srgbClr val="7FA29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303467" y="2767717"/>
            <a:ext cx="577632" cy="5776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7FA29C"/>
                </a:solidFill>
                <a:cs typeface="+mn-ea"/>
                <a:sym typeface="+mn-lt"/>
              </a:rPr>
              <a:t>选</a:t>
            </a:r>
            <a:endParaRPr lang="zh-CN" altLang="en-US" sz="2800" dirty="0">
              <a:solidFill>
                <a:srgbClr val="7FA29C"/>
              </a:solidFill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954721" y="2767717"/>
            <a:ext cx="577632" cy="5776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7FA29C"/>
                </a:solidFill>
                <a:cs typeface="+mn-ea"/>
                <a:sym typeface="+mn-lt"/>
              </a:rPr>
              <a:t>题</a:t>
            </a:r>
            <a:endParaRPr lang="zh-CN" altLang="en-US" sz="2800" dirty="0">
              <a:solidFill>
                <a:srgbClr val="7FA29C"/>
              </a:solidFill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601759" y="2769705"/>
            <a:ext cx="577632" cy="5776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7FA29C"/>
                </a:solidFill>
                <a:cs typeface="+mn-ea"/>
                <a:sym typeface="+mn-lt"/>
              </a:rPr>
              <a:t>背</a:t>
            </a:r>
            <a:endParaRPr lang="zh-CN" altLang="en-US" sz="2800" dirty="0">
              <a:solidFill>
                <a:srgbClr val="7FA29C"/>
              </a:solidFill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253013" y="2769705"/>
            <a:ext cx="577632" cy="5776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7FA29C"/>
                </a:solidFill>
                <a:cs typeface="+mn-ea"/>
                <a:sym typeface="+mn-lt"/>
              </a:rPr>
              <a:t>景</a:t>
            </a:r>
            <a:endParaRPr lang="zh-CN" altLang="en-US" sz="2800" dirty="0">
              <a:solidFill>
                <a:srgbClr val="7FA29C"/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17084" y="3497866"/>
            <a:ext cx="3691799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选题背景及意义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ïs1ïďè"/>
          <p:cNvSpPr/>
          <p:nvPr/>
        </p:nvSpPr>
        <p:spPr>
          <a:xfrm>
            <a:off x="2961241" y="4598889"/>
            <a:ext cx="2926272" cy="146313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îŝ1iďè"/>
          <p:cNvSpPr/>
          <p:nvPr/>
        </p:nvSpPr>
        <p:spPr>
          <a:xfrm>
            <a:off x="2961241" y="4452576"/>
            <a:ext cx="2926272" cy="1463136"/>
          </a:xfrm>
          <a:prstGeom prst="diamond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išḻiďê"/>
          <p:cNvSpPr/>
          <p:nvPr/>
        </p:nvSpPr>
        <p:spPr>
          <a:xfrm>
            <a:off x="4643847" y="3721007"/>
            <a:ext cx="2926272" cy="146313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îšļîdè"/>
          <p:cNvSpPr/>
          <p:nvPr/>
        </p:nvSpPr>
        <p:spPr>
          <a:xfrm>
            <a:off x="4643847" y="3574693"/>
            <a:ext cx="2926272" cy="1463136"/>
          </a:xfrm>
          <a:prstGeom prst="diamond">
            <a:avLst/>
          </a:pr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ïṩliḍê"/>
          <p:cNvSpPr/>
          <p:nvPr/>
        </p:nvSpPr>
        <p:spPr>
          <a:xfrm>
            <a:off x="6326453" y="4598889"/>
            <a:ext cx="2926272" cy="146313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ïṩļiḑe"/>
          <p:cNvSpPr/>
          <p:nvPr/>
        </p:nvSpPr>
        <p:spPr>
          <a:xfrm>
            <a:off x="6326453" y="4452576"/>
            <a:ext cx="2926272" cy="1463136"/>
          </a:xfrm>
          <a:prstGeom prst="diamond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1148268" y="3642296"/>
            <a:ext cx="16824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150750" y="3891705"/>
            <a:ext cx="2652561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4833524" y="2217697"/>
            <a:ext cx="16824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4836006" y="2467106"/>
            <a:ext cx="2652561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8683517" y="3642296"/>
            <a:ext cx="16824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8685999" y="3891705"/>
            <a:ext cx="2652561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placeholder_286118"/>
          <p:cNvSpPr>
            <a:spLocks noChangeAspect="1"/>
          </p:cNvSpPr>
          <p:nvPr/>
        </p:nvSpPr>
        <p:spPr bwMode="auto">
          <a:xfrm>
            <a:off x="7606274" y="4908067"/>
            <a:ext cx="420388" cy="4931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2" name="Group 44"/>
          <p:cNvGrpSpPr/>
          <p:nvPr/>
        </p:nvGrpSpPr>
        <p:grpSpPr>
          <a:xfrm>
            <a:off x="4175652" y="4911657"/>
            <a:ext cx="466210" cy="466210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3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Group 51"/>
          <p:cNvGrpSpPr/>
          <p:nvPr/>
        </p:nvGrpSpPr>
        <p:grpSpPr>
          <a:xfrm>
            <a:off x="5885818" y="4071487"/>
            <a:ext cx="459892" cy="397742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31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71548" y="5168766"/>
            <a:ext cx="3011116" cy="2815680"/>
            <a:chOff x="4759343" y="5020767"/>
            <a:chExt cx="3033153" cy="2836288"/>
          </a:xfrm>
        </p:grpSpPr>
        <p:sp>
          <p:nvSpPr>
            <p:cNvPr id="3" name="任意多边形 2"/>
            <p:cNvSpPr/>
            <p:nvPr/>
          </p:nvSpPr>
          <p:spPr>
            <a:xfrm rot="2182719">
              <a:off x="5459029" y="5968399"/>
              <a:ext cx="1887084" cy="188865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759343" y="5665258"/>
              <a:ext cx="1540936" cy="1540934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706533" y="5156202"/>
              <a:ext cx="1219199" cy="1219199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250632" y="5728298"/>
              <a:ext cx="541864" cy="541863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029143" y="5020767"/>
              <a:ext cx="270932" cy="270932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687046" y="-1086585"/>
            <a:ext cx="2896086" cy="3291674"/>
            <a:chOff x="4364930" y="-1693147"/>
            <a:chExt cx="3171375" cy="3604569"/>
          </a:xfrm>
        </p:grpSpPr>
        <p:sp>
          <p:nvSpPr>
            <p:cNvPr id="9" name="椭圆 8"/>
            <p:cNvSpPr/>
            <p:nvPr/>
          </p:nvSpPr>
          <p:spPr>
            <a:xfrm>
              <a:off x="4364930" y="-1693147"/>
              <a:ext cx="2505768" cy="2505766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330847" y="1548"/>
              <a:ext cx="1337326" cy="1337326"/>
            </a:xfrm>
            <a:prstGeom prst="ellipse">
              <a:avLst/>
            </a:prstGeom>
            <a:solidFill>
              <a:srgbClr val="55797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6000" y="884175"/>
              <a:ext cx="774698" cy="774698"/>
            </a:xfrm>
            <a:prstGeom prst="ellipse">
              <a:avLst/>
            </a:prstGeom>
            <a:solidFill>
              <a:srgbClr val="B8D3C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64930" y="679332"/>
              <a:ext cx="469776" cy="469775"/>
            </a:xfrm>
            <a:prstGeom prst="ellipse">
              <a:avLst/>
            </a:prstGeom>
            <a:solidFill>
              <a:srgbClr val="B8D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10728" y="1676534"/>
              <a:ext cx="234888" cy="234888"/>
            </a:xfrm>
            <a:prstGeom prst="ellipse">
              <a:avLst/>
            </a:prstGeom>
            <a:solidFill>
              <a:srgbClr val="7FA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2182719">
              <a:off x="5838793" y="-1103810"/>
              <a:ext cx="1697512" cy="1698926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7FA29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 rot="2182719">
            <a:off x="5311485" y="1546369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7FA2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826933" y="4017814"/>
            <a:ext cx="4525946" cy="429417"/>
          </a:xfrm>
          <a:prstGeom prst="roundRect">
            <a:avLst/>
          </a:prstGeom>
          <a:solidFill>
            <a:srgbClr val="B8D3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50664" y="4588422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780855" y="3503672"/>
            <a:ext cx="4631291" cy="903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8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研究过程及方法</a:t>
            </a:r>
            <a:endParaRPr lang="zh-CN" altLang="en-US" sz="48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44124" y="1781655"/>
            <a:ext cx="13227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557979"/>
                </a:solidFill>
                <a:cs typeface="+mn-ea"/>
                <a:sym typeface="+mn-lt"/>
              </a:rPr>
              <a:t>02</a:t>
            </a:r>
            <a:endParaRPr lang="zh-CN" altLang="en-US" sz="7200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研究过程及方法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5642" y="2117558"/>
            <a:ext cx="4292867" cy="3927108"/>
          </a:xfrm>
          <a:prstGeom prst="rect">
            <a:avLst/>
          </a:prstGeom>
          <a:blipFill dpi="0" rotWithShape="1">
            <a:blip r:embed="rId2"/>
            <a:srcRect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32407" y="2117558"/>
            <a:ext cx="6498657" cy="3927108"/>
          </a:xfrm>
          <a:prstGeom prst="rect">
            <a:avLst/>
          </a:prstGeom>
          <a:solidFill>
            <a:srgbClr val="85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01967" y="2618979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6718369" y="257085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6718369" y="2834084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01967" y="3721836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18369" y="3673711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718369" y="3936941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701967" y="4822495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6718369" y="477437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6718369" y="5037600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placeholder_286118"/>
          <p:cNvSpPr>
            <a:spLocks noChangeAspect="1"/>
          </p:cNvSpPr>
          <p:nvPr/>
        </p:nvSpPr>
        <p:spPr bwMode="auto">
          <a:xfrm>
            <a:off x="5860207" y="2719807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7FA29C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6" name="Group 44"/>
          <p:cNvGrpSpPr/>
          <p:nvPr/>
        </p:nvGrpSpPr>
        <p:grpSpPr>
          <a:xfrm>
            <a:off x="5836319" y="4963828"/>
            <a:ext cx="427168" cy="427168"/>
            <a:chOff x="328613" y="4186238"/>
            <a:chExt cx="292100" cy="292100"/>
          </a:xfrm>
          <a:solidFill>
            <a:srgbClr val="7FA29C"/>
          </a:solidFill>
        </p:grpSpPr>
        <p:sp>
          <p:nvSpPr>
            <p:cNvPr id="17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51"/>
          <p:cNvGrpSpPr/>
          <p:nvPr/>
        </p:nvGrpSpPr>
        <p:grpSpPr>
          <a:xfrm>
            <a:off x="5842108" y="3877897"/>
            <a:ext cx="421379" cy="364435"/>
            <a:chOff x="2084388" y="3051175"/>
            <a:chExt cx="293688" cy="254001"/>
          </a:xfrm>
          <a:solidFill>
            <a:srgbClr val="7FA29C"/>
          </a:solidFill>
        </p:grpSpPr>
        <p:sp>
          <p:nvSpPr>
            <p:cNvPr id="2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70368" y="1193287"/>
            <a:ext cx="42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99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3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研究过程及方法</a:t>
            </a:r>
            <a:endParaRPr lang="en-US" sz="30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914154" y="2163345"/>
            <a:ext cx="2401946" cy="3662472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1196355" y="4053941"/>
            <a:ext cx="19534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1199136" y="4329324"/>
            <a:ext cx="19505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Freeform 62"/>
          <p:cNvSpPr>
            <a:spLocks noEditPoints="1"/>
          </p:cNvSpPr>
          <p:nvPr/>
        </p:nvSpPr>
        <p:spPr bwMode="auto">
          <a:xfrm>
            <a:off x="1220214" y="2984812"/>
            <a:ext cx="467806" cy="471546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3562640" y="2163345"/>
            <a:ext cx="2401946" cy="3662472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3844841" y="4053941"/>
            <a:ext cx="19534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3847622" y="4329324"/>
            <a:ext cx="19505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211126" y="2163345"/>
            <a:ext cx="2401946" cy="3662472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7FA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6493327" y="4053941"/>
            <a:ext cx="19534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6496108" y="4329324"/>
            <a:ext cx="19505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8859612" y="2163345"/>
            <a:ext cx="2401946" cy="3662472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41813" y="4053941"/>
            <a:ext cx="19534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44594" y="4329324"/>
            <a:ext cx="19505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Freeform 66"/>
          <p:cNvSpPr>
            <a:spLocks noEditPoints="1"/>
          </p:cNvSpPr>
          <p:nvPr/>
        </p:nvSpPr>
        <p:spPr bwMode="auto">
          <a:xfrm>
            <a:off x="3768978" y="2985082"/>
            <a:ext cx="597892" cy="463750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2" name="Freeform 57"/>
          <p:cNvSpPr>
            <a:spLocks noEditPoints="1"/>
          </p:cNvSpPr>
          <p:nvPr/>
        </p:nvSpPr>
        <p:spPr bwMode="auto">
          <a:xfrm>
            <a:off x="6551507" y="3057619"/>
            <a:ext cx="438348" cy="388604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9097697" y="2983108"/>
            <a:ext cx="520626" cy="520626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krgqqw0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2885</Words>
  <Application>WPS 演示</Application>
  <PresentationFormat>宽屏</PresentationFormat>
  <Paragraphs>244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Arial</vt:lpstr>
      <vt:lpstr>微软雅黑</vt:lpstr>
      <vt:lpstr>Arial Unicode MS</vt:lpstr>
      <vt:lpstr>Calibri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122</cp:revision>
  <dcterms:created xsi:type="dcterms:W3CDTF">2020-05-22T03:56:00Z</dcterms:created>
  <dcterms:modified xsi:type="dcterms:W3CDTF">2021-09-10T02:40:12Z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0D2E482BA9AC4251A16912DCCBFADE22</vt:lpwstr>
  </property>
  <property fmtid="{D5CDD505-2E9C-101B-9397-08002B2CF9AE}" pid="3" name="KSOProductBuildVer">
    <vt:lpwstr>2052-11.1.0.10700</vt:lpwstr>
  </property>
</Properties>
</file>